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3" r:id="rId2"/>
    <p:sldId id="282" r:id="rId3"/>
    <p:sldId id="257" r:id="rId4"/>
    <p:sldId id="258" r:id="rId5"/>
    <p:sldId id="287" r:id="rId6"/>
    <p:sldId id="288" r:id="rId7"/>
    <p:sldId id="289" r:id="rId8"/>
    <p:sldId id="305" r:id="rId9"/>
    <p:sldId id="290" r:id="rId10"/>
    <p:sldId id="291" r:id="rId11"/>
    <p:sldId id="292" r:id="rId12"/>
    <p:sldId id="314" r:id="rId13"/>
    <p:sldId id="293" r:id="rId14"/>
    <p:sldId id="294" r:id="rId15"/>
    <p:sldId id="295" r:id="rId16"/>
    <p:sldId id="296" r:id="rId17"/>
    <p:sldId id="313" r:id="rId18"/>
    <p:sldId id="297" r:id="rId19"/>
    <p:sldId id="298" r:id="rId20"/>
    <p:sldId id="301" r:id="rId21"/>
    <p:sldId id="302" r:id="rId22"/>
    <p:sldId id="303" r:id="rId23"/>
    <p:sldId id="307" r:id="rId24"/>
    <p:sldId id="308" r:id="rId25"/>
    <p:sldId id="309" r:id="rId26"/>
    <p:sldId id="280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>
        <p:scale>
          <a:sx n="50" d="100"/>
          <a:sy n="50" d="100"/>
        </p:scale>
        <p:origin x="-384" y="-1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3F01F-7725-4367-9770-6E1068BB33E9}" type="doc">
      <dgm:prSet loTypeId="urn:microsoft.com/office/officeart/2005/8/layout/chart3#1" loCatId="relationship" qsTypeId="urn:microsoft.com/office/officeart/2005/8/quickstyle/simple1#10" qsCatId="simple" csTypeId="urn:microsoft.com/office/officeart/2005/8/colors/accent1_2#10" csCatId="accent1" phldr="1"/>
      <dgm:spPr/>
    </dgm:pt>
    <dgm:pt modelId="{4FA5ADC6-1032-4162-AFD9-3BFB34694C7A}">
      <dgm:prSet phldrT="[Text]"/>
      <dgm:spPr>
        <a:xfrm>
          <a:off x="1569975" y="291513"/>
          <a:ext cx="3627719" cy="3627719"/>
        </a:xfrm>
        <a:prstGeom prst="pie">
          <a:avLst>
            <a:gd name="adj1" fmla="val 16200000"/>
            <a:gd name="adj2" fmla="val 1800000"/>
          </a:avLst>
        </a:prstGeom>
        <a:solidFill>
          <a:srgbClr val="FE7F8D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20000"/>
            </a:lnSpc>
          </a:pPr>
          <a:r>
            <a:rPr lang="en-US" dirty="0">
              <a:solidFill>
                <a:sysClr val="window" lastClr="FFFFFF"/>
              </a:solidFill>
              <a:latin typeface="Arial" panose="020B0604020202020204"/>
              <a:ea typeface="微软雅黑" panose="020B0503020204020204" pitchFamily="34" charset="-122"/>
              <a:cs typeface="+mn-cs"/>
              <a:sym typeface="Arial" panose="020B0604020202020204"/>
            </a:rPr>
            <a:t> </a:t>
          </a:r>
        </a:p>
      </dgm:t>
    </dgm:pt>
    <dgm:pt modelId="{5AF8B53A-29F9-4F13-A3EB-92389A0D7268}" type="parTrans" cxnId="{693C8653-F914-454C-83DB-458DB07857ED}">
      <dgm:prSet/>
      <dgm:spPr/>
      <dgm:t>
        <a:bodyPr/>
        <a:lstStyle/>
        <a:p>
          <a:endParaRPr lang="en-US"/>
        </a:p>
      </dgm:t>
    </dgm:pt>
    <dgm:pt modelId="{27BA62E0-8863-42DB-8E4C-22D827C8257F}" type="sibTrans" cxnId="{693C8653-F914-454C-83DB-458DB07857ED}">
      <dgm:prSet/>
      <dgm:spPr/>
      <dgm:t>
        <a:bodyPr/>
        <a:lstStyle/>
        <a:p>
          <a:endParaRPr lang="en-US"/>
        </a:p>
      </dgm:t>
    </dgm:pt>
    <dgm:pt modelId="{B81B0B6C-DCC1-4EFD-87F9-4C12D85183A7}">
      <dgm:prSet phldrT="[Text]"/>
      <dgm:spPr>
        <a:xfrm>
          <a:off x="1382974" y="399481"/>
          <a:ext cx="3627719" cy="3627719"/>
        </a:xfrm>
        <a:prstGeom prst="pie">
          <a:avLst>
            <a:gd name="adj1" fmla="val 1800000"/>
            <a:gd name="adj2" fmla="val 9000000"/>
          </a:avLst>
        </a:prstGeom>
        <a:solidFill>
          <a:srgbClr val="FE7F8D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20000"/>
            </a:lnSpc>
          </a:pPr>
          <a:r>
            <a:rPr lang="en-US" dirty="0">
              <a:solidFill>
                <a:sysClr val="window" lastClr="FFFFFF"/>
              </a:solidFill>
              <a:latin typeface="Arial" panose="020B0604020202020204"/>
              <a:ea typeface="微软雅黑" panose="020B0503020204020204" pitchFamily="34" charset="-122"/>
              <a:cs typeface="+mn-cs"/>
              <a:sym typeface="Arial" panose="020B0604020202020204"/>
            </a:rPr>
            <a:t> </a:t>
          </a:r>
        </a:p>
      </dgm:t>
    </dgm:pt>
    <dgm:pt modelId="{D8E2A068-0B80-4334-9BEB-FD0B780D866F}" type="parTrans" cxnId="{A64558CE-DA57-4603-8A1F-32F69BD78182}">
      <dgm:prSet/>
      <dgm:spPr/>
      <dgm:t>
        <a:bodyPr/>
        <a:lstStyle/>
        <a:p>
          <a:endParaRPr lang="en-US"/>
        </a:p>
      </dgm:t>
    </dgm:pt>
    <dgm:pt modelId="{D54233DA-7795-49E5-BB1B-A9D8776F1171}" type="sibTrans" cxnId="{A64558CE-DA57-4603-8A1F-32F69BD78182}">
      <dgm:prSet/>
      <dgm:spPr/>
      <dgm:t>
        <a:bodyPr/>
        <a:lstStyle/>
        <a:p>
          <a:endParaRPr lang="en-US"/>
        </a:p>
      </dgm:t>
    </dgm:pt>
    <dgm:pt modelId="{142B6651-DA8E-42BE-8C07-27CD2A3892A1}">
      <dgm:prSet phldrT="[Text]"/>
      <dgm:spPr>
        <a:xfrm>
          <a:off x="1382974" y="399481"/>
          <a:ext cx="3627719" cy="3627719"/>
        </a:xfrm>
        <a:prstGeom prst="pie">
          <a:avLst>
            <a:gd name="adj1" fmla="val 9000000"/>
            <a:gd name="adj2" fmla="val 16200000"/>
          </a:avLst>
        </a:prstGeom>
        <a:solidFill>
          <a:srgbClr val="FE7F8D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20000"/>
            </a:lnSpc>
          </a:pPr>
          <a:r>
            <a:rPr lang="en-US" dirty="0">
              <a:solidFill>
                <a:sysClr val="window" lastClr="FFFFFF"/>
              </a:solidFill>
              <a:latin typeface="Arial" panose="020B0604020202020204"/>
              <a:ea typeface="微软雅黑" panose="020B0503020204020204" pitchFamily="34" charset="-122"/>
              <a:cs typeface="+mn-cs"/>
              <a:sym typeface="Arial" panose="020B0604020202020204"/>
            </a:rPr>
            <a:t> </a:t>
          </a:r>
        </a:p>
      </dgm:t>
    </dgm:pt>
    <dgm:pt modelId="{BF117638-9089-47F7-940C-B21A7007D667}" type="parTrans" cxnId="{AA4EC4F6-F064-4C4C-B052-5D6F0ABD689E}">
      <dgm:prSet/>
      <dgm:spPr/>
      <dgm:t>
        <a:bodyPr/>
        <a:lstStyle/>
        <a:p>
          <a:endParaRPr lang="en-US"/>
        </a:p>
      </dgm:t>
    </dgm:pt>
    <dgm:pt modelId="{8F38CA26-57FA-4DF7-9048-B96E9A36DB69}" type="sibTrans" cxnId="{AA4EC4F6-F064-4C4C-B052-5D6F0ABD689E}">
      <dgm:prSet/>
      <dgm:spPr/>
      <dgm:t>
        <a:bodyPr/>
        <a:lstStyle/>
        <a:p>
          <a:endParaRPr lang="en-US"/>
        </a:p>
      </dgm:t>
    </dgm:pt>
    <dgm:pt modelId="{28A875DF-E635-43B7-8D40-C02DBA758BE5}" type="pres">
      <dgm:prSet presAssocID="{9803F01F-7725-4367-9770-6E1068BB33E9}" presName="compositeShape" presStyleCnt="0">
        <dgm:presLayoutVars>
          <dgm:chMax val="7"/>
          <dgm:dir/>
          <dgm:resizeHandles val="exact"/>
        </dgm:presLayoutVars>
      </dgm:prSet>
      <dgm:spPr/>
    </dgm:pt>
    <dgm:pt modelId="{9CD265B0-7A00-4A83-8E11-ECFEB8BD0239}" type="pres">
      <dgm:prSet presAssocID="{9803F01F-7725-4367-9770-6E1068BB33E9}" presName="wedge1" presStyleLbl="node1" presStyleIdx="0" presStyleCnt="3"/>
      <dgm:spPr/>
      <dgm:t>
        <a:bodyPr/>
        <a:lstStyle/>
        <a:p>
          <a:endParaRPr lang="zh-CN" altLang="en-US"/>
        </a:p>
      </dgm:t>
    </dgm:pt>
    <dgm:pt modelId="{76322793-4F8F-4509-9AB2-F4801E090A37}" type="pres">
      <dgm:prSet presAssocID="{9803F01F-7725-4367-9770-6E1068BB33E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2FB0AF-3B1B-46D9-A97F-89846A903B85}" type="pres">
      <dgm:prSet presAssocID="{9803F01F-7725-4367-9770-6E1068BB33E9}" presName="wedge2" presStyleLbl="node1" presStyleIdx="1" presStyleCnt="3"/>
      <dgm:spPr/>
      <dgm:t>
        <a:bodyPr/>
        <a:lstStyle/>
        <a:p>
          <a:endParaRPr lang="zh-CN" altLang="en-US"/>
        </a:p>
      </dgm:t>
    </dgm:pt>
    <dgm:pt modelId="{BA87E4E0-B924-4D71-8237-F6E4D4A7F0E4}" type="pres">
      <dgm:prSet presAssocID="{9803F01F-7725-4367-9770-6E1068BB33E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728F913-19CA-49BC-A21B-FE7F6F690699}" type="pres">
      <dgm:prSet presAssocID="{9803F01F-7725-4367-9770-6E1068BB33E9}" presName="wedge3" presStyleLbl="node1" presStyleIdx="2" presStyleCnt="3"/>
      <dgm:spPr/>
      <dgm:t>
        <a:bodyPr/>
        <a:lstStyle/>
        <a:p>
          <a:endParaRPr lang="zh-CN" altLang="en-US"/>
        </a:p>
      </dgm:t>
    </dgm:pt>
    <dgm:pt modelId="{4BF77C89-3E87-4AB7-9F9B-62E64AB472BA}" type="pres">
      <dgm:prSet presAssocID="{9803F01F-7725-4367-9770-6E1068BB33E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59207DE-249D-49EB-8357-4F7094C87E28}" type="presOf" srcId="{B81B0B6C-DCC1-4EFD-87F9-4C12D85183A7}" destId="{BA87E4E0-B924-4D71-8237-F6E4D4A7F0E4}" srcOrd="1" destOrd="0" presId="urn:microsoft.com/office/officeart/2005/8/layout/chart3#1"/>
    <dgm:cxn modelId="{8D5B795E-D0DF-4A8E-86DD-F47F0F7458CE}" type="presOf" srcId="{4FA5ADC6-1032-4162-AFD9-3BFB34694C7A}" destId="{76322793-4F8F-4509-9AB2-F4801E090A37}" srcOrd="1" destOrd="0" presId="urn:microsoft.com/office/officeart/2005/8/layout/chart3#1"/>
    <dgm:cxn modelId="{AA4EC4F6-F064-4C4C-B052-5D6F0ABD689E}" srcId="{9803F01F-7725-4367-9770-6E1068BB33E9}" destId="{142B6651-DA8E-42BE-8C07-27CD2A3892A1}" srcOrd="2" destOrd="0" parTransId="{BF117638-9089-47F7-940C-B21A7007D667}" sibTransId="{8F38CA26-57FA-4DF7-9048-B96E9A36DB69}"/>
    <dgm:cxn modelId="{BEB09749-D0AC-4096-B649-3BBC194302CF}" type="presOf" srcId="{142B6651-DA8E-42BE-8C07-27CD2A3892A1}" destId="{4BF77C89-3E87-4AB7-9F9B-62E64AB472BA}" srcOrd="1" destOrd="0" presId="urn:microsoft.com/office/officeart/2005/8/layout/chart3#1"/>
    <dgm:cxn modelId="{AF2E07B1-7168-4109-9F20-0751C6668B78}" type="presOf" srcId="{4FA5ADC6-1032-4162-AFD9-3BFB34694C7A}" destId="{9CD265B0-7A00-4A83-8E11-ECFEB8BD0239}" srcOrd="0" destOrd="0" presId="urn:microsoft.com/office/officeart/2005/8/layout/chart3#1"/>
    <dgm:cxn modelId="{038B80A1-3993-4F3B-8CD1-D20EBA5455C8}" type="presOf" srcId="{142B6651-DA8E-42BE-8C07-27CD2A3892A1}" destId="{7728F913-19CA-49BC-A21B-FE7F6F690699}" srcOrd="0" destOrd="0" presId="urn:microsoft.com/office/officeart/2005/8/layout/chart3#1"/>
    <dgm:cxn modelId="{04A2D388-3D69-467A-B23B-A0BCEF5C3E3B}" type="presOf" srcId="{9803F01F-7725-4367-9770-6E1068BB33E9}" destId="{28A875DF-E635-43B7-8D40-C02DBA758BE5}" srcOrd="0" destOrd="0" presId="urn:microsoft.com/office/officeart/2005/8/layout/chart3#1"/>
    <dgm:cxn modelId="{C56484D8-DE13-4314-88AA-8B585E84D0F9}" type="presOf" srcId="{B81B0B6C-DCC1-4EFD-87F9-4C12D85183A7}" destId="{FA2FB0AF-3B1B-46D9-A97F-89846A903B85}" srcOrd="0" destOrd="0" presId="urn:microsoft.com/office/officeart/2005/8/layout/chart3#1"/>
    <dgm:cxn modelId="{A64558CE-DA57-4603-8A1F-32F69BD78182}" srcId="{9803F01F-7725-4367-9770-6E1068BB33E9}" destId="{B81B0B6C-DCC1-4EFD-87F9-4C12D85183A7}" srcOrd="1" destOrd="0" parTransId="{D8E2A068-0B80-4334-9BEB-FD0B780D866F}" sibTransId="{D54233DA-7795-49E5-BB1B-A9D8776F1171}"/>
    <dgm:cxn modelId="{693C8653-F914-454C-83DB-458DB07857ED}" srcId="{9803F01F-7725-4367-9770-6E1068BB33E9}" destId="{4FA5ADC6-1032-4162-AFD9-3BFB34694C7A}" srcOrd="0" destOrd="0" parTransId="{5AF8B53A-29F9-4F13-A3EB-92389A0D7268}" sibTransId="{27BA62E0-8863-42DB-8E4C-22D827C8257F}"/>
    <dgm:cxn modelId="{1C23C771-3AFB-4ADF-B725-66B76CC0321C}" type="presParOf" srcId="{28A875DF-E635-43B7-8D40-C02DBA758BE5}" destId="{9CD265B0-7A00-4A83-8E11-ECFEB8BD0239}" srcOrd="0" destOrd="0" presId="urn:microsoft.com/office/officeart/2005/8/layout/chart3#1"/>
    <dgm:cxn modelId="{418D3B74-76C0-44D0-95A7-7A7385659647}" type="presParOf" srcId="{28A875DF-E635-43B7-8D40-C02DBA758BE5}" destId="{76322793-4F8F-4509-9AB2-F4801E090A37}" srcOrd="1" destOrd="0" presId="urn:microsoft.com/office/officeart/2005/8/layout/chart3#1"/>
    <dgm:cxn modelId="{00C8B091-CCB1-46A5-853B-48DA0FBCEFA3}" type="presParOf" srcId="{28A875DF-E635-43B7-8D40-C02DBA758BE5}" destId="{FA2FB0AF-3B1B-46D9-A97F-89846A903B85}" srcOrd="2" destOrd="0" presId="urn:microsoft.com/office/officeart/2005/8/layout/chart3#1"/>
    <dgm:cxn modelId="{4C022EC1-78C0-4FFE-BD56-7E8611E3A2FA}" type="presParOf" srcId="{28A875DF-E635-43B7-8D40-C02DBA758BE5}" destId="{BA87E4E0-B924-4D71-8237-F6E4D4A7F0E4}" srcOrd="3" destOrd="0" presId="urn:microsoft.com/office/officeart/2005/8/layout/chart3#1"/>
    <dgm:cxn modelId="{60CFA780-AD16-4CC6-B98E-3F7E7BCB82A8}" type="presParOf" srcId="{28A875DF-E635-43B7-8D40-C02DBA758BE5}" destId="{7728F913-19CA-49BC-A21B-FE7F6F690699}" srcOrd="4" destOrd="0" presId="urn:microsoft.com/office/officeart/2005/8/layout/chart3#1"/>
    <dgm:cxn modelId="{5AD1E053-61BD-49FE-ABC7-422BB53A5508}" type="presParOf" srcId="{28A875DF-E635-43B7-8D40-C02DBA758BE5}" destId="{4BF77C89-3E87-4AB7-9F9B-62E64AB472BA}" srcOrd="5" destOrd="0" presId="urn:microsoft.com/office/officeart/2005/8/layout/char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265B0-7A00-4A83-8E11-ECFEB8BD0239}">
      <dsp:nvSpPr>
        <dsp:cNvPr id="0" name=""/>
        <dsp:cNvSpPr/>
      </dsp:nvSpPr>
      <dsp:spPr>
        <a:xfrm>
          <a:off x="1452631" y="269724"/>
          <a:ext cx="3356574" cy="3356574"/>
        </a:xfrm>
        <a:prstGeom prst="pie">
          <a:avLst>
            <a:gd name="adj1" fmla="val 16200000"/>
            <a:gd name="adj2" fmla="val 1800000"/>
          </a:avLst>
        </a:prstGeom>
        <a:solidFill>
          <a:srgbClr val="FE7F8D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>
              <a:solidFill>
                <a:sysClr val="window" lastClr="FFFFFF"/>
              </a:solidFill>
              <a:latin typeface="Arial"/>
              <a:ea typeface="微软雅黑"/>
              <a:cs typeface="+mn-cs"/>
              <a:sym typeface="Arial"/>
            </a:rPr>
            <a:t> </a:t>
          </a:r>
        </a:p>
      </dsp:txBody>
      <dsp:txXfrm>
        <a:off x="3444348" y="1052945"/>
        <a:ext cx="805279" cy="791152"/>
      </dsp:txXfrm>
    </dsp:sp>
    <dsp:sp modelId="{FA2FB0AF-3B1B-46D9-A97F-89846A903B85}">
      <dsp:nvSpPr>
        <dsp:cNvPr id="0" name=""/>
        <dsp:cNvSpPr/>
      </dsp:nvSpPr>
      <dsp:spPr>
        <a:xfrm>
          <a:off x="1279608" y="369622"/>
          <a:ext cx="3356574" cy="3356574"/>
        </a:xfrm>
        <a:prstGeom prst="pie">
          <a:avLst>
            <a:gd name="adj1" fmla="val 1800000"/>
            <a:gd name="adj2" fmla="val 9000000"/>
          </a:avLst>
        </a:prstGeom>
        <a:solidFill>
          <a:srgbClr val="FE7F8D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>
              <a:solidFill>
                <a:sysClr val="window" lastClr="FFFFFF"/>
              </a:solidFill>
              <a:latin typeface="Arial"/>
              <a:ea typeface="微软雅黑"/>
              <a:cs typeface="+mn-cs"/>
              <a:sym typeface="Arial"/>
            </a:rPr>
            <a:t> </a:t>
          </a:r>
        </a:p>
      </dsp:txBody>
      <dsp:txXfrm>
        <a:off x="2421042" y="2639610"/>
        <a:ext cx="1073706" cy="734641"/>
      </dsp:txXfrm>
    </dsp:sp>
    <dsp:sp modelId="{7728F913-19CA-49BC-A21B-FE7F6F690699}">
      <dsp:nvSpPr>
        <dsp:cNvPr id="0" name=""/>
        <dsp:cNvSpPr/>
      </dsp:nvSpPr>
      <dsp:spPr>
        <a:xfrm>
          <a:off x="1279608" y="369622"/>
          <a:ext cx="3356574" cy="3356574"/>
        </a:xfrm>
        <a:prstGeom prst="pie">
          <a:avLst>
            <a:gd name="adj1" fmla="val 9000000"/>
            <a:gd name="adj2" fmla="val 16200000"/>
          </a:avLst>
        </a:prstGeom>
        <a:solidFill>
          <a:srgbClr val="FE7F8D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>
              <a:solidFill>
                <a:sysClr val="window" lastClr="FFFFFF"/>
              </a:solidFill>
              <a:latin typeface="Arial"/>
              <a:ea typeface="微软雅黑"/>
              <a:cs typeface="+mn-cs"/>
              <a:sym typeface="Arial"/>
            </a:rPr>
            <a:t> </a:t>
          </a:r>
        </a:p>
      </dsp:txBody>
      <dsp:txXfrm>
        <a:off x="1806020" y="1192802"/>
        <a:ext cx="805279" cy="791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#1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BD00468-4C80-4E33-955B-2F5C65AF26A3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23FF7CF-A382-430F-9EFA-327FE1AB314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FF7CF-A382-430F-9EFA-327FE1AB314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3FF7CF-A382-430F-9EFA-327FE1AB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FF7CF-A382-430F-9EFA-327FE1AB314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FF7CF-A382-430F-9EFA-327FE1AB314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FF7CF-A382-430F-9EFA-327FE1AB314B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8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FF7CF-A382-430F-9EFA-327FE1AB314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FF7CF-A382-430F-9EFA-327FE1AB314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FF7CF-A382-430F-9EFA-327FE1AB314B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955" y="0"/>
            <a:ext cx="12190089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955" y="0"/>
            <a:ext cx="12190089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ransition spd="slow" advClick="0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slow" advClick="0" advTm="3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8060" y="551542"/>
            <a:ext cx="4993639" cy="615680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888" y="1193502"/>
            <a:ext cx="6996791" cy="5247593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6"/>
          <p:cNvSpPr txBox="1"/>
          <p:nvPr/>
        </p:nvSpPr>
        <p:spPr>
          <a:xfrm>
            <a:off x="4772562" y="316810"/>
            <a:ext cx="264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</a:t>
            </a:r>
            <a:r>
              <a:rPr lang="zh-CN" altLang="en-US" sz="2400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" name="文本框 6"/>
          <p:cNvSpPr txBox="1"/>
          <p:nvPr/>
        </p:nvSpPr>
        <p:spPr>
          <a:xfrm>
            <a:off x="2144684" y="685152"/>
            <a:ext cx="9077498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983310" y="1096616"/>
            <a:ext cx="225383" cy="0"/>
          </a:xfrm>
          <a:prstGeom prst="line">
            <a:avLst/>
          </a:prstGeom>
          <a:noFill/>
          <a:ln w="22225" cap="rnd" cmpd="sng" algn="ctr">
            <a:solidFill>
              <a:srgbClr val="F45474"/>
            </a:solidFill>
            <a:prstDash val="solid"/>
            <a:miter lim="800000"/>
          </a:ln>
          <a:effectLst/>
        </p:spPr>
      </p:cxnSp>
      <p:sp>
        <p:nvSpPr>
          <p:cNvPr id="20" name="空心弧 19"/>
          <p:cNvSpPr/>
          <p:nvPr/>
        </p:nvSpPr>
        <p:spPr>
          <a:xfrm>
            <a:off x="1365824" y="3376652"/>
            <a:ext cx="2011891" cy="2011890"/>
          </a:xfrm>
          <a:prstGeom prst="blockArc">
            <a:avLst>
              <a:gd name="adj1" fmla="val 16721984"/>
              <a:gd name="adj2" fmla="val 10691500"/>
              <a:gd name="adj3" fmla="val 6227"/>
            </a:avLst>
          </a:prstGeom>
          <a:solidFill>
            <a:srgbClr val="F45474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Segoe UI Light" panose="020B0502040204020203" pitchFamily="34" charset="0"/>
              <a:ea typeface="宋体" panose="02010600030101010101" pitchFamily="2" charset="-122"/>
              <a:cs typeface="Segoe UI Light" panose="020B0502040204020203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51673" y="4090210"/>
            <a:ext cx="1640193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  <a:cs typeface="Segoe UI Light" panose="020B0502040204020203" pitchFamily="34" charset="0"/>
              </a:rPr>
              <a:t>83,000</a:t>
            </a:r>
            <a:endParaRPr lang="en-US" altLang="zh-CN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  <a:cs typeface="Segoe UI Light" panose="020B0502040204020203" pitchFamily="34" charset="0"/>
            </a:endParaRPr>
          </a:p>
        </p:txBody>
      </p:sp>
      <p:sp>
        <p:nvSpPr>
          <p:cNvPr id="22" name="空心弧 21"/>
          <p:cNvSpPr/>
          <p:nvPr/>
        </p:nvSpPr>
        <p:spPr>
          <a:xfrm>
            <a:off x="5090055" y="3376652"/>
            <a:ext cx="2011891" cy="2011890"/>
          </a:xfrm>
          <a:prstGeom prst="blockArc">
            <a:avLst>
              <a:gd name="adj1" fmla="val 12793947"/>
              <a:gd name="adj2" fmla="val 10691500"/>
              <a:gd name="adj3" fmla="val 6227"/>
            </a:avLst>
          </a:prstGeom>
          <a:solidFill>
            <a:srgbClr val="F45474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Segoe UI Light" panose="020B0502040204020203" pitchFamily="34" charset="0"/>
              <a:ea typeface="宋体" panose="02010600030101010101" pitchFamily="2" charset="-122"/>
              <a:cs typeface="Segoe UI Light" panose="020B0502040204020203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275905" y="4090210"/>
            <a:ext cx="1640193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  <a:cs typeface="Segoe UI Light" panose="020B0502040204020203" pitchFamily="34" charset="0"/>
              </a:rPr>
              <a:t>95,421</a:t>
            </a:r>
            <a:endParaRPr lang="en-US" altLang="zh-CN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  <a:cs typeface="Segoe UI Light" panose="020B0502040204020203" pitchFamily="34" charset="0"/>
            </a:endParaRPr>
          </a:p>
        </p:txBody>
      </p:sp>
      <p:sp>
        <p:nvSpPr>
          <p:cNvPr id="24" name="空心弧 23"/>
          <p:cNvSpPr/>
          <p:nvPr/>
        </p:nvSpPr>
        <p:spPr>
          <a:xfrm>
            <a:off x="8987847" y="3376652"/>
            <a:ext cx="2011891" cy="2011890"/>
          </a:xfrm>
          <a:prstGeom prst="blockArc">
            <a:avLst>
              <a:gd name="adj1" fmla="val 19596203"/>
              <a:gd name="adj2" fmla="val 10691500"/>
              <a:gd name="adj3" fmla="val 6227"/>
            </a:avLst>
          </a:prstGeom>
          <a:solidFill>
            <a:srgbClr val="F45474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Segoe UI Light" panose="020B0502040204020203" pitchFamily="34" charset="0"/>
              <a:ea typeface="宋体" panose="02010600030101010101" pitchFamily="2" charset="-122"/>
              <a:cs typeface="Segoe UI Light" panose="020B0502040204020203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173697" y="4090210"/>
            <a:ext cx="1640193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  <a:cs typeface="Segoe UI Light" panose="020B0502040204020203" pitchFamily="34" charset="0"/>
              </a:rPr>
              <a:t>56,245</a:t>
            </a:r>
            <a:endParaRPr lang="en-US" altLang="zh-CN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  <a:cs typeface="Segoe UI Light" panose="020B0502040204020203" pitchFamily="34" charset="0"/>
            </a:endParaRPr>
          </a:p>
        </p:txBody>
      </p:sp>
      <p:sp>
        <p:nvSpPr>
          <p:cNvPr id="26" name="TextBox 76"/>
          <p:cNvSpPr txBox="1"/>
          <p:nvPr/>
        </p:nvSpPr>
        <p:spPr>
          <a:xfrm>
            <a:off x="1809310" y="2123607"/>
            <a:ext cx="112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7" name="文本框 14"/>
          <p:cNvSpPr txBox="1"/>
          <p:nvPr/>
        </p:nvSpPr>
        <p:spPr>
          <a:xfrm>
            <a:off x="1192263" y="2451137"/>
            <a:ext cx="2359012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2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76"/>
          <p:cNvSpPr txBox="1"/>
          <p:nvPr/>
        </p:nvSpPr>
        <p:spPr>
          <a:xfrm>
            <a:off x="5533541" y="2123607"/>
            <a:ext cx="112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9" name="文本框 16"/>
          <p:cNvSpPr txBox="1"/>
          <p:nvPr/>
        </p:nvSpPr>
        <p:spPr>
          <a:xfrm>
            <a:off x="4916495" y="2451137"/>
            <a:ext cx="2359012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2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9431333" y="2123607"/>
            <a:ext cx="112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1" name="文本框 18"/>
          <p:cNvSpPr txBox="1"/>
          <p:nvPr/>
        </p:nvSpPr>
        <p:spPr>
          <a:xfrm>
            <a:off x="8814287" y="2451137"/>
            <a:ext cx="2359012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2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6"/>
          <p:cNvSpPr txBox="1"/>
          <p:nvPr/>
        </p:nvSpPr>
        <p:spPr>
          <a:xfrm>
            <a:off x="4772562" y="316810"/>
            <a:ext cx="264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</a:t>
            </a:r>
            <a:r>
              <a:rPr lang="zh-CN" altLang="en-US" sz="2400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" name="文本框 6"/>
          <p:cNvSpPr txBox="1"/>
          <p:nvPr/>
        </p:nvSpPr>
        <p:spPr>
          <a:xfrm>
            <a:off x="2144684" y="685152"/>
            <a:ext cx="9077498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983310" y="1096616"/>
            <a:ext cx="225383" cy="0"/>
          </a:xfrm>
          <a:prstGeom prst="line">
            <a:avLst/>
          </a:prstGeom>
          <a:noFill/>
          <a:ln w="22225" cap="rnd" cmpd="sng" algn="ctr">
            <a:solidFill>
              <a:srgbClr val="F45474"/>
            </a:solidFill>
            <a:prstDash val="solid"/>
            <a:miter lim="800000"/>
          </a:ln>
          <a:effectLst/>
        </p:spPr>
      </p:cxnSp>
      <p:cxnSp>
        <p:nvCxnSpPr>
          <p:cNvPr id="8" name="直接连接符 7"/>
          <p:cNvCxnSpPr/>
          <p:nvPr/>
        </p:nvCxnSpPr>
        <p:spPr>
          <a:xfrm>
            <a:off x="8110077" y="3786041"/>
            <a:ext cx="261451" cy="1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7365045" y="2468567"/>
            <a:ext cx="1010353" cy="1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7365045" y="5112858"/>
            <a:ext cx="1010353" cy="1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3833177" y="3786041"/>
            <a:ext cx="261451" cy="1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3831678" y="2479858"/>
            <a:ext cx="1010353" cy="6755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>
            <a:spLocks noChangeAspect="1"/>
          </p:cNvSpPr>
          <p:nvPr/>
        </p:nvSpPr>
        <p:spPr>
          <a:xfrm>
            <a:off x="7023661" y="3296314"/>
            <a:ext cx="980439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14" name="圆角矩形 13"/>
          <p:cNvSpPr>
            <a:spLocks noChangeAspect="1"/>
          </p:cNvSpPr>
          <p:nvPr/>
        </p:nvSpPr>
        <p:spPr>
          <a:xfrm>
            <a:off x="4243146" y="3296314"/>
            <a:ext cx="980439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15" name="圆角矩形 14"/>
          <p:cNvSpPr>
            <a:spLocks noChangeAspect="1"/>
          </p:cNvSpPr>
          <p:nvPr/>
        </p:nvSpPr>
        <p:spPr>
          <a:xfrm>
            <a:off x="5004075" y="1978346"/>
            <a:ext cx="980439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16" name="圆角矩形 15"/>
          <p:cNvSpPr>
            <a:spLocks noChangeAspect="1"/>
          </p:cNvSpPr>
          <p:nvPr/>
        </p:nvSpPr>
        <p:spPr>
          <a:xfrm>
            <a:off x="5004075" y="4614282"/>
            <a:ext cx="980439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17" name="圆角矩形 16"/>
          <p:cNvSpPr>
            <a:spLocks noChangeAspect="1"/>
          </p:cNvSpPr>
          <p:nvPr/>
        </p:nvSpPr>
        <p:spPr>
          <a:xfrm>
            <a:off x="6262731" y="4614282"/>
            <a:ext cx="980439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18" name="圆角矩形 17"/>
          <p:cNvSpPr>
            <a:spLocks noChangeAspect="1"/>
          </p:cNvSpPr>
          <p:nvPr/>
        </p:nvSpPr>
        <p:spPr>
          <a:xfrm>
            <a:off x="6262731" y="1978346"/>
            <a:ext cx="980439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19" name="Freeform 133"/>
          <p:cNvSpPr>
            <a:spLocks noChangeAspect="1" noEditPoints="1"/>
          </p:cNvSpPr>
          <p:nvPr/>
        </p:nvSpPr>
        <p:spPr bwMode="auto">
          <a:xfrm>
            <a:off x="4454780" y="3532944"/>
            <a:ext cx="557171" cy="507177"/>
          </a:xfrm>
          <a:custGeom>
            <a:avLst/>
            <a:gdLst>
              <a:gd name="T0" fmla="*/ 4 w 66"/>
              <a:gd name="T1" fmla="*/ 17 h 60"/>
              <a:gd name="T2" fmla="*/ 28 w 66"/>
              <a:gd name="T3" fmla="*/ 15 h 60"/>
              <a:gd name="T4" fmla="*/ 32 w 66"/>
              <a:gd name="T5" fmla="*/ 3 h 60"/>
              <a:gd name="T6" fmla="*/ 63 w 66"/>
              <a:gd name="T7" fmla="*/ 3 h 60"/>
              <a:gd name="T8" fmla="*/ 51 w 66"/>
              <a:gd name="T9" fmla="*/ 60 h 60"/>
              <a:gd name="T10" fmla="*/ 38 w 66"/>
              <a:gd name="T11" fmla="*/ 8 h 60"/>
              <a:gd name="T12" fmla="*/ 28 w 66"/>
              <a:gd name="T13" fmla="*/ 60 h 60"/>
              <a:gd name="T14" fmla="*/ 20 w 66"/>
              <a:gd name="T15" fmla="*/ 20 h 60"/>
              <a:gd name="T16" fmla="*/ 6 w 66"/>
              <a:gd name="T17" fmla="*/ 60 h 60"/>
              <a:gd name="T18" fmla="*/ 44 w 66"/>
              <a:gd name="T19" fmla="*/ 20 h 60"/>
              <a:gd name="T20" fmla="*/ 45 w 66"/>
              <a:gd name="T21" fmla="*/ 16 h 60"/>
              <a:gd name="T22" fmla="*/ 45 w 66"/>
              <a:gd name="T23" fmla="*/ 13 h 60"/>
              <a:gd name="T24" fmla="*/ 44 w 66"/>
              <a:gd name="T25" fmla="*/ 9 h 60"/>
              <a:gd name="T26" fmla="*/ 46 w 66"/>
              <a:gd name="T27" fmla="*/ 27 h 60"/>
              <a:gd name="T28" fmla="*/ 44 w 66"/>
              <a:gd name="T29" fmla="*/ 30 h 60"/>
              <a:gd name="T30" fmla="*/ 46 w 66"/>
              <a:gd name="T31" fmla="*/ 30 h 60"/>
              <a:gd name="T32" fmla="*/ 44 w 66"/>
              <a:gd name="T33" fmla="*/ 41 h 60"/>
              <a:gd name="T34" fmla="*/ 45 w 66"/>
              <a:gd name="T35" fmla="*/ 37 h 60"/>
              <a:gd name="T36" fmla="*/ 41 w 66"/>
              <a:gd name="T37" fmla="*/ 21 h 60"/>
              <a:gd name="T38" fmla="*/ 39 w 66"/>
              <a:gd name="T39" fmla="*/ 17 h 60"/>
              <a:gd name="T40" fmla="*/ 42 w 66"/>
              <a:gd name="T41" fmla="*/ 13 h 60"/>
              <a:gd name="T42" fmla="*/ 39 w 66"/>
              <a:gd name="T43" fmla="*/ 24 h 60"/>
              <a:gd name="T44" fmla="*/ 42 w 66"/>
              <a:gd name="T45" fmla="*/ 23 h 60"/>
              <a:gd name="T46" fmla="*/ 39 w 66"/>
              <a:gd name="T47" fmla="*/ 35 h 60"/>
              <a:gd name="T48" fmla="*/ 41 w 66"/>
              <a:gd name="T49" fmla="*/ 31 h 60"/>
              <a:gd name="T50" fmla="*/ 41 w 66"/>
              <a:gd name="T51" fmla="*/ 41 h 60"/>
              <a:gd name="T52" fmla="*/ 39 w 66"/>
              <a:gd name="T53" fmla="*/ 38 h 60"/>
              <a:gd name="T54" fmla="*/ 46 w 66"/>
              <a:gd name="T55" fmla="*/ 48 h 60"/>
              <a:gd name="T56" fmla="*/ 39 w 66"/>
              <a:gd name="T57" fmla="*/ 45 h 60"/>
              <a:gd name="T58" fmla="*/ 42 w 66"/>
              <a:gd name="T59" fmla="*/ 44 h 60"/>
              <a:gd name="T60" fmla="*/ 11 w 66"/>
              <a:gd name="T61" fmla="*/ 34 h 60"/>
              <a:gd name="T62" fmla="*/ 12 w 66"/>
              <a:gd name="T63" fmla="*/ 30 h 60"/>
              <a:gd name="T64" fmla="*/ 17 w 66"/>
              <a:gd name="T65" fmla="*/ 33 h 60"/>
              <a:gd name="T66" fmla="*/ 15 w 66"/>
              <a:gd name="T67" fmla="*/ 30 h 60"/>
              <a:gd name="T68" fmla="*/ 18 w 66"/>
              <a:gd name="T69" fmla="*/ 26 h 60"/>
              <a:gd name="T70" fmla="*/ 15 w 66"/>
              <a:gd name="T71" fmla="*/ 37 h 60"/>
              <a:gd name="T72" fmla="*/ 18 w 66"/>
              <a:gd name="T73" fmla="*/ 36 h 60"/>
              <a:gd name="T74" fmla="*/ 15 w 66"/>
              <a:gd name="T75" fmla="*/ 48 h 60"/>
              <a:gd name="T76" fmla="*/ 17 w 66"/>
              <a:gd name="T77" fmla="*/ 44 h 60"/>
              <a:gd name="T78" fmla="*/ 17 w 66"/>
              <a:gd name="T79" fmla="*/ 55 h 60"/>
              <a:gd name="T80" fmla="*/ 15 w 66"/>
              <a:gd name="T81" fmla="*/ 51 h 60"/>
              <a:gd name="T82" fmla="*/ 13 w 66"/>
              <a:gd name="T83" fmla="*/ 27 h 60"/>
              <a:gd name="T84" fmla="*/ 11 w 66"/>
              <a:gd name="T85" fmla="*/ 37 h 60"/>
              <a:gd name="T86" fmla="*/ 13 w 66"/>
              <a:gd name="T87" fmla="*/ 37 h 60"/>
              <a:gd name="T88" fmla="*/ 11 w 66"/>
              <a:gd name="T89" fmla="*/ 48 h 60"/>
              <a:gd name="T90" fmla="*/ 12 w 66"/>
              <a:gd name="T91" fmla="*/ 44 h 60"/>
              <a:gd name="T92" fmla="*/ 12 w 66"/>
              <a:gd name="T93" fmla="*/ 55 h 60"/>
              <a:gd name="T94" fmla="*/ 11 w 66"/>
              <a:gd name="T95" fmla="*/ 5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6" h="60">
                <a:moveTo>
                  <a:pt x="0" y="55"/>
                </a:moveTo>
                <a:cubicBezTo>
                  <a:pt x="4" y="55"/>
                  <a:pt x="4" y="55"/>
                  <a:pt x="4" y="55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7"/>
                  <a:pt x="4" y="17"/>
                  <a:pt x="4" y="17"/>
                </a:cubicBezTo>
                <a:cubicBezTo>
                  <a:pt x="6" y="16"/>
                  <a:pt x="6" y="16"/>
                  <a:pt x="6" y="16"/>
                </a:cubicBezTo>
                <a:cubicBezTo>
                  <a:pt x="22" y="14"/>
                  <a:pt x="22" y="14"/>
                  <a:pt x="22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8" y="15"/>
                  <a:pt x="28" y="15"/>
                  <a:pt x="28" y="15"/>
                </a:cubicBezTo>
                <a:cubicBezTo>
                  <a:pt x="31" y="37"/>
                  <a:pt x="31" y="37"/>
                  <a:pt x="31" y="37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3"/>
                  <a:pt x="32" y="3"/>
                  <a:pt x="32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51" y="0"/>
                  <a:pt x="51" y="0"/>
                  <a:pt x="5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63" y="3"/>
                  <a:pt x="63" y="3"/>
                  <a:pt x="63" y="3"/>
                </a:cubicBezTo>
                <a:cubicBezTo>
                  <a:pt x="63" y="55"/>
                  <a:pt x="63" y="55"/>
                  <a:pt x="63" y="55"/>
                </a:cubicBezTo>
                <a:cubicBezTo>
                  <a:pt x="66" y="55"/>
                  <a:pt x="66" y="55"/>
                  <a:pt x="66" y="55"/>
                </a:cubicBezTo>
                <a:cubicBezTo>
                  <a:pt x="66" y="60"/>
                  <a:pt x="66" y="60"/>
                  <a:pt x="66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49" y="60"/>
                  <a:pt x="49" y="60"/>
                  <a:pt x="49" y="60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6"/>
                  <a:pt x="49" y="6"/>
                  <a:pt x="49" y="6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60"/>
                  <a:pt x="38" y="60"/>
                  <a:pt x="38" y="60"/>
                </a:cubicBezTo>
                <a:cubicBezTo>
                  <a:pt x="37" y="60"/>
                  <a:pt x="37" y="60"/>
                  <a:pt x="37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20"/>
                  <a:pt x="20" y="20"/>
                  <a:pt x="20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57"/>
                  <a:pt x="9" y="57"/>
                  <a:pt x="9" y="57"/>
                </a:cubicBezTo>
                <a:cubicBezTo>
                  <a:pt x="9" y="60"/>
                  <a:pt x="9" y="60"/>
                  <a:pt x="9" y="60"/>
                </a:cubicBezTo>
                <a:cubicBezTo>
                  <a:pt x="6" y="60"/>
                  <a:pt x="6" y="60"/>
                  <a:pt x="6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5"/>
                  <a:pt x="0" y="55"/>
                  <a:pt x="0" y="55"/>
                </a:cubicBezTo>
                <a:close/>
                <a:moveTo>
                  <a:pt x="44" y="16"/>
                </a:moveTo>
                <a:cubicBezTo>
                  <a:pt x="44" y="18"/>
                  <a:pt x="44" y="19"/>
                  <a:pt x="44" y="20"/>
                </a:cubicBezTo>
                <a:cubicBezTo>
                  <a:pt x="44" y="20"/>
                  <a:pt x="45" y="20"/>
                  <a:pt x="45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19"/>
                  <a:pt x="46" y="17"/>
                  <a:pt x="46" y="16"/>
                </a:cubicBezTo>
                <a:cubicBezTo>
                  <a:pt x="46" y="16"/>
                  <a:pt x="46" y="16"/>
                  <a:pt x="45" y="16"/>
                </a:cubicBezTo>
                <a:cubicBezTo>
                  <a:pt x="45" y="16"/>
                  <a:pt x="44" y="16"/>
                  <a:pt x="44" y="16"/>
                </a:cubicBezTo>
                <a:close/>
                <a:moveTo>
                  <a:pt x="44" y="9"/>
                </a:moveTo>
                <a:cubicBezTo>
                  <a:pt x="44" y="11"/>
                  <a:pt x="44" y="12"/>
                  <a:pt x="44" y="13"/>
                </a:cubicBezTo>
                <a:cubicBezTo>
                  <a:pt x="44" y="13"/>
                  <a:pt x="45" y="13"/>
                  <a:pt x="45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2"/>
                  <a:pt x="46" y="10"/>
                  <a:pt x="46" y="9"/>
                </a:cubicBezTo>
                <a:cubicBezTo>
                  <a:pt x="46" y="9"/>
                  <a:pt x="46" y="9"/>
                  <a:pt x="45" y="9"/>
                </a:cubicBezTo>
                <a:cubicBezTo>
                  <a:pt x="45" y="9"/>
                  <a:pt x="44" y="9"/>
                  <a:pt x="44" y="9"/>
                </a:cubicBezTo>
                <a:close/>
                <a:moveTo>
                  <a:pt x="44" y="23"/>
                </a:moveTo>
                <a:cubicBezTo>
                  <a:pt x="44" y="25"/>
                  <a:pt x="44" y="26"/>
                  <a:pt x="44" y="27"/>
                </a:cubicBezTo>
                <a:cubicBezTo>
                  <a:pt x="44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4"/>
                  <a:pt x="46" y="23"/>
                </a:cubicBezTo>
                <a:cubicBezTo>
                  <a:pt x="46" y="23"/>
                  <a:pt x="46" y="23"/>
                  <a:pt x="45" y="23"/>
                </a:cubicBezTo>
                <a:cubicBezTo>
                  <a:pt x="45" y="23"/>
                  <a:pt x="44" y="23"/>
                  <a:pt x="44" y="23"/>
                </a:cubicBezTo>
                <a:close/>
                <a:moveTo>
                  <a:pt x="44" y="30"/>
                </a:moveTo>
                <a:cubicBezTo>
                  <a:pt x="44" y="32"/>
                  <a:pt x="44" y="33"/>
                  <a:pt x="44" y="34"/>
                </a:cubicBezTo>
                <a:cubicBezTo>
                  <a:pt x="44" y="34"/>
                  <a:pt x="45" y="34"/>
                  <a:pt x="45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3"/>
                  <a:pt x="46" y="32"/>
                  <a:pt x="46" y="30"/>
                </a:cubicBezTo>
                <a:cubicBezTo>
                  <a:pt x="46" y="30"/>
                  <a:pt x="46" y="30"/>
                  <a:pt x="45" y="30"/>
                </a:cubicBezTo>
                <a:cubicBezTo>
                  <a:pt x="45" y="30"/>
                  <a:pt x="44" y="30"/>
                  <a:pt x="44" y="30"/>
                </a:cubicBezTo>
                <a:close/>
                <a:moveTo>
                  <a:pt x="44" y="37"/>
                </a:moveTo>
                <a:cubicBezTo>
                  <a:pt x="44" y="39"/>
                  <a:pt x="44" y="40"/>
                  <a:pt x="44" y="41"/>
                </a:cubicBezTo>
                <a:cubicBezTo>
                  <a:pt x="44" y="41"/>
                  <a:pt x="45" y="41"/>
                  <a:pt x="45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0"/>
                  <a:pt x="46" y="39"/>
                  <a:pt x="46" y="37"/>
                </a:cubicBezTo>
                <a:cubicBezTo>
                  <a:pt x="46" y="37"/>
                  <a:pt x="46" y="37"/>
                  <a:pt x="45" y="37"/>
                </a:cubicBezTo>
                <a:cubicBezTo>
                  <a:pt x="45" y="37"/>
                  <a:pt x="44" y="37"/>
                  <a:pt x="44" y="37"/>
                </a:cubicBezTo>
                <a:close/>
                <a:moveTo>
                  <a:pt x="39" y="17"/>
                </a:moveTo>
                <a:cubicBezTo>
                  <a:pt x="39" y="18"/>
                  <a:pt x="39" y="19"/>
                  <a:pt x="39" y="21"/>
                </a:cubicBezTo>
                <a:cubicBezTo>
                  <a:pt x="40" y="21"/>
                  <a:pt x="40" y="21"/>
                  <a:pt x="41" y="21"/>
                </a:cubicBezTo>
                <a:cubicBezTo>
                  <a:pt x="41" y="21"/>
                  <a:pt x="41" y="21"/>
                  <a:pt x="42" y="20"/>
                </a:cubicBezTo>
                <a:cubicBezTo>
                  <a:pt x="42" y="19"/>
                  <a:pt x="42" y="18"/>
                  <a:pt x="42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0" y="17"/>
                  <a:pt x="40" y="17"/>
                  <a:pt x="39" y="17"/>
                </a:cubicBezTo>
                <a:close/>
                <a:moveTo>
                  <a:pt x="39" y="10"/>
                </a:moveTo>
                <a:cubicBezTo>
                  <a:pt x="39" y="11"/>
                  <a:pt x="39" y="12"/>
                  <a:pt x="39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2" y="13"/>
                </a:cubicBezTo>
                <a:cubicBezTo>
                  <a:pt x="42" y="12"/>
                  <a:pt x="42" y="11"/>
                  <a:pt x="42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0" y="10"/>
                  <a:pt x="40" y="10"/>
                  <a:pt x="39" y="10"/>
                </a:cubicBezTo>
                <a:close/>
                <a:moveTo>
                  <a:pt x="39" y="24"/>
                </a:moveTo>
                <a:cubicBezTo>
                  <a:pt x="39" y="25"/>
                  <a:pt x="39" y="26"/>
                  <a:pt x="39" y="28"/>
                </a:cubicBezTo>
                <a:cubicBezTo>
                  <a:pt x="40" y="28"/>
                  <a:pt x="40" y="28"/>
                  <a:pt x="41" y="28"/>
                </a:cubicBezTo>
                <a:cubicBezTo>
                  <a:pt x="41" y="27"/>
                  <a:pt x="41" y="27"/>
                  <a:pt x="42" y="27"/>
                </a:cubicBezTo>
                <a:cubicBezTo>
                  <a:pt x="42" y="26"/>
                  <a:pt x="42" y="25"/>
                  <a:pt x="42" y="23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4"/>
                  <a:pt x="40" y="24"/>
                  <a:pt x="39" y="24"/>
                </a:cubicBezTo>
                <a:close/>
                <a:moveTo>
                  <a:pt x="39" y="31"/>
                </a:moveTo>
                <a:cubicBezTo>
                  <a:pt x="39" y="32"/>
                  <a:pt x="39" y="33"/>
                  <a:pt x="39" y="35"/>
                </a:cubicBezTo>
                <a:cubicBezTo>
                  <a:pt x="40" y="35"/>
                  <a:pt x="40" y="34"/>
                  <a:pt x="41" y="34"/>
                </a:cubicBezTo>
                <a:cubicBezTo>
                  <a:pt x="41" y="34"/>
                  <a:pt x="41" y="34"/>
                  <a:pt x="42" y="34"/>
                </a:cubicBezTo>
                <a:cubicBezTo>
                  <a:pt x="42" y="33"/>
                  <a:pt x="42" y="32"/>
                  <a:pt x="42" y="30"/>
                </a:cubicBezTo>
                <a:cubicBezTo>
                  <a:pt x="41" y="30"/>
                  <a:pt x="41" y="30"/>
                  <a:pt x="41" y="31"/>
                </a:cubicBezTo>
                <a:cubicBezTo>
                  <a:pt x="40" y="31"/>
                  <a:pt x="40" y="31"/>
                  <a:pt x="39" y="31"/>
                </a:cubicBezTo>
                <a:close/>
                <a:moveTo>
                  <a:pt x="39" y="38"/>
                </a:moveTo>
                <a:cubicBezTo>
                  <a:pt x="39" y="39"/>
                  <a:pt x="39" y="40"/>
                  <a:pt x="39" y="41"/>
                </a:cubicBezTo>
                <a:cubicBezTo>
                  <a:pt x="40" y="41"/>
                  <a:pt x="40" y="41"/>
                  <a:pt x="41" y="41"/>
                </a:cubicBezTo>
                <a:cubicBezTo>
                  <a:pt x="41" y="41"/>
                  <a:pt x="41" y="41"/>
                  <a:pt x="42" y="41"/>
                </a:cubicBezTo>
                <a:cubicBezTo>
                  <a:pt x="42" y="40"/>
                  <a:pt x="42" y="39"/>
                  <a:pt x="42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7"/>
                  <a:pt x="40" y="37"/>
                  <a:pt x="39" y="38"/>
                </a:cubicBezTo>
                <a:close/>
                <a:moveTo>
                  <a:pt x="44" y="44"/>
                </a:moveTo>
                <a:cubicBezTo>
                  <a:pt x="44" y="46"/>
                  <a:pt x="44" y="47"/>
                  <a:pt x="44" y="48"/>
                </a:cubicBezTo>
                <a:cubicBezTo>
                  <a:pt x="44" y="48"/>
                  <a:pt x="45" y="48"/>
                  <a:pt x="45" y="48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7"/>
                  <a:pt x="46" y="46"/>
                  <a:pt x="46" y="44"/>
                </a:cubicBezTo>
                <a:cubicBezTo>
                  <a:pt x="46" y="44"/>
                  <a:pt x="46" y="44"/>
                  <a:pt x="45" y="44"/>
                </a:cubicBezTo>
                <a:cubicBezTo>
                  <a:pt x="45" y="44"/>
                  <a:pt x="44" y="44"/>
                  <a:pt x="44" y="44"/>
                </a:cubicBezTo>
                <a:close/>
                <a:moveTo>
                  <a:pt x="39" y="45"/>
                </a:moveTo>
                <a:cubicBezTo>
                  <a:pt x="39" y="46"/>
                  <a:pt x="39" y="47"/>
                  <a:pt x="39" y="48"/>
                </a:cubicBezTo>
                <a:cubicBezTo>
                  <a:pt x="40" y="48"/>
                  <a:pt x="40" y="48"/>
                  <a:pt x="41" y="48"/>
                </a:cubicBezTo>
                <a:cubicBezTo>
                  <a:pt x="41" y="48"/>
                  <a:pt x="41" y="48"/>
                  <a:pt x="42" y="48"/>
                </a:cubicBezTo>
                <a:cubicBezTo>
                  <a:pt x="42" y="47"/>
                  <a:pt x="42" y="46"/>
                  <a:pt x="42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0" y="44"/>
                  <a:pt x="40" y="44"/>
                  <a:pt x="39" y="45"/>
                </a:cubicBezTo>
                <a:close/>
                <a:moveTo>
                  <a:pt x="11" y="30"/>
                </a:moveTo>
                <a:cubicBezTo>
                  <a:pt x="11" y="31"/>
                  <a:pt x="11" y="33"/>
                  <a:pt x="11" y="34"/>
                </a:cubicBezTo>
                <a:cubicBezTo>
                  <a:pt x="11" y="34"/>
                  <a:pt x="12" y="34"/>
                  <a:pt x="12" y="34"/>
                </a:cubicBezTo>
                <a:cubicBezTo>
                  <a:pt x="12" y="34"/>
                  <a:pt x="13" y="34"/>
                  <a:pt x="13" y="34"/>
                </a:cubicBezTo>
                <a:cubicBezTo>
                  <a:pt x="13" y="32"/>
                  <a:pt x="13" y="31"/>
                  <a:pt x="13" y="30"/>
                </a:cubicBezTo>
                <a:cubicBezTo>
                  <a:pt x="13" y="30"/>
                  <a:pt x="12" y="30"/>
                  <a:pt x="12" y="30"/>
                </a:cubicBezTo>
                <a:cubicBezTo>
                  <a:pt x="12" y="30"/>
                  <a:pt x="11" y="30"/>
                  <a:pt x="11" y="30"/>
                </a:cubicBezTo>
                <a:close/>
                <a:moveTo>
                  <a:pt x="15" y="30"/>
                </a:moveTo>
                <a:cubicBezTo>
                  <a:pt x="15" y="31"/>
                  <a:pt x="15" y="32"/>
                  <a:pt x="15" y="34"/>
                </a:cubicBezTo>
                <a:cubicBezTo>
                  <a:pt x="16" y="34"/>
                  <a:pt x="16" y="34"/>
                  <a:pt x="17" y="33"/>
                </a:cubicBezTo>
                <a:cubicBezTo>
                  <a:pt x="17" y="33"/>
                  <a:pt x="17" y="33"/>
                  <a:pt x="18" y="33"/>
                </a:cubicBezTo>
                <a:cubicBezTo>
                  <a:pt x="18" y="32"/>
                  <a:pt x="18" y="31"/>
                  <a:pt x="18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6" y="30"/>
                  <a:pt x="16" y="30"/>
                  <a:pt x="15" y="30"/>
                </a:cubicBezTo>
                <a:close/>
                <a:moveTo>
                  <a:pt x="15" y="23"/>
                </a:moveTo>
                <a:cubicBezTo>
                  <a:pt x="15" y="24"/>
                  <a:pt x="15" y="25"/>
                  <a:pt x="15" y="27"/>
                </a:cubicBezTo>
                <a:cubicBezTo>
                  <a:pt x="16" y="27"/>
                  <a:pt x="16" y="26"/>
                  <a:pt x="17" y="26"/>
                </a:cubicBezTo>
                <a:cubicBezTo>
                  <a:pt x="17" y="26"/>
                  <a:pt x="17" y="26"/>
                  <a:pt x="18" y="26"/>
                </a:cubicBezTo>
                <a:cubicBezTo>
                  <a:pt x="18" y="25"/>
                  <a:pt x="18" y="24"/>
                  <a:pt x="18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6" y="22"/>
                  <a:pt x="16" y="22"/>
                  <a:pt x="15" y="23"/>
                </a:cubicBezTo>
                <a:close/>
                <a:moveTo>
                  <a:pt x="15" y="37"/>
                </a:moveTo>
                <a:cubicBezTo>
                  <a:pt x="15" y="38"/>
                  <a:pt x="15" y="39"/>
                  <a:pt x="15" y="41"/>
                </a:cubicBezTo>
                <a:cubicBezTo>
                  <a:pt x="16" y="41"/>
                  <a:pt x="16" y="41"/>
                  <a:pt x="17" y="41"/>
                </a:cubicBezTo>
                <a:cubicBezTo>
                  <a:pt x="17" y="41"/>
                  <a:pt x="17" y="41"/>
                  <a:pt x="18" y="40"/>
                </a:cubicBezTo>
                <a:cubicBezTo>
                  <a:pt x="18" y="39"/>
                  <a:pt x="18" y="38"/>
                  <a:pt x="18" y="36"/>
                </a:cubicBezTo>
                <a:cubicBezTo>
                  <a:pt x="17" y="36"/>
                  <a:pt x="17" y="37"/>
                  <a:pt x="17" y="37"/>
                </a:cubicBezTo>
                <a:cubicBezTo>
                  <a:pt x="16" y="37"/>
                  <a:pt x="16" y="37"/>
                  <a:pt x="15" y="37"/>
                </a:cubicBezTo>
                <a:close/>
                <a:moveTo>
                  <a:pt x="15" y="44"/>
                </a:moveTo>
                <a:cubicBezTo>
                  <a:pt x="15" y="45"/>
                  <a:pt x="15" y="46"/>
                  <a:pt x="15" y="48"/>
                </a:cubicBezTo>
                <a:cubicBezTo>
                  <a:pt x="16" y="48"/>
                  <a:pt x="16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6"/>
                  <a:pt x="18" y="45"/>
                  <a:pt x="18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6" y="44"/>
                  <a:pt x="16" y="44"/>
                  <a:pt x="15" y="44"/>
                </a:cubicBezTo>
                <a:close/>
                <a:moveTo>
                  <a:pt x="15" y="51"/>
                </a:moveTo>
                <a:cubicBezTo>
                  <a:pt x="15" y="52"/>
                  <a:pt x="15" y="53"/>
                  <a:pt x="15" y="55"/>
                </a:cubicBezTo>
                <a:cubicBezTo>
                  <a:pt x="16" y="55"/>
                  <a:pt x="16" y="55"/>
                  <a:pt x="17" y="55"/>
                </a:cubicBezTo>
                <a:cubicBezTo>
                  <a:pt x="17" y="55"/>
                  <a:pt x="17" y="55"/>
                  <a:pt x="18" y="55"/>
                </a:cubicBezTo>
                <a:cubicBezTo>
                  <a:pt x="18" y="53"/>
                  <a:pt x="18" y="52"/>
                  <a:pt x="18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6" y="51"/>
                  <a:pt x="16" y="51"/>
                  <a:pt x="15" y="51"/>
                </a:cubicBezTo>
                <a:close/>
                <a:moveTo>
                  <a:pt x="11" y="23"/>
                </a:moveTo>
                <a:cubicBezTo>
                  <a:pt x="11" y="24"/>
                  <a:pt x="11" y="26"/>
                  <a:pt x="11" y="27"/>
                </a:cubicBezTo>
                <a:cubicBezTo>
                  <a:pt x="11" y="27"/>
                  <a:pt x="12" y="27"/>
                  <a:pt x="12" y="27"/>
                </a:cubicBezTo>
                <a:cubicBezTo>
                  <a:pt x="12" y="27"/>
                  <a:pt x="13" y="27"/>
                  <a:pt x="13" y="27"/>
                </a:cubicBezTo>
                <a:cubicBezTo>
                  <a:pt x="13" y="25"/>
                  <a:pt x="13" y="24"/>
                  <a:pt x="13" y="23"/>
                </a:cubicBezTo>
                <a:cubicBezTo>
                  <a:pt x="13" y="23"/>
                  <a:pt x="12" y="23"/>
                  <a:pt x="12" y="23"/>
                </a:cubicBezTo>
                <a:cubicBezTo>
                  <a:pt x="12" y="23"/>
                  <a:pt x="11" y="23"/>
                  <a:pt x="11" y="23"/>
                </a:cubicBezTo>
                <a:close/>
                <a:moveTo>
                  <a:pt x="11" y="37"/>
                </a:moveTo>
                <a:cubicBezTo>
                  <a:pt x="11" y="38"/>
                  <a:pt x="11" y="40"/>
                  <a:pt x="11" y="41"/>
                </a:cubicBezTo>
                <a:cubicBezTo>
                  <a:pt x="11" y="41"/>
                  <a:pt x="12" y="41"/>
                  <a:pt x="12" y="41"/>
                </a:cubicBezTo>
                <a:cubicBezTo>
                  <a:pt x="12" y="41"/>
                  <a:pt x="13" y="41"/>
                  <a:pt x="13" y="41"/>
                </a:cubicBezTo>
                <a:cubicBezTo>
                  <a:pt x="13" y="39"/>
                  <a:pt x="13" y="38"/>
                  <a:pt x="13" y="37"/>
                </a:cubicBezTo>
                <a:cubicBezTo>
                  <a:pt x="13" y="37"/>
                  <a:pt x="12" y="37"/>
                  <a:pt x="12" y="37"/>
                </a:cubicBezTo>
                <a:cubicBezTo>
                  <a:pt x="12" y="37"/>
                  <a:pt x="11" y="37"/>
                  <a:pt x="11" y="37"/>
                </a:cubicBezTo>
                <a:close/>
                <a:moveTo>
                  <a:pt x="11" y="44"/>
                </a:moveTo>
                <a:cubicBezTo>
                  <a:pt x="11" y="45"/>
                  <a:pt x="11" y="46"/>
                  <a:pt x="11" y="48"/>
                </a:cubicBezTo>
                <a:cubicBezTo>
                  <a:pt x="11" y="48"/>
                  <a:pt x="12" y="48"/>
                  <a:pt x="12" y="48"/>
                </a:cubicBezTo>
                <a:cubicBezTo>
                  <a:pt x="12" y="48"/>
                  <a:pt x="13" y="48"/>
                  <a:pt x="13" y="48"/>
                </a:cubicBezTo>
                <a:cubicBezTo>
                  <a:pt x="13" y="46"/>
                  <a:pt x="13" y="45"/>
                  <a:pt x="13" y="44"/>
                </a:cubicBezTo>
                <a:cubicBezTo>
                  <a:pt x="13" y="44"/>
                  <a:pt x="12" y="44"/>
                  <a:pt x="12" y="44"/>
                </a:cubicBezTo>
                <a:cubicBezTo>
                  <a:pt x="12" y="44"/>
                  <a:pt x="11" y="44"/>
                  <a:pt x="11" y="44"/>
                </a:cubicBezTo>
                <a:close/>
                <a:moveTo>
                  <a:pt x="11" y="51"/>
                </a:moveTo>
                <a:cubicBezTo>
                  <a:pt x="11" y="52"/>
                  <a:pt x="11" y="53"/>
                  <a:pt x="11" y="55"/>
                </a:cubicBezTo>
                <a:cubicBezTo>
                  <a:pt x="11" y="55"/>
                  <a:pt x="12" y="55"/>
                  <a:pt x="12" y="55"/>
                </a:cubicBezTo>
                <a:cubicBezTo>
                  <a:pt x="12" y="55"/>
                  <a:pt x="13" y="55"/>
                  <a:pt x="13" y="55"/>
                </a:cubicBezTo>
                <a:cubicBezTo>
                  <a:pt x="13" y="53"/>
                  <a:pt x="13" y="52"/>
                  <a:pt x="13" y="51"/>
                </a:cubicBezTo>
                <a:cubicBezTo>
                  <a:pt x="13" y="51"/>
                  <a:pt x="12" y="51"/>
                  <a:pt x="12" y="51"/>
                </a:cubicBezTo>
                <a:cubicBezTo>
                  <a:pt x="12" y="51"/>
                  <a:pt x="11" y="51"/>
                  <a:pt x="11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20" name="Freeform 391"/>
          <p:cNvSpPr>
            <a:spLocks noChangeAspect="1" noEditPoints="1"/>
          </p:cNvSpPr>
          <p:nvPr/>
        </p:nvSpPr>
        <p:spPr bwMode="auto">
          <a:xfrm>
            <a:off x="5259309" y="4905884"/>
            <a:ext cx="469971" cy="397237"/>
          </a:xfrm>
          <a:custGeom>
            <a:avLst/>
            <a:gdLst>
              <a:gd name="T0" fmla="*/ 39 w 71"/>
              <a:gd name="T1" fmla="*/ 0 h 60"/>
              <a:gd name="T2" fmla="*/ 51 w 71"/>
              <a:gd name="T3" fmla="*/ 42 h 60"/>
              <a:gd name="T4" fmla="*/ 53 w 71"/>
              <a:gd name="T5" fmla="*/ 39 h 60"/>
              <a:gd name="T6" fmla="*/ 43 w 71"/>
              <a:gd name="T7" fmla="*/ 13 h 60"/>
              <a:gd name="T8" fmla="*/ 50 w 71"/>
              <a:gd name="T9" fmla="*/ 6 h 60"/>
              <a:gd name="T10" fmla="*/ 69 w 71"/>
              <a:gd name="T11" fmla="*/ 11 h 60"/>
              <a:gd name="T12" fmla="*/ 57 w 71"/>
              <a:gd name="T13" fmla="*/ 12 h 60"/>
              <a:gd name="T14" fmla="*/ 50 w 71"/>
              <a:gd name="T15" fmla="*/ 10 h 60"/>
              <a:gd name="T16" fmla="*/ 46 w 71"/>
              <a:gd name="T17" fmla="*/ 13 h 60"/>
              <a:gd name="T18" fmla="*/ 56 w 71"/>
              <a:gd name="T19" fmla="*/ 40 h 60"/>
              <a:gd name="T20" fmla="*/ 58 w 71"/>
              <a:gd name="T21" fmla="*/ 39 h 60"/>
              <a:gd name="T22" fmla="*/ 59 w 71"/>
              <a:gd name="T23" fmla="*/ 23 h 60"/>
              <a:gd name="T24" fmla="*/ 64 w 71"/>
              <a:gd name="T25" fmla="*/ 17 h 60"/>
              <a:gd name="T26" fmla="*/ 64 w 71"/>
              <a:gd name="T27" fmla="*/ 28 h 60"/>
              <a:gd name="T28" fmla="*/ 63 w 71"/>
              <a:gd name="T29" fmla="*/ 36 h 60"/>
              <a:gd name="T30" fmla="*/ 56 w 71"/>
              <a:gd name="T31" fmla="*/ 45 h 60"/>
              <a:gd name="T32" fmla="*/ 39 w 71"/>
              <a:gd name="T33" fmla="*/ 50 h 60"/>
              <a:gd name="T34" fmla="*/ 0 w 71"/>
              <a:gd name="T35" fmla="*/ 60 h 60"/>
              <a:gd name="T36" fmla="*/ 8 w 71"/>
              <a:gd name="T37" fmla="*/ 8 h 60"/>
              <a:gd name="T38" fmla="*/ 32 w 71"/>
              <a:gd name="T39" fmla="*/ 22 h 60"/>
              <a:gd name="T40" fmla="*/ 8 w 71"/>
              <a:gd name="T41" fmla="*/ 8 h 60"/>
              <a:gd name="T42" fmla="*/ 10 w 71"/>
              <a:gd name="T43" fmla="*/ 32 h 60"/>
              <a:gd name="T44" fmla="*/ 10 w 71"/>
              <a:gd name="T45" fmla="*/ 50 h 60"/>
              <a:gd name="T46" fmla="*/ 29 w 71"/>
              <a:gd name="T47" fmla="*/ 50 h 60"/>
              <a:gd name="T48" fmla="*/ 29 w 71"/>
              <a:gd name="T49" fmla="*/ 32 h 60"/>
              <a:gd name="T50" fmla="*/ 27 w 71"/>
              <a:gd name="T51" fmla="*/ 41 h 60"/>
              <a:gd name="T52" fmla="*/ 15 w 71"/>
              <a:gd name="T53" fmla="*/ 34 h 60"/>
              <a:gd name="T54" fmla="*/ 15 w 71"/>
              <a:gd name="T55" fmla="*/ 48 h 60"/>
              <a:gd name="T56" fmla="*/ 27 w 71"/>
              <a:gd name="T57" fmla="*/ 41 h 60"/>
              <a:gd name="T58" fmla="*/ 20 w 71"/>
              <a:gd name="T59" fmla="*/ 30 h 60"/>
              <a:gd name="T60" fmla="*/ 9 w 71"/>
              <a:gd name="T61" fmla="*/ 41 h 60"/>
              <a:gd name="T62" fmla="*/ 20 w 71"/>
              <a:gd name="T63" fmla="*/ 51 h 60"/>
              <a:gd name="T64" fmla="*/ 30 w 71"/>
              <a:gd name="T65" fmla="*/ 41 h 60"/>
              <a:gd name="T66" fmla="*/ 39 w 71"/>
              <a:gd name="T67" fmla="*/ 44 h 60"/>
              <a:gd name="T68" fmla="*/ 45 w 71"/>
              <a:gd name="T69" fmla="*/ 4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1" h="60">
                <a:moveTo>
                  <a:pt x="0" y="0"/>
                </a:moveTo>
                <a:cubicBezTo>
                  <a:pt x="39" y="0"/>
                  <a:pt x="39" y="0"/>
                  <a:pt x="39" y="0"/>
                </a:cubicBezTo>
                <a:cubicBezTo>
                  <a:pt x="39" y="39"/>
                  <a:pt x="39" y="39"/>
                  <a:pt x="39" y="39"/>
                </a:cubicBezTo>
                <a:cubicBezTo>
                  <a:pt x="43" y="41"/>
                  <a:pt x="47" y="43"/>
                  <a:pt x="51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2" y="41"/>
                  <a:pt x="53" y="40"/>
                  <a:pt x="53" y="39"/>
                </a:cubicBezTo>
                <a:cubicBezTo>
                  <a:pt x="54" y="34"/>
                  <a:pt x="50" y="28"/>
                  <a:pt x="47" y="23"/>
                </a:cubicBezTo>
                <a:cubicBezTo>
                  <a:pt x="45" y="19"/>
                  <a:pt x="42" y="16"/>
                  <a:pt x="43" y="13"/>
                </a:cubicBezTo>
                <a:cubicBezTo>
                  <a:pt x="43" y="8"/>
                  <a:pt x="47" y="6"/>
                  <a:pt x="50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64" y="5"/>
                  <a:pt x="64" y="5"/>
                  <a:pt x="64" y="5"/>
                </a:cubicBezTo>
                <a:cubicBezTo>
                  <a:pt x="67" y="6"/>
                  <a:pt x="69" y="8"/>
                  <a:pt x="69" y="11"/>
                </a:cubicBezTo>
                <a:cubicBezTo>
                  <a:pt x="70" y="11"/>
                  <a:pt x="71" y="11"/>
                  <a:pt x="71" y="11"/>
                </a:cubicBezTo>
                <a:cubicBezTo>
                  <a:pt x="70" y="17"/>
                  <a:pt x="59" y="18"/>
                  <a:pt x="57" y="12"/>
                </a:cubicBezTo>
                <a:cubicBezTo>
                  <a:pt x="57" y="12"/>
                  <a:pt x="58" y="12"/>
                  <a:pt x="59" y="11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48" y="10"/>
                  <a:pt x="47" y="11"/>
                  <a:pt x="46" y="13"/>
                </a:cubicBezTo>
                <a:cubicBezTo>
                  <a:pt x="46" y="15"/>
                  <a:pt x="48" y="18"/>
                  <a:pt x="50" y="21"/>
                </a:cubicBezTo>
                <a:cubicBezTo>
                  <a:pt x="54" y="26"/>
                  <a:pt x="58" y="33"/>
                  <a:pt x="56" y="40"/>
                </a:cubicBezTo>
                <a:cubicBezTo>
                  <a:pt x="56" y="40"/>
                  <a:pt x="56" y="40"/>
                  <a:pt x="56" y="40"/>
                </a:cubicBezTo>
                <a:cubicBezTo>
                  <a:pt x="57" y="40"/>
                  <a:pt x="57" y="39"/>
                  <a:pt x="58" y="39"/>
                </a:cubicBezTo>
                <a:cubicBezTo>
                  <a:pt x="59" y="38"/>
                  <a:pt x="59" y="36"/>
                  <a:pt x="60" y="35"/>
                </a:cubicBezTo>
                <a:cubicBezTo>
                  <a:pt x="59" y="23"/>
                  <a:pt x="59" y="23"/>
                  <a:pt x="59" y="23"/>
                </a:cubicBezTo>
                <a:cubicBezTo>
                  <a:pt x="60" y="21"/>
                  <a:pt x="62" y="20"/>
                  <a:pt x="64" y="19"/>
                </a:cubicBezTo>
                <a:cubicBezTo>
                  <a:pt x="64" y="18"/>
                  <a:pt x="64" y="18"/>
                  <a:pt x="64" y="17"/>
                </a:cubicBezTo>
                <a:cubicBezTo>
                  <a:pt x="70" y="19"/>
                  <a:pt x="70" y="28"/>
                  <a:pt x="65" y="30"/>
                </a:cubicBezTo>
                <a:cubicBezTo>
                  <a:pt x="65" y="29"/>
                  <a:pt x="65" y="29"/>
                  <a:pt x="64" y="28"/>
                </a:cubicBezTo>
                <a:cubicBezTo>
                  <a:pt x="64" y="36"/>
                  <a:pt x="64" y="36"/>
                  <a:pt x="64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38"/>
                  <a:pt x="62" y="40"/>
                  <a:pt x="61" y="41"/>
                </a:cubicBezTo>
                <a:cubicBezTo>
                  <a:pt x="60" y="43"/>
                  <a:pt x="58" y="44"/>
                  <a:pt x="56" y="45"/>
                </a:cubicBezTo>
                <a:cubicBezTo>
                  <a:pt x="55" y="45"/>
                  <a:pt x="54" y="45"/>
                  <a:pt x="53" y="46"/>
                </a:cubicBezTo>
                <a:cubicBezTo>
                  <a:pt x="49" y="49"/>
                  <a:pt x="43" y="50"/>
                  <a:pt x="39" y="50"/>
                </a:cubicBezTo>
                <a:cubicBezTo>
                  <a:pt x="39" y="60"/>
                  <a:pt x="39" y="60"/>
                  <a:pt x="39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8" y="8"/>
                </a:moveTo>
                <a:cubicBezTo>
                  <a:pt x="8" y="22"/>
                  <a:pt x="8" y="22"/>
                  <a:pt x="8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8"/>
                  <a:pt x="32" y="8"/>
                  <a:pt x="32" y="8"/>
                </a:cubicBezTo>
                <a:cubicBezTo>
                  <a:pt x="8" y="8"/>
                  <a:pt x="8" y="8"/>
                  <a:pt x="8" y="8"/>
                </a:cubicBezTo>
                <a:close/>
                <a:moveTo>
                  <a:pt x="20" y="28"/>
                </a:moveTo>
                <a:cubicBezTo>
                  <a:pt x="16" y="28"/>
                  <a:pt x="13" y="29"/>
                  <a:pt x="10" y="32"/>
                </a:cubicBezTo>
                <a:cubicBezTo>
                  <a:pt x="8" y="34"/>
                  <a:pt x="7" y="37"/>
                  <a:pt x="7" y="41"/>
                </a:cubicBezTo>
                <a:cubicBezTo>
                  <a:pt x="7" y="44"/>
                  <a:pt x="8" y="48"/>
                  <a:pt x="10" y="50"/>
                </a:cubicBezTo>
                <a:cubicBezTo>
                  <a:pt x="13" y="52"/>
                  <a:pt x="16" y="54"/>
                  <a:pt x="20" y="54"/>
                </a:cubicBezTo>
                <a:cubicBezTo>
                  <a:pt x="23" y="54"/>
                  <a:pt x="26" y="52"/>
                  <a:pt x="29" y="50"/>
                </a:cubicBezTo>
                <a:cubicBezTo>
                  <a:pt x="31" y="48"/>
                  <a:pt x="32" y="44"/>
                  <a:pt x="32" y="41"/>
                </a:cubicBezTo>
                <a:cubicBezTo>
                  <a:pt x="32" y="37"/>
                  <a:pt x="31" y="34"/>
                  <a:pt x="29" y="32"/>
                </a:cubicBezTo>
                <a:cubicBezTo>
                  <a:pt x="26" y="29"/>
                  <a:pt x="23" y="28"/>
                  <a:pt x="20" y="28"/>
                </a:cubicBezTo>
                <a:close/>
                <a:moveTo>
                  <a:pt x="27" y="41"/>
                </a:moveTo>
                <a:cubicBezTo>
                  <a:pt x="21" y="37"/>
                  <a:pt x="21" y="37"/>
                  <a:pt x="21" y="37"/>
                </a:cubicBezTo>
                <a:cubicBezTo>
                  <a:pt x="15" y="34"/>
                  <a:pt x="15" y="34"/>
                  <a:pt x="15" y="34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8"/>
                  <a:pt x="15" y="48"/>
                  <a:pt x="15" y="48"/>
                </a:cubicBezTo>
                <a:cubicBezTo>
                  <a:pt x="21" y="44"/>
                  <a:pt x="21" y="44"/>
                  <a:pt x="21" y="44"/>
                </a:cubicBezTo>
                <a:cubicBezTo>
                  <a:pt x="27" y="41"/>
                  <a:pt x="27" y="41"/>
                  <a:pt x="27" y="41"/>
                </a:cubicBezTo>
                <a:close/>
                <a:moveTo>
                  <a:pt x="27" y="33"/>
                </a:moveTo>
                <a:cubicBezTo>
                  <a:pt x="25" y="31"/>
                  <a:pt x="22" y="30"/>
                  <a:pt x="20" y="30"/>
                </a:cubicBezTo>
                <a:cubicBezTo>
                  <a:pt x="17" y="30"/>
                  <a:pt x="14" y="31"/>
                  <a:pt x="12" y="33"/>
                </a:cubicBezTo>
                <a:cubicBezTo>
                  <a:pt x="10" y="35"/>
                  <a:pt x="9" y="38"/>
                  <a:pt x="9" y="41"/>
                </a:cubicBezTo>
                <a:cubicBezTo>
                  <a:pt x="9" y="44"/>
                  <a:pt x="10" y="46"/>
                  <a:pt x="12" y="48"/>
                </a:cubicBezTo>
                <a:cubicBezTo>
                  <a:pt x="14" y="50"/>
                  <a:pt x="17" y="51"/>
                  <a:pt x="20" y="51"/>
                </a:cubicBezTo>
                <a:cubicBezTo>
                  <a:pt x="22" y="51"/>
                  <a:pt x="25" y="50"/>
                  <a:pt x="27" y="48"/>
                </a:cubicBezTo>
                <a:cubicBezTo>
                  <a:pt x="29" y="46"/>
                  <a:pt x="30" y="44"/>
                  <a:pt x="30" y="41"/>
                </a:cubicBezTo>
                <a:cubicBezTo>
                  <a:pt x="30" y="38"/>
                  <a:pt x="29" y="35"/>
                  <a:pt x="27" y="33"/>
                </a:cubicBezTo>
                <a:close/>
                <a:moveTo>
                  <a:pt x="39" y="44"/>
                </a:moveTo>
                <a:cubicBezTo>
                  <a:pt x="39" y="46"/>
                  <a:pt x="39" y="46"/>
                  <a:pt x="39" y="46"/>
                </a:cubicBezTo>
                <a:cubicBezTo>
                  <a:pt x="41" y="46"/>
                  <a:pt x="43" y="46"/>
                  <a:pt x="45" y="46"/>
                </a:cubicBezTo>
                <a:cubicBezTo>
                  <a:pt x="43" y="45"/>
                  <a:pt x="41" y="45"/>
                  <a:pt x="39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21" name="Freeform 113"/>
          <p:cNvSpPr>
            <a:spLocks noChangeAspect="1" noEditPoints="1"/>
          </p:cNvSpPr>
          <p:nvPr/>
        </p:nvSpPr>
        <p:spPr bwMode="auto">
          <a:xfrm>
            <a:off x="6487604" y="4850914"/>
            <a:ext cx="530693" cy="507177"/>
          </a:xfrm>
          <a:custGeom>
            <a:avLst/>
            <a:gdLst>
              <a:gd name="T0" fmla="*/ 19 w 67"/>
              <a:gd name="T1" fmla="*/ 16 h 64"/>
              <a:gd name="T2" fmla="*/ 22 w 67"/>
              <a:gd name="T3" fmla="*/ 19 h 64"/>
              <a:gd name="T4" fmla="*/ 36 w 67"/>
              <a:gd name="T5" fmla="*/ 38 h 64"/>
              <a:gd name="T6" fmla="*/ 29 w 67"/>
              <a:gd name="T7" fmla="*/ 32 h 64"/>
              <a:gd name="T8" fmla="*/ 62 w 67"/>
              <a:gd name="T9" fmla="*/ 25 h 64"/>
              <a:gd name="T10" fmla="*/ 65 w 67"/>
              <a:gd name="T11" fmla="*/ 30 h 64"/>
              <a:gd name="T12" fmla="*/ 63 w 67"/>
              <a:gd name="T13" fmla="*/ 48 h 64"/>
              <a:gd name="T14" fmla="*/ 63 w 67"/>
              <a:gd name="T15" fmla="*/ 61 h 64"/>
              <a:gd name="T16" fmla="*/ 56 w 67"/>
              <a:gd name="T17" fmla="*/ 64 h 64"/>
              <a:gd name="T18" fmla="*/ 47 w 67"/>
              <a:gd name="T19" fmla="*/ 56 h 64"/>
              <a:gd name="T20" fmla="*/ 33 w 67"/>
              <a:gd name="T21" fmla="*/ 61 h 64"/>
              <a:gd name="T22" fmla="*/ 26 w 67"/>
              <a:gd name="T23" fmla="*/ 64 h 64"/>
              <a:gd name="T24" fmla="*/ 17 w 67"/>
              <a:gd name="T25" fmla="*/ 55 h 64"/>
              <a:gd name="T26" fmla="*/ 19 w 67"/>
              <a:gd name="T27" fmla="*/ 48 h 64"/>
              <a:gd name="T28" fmla="*/ 22 w 67"/>
              <a:gd name="T29" fmla="*/ 46 h 64"/>
              <a:gd name="T30" fmla="*/ 0 w 67"/>
              <a:gd name="T31" fmla="*/ 23 h 64"/>
              <a:gd name="T32" fmla="*/ 37 w 67"/>
              <a:gd name="T33" fmla="*/ 0 h 64"/>
              <a:gd name="T34" fmla="*/ 32 w 67"/>
              <a:gd name="T35" fmla="*/ 11 h 64"/>
              <a:gd name="T36" fmla="*/ 54 w 67"/>
              <a:gd name="T37" fmla="*/ 11 h 64"/>
              <a:gd name="T38" fmla="*/ 48 w 67"/>
              <a:gd name="T39" fmla="*/ 0 h 64"/>
              <a:gd name="T40" fmla="*/ 29 w 67"/>
              <a:gd name="T41" fmla="*/ 42 h 64"/>
              <a:gd name="T42" fmla="*/ 33 w 67"/>
              <a:gd name="T43" fmla="*/ 48 h 64"/>
              <a:gd name="T44" fmla="*/ 36 w 67"/>
              <a:gd name="T45" fmla="*/ 49 h 64"/>
              <a:gd name="T46" fmla="*/ 29 w 67"/>
              <a:gd name="T47" fmla="*/ 42 h 64"/>
              <a:gd name="T48" fmla="*/ 51 w 67"/>
              <a:gd name="T49" fmla="*/ 42 h 64"/>
              <a:gd name="T50" fmla="*/ 54 w 67"/>
              <a:gd name="T51" fmla="*/ 46 h 64"/>
              <a:gd name="T52" fmla="*/ 47 w 67"/>
              <a:gd name="T53" fmla="*/ 42 h 64"/>
              <a:gd name="T54" fmla="*/ 40 w 67"/>
              <a:gd name="T55" fmla="*/ 49 h 64"/>
              <a:gd name="T56" fmla="*/ 47 w 67"/>
              <a:gd name="T57" fmla="*/ 42 h 64"/>
              <a:gd name="T58" fmla="*/ 47 w 67"/>
              <a:gd name="T59" fmla="*/ 38 h 64"/>
              <a:gd name="T60" fmla="*/ 40 w 67"/>
              <a:gd name="T61" fmla="*/ 32 h 64"/>
              <a:gd name="T62" fmla="*/ 51 w 67"/>
              <a:gd name="T63" fmla="*/ 38 h 64"/>
              <a:gd name="T64" fmla="*/ 57 w 67"/>
              <a:gd name="T65" fmla="*/ 32 h 64"/>
              <a:gd name="T66" fmla="*/ 51 w 67"/>
              <a:gd name="T67" fmla="*/ 38 h 64"/>
              <a:gd name="T68" fmla="*/ 56 w 67"/>
              <a:gd name="T69" fmla="*/ 51 h 64"/>
              <a:gd name="T70" fmla="*/ 53 w 67"/>
              <a:gd name="T71" fmla="*/ 52 h 64"/>
              <a:gd name="T72" fmla="*/ 53 w 67"/>
              <a:gd name="T73" fmla="*/ 58 h 64"/>
              <a:gd name="T74" fmla="*/ 59 w 67"/>
              <a:gd name="T75" fmla="*/ 58 h 64"/>
              <a:gd name="T76" fmla="*/ 59 w 67"/>
              <a:gd name="T77" fmla="*/ 52 h 64"/>
              <a:gd name="T78" fmla="*/ 26 w 67"/>
              <a:gd name="T79" fmla="*/ 51 h 64"/>
              <a:gd name="T80" fmla="*/ 23 w 67"/>
              <a:gd name="T81" fmla="*/ 52 h 64"/>
              <a:gd name="T82" fmla="*/ 23 w 67"/>
              <a:gd name="T83" fmla="*/ 58 h 64"/>
              <a:gd name="T84" fmla="*/ 29 w 67"/>
              <a:gd name="T85" fmla="*/ 58 h 64"/>
              <a:gd name="T86" fmla="*/ 29 w 67"/>
              <a:gd name="T87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7" h="64">
                <a:moveTo>
                  <a:pt x="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9"/>
                  <a:pt x="22" y="19"/>
                  <a:pt x="22" y="19"/>
                </a:cubicBezTo>
                <a:cubicBezTo>
                  <a:pt x="27" y="38"/>
                  <a:pt x="27" y="38"/>
                  <a:pt x="27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2"/>
                  <a:pt x="36" y="32"/>
                  <a:pt x="36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28" y="25"/>
                  <a:pt x="28" y="25"/>
                  <a:pt x="28" y="25"/>
                </a:cubicBezTo>
                <a:cubicBezTo>
                  <a:pt x="62" y="25"/>
                  <a:pt x="62" y="25"/>
                  <a:pt x="62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5" y="30"/>
                  <a:pt x="65" y="30"/>
                  <a:pt x="65" y="30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7"/>
                  <a:pt x="62" y="47"/>
                  <a:pt x="63" y="48"/>
                </a:cubicBezTo>
                <a:cubicBezTo>
                  <a:pt x="65" y="50"/>
                  <a:pt x="66" y="52"/>
                  <a:pt x="66" y="55"/>
                </a:cubicBezTo>
                <a:cubicBezTo>
                  <a:pt x="66" y="57"/>
                  <a:pt x="65" y="60"/>
                  <a:pt x="63" y="61"/>
                </a:cubicBezTo>
                <a:cubicBezTo>
                  <a:pt x="63" y="61"/>
                  <a:pt x="63" y="61"/>
                  <a:pt x="63" y="61"/>
                </a:cubicBezTo>
                <a:cubicBezTo>
                  <a:pt x="61" y="63"/>
                  <a:pt x="59" y="64"/>
                  <a:pt x="56" y="64"/>
                </a:cubicBezTo>
                <a:cubicBezTo>
                  <a:pt x="54" y="64"/>
                  <a:pt x="51" y="63"/>
                  <a:pt x="50" y="61"/>
                </a:cubicBezTo>
                <a:cubicBezTo>
                  <a:pt x="48" y="60"/>
                  <a:pt x="47" y="58"/>
                  <a:pt x="47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35" y="58"/>
                  <a:pt x="34" y="60"/>
                  <a:pt x="33" y="61"/>
                </a:cubicBezTo>
                <a:cubicBezTo>
                  <a:pt x="33" y="61"/>
                  <a:pt x="33" y="61"/>
                  <a:pt x="33" y="61"/>
                </a:cubicBezTo>
                <a:cubicBezTo>
                  <a:pt x="31" y="63"/>
                  <a:pt x="29" y="64"/>
                  <a:pt x="26" y="64"/>
                </a:cubicBezTo>
                <a:cubicBezTo>
                  <a:pt x="24" y="64"/>
                  <a:pt x="21" y="63"/>
                  <a:pt x="19" y="61"/>
                </a:cubicBezTo>
                <a:cubicBezTo>
                  <a:pt x="18" y="60"/>
                  <a:pt x="17" y="57"/>
                  <a:pt x="17" y="55"/>
                </a:cubicBezTo>
                <a:cubicBezTo>
                  <a:pt x="17" y="52"/>
                  <a:pt x="18" y="50"/>
                  <a:pt x="19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20" y="47"/>
                  <a:pt x="21" y="47"/>
                  <a:pt x="22" y="46"/>
                </a:cubicBezTo>
                <a:cubicBezTo>
                  <a:pt x="16" y="23"/>
                  <a:pt x="16" y="23"/>
                  <a:pt x="16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6"/>
                  <a:pt x="0" y="16"/>
                  <a:pt x="0" y="16"/>
                </a:cubicBezTo>
                <a:close/>
                <a:moveTo>
                  <a:pt x="37" y="0"/>
                </a:moveTo>
                <a:cubicBezTo>
                  <a:pt x="37" y="11"/>
                  <a:pt x="37" y="11"/>
                  <a:pt x="37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43" y="22"/>
                  <a:pt x="43" y="22"/>
                  <a:pt x="43" y="22"/>
                </a:cubicBezTo>
                <a:cubicBezTo>
                  <a:pt x="54" y="11"/>
                  <a:pt x="54" y="11"/>
                  <a:pt x="54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0"/>
                  <a:pt x="48" y="0"/>
                  <a:pt x="48" y="0"/>
                </a:cubicBezTo>
                <a:cubicBezTo>
                  <a:pt x="37" y="0"/>
                  <a:pt x="37" y="0"/>
                  <a:pt x="37" y="0"/>
                </a:cubicBezTo>
                <a:close/>
                <a:moveTo>
                  <a:pt x="29" y="42"/>
                </a:moveTo>
                <a:cubicBezTo>
                  <a:pt x="30" y="46"/>
                  <a:pt x="30" y="46"/>
                  <a:pt x="30" y="46"/>
                </a:cubicBezTo>
                <a:cubicBezTo>
                  <a:pt x="31" y="46"/>
                  <a:pt x="32" y="47"/>
                  <a:pt x="33" y="48"/>
                </a:cubicBezTo>
                <a:cubicBezTo>
                  <a:pt x="33" y="48"/>
                  <a:pt x="33" y="48"/>
                  <a:pt x="33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2"/>
                  <a:pt x="36" y="42"/>
                  <a:pt x="36" y="42"/>
                </a:cubicBezTo>
                <a:cubicBezTo>
                  <a:pt x="29" y="42"/>
                  <a:pt x="29" y="42"/>
                  <a:pt x="29" y="42"/>
                </a:cubicBezTo>
                <a:close/>
                <a:moveTo>
                  <a:pt x="55" y="42"/>
                </a:moveTo>
                <a:cubicBezTo>
                  <a:pt x="51" y="42"/>
                  <a:pt x="51" y="42"/>
                  <a:pt x="51" y="42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6"/>
                  <a:pt x="53" y="46"/>
                  <a:pt x="54" y="46"/>
                </a:cubicBezTo>
                <a:cubicBezTo>
                  <a:pt x="55" y="42"/>
                  <a:pt x="55" y="42"/>
                  <a:pt x="55" y="42"/>
                </a:cubicBezTo>
                <a:close/>
                <a:moveTo>
                  <a:pt x="47" y="42"/>
                </a:moveTo>
                <a:cubicBezTo>
                  <a:pt x="40" y="42"/>
                  <a:pt x="40" y="42"/>
                  <a:pt x="40" y="42"/>
                </a:cubicBezTo>
                <a:cubicBezTo>
                  <a:pt x="40" y="49"/>
                  <a:pt x="40" y="49"/>
                  <a:pt x="40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2"/>
                  <a:pt x="47" y="42"/>
                  <a:pt x="47" y="42"/>
                </a:cubicBezTo>
                <a:close/>
                <a:moveTo>
                  <a:pt x="40" y="38"/>
                </a:moveTo>
                <a:cubicBezTo>
                  <a:pt x="47" y="38"/>
                  <a:pt x="47" y="38"/>
                  <a:pt x="47" y="38"/>
                </a:cubicBezTo>
                <a:cubicBezTo>
                  <a:pt x="47" y="32"/>
                  <a:pt x="47" y="32"/>
                  <a:pt x="47" y="32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38"/>
                  <a:pt x="40" y="38"/>
                  <a:pt x="40" y="38"/>
                </a:cubicBezTo>
                <a:close/>
                <a:moveTo>
                  <a:pt x="51" y="38"/>
                </a:moveTo>
                <a:cubicBezTo>
                  <a:pt x="56" y="38"/>
                  <a:pt x="56" y="38"/>
                  <a:pt x="56" y="38"/>
                </a:cubicBezTo>
                <a:cubicBezTo>
                  <a:pt x="57" y="32"/>
                  <a:pt x="57" y="32"/>
                  <a:pt x="57" y="32"/>
                </a:cubicBezTo>
                <a:cubicBezTo>
                  <a:pt x="51" y="32"/>
                  <a:pt x="51" y="32"/>
                  <a:pt x="51" y="32"/>
                </a:cubicBezTo>
                <a:cubicBezTo>
                  <a:pt x="51" y="38"/>
                  <a:pt x="51" y="38"/>
                  <a:pt x="51" y="38"/>
                </a:cubicBezTo>
                <a:close/>
                <a:moveTo>
                  <a:pt x="59" y="52"/>
                </a:moveTo>
                <a:cubicBezTo>
                  <a:pt x="59" y="51"/>
                  <a:pt x="57" y="51"/>
                  <a:pt x="56" y="51"/>
                </a:cubicBezTo>
                <a:cubicBezTo>
                  <a:pt x="55" y="51"/>
                  <a:pt x="54" y="51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3"/>
                  <a:pt x="52" y="54"/>
                  <a:pt x="52" y="55"/>
                </a:cubicBezTo>
                <a:cubicBezTo>
                  <a:pt x="52" y="56"/>
                  <a:pt x="53" y="57"/>
                  <a:pt x="53" y="58"/>
                </a:cubicBezTo>
                <a:cubicBezTo>
                  <a:pt x="54" y="58"/>
                  <a:pt x="55" y="59"/>
                  <a:pt x="56" y="59"/>
                </a:cubicBezTo>
                <a:cubicBezTo>
                  <a:pt x="57" y="59"/>
                  <a:pt x="59" y="58"/>
                  <a:pt x="59" y="58"/>
                </a:cubicBezTo>
                <a:cubicBezTo>
                  <a:pt x="60" y="57"/>
                  <a:pt x="60" y="56"/>
                  <a:pt x="60" y="55"/>
                </a:cubicBezTo>
                <a:cubicBezTo>
                  <a:pt x="60" y="54"/>
                  <a:pt x="60" y="53"/>
                  <a:pt x="59" y="52"/>
                </a:cubicBezTo>
                <a:close/>
                <a:moveTo>
                  <a:pt x="29" y="52"/>
                </a:moveTo>
                <a:cubicBezTo>
                  <a:pt x="28" y="51"/>
                  <a:pt x="27" y="51"/>
                  <a:pt x="26" y="51"/>
                </a:cubicBezTo>
                <a:cubicBezTo>
                  <a:pt x="25" y="51"/>
                  <a:pt x="24" y="51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3"/>
                  <a:pt x="22" y="54"/>
                  <a:pt x="22" y="55"/>
                </a:cubicBezTo>
                <a:cubicBezTo>
                  <a:pt x="22" y="56"/>
                  <a:pt x="23" y="57"/>
                  <a:pt x="23" y="58"/>
                </a:cubicBezTo>
                <a:cubicBezTo>
                  <a:pt x="24" y="58"/>
                  <a:pt x="25" y="59"/>
                  <a:pt x="26" y="59"/>
                </a:cubicBezTo>
                <a:cubicBezTo>
                  <a:pt x="27" y="59"/>
                  <a:pt x="28" y="58"/>
                  <a:pt x="29" y="58"/>
                </a:cubicBezTo>
                <a:cubicBezTo>
                  <a:pt x="30" y="57"/>
                  <a:pt x="30" y="56"/>
                  <a:pt x="30" y="55"/>
                </a:cubicBezTo>
                <a:cubicBezTo>
                  <a:pt x="30" y="54"/>
                  <a:pt x="30" y="53"/>
                  <a:pt x="29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22" name="Freeform 122"/>
          <p:cNvSpPr>
            <a:spLocks noChangeAspect="1" noEditPoints="1"/>
          </p:cNvSpPr>
          <p:nvPr/>
        </p:nvSpPr>
        <p:spPr bwMode="auto">
          <a:xfrm>
            <a:off x="7336242" y="3568331"/>
            <a:ext cx="355277" cy="436405"/>
          </a:xfrm>
          <a:custGeom>
            <a:avLst/>
            <a:gdLst>
              <a:gd name="T0" fmla="*/ 6 w 54"/>
              <a:gd name="T1" fmla="*/ 56 h 66"/>
              <a:gd name="T2" fmla="*/ 39 w 54"/>
              <a:gd name="T3" fmla="*/ 52 h 66"/>
              <a:gd name="T4" fmla="*/ 40 w 54"/>
              <a:gd name="T5" fmla="*/ 47 h 66"/>
              <a:gd name="T6" fmla="*/ 45 w 54"/>
              <a:gd name="T7" fmla="*/ 64 h 66"/>
              <a:gd name="T8" fmla="*/ 2 w 54"/>
              <a:gd name="T9" fmla="*/ 66 h 66"/>
              <a:gd name="T10" fmla="*/ 0 w 54"/>
              <a:gd name="T11" fmla="*/ 3 h 66"/>
              <a:gd name="T12" fmla="*/ 2 w 54"/>
              <a:gd name="T13" fmla="*/ 0 h 66"/>
              <a:gd name="T14" fmla="*/ 45 w 54"/>
              <a:gd name="T15" fmla="*/ 3 h 66"/>
              <a:gd name="T16" fmla="*/ 39 w 54"/>
              <a:gd name="T17" fmla="*/ 11 h 66"/>
              <a:gd name="T18" fmla="*/ 6 w 54"/>
              <a:gd name="T19" fmla="*/ 6 h 66"/>
              <a:gd name="T20" fmla="*/ 22 w 54"/>
              <a:gd name="T21" fmla="*/ 22 h 66"/>
              <a:gd name="T22" fmla="*/ 52 w 54"/>
              <a:gd name="T23" fmla="*/ 22 h 66"/>
              <a:gd name="T24" fmla="*/ 23 w 54"/>
              <a:gd name="T25" fmla="*/ 22 h 66"/>
              <a:gd name="T26" fmla="*/ 19 w 54"/>
              <a:gd name="T27" fmla="*/ 34 h 66"/>
              <a:gd name="T28" fmla="*/ 20 w 54"/>
              <a:gd name="T29" fmla="*/ 38 h 66"/>
              <a:gd name="T30" fmla="*/ 13 w 54"/>
              <a:gd name="T31" fmla="*/ 40 h 66"/>
              <a:gd name="T32" fmla="*/ 20 w 54"/>
              <a:gd name="T33" fmla="*/ 41 h 66"/>
              <a:gd name="T34" fmla="*/ 20 w 54"/>
              <a:gd name="T35" fmla="*/ 24 h 66"/>
              <a:gd name="T36" fmla="*/ 20 w 54"/>
              <a:gd name="T37" fmla="*/ 31 h 66"/>
              <a:gd name="T38" fmla="*/ 17 w 54"/>
              <a:gd name="T39" fmla="*/ 46 h 66"/>
              <a:gd name="T40" fmla="*/ 37 w 54"/>
              <a:gd name="T41" fmla="*/ 48 h 66"/>
              <a:gd name="T42" fmla="*/ 17 w 54"/>
              <a:gd name="T43" fmla="*/ 46 h 66"/>
              <a:gd name="T44" fmla="*/ 26 w 54"/>
              <a:gd name="T45" fmla="*/ 17 h 66"/>
              <a:gd name="T46" fmla="*/ 15 w 54"/>
              <a:gd name="T47" fmla="*/ 20 h 66"/>
              <a:gd name="T48" fmla="*/ 36 w 54"/>
              <a:gd name="T49" fmla="*/ 17 h 66"/>
              <a:gd name="T50" fmla="*/ 44 w 54"/>
              <a:gd name="T51" fmla="*/ 15 h 66"/>
              <a:gd name="T52" fmla="*/ 54 w 54"/>
              <a:gd name="T53" fmla="*/ 24 h 66"/>
              <a:gd name="T54" fmla="*/ 54 w 54"/>
              <a:gd name="T55" fmla="*/ 41 h 66"/>
              <a:gd name="T56" fmla="*/ 54 w 54"/>
              <a:gd name="T57" fmla="*/ 24 h 66"/>
              <a:gd name="T58" fmla="*/ 52 w 54"/>
              <a:gd name="T59" fmla="*/ 43 h 66"/>
              <a:gd name="T60" fmla="*/ 38 w 54"/>
              <a:gd name="T61" fmla="*/ 36 h 66"/>
              <a:gd name="T62" fmla="*/ 36 w 54"/>
              <a:gd name="T63" fmla="*/ 36 h 66"/>
              <a:gd name="T64" fmla="*/ 23 w 54"/>
              <a:gd name="T65" fmla="*/ 43 h 66"/>
              <a:gd name="T66" fmla="*/ 51 w 54"/>
              <a:gd name="T67" fmla="*/ 43 h 66"/>
              <a:gd name="T68" fmla="*/ 18 w 54"/>
              <a:gd name="T69" fmla="*/ 60 h 66"/>
              <a:gd name="T70" fmla="*/ 17 w 54"/>
              <a:gd name="T71" fmla="*/ 62 h 66"/>
              <a:gd name="T72" fmla="*/ 27 w 54"/>
              <a:gd name="T73" fmla="*/ 63 h 66"/>
              <a:gd name="T74" fmla="*/ 28 w 54"/>
              <a:gd name="T75" fmla="*/ 61 h 66"/>
              <a:gd name="T76" fmla="*/ 18 w 54"/>
              <a:gd name="T77" fmla="*/ 6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4" h="66">
                <a:moveTo>
                  <a:pt x="6" y="6"/>
                </a:moveTo>
                <a:cubicBezTo>
                  <a:pt x="6" y="56"/>
                  <a:pt x="6" y="56"/>
                  <a:pt x="6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39" y="52"/>
                  <a:pt x="39" y="52"/>
                  <a:pt x="39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0" y="47"/>
                  <a:pt x="40" y="47"/>
                  <a:pt x="40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64"/>
                  <a:pt x="45" y="64"/>
                  <a:pt x="45" y="64"/>
                </a:cubicBezTo>
                <a:cubicBezTo>
                  <a:pt x="45" y="65"/>
                  <a:pt x="44" y="66"/>
                  <a:pt x="4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1"/>
                  <a:pt x="45" y="3"/>
                </a:cubicBezTo>
                <a:cubicBezTo>
                  <a:pt x="45" y="11"/>
                  <a:pt x="45" y="11"/>
                  <a:pt x="45" y="11"/>
                </a:cubicBezTo>
                <a:cubicBezTo>
                  <a:pt x="39" y="11"/>
                  <a:pt x="39" y="11"/>
                  <a:pt x="39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6" y="6"/>
                  <a:pt x="6" y="6"/>
                  <a:pt x="6" y="6"/>
                </a:cubicBezTo>
                <a:close/>
                <a:moveTo>
                  <a:pt x="23" y="22"/>
                </a:moveTo>
                <a:cubicBezTo>
                  <a:pt x="23" y="22"/>
                  <a:pt x="22" y="22"/>
                  <a:pt x="22" y="22"/>
                </a:cubicBezTo>
                <a:cubicBezTo>
                  <a:pt x="37" y="33"/>
                  <a:pt x="37" y="33"/>
                  <a:pt x="37" y="33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22"/>
                  <a:pt x="52" y="22"/>
                  <a:pt x="51" y="22"/>
                </a:cubicBezTo>
                <a:cubicBezTo>
                  <a:pt x="23" y="22"/>
                  <a:pt x="23" y="22"/>
                  <a:pt x="23" y="22"/>
                </a:cubicBezTo>
                <a:close/>
                <a:moveTo>
                  <a:pt x="18" y="31"/>
                </a:moveTo>
                <a:cubicBezTo>
                  <a:pt x="19" y="34"/>
                  <a:pt x="19" y="34"/>
                  <a:pt x="19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8"/>
                  <a:pt x="20" y="38"/>
                  <a:pt x="20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1"/>
                  <a:pt x="20" y="41"/>
                  <a:pt x="20" y="41"/>
                </a:cubicBezTo>
                <a:cubicBezTo>
                  <a:pt x="32" y="33"/>
                  <a:pt x="32" y="33"/>
                  <a:pt x="32" y="33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31"/>
                  <a:pt x="20" y="31"/>
                  <a:pt x="2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17" y="46"/>
                </a:moveTo>
                <a:cubicBezTo>
                  <a:pt x="18" y="48"/>
                  <a:pt x="18" y="48"/>
                  <a:pt x="18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6" y="46"/>
                  <a:pt x="36" y="46"/>
                  <a:pt x="36" y="46"/>
                </a:cubicBezTo>
                <a:cubicBezTo>
                  <a:pt x="17" y="46"/>
                  <a:pt x="17" y="46"/>
                  <a:pt x="17" y="46"/>
                </a:cubicBezTo>
                <a:close/>
                <a:moveTo>
                  <a:pt x="25" y="15"/>
                </a:moveTo>
                <a:cubicBezTo>
                  <a:pt x="26" y="17"/>
                  <a:pt x="26" y="17"/>
                  <a:pt x="26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5" y="20"/>
                  <a:pt x="15" y="20"/>
                  <a:pt x="15" y="20"/>
                </a:cubicBezTo>
                <a:cubicBezTo>
                  <a:pt x="37" y="20"/>
                  <a:pt x="37" y="20"/>
                  <a:pt x="37" y="20"/>
                </a:cubicBezTo>
                <a:cubicBezTo>
                  <a:pt x="36" y="17"/>
                  <a:pt x="36" y="17"/>
                  <a:pt x="36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4" y="15"/>
                  <a:pt x="44" y="15"/>
                  <a:pt x="44" y="15"/>
                </a:cubicBezTo>
                <a:cubicBezTo>
                  <a:pt x="25" y="15"/>
                  <a:pt x="25" y="15"/>
                  <a:pt x="25" y="15"/>
                </a:cubicBezTo>
                <a:close/>
                <a:moveTo>
                  <a:pt x="54" y="24"/>
                </a:moveTo>
                <a:cubicBezTo>
                  <a:pt x="43" y="33"/>
                  <a:pt x="43" y="33"/>
                  <a:pt x="43" y="33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0"/>
                  <a:pt x="54" y="40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4" y="24"/>
                </a:cubicBezTo>
                <a:close/>
                <a:moveTo>
                  <a:pt x="52" y="43"/>
                </a:moveTo>
                <a:cubicBezTo>
                  <a:pt x="40" y="34"/>
                  <a:pt x="40" y="34"/>
                  <a:pt x="40" y="34"/>
                </a:cubicBezTo>
                <a:cubicBezTo>
                  <a:pt x="38" y="36"/>
                  <a:pt x="38" y="36"/>
                  <a:pt x="38" y="36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4" y="35"/>
                  <a:pt x="34" y="35"/>
                  <a:pt x="34" y="35"/>
                </a:cubicBezTo>
                <a:cubicBezTo>
                  <a:pt x="23" y="43"/>
                  <a:pt x="23" y="43"/>
                  <a:pt x="23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3"/>
                  <a:pt x="52" y="43"/>
                  <a:pt x="52" y="43"/>
                </a:cubicBezTo>
                <a:close/>
                <a:moveTo>
                  <a:pt x="18" y="60"/>
                </a:moveTo>
                <a:cubicBezTo>
                  <a:pt x="17" y="60"/>
                  <a:pt x="17" y="60"/>
                  <a:pt x="17" y="61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3"/>
                  <a:pt x="18" y="63"/>
                </a:cubicBezTo>
                <a:cubicBezTo>
                  <a:pt x="27" y="63"/>
                  <a:pt x="27" y="63"/>
                  <a:pt x="27" y="63"/>
                </a:cubicBezTo>
                <a:cubicBezTo>
                  <a:pt x="27" y="63"/>
                  <a:pt x="28" y="62"/>
                  <a:pt x="28" y="62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0"/>
                  <a:pt x="27" y="60"/>
                  <a:pt x="27" y="60"/>
                </a:cubicBezTo>
                <a:lnTo>
                  <a:pt x="18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23" name="Freeform 149"/>
          <p:cNvSpPr>
            <a:spLocks noChangeAspect="1"/>
          </p:cNvSpPr>
          <p:nvPr/>
        </p:nvSpPr>
        <p:spPr bwMode="auto">
          <a:xfrm>
            <a:off x="6490424" y="2268366"/>
            <a:ext cx="525057" cy="400403"/>
          </a:xfrm>
          <a:custGeom>
            <a:avLst/>
            <a:gdLst>
              <a:gd name="T0" fmla="*/ 7 w 139"/>
              <a:gd name="T1" fmla="*/ 99 h 106"/>
              <a:gd name="T2" fmla="*/ 14 w 139"/>
              <a:gd name="T3" fmla="*/ 99 h 106"/>
              <a:gd name="T4" fmla="*/ 14 w 139"/>
              <a:gd name="T5" fmla="*/ 59 h 106"/>
              <a:gd name="T6" fmla="*/ 21 w 139"/>
              <a:gd name="T7" fmla="*/ 56 h 106"/>
              <a:gd name="T8" fmla="*/ 21 w 139"/>
              <a:gd name="T9" fmla="*/ 99 h 106"/>
              <a:gd name="T10" fmla="*/ 26 w 139"/>
              <a:gd name="T11" fmla="*/ 99 h 106"/>
              <a:gd name="T12" fmla="*/ 26 w 139"/>
              <a:gd name="T13" fmla="*/ 54 h 106"/>
              <a:gd name="T14" fmla="*/ 33 w 139"/>
              <a:gd name="T15" fmla="*/ 52 h 106"/>
              <a:gd name="T16" fmla="*/ 33 w 139"/>
              <a:gd name="T17" fmla="*/ 99 h 106"/>
              <a:gd name="T18" fmla="*/ 40 w 139"/>
              <a:gd name="T19" fmla="*/ 99 h 106"/>
              <a:gd name="T20" fmla="*/ 40 w 139"/>
              <a:gd name="T21" fmla="*/ 49 h 106"/>
              <a:gd name="T22" fmla="*/ 40 w 139"/>
              <a:gd name="T23" fmla="*/ 49 h 106"/>
              <a:gd name="T24" fmla="*/ 47 w 139"/>
              <a:gd name="T25" fmla="*/ 56 h 106"/>
              <a:gd name="T26" fmla="*/ 47 w 139"/>
              <a:gd name="T27" fmla="*/ 99 h 106"/>
              <a:gd name="T28" fmla="*/ 52 w 139"/>
              <a:gd name="T29" fmla="*/ 99 h 106"/>
              <a:gd name="T30" fmla="*/ 52 w 139"/>
              <a:gd name="T31" fmla="*/ 61 h 106"/>
              <a:gd name="T32" fmla="*/ 59 w 139"/>
              <a:gd name="T33" fmla="*/ 59 h 106"/>
              <a:gd name="T34" fmla="*/ 59 w 139"/>
              <a:gd name="T35" fmla="*/ 99 h 106"/>
              <a:gd name="T36" fmla="*/ 64 w 139"/>
              <a:gd name="T37" fmla="*/ 99 h 106"/>
              <a:gd name="T38" fmla="*/ 64 w 139"/>
              <a:gd name="T39" fmla="*/ 56 h 106"/>
              <a:gd name="T40" fmla="*/ 71 w 139"/>
              <a:gd name="T41" fmla="*/ 52 h 106"/>
              <a:gd name="T42" fmla="*/ 71 w 139"/>
              <a:gd name="T43" fmla="*/ 99 h 106"/>
              <a:gd name="T44" fmla="*/ 76 w 139"/>
              <a:gd name="T45" fmla="*/ 99 h 106"/>
              <a:gd name="T46" fmla="*/ 76 w 139"/>
              <a:gd name="T47" fmla="*/ 49 h 106"/>
              <a:gd name="T48" fmla="*/ 83 w 139"/>
              <a:gd name="T49" fmla="*/ 45 h 106"/>
              <a:gd name="T50" fmla="*/ 83 w 139"/>
              <a:gd name="T51" fmla="*/ 99 h 106"/>
              <a:gd name="T52" fmla="*/ 90 w 139"/>
              <a:gd name="T53" fmla="*/ 99 h 106"/>
              <a:gd name="T54" fmla="*/ 90 w 139"/>
              <a:gd name="T55" fmla="*/ 42 h 106"/>
              <a:gd name="T56" fmla="*/ 97 w 139"/>
              <a:gd name="T57" fmla="*/ 40 h 106"/>
              <a:gd name="T58" fmla="*/ 97 w 139"/>
              <a:gd name="T59" fmla="*/ 99 h 106"/>
              <a:gd name="T60" fmla="*/ 102 w 139"/>
              <a:gd name="T61" fmla="*/ 99 h 106"/>
              <a:gd name="T62" fmla="*/ 102 w 139"/>
              <a:gd name="T63" fmla="*/ 38 h 106"/>
              <a:gd name="T64" fmla="*/ 109 w 139"/>
              <a:gd name="T65" fmla="*/ 33 h 106"/>
              <a:gd name="T66" fmla="*/ 109 w 139"/>
              <a:gd name="T67" fmla="*/ 99 h 106"/>
              <a:gd name="T68" fmla="*/ 135 w 139"/>
              <a:gd name="T69" fmla="*/ 99 h 106"/>
              <a:gd name="T70" fmla="*/ 135 w 139"/>
              <a:gd name="T71" fmla="*/ 106 h 106"/>
              <a:gd name="T72" fmla="*/ 7 w 139"/>
              <a:gd name="T73" fmla="*/ 106 h 106"/>
              <a:gd name="T74" fmla="*/ 0 w 139"/>
              <a:gd name="T75" fmla="*/ 106 h 106"/>
              <a:gd name="T76" fmla="*/ 0 w 139"/>
              <a:gd name="T77" fmla="*/ 99 h 106"/>
              <a:gd name="T78" fmla="*/ 0 w 139"/>
              <a:gd name="T79" fmla="*/ 2 h 106"/>
              <a:gd name="T80" fmla="*/ 7 w 139"/>
              <a:gd name="T81" fmla="*/ 2 h 106"/>
              <a:gd name="T82" fmla="*/ 7 w 139"/>
              <a:gd name="T83" fmla="*/ 40 h 106"/>
              <a:gd name="T84" fmla="*/ 42 w 139"/>
              <a:gd name="T85" fmla="*/ 26 h 106"/>
              <a:gd name="T86" fmla="*/ 45 w 139"/>
              <a:gd name="T87" fmla="*/ 23 h 106"/>
              <a:gd name="T88" fmla="*/ 50 w 139"/>
              <a:gd name="T89" fmla="*/ 28 h 106"/>
              <a:gd name="T90" fmla="*/ 54 w 139"/>
              <a:gd name="T91" fmla="*/ 38 h 106"/>
              <a:gd name="T92" fmla="*/ 109 w 139"/>
              <a:gd name="T93" fmla="*/ 12 h 106"/>
              <a:gd name="T94" fmla="*/ 102 w 139"/>
              <a:gd name="T95" fmla="*/ 0 h 106"/>
              <a:gd name="T96" fmla="*/ 121 w 139"/>
              <a:gd name="T97" fmla="*/ 0 h 106"/>
              <a:gd name="T98" fmla="*/ 139 w 139"/>
              <a:gd name="T99" fmla="*/ 2 h 106"/>
              <a:gd name="T100" fmla="*/ 130 w 139"/>
              <a:gd name="T101" fmla="*/ 16 h 106"/>
              <a:gd name="T102" fmla="*/ 121 w 139"/>
              <a:gd name="T103" fmla="*/ 33 h 106"/>
              <a:gd name="T104" fmla="*/ 113 w 139"/>
              <a:gd name="T105" fmla="*/ 21 h 106"/>
              <a:gd name="T106" fmla="*/ 57 w 139"/>
              <a:gd name="T107" fmla="*/ 49 h 106"/>
              <a:gd name="T108" fmla="*/ 52 w 139"/>
              <a:gd name="T109" fmla="*/ 52 h 106"/>
              <a:gd name="T110" fmla="*/ 47 w 139"/>
              <a:gd name="T111" fmla="*/ 47 h 106"/>
              <a:gd name="T112" fmla="*/ 42 w 139"/>
              <a:gd name="T113" fmla="*/ 38 h 106"/>
              <a:gd name="T114" fmla="*/ 7 w 139"/>
              <a:gd name="T115" fmla="*/ 54 h 106"/>
              <a:gd name="T116" fmla="*/ 7 w 139"/>
              <a:gd name="T117" fmla="*/ 9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" h="106">
                <a:moveTo>
                  <a:pt x="7" y="99"/>
                </a:moveTo>
                <a:lnTo>
                  <a:pt x="14" y="99"/>
                </a:lnTo>
                <a:lnTo>
                  <a:pt x="14" y="59"/>
                </a:lnTo>
                <a:lnTo>
                  <a:pt x="21" y="56"/>
                </a:lnTo>
                <a:lnTo>
                  <a:pt x="21" y="99"/>
                </a:lnTo>
                <a:lnTo>
                  <a:pt x="26" y="99"/>
                </a:lnTo>
                <a:lnTo>
                  <a:pt x="26" y="54"/>
                </a:lnTo>
                <a:lnTo>
                  <a:pt x="33" y="52"/>
                </a:lnTo>
                <a:lnTo>
                  <a:pt x="33" y="99"/>
                </a:lnTo>
                <a:lnTo>
                  <a:pt x="40" y="99"/>
                </a:lnTo>
                <a:lnTo>
                  <a:pt x="40" y="49"/>
                </a:lnTo>
                <a:lnTo>
                  <a:pt x="40" y="49"/>
                </a:lnTo>
                <a:lnTo>
                  <a:pt x="47" y="56"/>
                </a:lnTo>
                <a:lnTo>
                  <a:pt x="47" y="99"/>
                </a:lnTo>
                <a:lnTo>
                  <a:pt x="52" y="99"/>
                </a:lnTo>
                <a:lnTo>
                  <a:pt x="52" y="61"/>
                </a:lnTo>
                <a:lnTo>
                  <a:pt x="59" y="59"/>
                </a:lnTo>
                <a:lnTo>
                  <a:pt x="59" y="99"/>
                </a:lnTo>
                <a:lnTo>
                  <a:pt x="64" y="99"/>
                </a:lnTo>
                <a:lnTo>
                  <a:pt x="64" y="56"/>
                </a:lnTo>
                <a:lnTo>
                  <a:pt x="71" y="52"/>
                </a:lnTo>
                <a:lnTo>
                  <a:pt x="71" y="99"/>
                </a:lnTo>
                <a:lnTo>
                  <a:pt x="76" y="99"/>
                </a:lnTo>
                <a:lnTo>
                  <a:pt x="76" y="49"/>
                </a:lnTo>
                <a:lnTo>
                  <a:pt x="83" y="45"/>
                </a:lnTo>
                <a:lnTo>
                  <a:pt x="83" y="99"/>
                </a:lnTo>
                <a:lnTo>
                  <a:pt x="90" y="99"/>
                </a:lnTo>
                <a:lnTo>
                  <a:pt x="90" y="42"/>
                </a:lnTo>
                <a:lnTo>
                  <a:pt x="97" y="40"/>
                </a:lnTo>
                <a:lnTo>
                  <a:pt x="97" y="99"/>
                </a:lnTo>
                <a:lnTo>
                  <a:pt x="102" y="99"/>
                </a:lnTo>
                <a:lnTo>
                  <a:pt x="102" y="38"/>
                </a:lnTo>
                <a:lnTo>
                  <a:pt x="109" y="33"/>
                </a:lnTo>
                <a:lnTo>
                  <a:pt x="109" y="99"/>
                </a:lnTo>
                <a:lnTo>
                  <a:pt x="135" y="99"/>
                </a:lnTo>
                <a:lnTo>
                  <a:pt x="135" y="106"/>
                </a:lnTo>
                <a:lnTo>
                  <a:pt x="7" y="106"/>
                </a:lnTo>
                <a:lnTo>
                  <a:pt x="0" y="106"/>
                </a:lnTo>
                <a:lnTo>
                  <a:pt x="0" y="99"/>
                </a:lnTo>
                <a:lnTo>
                  <a:pt x="0" y="2"/>
                </a:lnTo>
                <a:lnTo>
                  <a:pt x="7" y="2"/>
                </a:lnTo>
                <a:lnTo>
                  <a:pt x="7" y="40"/>
                </a:lnTo>
                <a:lnTo>
                  <a:pt x="42" y="26"/>
                </a:lnTo>
                <a:lnTo>
                  <a:pt x="45" y="23"/>
                </a:lnTo>
                <a:lnTo>
                  <a:pt x="50" y="28"/>
                </a:lnTo>
                <a:lnTo>
                  <a:pt x="54" y="38"/>
                </a:lnTo>
                <a:lnTo>
                  <a:pt x="109" y="12"/>
                </a:lnTo>
                <a:lnTo>
                  <a:pt x="102" y="0"/>
                </a:lnTo>
                <a:lnTo>
                  <a:pt x="121" y="0"/>
                </a:lnTo>
                <a:lnTo>
                  <a:pt x="139" y="2"/>
                </a:lnTo>
                <a:lnTo>
                  <a:pt x="130" y="16"/>
                </a:lnTo>
                <a:lnTo>
                  <a:pt x="121" y="33"/>
                </a:lnTo>
                <a:lnTo>
                  <a:pt x="113" y="21"/>
                </a:lnTo>
                <a:lnTo>
                  <a:pt x="57" y="49"/>
                </a:lnTo>
                <a:lnTo>
                  <a:pt x="52" y="52"/>
                </a:lnTo>
                <a:lnTo>
                  <a:pt x="47" y="47"/>
                </a:lnTo>
                <a:lnTo>
                  <a:pt x="42" y="38"/>
                </a:lnTo>
                <a:lnTo>
                  <a:pt x="7" y="54"/>
                </a:lnTo>
                <a:lnTo>
                  <a:pt x="7" y="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24" name="Freeform 321"/>
          <p:cNvSpPr>
            <a:spLocks noChangeAspect="1" noEditPoints="1"/>
          </p:cNvSpPr>
          <p:nvPr/>
        </p:nvSpPr>
        <p:spPr bwMode="auto">
          <a:xfrm>
            <a:off x="5302949" y="2230192"/>
            <a:ext cx="382691" cy="476746"/>
          </a:xfrm>
          <a:custGeom>
            <a:avLst/>
            <a:gdLst>
              <a:gd name="T0" fmla="*/ 27 w 50"/>
              <a:gd name="T1" fmla="*/ 1 h 62"/>
              <a:gd name="T2" fmla="*/ 32 w 50"/>
              <a:gd name="T3" fmla="*/ 18 h 62"/>
              <a:gd name="T4" fmla="*/ 27 w 50"/>
              <a:gd name="T5" fmla="*/ 21 h 62"/>
              <a:gd name="T6" fmla="*/ 27 w 50"/>
              <a:gd name="T7" fmla="*/ 23 h 62"/>
              <a:gd name="T8" fmla="*/ 29 w 50"/>
              <a:gd name="T9" fmla="*/ 24 h 62"/>
              <a:gd name="T10" fmla="*/ 30 w 50"/>
              <a:gd name="T11" fmla="*/ 26 h 62"/>
              <a:gd name="T12" fmla="*/ 50 w 50"/>
              <a:gd name="T13" fmla="*/ 38 h 62"/>
              <a:gd name="T14" fmla="*/ 46 w 50"/>
              <a:gd name="T15" fmla="*/ 42 h 62"/>
              <a:gd name="T16" fmla="*/ 29 w 50"/>
              <a:gd name="T17" fmla="*/ 38 h 62"/>
              <a:gd name="T18" fmla="*/ 29 w 50"/>
              <a:gd name="T19" fmla="*/ 33 h 62"/>
              <a:gd name="T20" fmla="*/ 27 w 50"/>
              <a:gd name="T21" fmla="*/ 31 h 62"/>
              <a:gd name="T22" fmla="*/ 27 w 50"/>
              <a:gd name="T23" fmla="*/ 32 h 62"/>
              <a:gd name="T24" fmla="*/ 31 w 50"/>
              <a:gd name="T25" fmla="*/ 62 h 62"/>
              <a:gd name="T26" fmla="*/ 18 w 50"/>
              <a:gd name="T27" fmla="*/ 62 h 62"/>
              <a:gd name="T28" fmla="*/ 23 w 50"/>
              <a:gd name="T29" fmla="*/ 32 h 62"/>
              <a:gd name="T30" fmla="*/ 3 w 50"/>
              <a:gd name="T31" fmla="*/ 44 h 62"/>
              <a:gd name="T32" fmla="*/ 1 w 50"/>
              <a:gd name="T33" fmla="*/ 38 h 62"/>
              <a:gd name="T34" fmla="*/ 13 w 50"/>
              <a:gd name="T35" fmla="*/ 25 h 62"/>
              <a:gd name="T36" fmla="*/ 18 w 50"/>
              <a:gd name="T37" fmla="*/ 28 h 62"/>
              <a:gd name="T38" fmla="*/ 20 w 50"/>
              <a:gd name="T39" fmla="*/ 27 h 62"/>
              <a:gd name="T40" fmla="*/ 20 w 50"/>
              <a:gd name="T41" fmla="*/ 26 h 62"/>
              <a:gd name="T42" fmla="*/ 21 w 50"/>
              <a:gd name="T43" fmla="*/ 23 h 62"/>
              <a:gd name="T44" fmla="*/ 21 w 50"/>
              <a:gd name="T45" fmla="*/ 0 h 62"/>
              <a:gd name="T46" fmla="*/ 27 w 50"/>
              <a:gd name="T47" fmla="*/ 1 h 62"/>
              <a:gd name="T48" fmla="*/ 4 w 50"/>
              <a:gd name="T49" fmla="*/ 29 h 62"/>
              <a:gd name="T50" fmla="*/ 9 w 50"/>
              <a:gd name="T51" fmla="*/ 23 h 62"/>
              <a:gd name="T52" fmla="*/ 17 w 50"/>
              <a:gd name="T53" fmla="*/ 9 h 62"/>
              <a:gd name="T54" fmla="*/ 16 w 50"/>
              <a:gd name="T55" fmla="*/ 8 h 62"/>
              <a:gd name="T56" fmla="*/ 4 w 50"/>
              <a:gd name="T57" fmla="*/ 29 h 62"/>
              <a:gd name="T58" fmla="*/ 33 w 50"/>
              <a:gd name="T59" fmla="*/ 9 h 62"/>
              <a:gd name="T60" fmla="*/ 36 w 50"/>
              <a:gd name="T61" fmla="*/ 16 h 62"/>
              <a:gd name="T62" fmla="*/ 44 w 50"/>
              <a:gd name="T63" fmla="*/ 29 h 62"/>
              <a:gd name="T64" fmla="*/ 45 w 50"/>
              <a:gd name="T65" fmla="*/ 30 h 62"/>
              <a:gd name="T66" fmla="*/ 33 w 50"/>
              <a:gd name="T67" fmla="*/ 9 h 62"/>
              <a:gd name="T68" fmla="*/ 25 w 50"/>
              <a:gd name="T69" fmla="*/ 25 h 62"/>
              <a:gd name="T70" fmla="*/ 23 w 50"/>
              <a:gd name="T71" fmla="*/ 25 h 62"/>
              <a:gd name="T72" fmla="*/ 22 w 50"/>
              <a:gd name="T73" fmla="*/ 27 h 62"/>
              <a:gd name="T74" fmla="*/ 23 w 50"/>
              <a:gd name="T75" fmla="*/ 29 h 62"/>
              <a:gd name="T76" fmla="*/ 24 w 50"/>
              <a:gd name="T77" fmla="*/ 30 h 62"/>
              <a:gd name="T78" fmla="*/ 26 w 50"/>
              <a:gd name="T79" fmla="*/ 29 h 62"/>
              <a:gd name="T80" fmla="*/ 27 w 50"/>
              <a:gd name="T81" fmla="*/ 27 h 62"/>
              <a:gd name="T82" fmla="*/ 27 w 50"/>
              <a:gd name="T83" fmla="*/ 25 h 62"/>
              <a:gd name="T84" fmla="*/ 25 w 50"/>
              <a:gd name="T85" fmla="*/ 25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" h="62">
                <a:moveTo>
                  <a:pt x="27" y="1"/>
                </a:moveTo>
                <a:cubicBezTo>
                  <a:pt x="32" y="18"/>
                  <a:pt x="32" y="18"/>
                  <a:pt x="32" y="18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3"/>
                  <a:pt x="27" y="23"/>
                  <a:pt x="27" y="23"/>
                </a:cubicBezTo>
                <a:cubicBezTo>
                  <a:pt x="28" y="23"/>
                  <a:pt x="28" y="23"/>
                  <a:pt x="29" y="24"/>
                </a:cubicBezTo>
                <a:cubicBezTo>
                  <a:pt x="29" y="25"/>
                  <a:pt x="29" y="25"/>
                  <a:pt x="30" y="26"/>
                </a:cubicBezTo>
                <a:cubicBezTo>
                  <a:pt x="50" y="38"/>
                  <a:pt x="50" y="38"/>
                  <a:pt x="50" y="38"/>
                </a:cubicBezTo>
                <a:cubicBezTo>
                  <a:pt x="46" y="42"/>
                  <a:pt x="46" y="42"/>
                  <a:pt x="46" y="42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33"/>
                  <a:pt x="29" y="33"/>
                  <a:pt x="29" y="33"/>
                </a:cubicBezTo>
                <a:cubicBezTo>
                  <a:pt x="27" y="31"/>
                  <a:pt x="27" y="31"/>
                  <a:pt x="27" y="31"/>
                </a:cubicBezTo>
                <a:cubicBezTo>
                  <a:pt x="27" y="32"/>
                  <a:pt x="27" y="32"/>
                  <a:pt x="27" y="32"/>
                </a:cubicBezTo>
                <a:cubicBezTo>
                  <a:pt x="31" y="62"/>
                  <a:pt x="31" y="62"/>
                  <a:pt x="31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23" y="32"/>
                  <a:pt x="23" y="32"/>
                  <a:pt x="23" y="32"/>
                </a:cubicBezTo>
                <a:cubicBezTo>
                  <a:pt x="3" y="44"/>
                  <a:pt x="3" y="44"/>
                  <a:pt x="3" y="44"/>
                </a:cubicBezTo>
                <a:cubicBezTo>
                  <a:pt x="1" y="38"/>
                  <a:pt x="1" y="38"/>
                  <a:pt x="1" y="38"/>
                </a:cubicBezTo>
                <a:cubicBezTo>
                  <a:pt x="13" y="25"/>
                  <a:pt x="13" y="25"/>
                  <a:pt x="13" y="25"/>
                </a:cubicBezTo>
                <a:cubicBezTo>
                  <a:pt x="18" y="28"/>
                  <a:pt x="18" y="28"/>
                  <a:pt x="18" y="28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6"/>
                </a:cubicBezTo>
                <a:cubicBezTo>
                  <a:pt x="20" y="25"/>
                  <a:pt x="20" y="24"/>
                  <a:pt x="21" y="23"/>
                </a:cubicBezTo>
                <a:cubicBezTo>
                  <a:pt x="21" y="0"/>
                  <a:pt x="21" y="0"/>
                  <a:pt x="21" y="0"/>
                </a:cubicBezTo>
                <a:cubicBezTo>
                  <a:pt x="27" y="1"/>
                  <a:pt x="27" y="1"/>
                  <a:pt x="27" y="1"/>
                </a:cubicBezTo>
                <a:close/>
                <a:moveTo>
                  <a:pt x="4" y="29"/>
                </a:moveTo>
                <a:cubicBezTo>
                  <a:pt x="9" y="23"/>
                  <a:pt x="9" y="23"/>
                  <a:pt x="9" y="23"/>
                </a:cubicBezTo>
                <a:cubicBezTo>
                  <a:pt x="7" y="18"/>
                  <a:pt x="9" y="12"/>
                  <a:pt x="17" y="9"/>
                </a:cubicBezTo>
                <a:cubicBezTo>
                  <a:pt x="16" y="8"/>
                  <a:pt x="17" y="8"/>
                  <a:pt x="16" y="8"/>
                </a:cubicBezTo>
                <a:cubicBezTo>
                  <a:pt x="5" y="11"/>
                  <a:pt x="0" y="22"/>
                  <a:pt x="4" y="29"/>
                </a:cubicBezTo>
                <a:close/>
                <a:moveTo>
                  <a:pt x="33" y="9"/>
                </a:moveTo>
                <a:cubicBezTo>
                  <a:pt x="36" y="16"/>
                  <a:pt x="36" y="16"/>
                  <a:pt x="36" y="16"/>
                </a:cubicBezTo>
                <a:cubicBezTo>
                  <a:pt x="42" y="16"/>
                  <a:pt x="45" y="21"/>
                  <a:pt x="44" y="29"/>
                </a:cubicBezTo>
                <a:cubicBezTo>
                  <a:pt x="45" y="29"/>
                  <a:pt x="45" y="29"/>
                  <a:pt x="45" y="30"/>
                </a:cubicBezTo>
                <a:cubicBezTo>
                  <a:pt x="49" y="18"/>
                  <a:pt x="41" y="9"/>
                  <a:pt x="33" y="9"/>
                </a:cubicBezTo>
                <a:close/>
                <a:moveTo>
                  <a:pt x="25" y="25"/>
                </a:moveTo>
                <a:cubicBezTo>
                  <a:pt x="24" y="24"/>
                  <a:pt x="24" y="25"/>
                  <a:pt x="23" y="25"/>
                </a:cubicBezTo>
                <a:cubicBezTo>
                  <a:pt x="22" y="25"/>
                  <a:pt x="22" y="26"/>
                  <a:pt x="22" y="27"/>
                </a:cubicBezTo>
                <a:cubicBezTo>
                  <a:pt x="22" y="27"/>
                  <a:pt x="22" y="28"/>
                  <a:pt x="23" y="29"/>
                </a:cubicBezTo>
                <a:cubicBezTo>
                  <a:pt x="23" y="29"/>
                  <a:pt x="24" y="29"/>
                  <a:pt x="24" y="30"/>
                </a:cubicBezTo>
                <a:cubicBezTo>
                  <a:pt x="25" y="30"/>
                  <a:pt x="26" y="29"/>
                  <a:pt x="26" y="29"/>
                </a:cubicBezTo>
                <a:cubicBezTo>
                  <a:pt x="27" y="29"/>
                  <a:pt x="27" y="28"/>
                  <a:pt x="27" y="27"/>
                </a:cubicBezTo>
                <a:cubicBezTo>
                  <a:pt x="27" y="27"/>
                  <a:pt x="27" y="26"/>
                  <a:pt x="27" y="25"/>
                </a:cubicBezTo>
                <a:cubicBezTo>
                  <a:pt x="26" y="25"/>
                  <a:pt x="26" y="25"/>
                  <a:pt x="25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 flipV="1">
            <a:off x="3816605" y="5112858"/>
            <a:ext cx="1010353" cy="1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76"/>
          <p:cNvSpPr txBox="1"/>
          <p:nvPr/>
        </p:nvSpPr>
        <p:spPr>
          <a:xfrm>
            <a:off x="8517887" y="2047745"/>
            <a:ext cx="173367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0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517889" y="2395467"/>
            <a:ext cx="2697756" cy="3323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76"/>
          <p:cNvSpPr txBox="1"/>
          <p:nvPr/>
        </p:nvSpPr>
        <p:spPr>
          <a:xfrm>
            <a:off x="8517887" y="3402635"/>
            <a:ext cx="173367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0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517889" y="3750357"/>
            <a:ext cx="2697756" cy="3323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8517887" y="4742491"/>
            <a:ext cx="173367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0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1" name="文本框 31"/>
          <p:cNvSpPr txBox="1"/>
          <p:nvPr/>
        </p:nvSpPr>
        <p:spPr>
          <a:xfrm>
            <a:off x="8517889" y="5090213"/>
            <a:ext cx="2697756" cy="3323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76"/>
          <p:cNvSpPr txBox="1"/>
          <p:nvPr/>
        </p:nvSpPr>
        <p:spPr>
          <a:xfrm>
            <a:off x="1960854" y="2047745"/>
            <a:ext cx="173367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0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3" name="文本框 33"/>
          <p:cNvSpPr txBox="1"/>
          <p:nvPr/>
        </p:nvSpPr>
        <p:spPr>
          <a:xfrm>
            <a:off x="996767" y="2395467"/>
            <a:ext cx="2697756" cy="3323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76"/>
          <p:cNvSpPr txBox="1"/>
          <p:nvPr/>
        </p:nvSpPr>
        <p:spPr>
          <a:xfrm>
            <a:off x="1960854" y="3402635"/>
            <a:ext cx="173367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0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5" name="文本框 35"/>
          <p:cNvSpPr txBox="1"/>
          <p:nvPr/>
        </p:nvSpPr>
        <p:spPr>
          <a:xfrm>
            <a:off x="996767" y="3750357"/>
            <a:ext cx="2697756" cy="3323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76"/>
          <p:cNvSpPr txBox="1"/>
          <p:nvPr/>
        </p:nvSpPr>
        <p:spPr>
          <a:xfrm>
            <a:off x="1960854" y="4742491"/>
            <a:ext cx="173367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0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7" name="文本框 37"/>
          <p:cNvSpPr txBox="1"/>
          <p:nvPr/>
        </p:nvSpPr>
        <p:spPr>
          <a:xfrm>
            <a:off x="996767" y="5090213"/>
            <a:ext cx="2697756" cy="3323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08984" y="2176462"/>
            <a:ext cx="4424362" cy="1034292"/>
            <a:chOff x="3671888" y="1985962"/>
            <a:chExt cx="4424362" cy="1034292"/>
          </a:xfrm>
        </p:grpSpPr>
        <p:sp>
          <p:nvSpPr>
            <p:cNvPr id="3" name="椭圆 2"/>
            <p:cNvSpPr/>
            <p:nvPr/>
          </p:nvSpPr>
          <p:spPr>
            <a:xfrm>
              <a:off x="5228190" y="1985963"/>
              <a:ext cx="1034291" cy="1034291"/>
            </a:xfrm>
            <a:prstGeom prst="ellipse">
              <a:avLst/>
            </a:prstGeom>
            <a:solidFill>
              <a:srgbClr val="FF7C80"/>
            </a:solidFill>
            <a:ln w="12700">
              <a:solidFill>
                <a:srgbClr val="FF7C80"/>
              </a:solidFill>
            </a:ln>
            <a:effectLst>
              <a:outerShdw blurRad="127000" dist="50800" dir="5400000" sx="101000" sy="101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3</a:t>
              </a:r>
              <a:endParaRPr lang="zh-CN" altLang="en-US" sz="3600" b="1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671888" y="1985963"/>
              <a:ext cx="13858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b="1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第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710363" y="1985962"/>
              <a:ext cx="13858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b="1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篇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713721" y="3461598"/>
            <a:ext cx="4814888" cy="1180909"/>
            <a:chOff x="4829175" y="1156548"/>
            <a:chExt cx="4814888" cy="1180909"/>
          </a:xfrm>
        </p:grpSpPr>
        <p:sp>
          <p:nvSpPr>
            <p:cNvPr id="7" name="文本框 6"/>
            <p:cNvSpPr txBox="1"/>
            <p:nvPr/>
          </p:nvSpPr>
          <p:spPr>
            <a:xfrm>
              <a:off x="5143500" y="1156548"/>
              <a:ext cx="3757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3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幸福起航</a:t>
              </a:r>
              <a:r>
                <a:rPr lang="en-US" altLang="zh-CN" sz="2800" spc="3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——</a:t>
              </a:r>
              <a:r>
                <a:rPr lang="zh-CN" altLang="en-US" sz="2800" spc="3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相爱篇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829175" y="1752682"/>
              <a:ext cx="48148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Write   your  brilliant  title   Write   your  brilliant  title    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 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21830" y="6188475"/>
            <a:ext cx="10998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最</a:t>
            </a:r>
            <a:r>
              <a:rPr lang="en-US" altLang="zh-CN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/</a:t>
            </a:r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美</a:t>
            </a:r>
            <a:r>
              <a:rPr lang="en-US" altLang="zh-CN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/</a:t>
            </a:r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的</a:t>
            </a:r>
            <a:r>
              <a:rPr lang="en-US" altLang="zh-CN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/</a:t>
            </a:r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晴</a:t>
            </a:r>
            <a:r>
              <a:rPr lang="en-US" altLang="zh-CN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/</a:t>
            </a:r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天</a:t>
            </a: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6"/>
          <p:cNvSpPr txBox="1"/>
          <p:nvPr/>
        </p:nvSpPr>
        <p:spPr>
          <a:xfrm>
            <a:off x="4772562" y="316810"/>
            <a:ext cx="264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</a:t>
            </a:r>
            <a:r>
              <a:rPr lang="zh-CN" altLang="en-US" sz="2400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" name="文本框 6"/>
          <p:cNvSpPr txBox="1"/>
          <p:nvPr/>
        </p:nvSpPr>
        <p:spPr>
          <a:xfrm>
            <a:off x="2144684" y="685152"/>
            <a:ext cx="9077498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983310" y="1096616"/>
            <a:ext cx="225383" cy="0"/>
          </a:xfrm>
          <a:prstGeom prst="line">
            <a:avLst/>
          </a:prstGeom>
          <a:noFill/>
          <a:ln w="22225" cap="rnd" cmpd="sng" algn="ctr">
            <a:solidFill>
              <a:srgbClr val="F45474"/>
            </a:solidFill>
            <a:prstDash val="solid"/>
            <a:miter lim="800000"/>
          </a:ln>
          <a:effectLst/>
        </p:spPr>
      </p:cxnSp>
      <p:sp>
        <p:nvSpPr>
          <p:cNvPr id="24" name="Flowchart: Off-page Connector 47"/>
          <p:cNvSpPr/>
          <p:nvPr/>
        </p:nvSpPr>
        <p:spPr>
          <a:xfrm rot="16200000">
            <a:off x="6789928" y="4353969"/>
            <a:ext cx="801267" cy="780979"/>
          </a:xfrm>
          <a:prstGeom prst="ellipse">
            <a:avLst/>
          </a:prstGeom>
          <a:solidFill>
            <a:srgbClr val="F4547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25" name="Freeform 61"/>
          <p:cNvSpPr/>
          <p:nvPr/>
        </p:nvSpPr>
        <p:spPr bwMode="auto">
          <a:xfrm>
            <a:off x="6958066" y="4505295"/>
            <a:ext cx="460613" cy="478331"/>
          </a:xfrm>
          <a:custGeom>
            <a:avLst/>
            <a:gdLst>
              <a:gd name="T0" fmla="*/ 99 w 137"/>
              <a:gd name="T1" fmla="*/ 57 h 142"/>
              <a:gd name="T2" fmla="*/ 137 w 137"/>
              <a:gd name="T3" fmla="*/ 57 h 142"/>
              <a:gd name="T4" fmla="*/ 76 w 137"/>
              <a:gd name="T5" fmla="*/ 4 h 142"/>
              <a:gd name="T6" fmla="*/ 69 w 137"/>
              <a:gd name="T7" fmla="*/ 0 h 142"/>
              <a:gd name="T8" fmla="*/ 62 w 137"/>
              <a:gd name="T9" fmla="*/ 4 h 142"/>
              <a:gd name="T10" fmla="*/ 0 w 137"/>
              <a:gd name="T11" fmla="*/ 57 h 142"/>
              <a:gd name="T12" fmla="*/ 39 w 137"/>
              <a:gd name="T13" fmla="*/ 57 h 142"/>
              <a:gd name="T14" fmla="*/ 62 w 137"/>
              <a:gd name="T15" fmla="*/ 4 h 142"/>
              <a:gd name="T16" fmla="*/ 62 w 137"/>
              <a:gd name="T17" fmla="*/ 5 h 142"/>
              <a:gd name="T18" fmla="*/ 43 w 137"/>
              <a:gd name="T19" fmla="*/ 57 h 142"/>
              <a:gd name="T20" fmla="*/ 64 w 137"/>
              <a:gd name="T21" fmla="*/ 57 h 142"/>
              <a:gd name="T22" fmla="*/ 64 w 137"/>
              <a:gd name="T23" fmla="*/ 122 h 142"/>
              <a:gd name="T24" fmla="*/ 64 w 137"/>
              <a:gd name="T25" fmla="*/ 125 h 142"/>
              <a:gd name="T26" fmla="*/ 64 w 137"/>
              <a:gd name="T27" fmla="*/ 130 h 142"/>
              <a:gd name="T28" fmla="*/ 76 w 137"/>
              <a:gd name="T29" fmla="*/ 142 h 142"/>
              <a:gd name="T30" fmla="*/ 87 w 137"/>
              <a:gd name="T31" fmla="*/ 130 h 142"/>
              <a:gd name="T32" fmla="*/ 87 w 137"/>
              <a:gd name="T33" fmla="*/ 125 h 142"/>
              <a:gd name="T34" fmla="*/ 79 w 137"/>
              <a:gd name="T35" fmla="*/ 125 h 142"/>
              <a:gd name="T36" fmla="*/ 79 w 137"/>
              <a:gd name="T37" fmla="*/ 127 h 142"/>
              <a:gd name="T38" fmla="*/ 79 w 137"/>
              <a:gd name="T39" fmla="*/ 129 h 142"/>
              <a:gd name="T40" fmla="*/ 76 w 137"/>
              <a:gd name="T41" fmla="*/ 133 h 142"/>
              <a:gd name="T42" fmla="*/ 72 w 137"/>
              <a:gd name="T43" fmla="*/ 129 h 142"/>
              <a:gd name="T44" fmla="*/ 72 w 137"/>
              <a:gd name="T45" fmla="*/ 127 h 142"/>
              <a:gd name="T46" fmla="*/ 72 w 137"/>
              <a:gd name="T47" fmla="*/ 125 h 142"/>
              <a:gd name="T48" fmla="*/ 72 w 137"/>
              <a:gd name="T49" fmla="*/ 111 h 142"/>
              <a:gd name="T50" fmla="*/ 72 w 137"/>
              <a:gd name="T51" fmla="*/ 57 h 142"/>
              <a:gd name="T52" fmla="*/ 94 w 137"/>
              <a:gd name="T53" fmla="*/ 57 h 142"/>
              <a:gd name="T54" fmla="*/ 76 w 137"/>
              <a:gd name="T55" fmla="*/ 5 h 142"/>
              <a:gd name="T56" fmla="*/ 76 w 137"/>
              <a:gd name="T57" fmla="*/ 4 h 142"/>
              <a:gd name="T58" fmla="*/ 99 w 137"/>
              <a:gd name="T59" fmla="*/ 57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7" h="142">
                <a:moveTo>
                  <a:pt x="99" y="57"/>
                </a:moveTo>
                <a:cubicBezTo>
                  <a:pt x="137" y="57"/>
                  <a:pt x="137" y="57"/>
                  <a:pt x="137" y="57"/>
                </a:cubicBezTo>
                <a:cubicBezTo>
                  <a:pt x="130" y="28"/>
                  <a:pt x="105" y="7"/>
                  <a:pt x="76" y="4"/>
                </a:cubicBezTo>
                <a:cubicBezTo>
                  <a:pt x="74" y="1"/>
                  <a:pt x="72" y="0"/>
                  <a:pt x="69" y="0"/>
                </a:cubicBezTo>
                <a:cubicBezTo>
                  <a:pt x="66" y="0"/>
                  <a:pt x="64" y="1"/>
                  <a:pt x="62" y="4"/>
                </a:cubicBezTo>
                <a:cubicBezTo>
                  <a:pt x="32" y="6"/>
                  <a:pt x="7" y="28"/>
                  <a:pt x="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24"/>
                  <a:pt x="58" y="7"/>
                  <a:pt x="62" y="4"/>
                </a:cubicBezTo>
                <a:cubicBezTo>
                  <a:pt x="62" y="4"/>
                  <a:pt x="62" y="5"/>
                  <a:pt x="62" y="5"/>
                </a:cubicBezTo>
                <a:cubicBezTo>
                  <a:pt x="41" y="31"/>
                  <a:pt x="43" y="57"/>
                  <a:pt x="43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122"/>
                  <a:pt x="64" y="122"/>
                  <a:pt x="64" y="122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6"/>
                  <a:pt x="69" y="142"/>
                  <a:pt x="76" y="142"/>
                </a:cubicBezTo>
                <a:cubicBezTo>
                  <a:pt x="82" y="142"/>
                  <a:pt x="87" y="136"/>
                  <a:pt x="87" y="130"/>
                </a:cubicBezTo>
                <a:cubicBezTo>
                  <a:pt x="87" y="125"/>
                  <a:pt x="87" y="125"/>
                  <a:pt x="87" y="125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7"/>
                  <a:pt x="79" y="127"/>
                  <a:pt x="79" y="127"/>
                </a:cubicBezTo>
                <a:cubicBezTo>
                  <a:pt x="79" y="129"/>
                  <a:pt x="79" y="129"/>
                  <a:pt x="79" y="129"/>
                </a:cubicBezTo>
                <a:cubicBezTo>
                  <a:pt x="79" y="131"/>
                  <a:pt x="78" y="133"/>
                  <a:pt x="76" y="133"/>
                </a:cubicBezTo>
                <a:cubicBezTo>
                  <a:pt x="74" y="133"/>
                  <a:pt x="72" y="131"/>
                  <a:pt x="72" y="129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2" y="57"/>
                  <a:pt x="72" y="57"/>
                  <a:pt x="72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7" y="31"/>
                  <a:pt x="76" y="5"/>
                </a:cubicBezTo>
                <a:cubicBezTo>
                  <a:pt x="76" y="5"/>
                  <a:pt x="76" y="4"/>
                  <a:pt x="76" y="4"/>
                </a:cubicBezTo>
                <a:cubicBezTo>
                  <a:pt x="80" y="7"/>
                  <a:pt x="99" y="24"/>
                  <a:pt x="99" y="5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6" name="Flowchart: Off-page Connector 32"/>
          <p:cNvSpPr/>
          <p:nvPr/>
        </p:nvSpPr>
        <p:spPr>
          <a:xfrm rot="16200000">
            <a:off x="6797175" y="2336320"/>
            <a:ext cx="801267" cy="780977"/>
          </a:xfrm>
          <a:prstGeom prst="ellipse">
            <a:avLst/>
          </a:prstGeom>
          <a:solidFill>
            <a:srgbClr val="F4547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27" name="Freeform 5"/>
          <p:cNvSpPr>
            <a:spLocks noEditPoints="1"/>
          </p:cNvSpPr>
          <p:nvPr/>
        </p:nvSpPr>
        <p:spPr bwMode="auto">
          <a:xfrm>
            <a:off x="6939684" y="2546094"/>
            <a:ext cx="511864" cy="361431"/>
          </a:xfrm>
          <a:custGeom>
            <a:avLst/>
            <a:gdLst>
              <a:gd name="T0" fmla="*/ 218 w 219"/>
              <a:gd name="T1" fmla="*/ 117 h 154"/>
              <a:gd name="T2" fmla="*/ 219 w 219"/>
              <a:gd name="T3" fmla="*/ 118 h 154"/>
              <a:gd name="T4" fmla="*/ 218 w 219"/>
              <a:gd name="T5" fmla="*/ 119 h 154"/>
              <a:gd name="T6" fmla="*/ 174 w 219"/>
              <a:gd name="T7" fmla="*/ 153 h 154"/>
              <a:gd name="T8" fmla="*/ 172 w 219"/>
              <a:gd name="T9" fmla="*/ 153 h 154"/>
              <a:gd name="T10" fmla="*/ 171 w 219"/>
              <a:gd name="T11" fmla="*/ 151 h 154"/>
              <a:gd name="T12" fmla="*/ 179 w 219"/>
              <a:gd name="T13" fmla="*/ 133 h 154"/>
              <a:gd name="T14" fmla="*/ 113 w 219"/>
              <a:gd name="T15" fmla="*/ 106 h 154"/>
              <a:gd name="T16" fmla="*/ 126 w 219"/>
              <a:gd name="T17" fmla="*/ 89 h 154"/>
              <a:gd name="T18" fmla="*/ 131 w 219"/>
              <a:gd name="T19" fmla="*/ 82 h 154"/>
              <a:gd name="T20" fmla="*/ 179 w 219"/>
              <a:gd name="T21" fmla="*/ 103 h 154"/>
              <a:gd name="T22" fmla="*/ 171 w 219"/>
              <a:gd name="T23" fmla="*/ 85 h 154"/>
              <a:gd name="T24" fmla="*/ 172 w 219"/>
              <a:gd name="T25" fmla="*/ 83 h 154"/>
              <a:gd name="T26" fmla="*/ 173 w 219"/>
              <a:gd name="T27" fmla="*/ 82 h 154"/>
              <a:gd name="T28" fmla="*/ 174 w 219"/>
              <a:gd name="T29" fmla="*/ 83 h 154"/>
              <a:gd name="T30" fmla="*/ 218 w 219"/>
              <a:gd name="T31" fmla="*/ 117 h 154"/>
              <a:gd name="T32" fmla="*/ 45 w 219"/>
              <a:gd name="T33" fmla="*/ 71 h 154"/>
              <a:gd name="T34" fmla="*/ 46 w 219"/>
              <a:gd name="T35" fmla="*/ 71 h 154"/>
              <a:gd name="T36" fmla="*/ 47 w 219"/>
              <a:gd name="T37" fmla="*/ 71 h 154"/>
              <a:gd name="T38" fmla="*/ 47 w 219"/>
              <a:gd name="T39" fmla="*/ 69 h 154"/>
              <a:gd name="T40" fmla="*/ 40 w 219"/>
              <a:gd name="T41" fmla="*/ 50 h 154"/>
              <a:gd name="T42" fmla="*/ 87 w 219"/>
              <a:gd name="T43" fmla="*/ 72 h 154"/>
              <a:gd name="T44" fmla="*/ 93 w 219"/>
              <a:gd name="T45" fmla="*/ 65 h 154"/>
              <a:gd name="T46" fmla="*/ 106 w 219"/>
              <a:gd name="T47" fmla="*/ 49 h 154"/>
              <a:gd name="T48" fmla="*/ 40 w 219"/>
              <a:gd name="T49" fmla="*/ 21 h 154"/>
              <a:gd name="T50" fmla="*/ 47 w 219"/>
              <a:gd name="T51" fmla="*/ 2 h 154"/>
              <a:gd name="T52" fmla="*/ 47 w 219"/>
              <a:gd name="T53" fmla="*/ 0 h 154"/>
              <a:gd name="T54" fmla="*/ 45 w 219"/>
              <a:gd name="T55" fmla="*/ 0 h 154"/>
              <a:gd name="T56" fmla="*/ 0 w 219"/>
              <a:gd name="T57" fmla="*/ 34 h 154"/>
              <a:gd name="T58" fmla="*/ 0 w 219"/>
              <a:gd name="T59" fmla="*/ 35 h 154"/>
              <a:gd name="T60" fmla="*/ 0 w 219"/>
              <a:gd name="T61" fmla="*/ 37 h 154"/>
              <a:gd name="T62" fmla="*/ 45 w 219"/>
              <a:gd name="T63" fmla="*/ 71 h 154"/>
              <a:gd name="T64" fmla="*/ 121 w 219"/>
              <a:gd name="T65" fmla="*/ 86 h 154"/>
              <a:gd name="T66" fmla="*/ 179 w 219"/>
              <a:gd name="T67" fmla="*/ 50 h 154"/>
              <a:gd name="T68" fmla="*/ 171 w 219"/>
              <a:gd name="T69" fmla="*/ 69 h 154"/>
              <a:gd name="T70" fmla="*/ 172 w 219"/>
              <a:gd name="T71" fmla="*/ 71 h 154"/>
              <a:gd name="T72" fmla="*/ 173 w 219"/>
              <a:gd name="T73" fmla="*/ 71 h 154"/>
              <a:gd name="T74" fmla="*/ 174 w 219"/>
              <a:gd name="T75" fmla="*/ 71 h 154"/>
              <a:gd name="T76" fmla="*/ 218 w 219"/>
              <a:gd name="T77" fmla="*/ 37 h 154"/>
              <a:gd name="T78" fmla="*/ 219 w 219"/>
              <a:gd name="T79" fmla="*/ 35 h 154"/>
              <a:gd name="T80" fmla="*/ 218 w 219"/>
              <a:gd name="T81" fmla="*/ 34 h 154"/>
              <a:gd name="T82" fmla="*/ 174 w 219"/>
              <a:gd name="T83" fmla="*/ 0 h 154"/>
              <a:gd name="T84" fmla="*/ 172 w 219"/>
              <a:gd name="T85" fmla="*/ 0 h 154"/>
              <a:gd name="T86" fmla="*/ 171 w 219"/>
              <a:gd name="T87" fmla="*/ 2 h 154"/>
              <a:gd name="T88" fmla="*/ 179 w 219"/>
              <a:gd name="T89" fmla="*/ 21 h 154"/>
              <a:gd name="T90" fmla="*/ 97 w 219"/>
              <a:gd name="T91" fmla="*/ 69 h 154"/>
              <a:gd name="T92" fmla="*/ 40 w 219"/>
              <a:gd name="T93" fmla="*/ 103 h 154"/>
              <a:gd name="T94" fmla="*/ 47 w 219"/>
              <a:gd name="T95" fmla="*/ 85 h 154"/>
              <a:gd name="T96" fmla="*/ 47 w 219"/>
              <a:gd name="T97" fmla="*/ 83 h 154"/>
              <a:gd name="T98" fmla="*/ 46 w 219"/>
              <a:gd name="T99" fmla="*/ 82 h 154"/>
              <a:gd name="T100" fmla="*/ 45 w 219"/>
              <a:gd name="T101" fmla="*/ 83 h 154"/>
              <a:gd name="T102" fmla="*/ 0 w 219"/>
              <a:gd name="T103" fmla="*/ 117 h 154"/>
              <a:gd name="T104" fmla="*/ 0 w 219"/>
              <a:gd name="T105" fmla="*/ 118 h 154"/>
              <a:gd name="T106" fmla="*/ 0 w 219"/>
              <a:gd name="T107" fmla="*/ 119 h 154"/>
              <a:gd name="T108" fmla="*/ 45 w 219"/>
              <a:gd name="T109" fmla="*/ 153 h 154"/>
              <a:gd name="T110" fmla="*/ 47 w 219"/>
              <a:gd name="T111" fmla="*/ 153 h 154"/>
              <a:gd name="T112" fmla="*/ 47 w 219"/>
              <a:gd name="T113" fmla="*/ 151 h 154"/>
              <a:gd name="T114" fmla="*/ 40 w 219"/>
              <a:gd name="T115" fmla="*/ 133 h 154"/>
              <a:gd name="T116" fmla="*/ 121 w 219"/>
              <a:gd name="T117" fmla="*/ 8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9" h="154">
                <a:moveTo>
                  <a:pt x="218" y="117"/>
                </a:moveTo>
                <a:cubicBezTo>
                  <a:pt x="219" y="117"/>
                  <a:pt x="219" y="117"/>
                  <a:pt x="219" y="118"/>
                </a:cubicBezTo>
                <a:cubicBezTo>
                  <a:pt x="219" y="119"/>
                  <a:pt x="219" y="119"/>
                  <a:pt x="218" y="119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74" y="154"/>
                  <a:pt x="173" y="154"/>
                  <a:pt x="172" y="153"/>
                </a:cubicBezTo>
                <a:cubicBezTo>
                  <a:pt x="171" y="153"/>
                  <a:pt x="171" y="152"/>
                  <a:pt x="171" y="151"/>
                </a:cubicBezTo>
                <a:cubicBezTo>
                  <a:pt x="179" y="133"/>
                  <a:pt x="179" y="133"/>
                  <a:pt x="179" y="133"/>
                </a:cubicBezTo>
                <a:cubicBezTo>
                  <a:pt x="145" y="131"/>
                  <a:pt x="126" y="119"/>
                  <a:pt x="113" y="106"/>
                </a:cubicBezTo>
                <a:cubicBezTo>
                  <a:pt x="118" y="100"/>
                  <a:pt x="122" y="94"/>
                  <a:pt x="126" y="89"/>
                </a:cubicBezTo>
                <a:cubicBezTo>
                  <a:pt x="128" y="86"/>
                  <a:pt x="130" y="84"/>
                  <a:pt x="131" y="82"/>
                </a:cubicBezTo>
                <a:cubicBezTo>
                  <a:pt x="141" y="93"/>
                  <a:pt x="154" y="102"/>
                  <a:pt x="179" y="103"/>
                </a:cubicBezTo>
                <a:cubicBezTo>
                  <a:pt x="171" y="85"/>
                  <a:pt x="171" y="85"/>
                  <a:pt x="171" y="85"/>
                </a:cubicBezTo>
                <a:cubicBezTo>
                  <a:pt x="171" y="84"/>
                  <a:pt x="171" y="83"/>
                  <a:pt x="172" y="83"/>
                </a:cubicBezTo>
                <a:cubicBezTo>
                  <a:pt x="172" y="82"/>
                  <a:pt x="173" y="82"/>
                  <a:pt x="173" y="82"/>
                </a:cubicBezTo>
                <a:cubicBezTo>
                  <a:pt x="173" y="82"/>
                  <a:pt x="174" y="82"/>
                  <a:pt x="174" y="83"/>
                </a:cubicBezTo>
                <a:lnTo>
                  <a:pt x="218" y="117"/>
                </a:lnTo>
                <a:close/>
                <a:moveTo>
                  <a:pt x="45" y="71"/>
                </a:moveTo>
                <a:cubicBezTo>
                  <a:pt x="45" y="71"/>
                  <a:pt x="45" y="71"/>
                  <a:pt x="46" y="71"/>
                </a:cubicBezTo>
                <a:cubicBezTo>
                  <a:pt x="46" y="71"/>
                  <a:pt x="46" y="71"/>
                  <a:pt x="47" y="71"/>
                </a:cubicBezTo>
                <a:cubicBezTo>
                  <a:pt x="47" y="70"/>
                  <a:pt x="48" y="69"/>
                  <a:pt x="47" y="69"/>
                </a:cubicBezTo>
                <a:cubicBezTo>
                  <a:pt x="40" y="50"/>
                  <a:pt x="40" y="50"/>
                  <a:pt x="40" y="50"/>
                </a:cubicBezTo>
                <a:cubicBezTo>
                  <a:pt x="65" y="52"/>
                  <a:pt x="77" y="61"/>
                  <a:pt x="87" y="72"/>
                </a:cubicBezTo>
                <a:cubicBezTo>
                  <a:pt x="89" y="70"/>
                  <a:pt x="91" y="68"/>
                  <a:pt x="93" y="65"/>
                </a:cubicBezTo>
                <a:cubicBezTo>
                  <a:pt x="96" y="60"/>
                  <a:pt x="101" y="54"/>
                  <a:pt x="106" y="49"/>
                </a:cubicBezTo>
                <a:cubicBezTo>
                  <a:pt x="92" y="35"/>
                  <a:pt x="73" y="23"/>
                  <a:pt x="40" y="21"/>
                </a:cubicBezTo>
                <a:cubicBezTo>
                  <a:pt x="47" y="2"/>
                  <a:pt x="47" y="2"/>
                  <a:pt x="47" y="2"/>
                </a:cubicBezTo>
                <a:cubicBezTo>
                  <a:pt x="48" y="1"/>
                  <a:pt x="47" y="1"/>
                  <a:pt x="47" y="0"/>
                </a:cubicBezTo>
                <a:cubicBezTo>
                  <a:pt x="46" y="0"/>
                  <a:pt x="45" y="0"/>
                  <a:pt x="45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4"/>
                  <a:pt x="0" y="35"/>
                  <a:pt x="0" y="35"/>
                </a:cubicBezTo>
                <a:cubicBezTo>
                  <a:pt x="0" y="36"/>
                  <a:pt x="0" y="36"/>
                  <a:pt x="0" y="37"/>
                </a:cubicBezTo>
                <a:lnTo>
                  <a:pt x="45" y="71"/>
                </a:lnTo>
                <a:close/>
                <a:moveTo>
                  <a:pt x="121" y="86"/>
                </a:moveTo>
                <a:cubicBezTo>
                  <a:pt x="134" y="67"/>
                  <a:pt x="145" y="53"/>
                  <a:pt x="179" y="50"/>
                </a:cubicBezTo>
                <a:cubicBezTo>
                  <a:pt x="171" y="69"/>
                  <a:pt x="171" y="69"/>
                  <a:pt x="171" y="69"/>
                </a:cubicBezTo>
                <a:cubicBezTo>
                  <a:pt x="171" y="69"/>
                  <a:pt x="171" y="70"/>
                  <a:pt x="172" y="71"/>
                </a:cubicBezTo>
                <a:cubicBezTo>
                  <a:pt x="172" y="71"/>
                  <a:pt x="173" y="71"/>
                  <a:pt x="173" y="71"/>
                </a:cubicBezTo>
                <a:cubicBezTo>
                  <a:pt x="173" y="71"/>
                  <a:pt x="174" y="71"/>
                  <a:pt x="174" y="71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9" y="36"/>
                  <a:pt x="219" y="36"/>
                  <a:pt x="219" y="35"/>
                </a:cubicBezTo>
                <a:cubicBezTo>
                  <a:pt x="219" y="35"/>
                  <a:pt x="219" y="34"/>
                  <a:pt x="218" y="34"/>
                </a:cubicBezTo>
                <a:cubicBezTo>
                  <a:pt x="174" y="0"/>
                  <a:pt x="174" y="0"/>
                  <a:pt x="174" y="0"/>
                </a:cubicBezTo>
                <a:cubicBezTo>
                  <a:pt x="174" y="0"/>
                  <a:pt x="173" y="0"/>
                  <a:pt x="172" y="0"/>
                </a:cubicBezTo>
                <a:cubicBezTo>
                  <a:pt x="171" y="1"/>
                  <a:pt x="171" y="1"/>
                  <a:pt x="171" y="2"/>
                </a:cubicBezTo>
                <a:cubicBezTo>
                  <a:pt x="179" y="21"/>
                  <a:pt x="179" y="21"/>
                  <a:pt x="179" y="21"/>
                </a:cubicBezTo>
                <a:cubicBezTo>
                  <a:pt x="130" y="23"/>
                  <a:pt x="112" y="48"/>
                  <a:pt x="97" y="69"/>
                </a:cubicBezTo>
                <a:cubicBezTo>
                  <a:pt x="84" y="87"/>
                  <a:pt x="74" y="101"/>
                  <a:pt x="40" y="103"/>
                </a:cubicBezTo>
                <a:cubicBezTo>
                  <a:pt x="47" y="85"/>
                  <a:pt x="47" y="85"/>
                  <a:pt x="47" y="85"/>
                </a:cubicBezTo>
                <a:cubicBezTo>
                  <a:pt x="48" y="84"/>
                  <a:pt x="47" y="83"/>
                  <a:pt x="47" y="83"/>
                </a:cubicBezTo>
                <a:cubicBezTo>
                  <a:pt x="46" y="82"/>
                  <a:pt x="46" y="82"/>
                  <a:pt x="46" y="82"/>
                </a:cubicBezTo>
                <a:cubicBezTo>
                  <a:pt x="45" y="82"/>
                  <a:pt x="45" y="82"/>
                  <a:pt x="45" y="83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8"/>
                </a:cubicBezTo>
                <a:cubicBezTo>
                  <a:pt x="0" y="119"/>
                  <a:pt x="0" y="119"/>
                  <a:pt x="0" y="119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4"/>
                  <a:pt x="46" y="154"/>
                  <a:pt x="47" y="153"/>
                </a:cubicBezTo>
                <a:cubicBezTo>
                  <a:pt x="47" y="153"/>
                  <a:pt x="48" y="152"/>
                  <a:pt x="47" y="151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89" y="131"/>
                  <a:pt x="107" y="106"/>
                  <a:pt x="121" y="86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8" name="TextBox 76"/>
          <p:cNvSpPr txBox="1"/>
          <p:nvPr/>
        </p:nvSpPr>
        <p:spPr>
          <a:xfrm>
            <a:off x="7714798" y="2275337"/>
            <a:ext cx="1263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0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9" name="文本框 12"/>
          <p:cNvSpPr txBox="1"/>
          <p:nvPr/>
        </p:nvSpPr>
        <p:spPr>
          <a:xfrm>
            <a:off x="7714798" y="2644669"/>
            <a:ext cx="3344236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2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7740433" y="4288793"/>
            <a:ext cx="1263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0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1" name="文本框 14"/>
          <p:cNvSpPr txBox="1"/>
          <p:nvPr/>
        </p:nvSpPr>
        <p:spPr>
          <a:xfrm>
            <a:off x="7740431" y="4658125"/>
            <a:ext cx="3344236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2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Flowchart: Off-page Connector 47"/>
          <p:cNvSpPr/>
          <p:nvPr/>
        </p:nvSpPr>
        <p:spPr>
          <a:xfrm rot="16200000">
            <a:off x="1299527" y="4353970"/>
            <a:ext cx="801267" cy="780979"/>
          </a:xfrm>
          <a:prstGeom prst="ellipse">
            <a:avLst/>
          </a:prstGeom>
          <a:solidFill>
            <a:srgbClr val="F4547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33" name="Flowchart: Off-page Connector 32"/>
          <p:cNvSpPr/>
          <p:nvPr/>
        </p:nvSpPr>
        <p:spPr>
          <a:xfrm rot="16200000">
            <a:off x="1306770" y="2336321"/>
            <a:ext cx="801267" cy="780977"/>
          </a:xfrm>
          <a:prstGeom prst="ellipse">
            <a:avLst/>
          </a:prstGeom>
          <a:solidFill>
            <a:srgbClr val="F4547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34" name="Freeform 381"/>
          <p:cNvSpPr>
            <a:spLocks noEditPoints="1"/>
          </p:cNvSpPr>
          <p:nvPr/>
        </p:nvSpPr>
        <p:spPr bwMode="auto">
          <a:xfrm>
            <a:off x="1437068" y="2452309"/>
            <a:ext cx="540671" cy="540670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97 w 288"/>
              <a:gd name="T11" fmla="*/ 136 h 288"/>
              <a:gd name="T12" fmla="*/ 194 w 288"/>
              <a:gd name="T13" fmla="*/ 99 h 288"/>
              <a:gd name="T14" fmla="*/ 242 w 288"/>
              <a:gd name="T15" fmla="*/ 99 h 288"/>
              <a:gd name="T16" fmla="*/ 252 w 288"/>
              <a:gd name="T17" fmla="*/ 136 h 288"/>
              <a:gd name="T18" fmla="*/ 197 w 288"/>
              <a:gd name="T19" fmla="*/ 136 h 288"/>
              <a:gd name="T20" fmla="*/ 37 w 288"/>
              <a:gd name="T21" fmla="*/ 136 h 288"/>
              <a:gd name="T22" fmla="*/ 46 w 288"/>
              <a:gd name="T23" fmla="*/ 99 h 288"/>
              <a:gd name="T24" fmla="*/ 95 w 288"/>
              <a:gd name="T25" fmla="*/ 99 h 288"/>
              <a:gd name="T26" fmla="*/ 92 w 288"/>
              <a:gd name="T27" fmla="*/ 136 h 288"/>
              <a:gd name="T28" fmla="*/ 37 w 288"/>
              <a:gd name="T29" fmla="*/ 136 h 288"/>
              <a:gd name="T30" fmla="*/ 111 w 288"/>
              <a:gd name="T31" fmla="*/ 99 h 288"/>
              <a:gd name="T32" fmla="*/ 178 w 288"/>
              <a:gd name="T33" fmla="*/ 99 h 288"/>
              <a:gd name="T34" fmla="*/ 181 w 288"/>
              <a:gd name="T35" fmla="*/ 136 h 288"/>
              <a:gd name="T36" fmla="*/ 108 w 288"/>
              <a:gd name="T37" fmla="*/ 136 h 288"/>
              <a:gd name="T38" fmla="*/ 111 w 288"/>
              <a:gd name="T39" fmla="*/ 99 h 288"/>
              <a:gd name="T40" fmla="*/ 37 w 288"/>
              <a:gd name="T41" fmla="*/ 152 h 288"/>
              <a:gd name="T42" fmla="*/ 92 w 288"/>
              <a:gd name="T43" fmla="*/ 152 h 288"/>
              <a:gd name="T44" fmla="*/ 95 w 288"/>
              <a:gd name="T45" fmla="*/ 190 h 288"/>
              <a:gd name="T46" fmla="*/ 47 w 288"/>
              <a:gd name="T47" fmla="*/ 190 h 288"/>
              <a:gd name="T48" fmla="*/ 37 w 288"/>
              <a:gd name="T49" fmla="*/ 152 h 288"/>
              <a:gd name="T50" fmla="*/ 108 w 288"/>
              <a:gd name="T51" fmla="*/ 152 h 288"/>
              <a:gd name="T52" fmla="*/ 181 w 288"/>
              <a:gd name="T53" fmla="*/ 152 h 288"/>
              <a:gd name="T54" fmla="*/ 178 w 288"/>
              <a:gd name="T55" fmla="*/ 190 h 288"/>
              <a:gd name="T56" fmla="*/ 111 w 288"/>
              <a:gd name="T57" fmla="*/ 190 h 288"/>
              <a:gd name="T58" fmla="*/ 108 w 288"/>
              <a:gd name="T59" fmla="*/ 152 h 288"/>
              <a:gd name="T60" fmla="*/ 197 w 288"/>
              <a:gd name="T61" fmla="*/ 152 h 288"/>
              <a:gd name="T62" fmla="*/ 252 w 288"/>
              <a:gd name="T63" fmla="*/ 152 h 288"/>
              <a:gd name="T64" fmla="*/ 242 w 288"/>
              <a:gd name="T65" fmla="*/ 190 h 288"/>
              <a:gd name="T66" fmla="*/ 194 w 288"/>
              <a:gd name="T67" fmla="*/ 190 h 288"/>
              <a:gd name="T68" fmla="*/ 197 w 288"/>
              <a:gd name="T69" fmla="*/ 152 h 288"/>
              <a:gd name="T70" fmla="*/ 233 w 288"/>
              <a:gd name="T71" fmla="*/ 82 h 288"/>
              <a:gd name="T72" fmla="*/ 191 w 288"/>
              <a:gd name="T73" fmla="*/ 82 h 288"/>
              <a:gd name="T74" fmla="*/ 180 w 288"/>
              <a:gd name="T75" fmla="*/ 42 h 288"/>
              <a:gd name="T76" fmla="*/ 233 w 288"/>
              <a:gd name="T77" fmla="*/ 82 h 288"/>
              <a:gd name="T78" fmla="*/ 160 w 288"/>
              <a:gd name="T79" fmla="*/ 37 h 288"/>
              <a:gd name="T80" fmla="*/ 175 w 288"/>
              <a:gd name="T81" fmla="*/ 82 h 288"/>
              <a:gd name="T82" fmla="*/ 114 w 288"/>
              <a:gd name="T83" fmla="*/ 82 h 288"/>
              <a:gd name="T84" fmla="*/ 128 w 288"/>
              <a:gd name="T85" fmla="*/ 37 h 288"/>
              <a:gd name="T86" fmla="*/ 144 w 288"/>
              <a:gd name="T87" fmla="*/ 36 h 288"/>
              <a:gd name="T88" fmla="*/ 160 w 288"/>
              <a:gd name="T89" fmla="*/ 37 h 288"/>
              <a:gd name="T90" fmla="*/ 109 w 288"/>
              <a:gd name="T91" fmla="*/ 42 h 288"/>
              <a:gd name="T92" fmla="*/ 97 w 288"/>
              <a:gd name="T93" fmla="*/ 82 h 288"/>
              <a:gd name="T94" fmla="*/ 56 w 288"/>
              <a:gd name="T95" fmla="*/ 82 h 288"/>
              <a:gd name="T96" fmla="*/ 109 w 288"/>
              <a:gd name="T97" fmla="*/ 42 h 288"/>
              <a:gd name="T98" fmla="*/ 56 w 288"/>
              <a:gd name="T99" fmla="*/ 206 h 288"/>
              <a:gd name="T100" fmla="*/ 97 w 288"/>
              <a:gd name="T101" fmla="*/ 206 h 288"/>
              <a:gd name="T102" fmla="*/ 109 w 288"/>
              <a:gd name="T103" fmla="*/ 246 h 288"/>
              <a:gd name="T104" fmla="*/ 56 w 288"/>
              <a:gd name="T105" fmla="*/ 206 h 288"/>
              <a:gd name="T106" fmla="*/ 128 w 288"/>
              <a:gd name="T107" fmla="*/ 251 h 288"/>
              <a:gd name="T108" fmla="*/ 114 w 288"/>
              <a:gd name="T109" fmla="*/ 206 h 288"/>
              <a:gd name="T110" fmla="*/ 175 w 288"/>
              <a:gd name="T111" fmla="*/ 206 h 288"/>
              <a:gd name="T112" fmla="*/ 160 w 288"/>
              <a:gd name="T113" fmla="*/ 251 h 288"/>
              <a:gd name="T114" fmla="*/ 144 w 288"/>
              <a:gd name="T115" fmla="*/ 252 h 288"/>
              <a:gd name="T116" fmla="*/ 128 w 288"/>
              <a:gd name="T117" fmla="*/ 251 h 288"/>
              <a:gd name="T118" fmla="*/ 180 w 288"/>
              <a:gd name="T119" fmla="*/ 246 h 288"/>
              <a:gd name="T120" fmla="*/ 191 w 288"/>
              <a:gd name="T121" fmla="*/ 206 h 288"/>
              <a:gd name="T122" fmla="*/ 232 w 288"/>
              <a:gd name="T123" fmla="*/ 206 h 288"/>
              <a:gd name="T124" fmla="*/ 180 w 288"/>
              <a:gd name="T125" fmla="*/ 24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97" y="136"/>
                </a:moveTo>
                <a:cubicBezTo>
                  <a:pt x="197" y="123"/>
                  <a:pt x="196" y="110"/>
                  <a:pt x="194" y="99"/>
                </a:cubicBezTo>
                <a:cubicBezTo>
                  <a:pt x="242" y="99"/>
                  <a:pt x="242" y="99"/>
                  <a:pt x="242" y="99"/>
                </a:cubicBezTo>
                <a:cubicBezTo>
                  <a:pt x="247" y="110"/>
                  <a:pt x="251" y="123"/>
                  <a:pt x="252" y="136"/>
                </a:cubicBezTo>
                <a:lnTo>
                  <a:pt x="197" y="136"/>
                </a:lnTo>
                <a:close/>
                <a:moveTo>
                  <a:pt x="37" y="136"/>
                </a:moveTo>
                <a:cubicBezTo>
                  <a:pt x="38" y="123"/>
                  <a:pt x="41" y="110"/>
                  <a:pt x="46" y="99"/>
                </a:cubicBezTo>
                <a:cubicBezTo>
                  <a:pt x="95" y="99"/>
                  <a:pt x="95" y="99"/>
                  <a:pt x="95" y="99"/>
                </a:cubicBezTo>
                <a:cubicBezTo>
                  <a:pt x="93" y="110"/>
                  <a:pt x="92" y="123"/>
                  <a:pt x="92" y="136"/>
                </a:cubicBezTo>
                <a:lnTo>
                  <a:pt x="37" y="136"/>
                </a:lnTo>
                <a:close/>
                <a:moveTo>
                  <a:pt x="111" y="99"/>
                </a:moveTo>
                <a:cubicBezTo>
                  <a:pt x="178" y="99"/>
                  <a:pt x="178" y="99"/>
                  <a:pt x="178" y="99"/>
                </a:cubicBezTo>
                <a:cubicBezTo>
                  <a:pt x="179" y="110"/>
                  <a:pt x="181" y="123"/>
                  <a:pt x="181" y="136"/>
                </a:cubicBezTo>
                <a:cubicBezTo>
                  <a:pt x="108" y="136"/>
                  <a:pt x="108" y="136"/>
                  <a:pt x="108" y="136"/>
                </a:cubicBezTo>
                <a:cubicBezTo>
                  <a:pt x="108" y="123"/>
                  <a:pt x="109" y="110"/>
                  <a:pt x="111" y="99"/>
                </a:cubicBezTo>
                <a:close/>
                <a:moveTo>
                  <a:pt x="37" y="152"/>
                </a:moveTo>
                <a:cubicBezTo>
                  <a:pt x="92" y="152"/>
                  <a:pt x="92" y="152"/>
                  <a:pt x="92" y="152"/>
                </a:cubicBezTo>
                <a:cubicBezTo>
                  <a:pt x="92" y="166"/>
                  <a:pt x="93" y="179"/>
                  <a:pt x="95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1" y="179"/>
                  <a:pt x="38" y="166"/>
                  <a:pt x="37" y="152"/>
                </a:cubicBezTo>
                <a:close/>
                <a:moveTo>
                  <a:pt x="108" y="152"/>
                </a:moveTo>
                <a:cubicBezTo>
                  <a:pt x="181" y="152"/>
                  <a:pt x="181" y="152"/>
                  <a:pt x="181" y="152"/>
                </a:cubicBezTo>
                <a:cubicBezTo>
                  <a:pt x="180" y="166"/>
                  <a:pt x="179" y="179"/>
                  <a:pt x="178" y="190"/>
                </a:cubicBezTo>
                <a:cubicBezTo>
                  <a:pt x="111" y="190"/>
                  <a:pt x="111" y="190"/>
                  <a:pt x="111" y="190"/>
                </a:cubicBezTo>
                <a:cubicBezTo>
                  <a:pt x="109" y="179"/>
                  <a:pt x="108" y="166"/>
                  <a:pt x="108" y="152"/>
                </a:cubicBezTo>
                <a:close/>
                <a:moveTo>
                  <a:pt x="197" y="152"/>
                </a:moveTo>
                <a:cubicBezTo>
                  <a:pt x="252" y="152"/>
                  <a:pt x="252" y="152"/>
                  <a:pt x="252" y="152"/>
                </a:cubicBezTo>
                <a:cubicBezTo>
                  <a:pt x="251" y="166"/>
                  <a:pt x="247" y="179"/>
                  <a:pt x="242" y="190"/>
                </a:cubicBezTo>
                <a:cubicBezTo>
                  <a:pt x="194" y="190"/>
                  <a:pt x="194" y="190"/>
                  <a:pt x="194" y="190"/>
                </a:cubicBezTo>
                <a:cubicBezTo>
                  <a:pt x="196" y="179"/>
                  <a:pt x="197" y="166"/>
                  <a:pt x="197" y="152"/>
                </a:cubicBezTo>
                <a:close/>
                <a:moveTo>
                  <a:pt x="233" y="82"/>
                </a:moveTo>
                <a:cubicBezTo>
                  <a:pt x="191" y="82"/>
                  <a:pt x="191" y="82"/>
                  <a:pt x="191" y="82"/>
                </a:cubicBezTo>
                <a:cubicBezTo>
                  <a:pt x="188" y="67"/>
                  <a:pt x="184" y="53"/>
                  <a:pt x="180" y="42"/>
                </a:cubicBezTo>
                <a:cubicBezTo>
                  <a:pt x="201" y="50"/>
                  <a:pt x="220" y="64"/>
                  <a:pt x="233" y="82"/>
                </a:cubicBezTo>
                <a:close/>
                <a:moveTo>
                  <a:pt x="160" y="37"/>
                </a:moveTo>
                <a:cubicBezTo>
                  <a:pt x="166" y="49"/>
                  <a:pt x="171" y="64"/>
                  <a:pt x="175" y="82"/>
                </a:cubicBezTo>
                <a:cubicBezTo>
                  <a:pt x="114" y="82"/>
                  <a:pt x="114" y="82"/>
                  <a:pt x="114" y="82"/>
                </a:cubicBezTo>
                <a:cubicBezTo>
                  <a:pt x="118" y="64"/>
                  <a:pt x="123" y="49"/>
                  <a:pt x="128" y="37"/>
                </a:cubicBezTo>
                <a:cubicBezTo>
                  <a:pt x="134" y="37"/>
                  <a:pt x="139" y="36"/>
                  <a:pt x="144" y="36"/>
                </a:cubicBezTo>
                <a:cubicBezTo>
                  <a:pt x="150" y="36"/>
                  <a:pt x="155" y="37"/>
                  <a:pt x="160" y="37"/>
                </a:cubicBezTo>
                <a:close/>
                <a:moveTo>
                  <a:pt x="109" y="42"/>
                </a:moveTo>
                <a:cubicBezTo>
                  <a:pt x="104" y="53"/>
                  <a:pt x="100" y="67"/>
                  <a:pt x="97" y="82"/>
                </a:cubicBezTo>
                <a:cubicBezTo>
                  <a:pt x="56" y="82"/>
                  <a:pt x="56" y="82"/>
                  <a:pt x="56" y="82"/>
                </a:cubicBezTo>
                <a:cubicBezTo>
                  <a:pt x="69" y="64"/>
                  <a:pt x="87" y="50"/>
                  <a:pt x="109" y="42"/>
                </a:cubicBezTo>
                <a:close/>
                <a:moveTo>
                  <a:pt x="56" y="206"/>
                </a:moveTo>
                <a:cubicBezTo>
                  <a:pt x="97" y="206"/>
                  <a:pt x="97" y="206"/>
                  <a:pt x="97" y="206"/>
                </a:cubicBezTo>
                <a:cubicBezTo>
                  <a:pt x="100" y="222"/>
                  <a:pt x="104" y="235"/>
                  <a:pt x="109" y="246"/>
                </a:cubicBezTo>
                <a:cubicBezTo>
                  <a:pt x="87" y="239"/>
                  <a:pt x="69" y="225"/>
                  <a:pt x="56" y="206"/>
                </a:cubicBezTo>
                <a:close/>
                <a:moveTo>
                  <a:pt x="128" y="251"/>
                </a:moveTo>
                <a:cubicBezTo>
                  <a:pt x="123" y="240"/>
                  <a:pt x="118" y="225"/>
                  <a:pt x="114" y="206"/>
                </a:cubicBezTo>
                <a:cubicBezTo>
                  <a:pt x="175" y="206"/>
                  <a:pt x="175" y="206"/>
                  <a:pt x="175" y="206"/>
                </a:cubicBezTo>
                <a:cubicBezTo>
                  <a:pt x="171" y="225"/>
                  <a:pt x="166" y="240"/>
                  <a:pt x="160" y="251"/>
                </a:cubicBezTo>
                <a:cubicBezTo>
                  <a:pt x="155" y="252"/>
                  <a:pt x="150" y="252"/>
                  <a:pt x="144" y="252"/>
                </a:cubicBezTo>
                <a:cubicBezTo>
                  <a:pt x="139" y="252"/>
                  <a:pt x="133" y="252"/>
                  <a:pt x="128" y="251"/>
                </a:cubicBezTo>
                <a:close/>
                <a:moveTo>
                  <a:pt x="180" y="246"/>
                </a:moveTo>
                <a:cubicBezTo>
                  <a:pt x="184" y="235"/>
                  <a:pt x="188" y="222"/>
                  <a:pt x="191" y="206"/>
                </a:cubicBezTo>
                <a:cubicBezTo>
                  <a:pt x="232" y="206"/>
                  <a:pt x="232" y="206"/>
                  <a:pt x="232" y="206"/>
                </a:cubicBezTo>
                <a:cubicBezTo>
                  <a:pt x="219" y="225"/>
                  <a:pt x="201" y="238"/>
                  <a:pt x="180" y="24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5" name="Freeform 56"/>
          <p:cNvSpPr>
            <a:spLocks noEditPoints="1"/>
          </p:cNvSpPr>
          <p:nvPr/>
        </p:nvSpPr>
        <p:spPr bwMode="auto">
          <a:xfrm>
            <a:off x="1455865" y="4504211"/>
            <a:ext cx="476980" cy="476980"/>
          </a:xfrm>
          <a:custGeom>
            <a:avLst/>
            <a:gdLst>
              <a:gd name="T0" fmla="*/ 83 w 167"/>
              <a:gd name="T1" fmla="*/ 0 h 167"/>
              <a:gd name="T2" fmla="*/ 0 w 167"/>
              <a:gd name="T3" fmla="*/ 84 h 167"/>
              <a:gd name="T4" fmla="*/ 83 w 167"/>
              <a:gd name="T5" fmla="*/ 167 h 167"/>
              <a:gd name="T6" fmla="*/ 167 w 167"/>
              <a:gd name="T7" fmla="*/ 84 h 167"/>
              <a:gd name="T8" fmla="*/ 83 w 167"/>
              <a:gd name="T9" fmla="*/ 0 h 167"/>
              <a:gd name="T10" fmla="*/ 73 w 167"/>
              <a:gd name="T11" fmla="*/ 125 h 167"/>
              <a:gd name="T12" fmla="*/ 52 w 167"/>
              <a:gd name="T13" fmla="*/ 125 h 167"/>
              <a:gd name="T14" fmla="*/ 52 w 167"/>
              <a:gd name="T15" fmla="*/ 84 h 167"/>
              <a:gd name="T16" fmla="*/ 52 w 167"/>
              <a:gd name="T17" fmla="*/ 42 h 167"/>
              <a:gd name="T18" fmla="*/ 73 w 167"/>
              <a:gd name="T19" fmla="*/ 42 h 167"/>
              <a:gd name="T20" fmla="*/ 73 w 167"/>
              <a:gd name="T21" fmla="*/ 125 h 167"/>
              <a:gd name="T22" fmla="*/ 114 w 167"/>
              <a:gd name="T23" fmla="*/ 125 h 167"/>
              <a:gd name="T24" fmla="*/ 94 w 167"/>
              <a:gd name="T25" fmla="*/ 125 h 167"/>
              <a:gd name="T26" fmla="*/ 94 w 167"/>
              <a:gd name="T27" fmla="*/ 84 h 167"/>
              <a:gd name="T28" fmla="*/ 94 w 167"/>
              <a:gd name="T29" fmla="*/ 42 h 167"/>
              <a:gd name="T30" fmla="*/ 114 w 167"/>
              <a:gd name="T31" fmla="*/ 42 h 167"/>
              <a:gd name="T32" fmla="*/ 114 w 167"/>
              <a:gd name="T33" fmla="*/ 125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7" h="167">
                <a:moveTo>
                  <a:pt x="83" y="0"/>
                </a:moveTo>
                <a:cubicBezTo>
                  <a:pt x="37" y="0"/>
                  <a:pt x="0" y="38"/>
                  <a:pt x="0" y="84"/>
                </a:cubicBezTo>
                <a:cubicBezTo>
                  <a:pt x="0" y="130"/>
                  <a:pt x="37" y="167"/>
                  <a:pt x="83" y="167"/>
                </a:cubicBezTo>
                <a:cubicBezTo>
                  <a:pt x="129" y="167"/>
                  <a:pt x="167" y="130"/>
                  <a:pt x="167" y="84"/>
                </a:cubicBezTo>
                <a:cubicBezTo>
                  <a:pt x="167" y="38"/>
                  <a:pt x="129" y="0"/>
                  <a:pt x="83" y="0"/>
                </a:cubicBezTo>
                <a:close/>
                <a:moveTo>
                  <a:pt x="73" y="125"/>
                </a:moveTo>
                <a:cubicBezTo>
                  <a:pt x="52" y="125"/>
                  <a:pt x="52" y="125"/>
                  <a:pt x="52" y="125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42"/>
                  <a:pt x="52" y="42"/>
                  <a:pt x="52" y="42"/>
                </a:cubicBezTo>
                <a:cubicBezTo>
                  <a:pt x="73" y="42"/>
                  <a:pt x="73" y="42"/>
                  <a:pt x="73" y="42"/>
                </a:cubicBezTo>
                <a:lnTo>
                  <a:pt x="73" y="125"/>
                </a:lnTo>
                <a:close/>
                <a:moveTo>
                  <a:pt x="114" y="125"/>
                </a:moveTo>
                <a:cubicBezTo>
                  <a:pt x="94" y="125"/>
                  <a:pt x="94" y="125"/>
                  <a:pt x="94" y="125"/>
                </a:cubicBezTo>
                <a:cubicBezTo>
                  <a:pt x="94" y="84"/>
                  <a:pt x="94" y="84"/>
                  <a:pt x="94" y="84"/>
                </a:cubicBezTo>
                <a:cubicBezTo>
                  <a:pt x="94" y="42"/>
                  <a:pt x="94" y="42"/>
                  <a:pt x="94" y="42"/>
                </a:cubicBezTo>
                <a:cubicBezTo>
                  <a:pt x="114" y="42"/>
                  <a:pt x="114" y="42"/>
                  <a:pt x="114" y="42"/>
                </a:cubicBezTo>
                <a:lnTo>
                  <a:pt x="114" y="12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6" name="TextBox 76"/>
          <p:cNvSpPr txBox="1"/>
          <p:nvPr/>
        </p:nvSpPr>
        <p:spPr>
          <a:xfrm>
            <a:off x="2210802" y="2275337"/>
            <a:ext cx="1263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0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7" name="文本框 20"/>
          <p:cNvSpPr txBox="1"/>
          <p:nvPr/>
        </p:nvSpPr>
        <p:spPr>
          <a:xfrm>
            <a:off x="2210802" y="2644669"/>
            <a:ext cx="3344236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2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76"/>
          <p:cNvSpPr txBox="1"/>
          <p:nvPr/>
        </p:nvSpPr>
        <p:spPr>
          <a:xfrm>
            <a:off x="2236437" y="4288793"/>
            <a:ext cx="1263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0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9" name="文本框 22"/>
          <p:cNvSpPr txBox="1"/>
          <p:nvPr/>
        </p:nvSpPr>
        <p:spPr>
          <a:xfrm>
            <a:off x="2236435" y="4658125"/>
            <a:ext cx="3344236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2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6"/>
          <p:cNvSpPr txBox="1"/>
          <p:nvPr/>
        </p:nvSpPr>
        <p:spPr>
          <a:xfrm>
            <a:off x="4772562" y="316810"/>
            <a:ext cx="264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</a:t>
            </a:r>
            <a:r>
              <a:rPr lang="zh-CN" altLang="en-US" sz="2400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" name="文本框 6"/>
          <p:cNvSpPr txBox="1"/>
          <p:nvPr/>
        </p:nvSpPr>
        <p:spPr>
          <a:xfrm>
            <a:off x="2144684" y="685152"/>
            <a:ext cx="9077498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983310" y="1096616"/>
            <a:ext cx="225383" cy="0"/>
          </a:xfrm>
          <a:prstGeom prst="line">
            <a:avLst/>
          </a:prstGeom>
          <a:noFill/>
          <a:ln w="22225" cap="rnd" cmpd="sng" algn="ctr">
            <a:solidFill>
              <a:srgbClr val="F45474"/>
            </a:solidFill>
            <a:prstDash val="solid"/>
            <a:miter lim="800000"/>
          </a:ln>
          <a:effectLst/>
        </p:spPr>
      </p:cxnSp>
      <p:sp>
        <p:nvSpPr>
          <p:cNvPr id="17" name="矩形 16"/>
          <p:cNvSpPr/>
          <p:nvPr/>
        </p:nvSpPr>
        <p:spPr>
          <a:xfrm>
            <a:off x="8514906" y="1825909"/>
            <a:ext cx="2083983" cy="2083982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290075" y="1825909"/>
            <a:ext cx="2083983" cy="2083982"/>
          </a:xfrm>
          <a:prstGeom prst="rect">
            <a:avLst/>
          </a:prstGeom>
          <a:solidFill>
            <a:srgbClr val="F454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983310" y="597866"/>
            <a:ext cx="225383" cy="0"/>
          </a:xfrm>
          <a:prstGeom prst="line">
            <a:avLst/>
          </a:prstGeom>
          <a:noFill/>
          <a:ln w="22225" cap="rnd" cmpd="sng" algn="ctr">
            <a:solidFill>
              <a:srgbClr val="F45474"/>
            </a:solidFill>
            <a:prstDash val="solid"/>
            <a:miter lim="800000"/>
          </a:ln>
          <a:effectLst/>
        </p:spPr>
      </p:cxnSp>
      <p:sp>
        <p:nvSpPr>
          <p:cNvPr id="20" name="矩形 19"/>
          <p:cNvSpPr/>
          <p:nvPr/>
        </p:nvSpPr>
        <p:spPr>
          <a:xfrm>
            <a:off x="1593112" y="3989719"/>
            <a:ext cx="9005776" cy="1961622"/>
          </a:xfrm>
          <a:prstGeom prst="rect">
            <a:avLst/>
          </a:prstGeom>
          <a:solidFill>
            <a:srgbClr val="F454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MH_Other_12"/>
          <p:cNvSpPr/>
          <p:nvPr>
            <p:custDataLst>
              <p:tags r:id="rId1"/>
            </p:custDataLst>
          </p:nvPr>
        </p:nvSpPr>
        <p:spPr bwMode="auto">
          <a:xfrm>
            <a:off x="6806342" y="2374995"/>
            <a:ext cx="1060503" cy="1060506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E7E6E6">
                  <a:lumMod val="25000"/>
                </a:srgb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2" name="TextBox 76"/>
          <p:cNvSpPr txBox="1"/>
          <p:nvPr/>
        </p:nvSpPr>
        <p:spPr>
          <a:xfrm>
            <a:off x="2125391" y="4246017"/>
            <a:ext cx="1310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000" b="1" dirty="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3" name="文本框 12"/>
          <p:cNvSpPr txBox="1"/>
          <p:nvPr/>
        </p:nvSpPr>
        <p:spPr>
          <a:xfrm>
            <a:off x="2125392" y="4646128"/>
            <a:ext cx="8060601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，编辑文字。请在此添加文字说明，编辑文字。请在此添加文字说明，编辑文字。请在此添加文字说明，编辑文字。请在此添加文字说明，编辑文字。</a:t>
            </a:r>
            <a:endParaRPr lang="en-US" altLang="zh-CN" sz="14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2125391" y="2278473"/>
            <a:ext cx="1310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000" b="1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5" name="文本框 14"/>
          <p:cNvSpPr txBox="1"/>
          <p:nvPr/>
        </p:nvSpPr>
        <p:spPr>
          <a:xfrm>
            <a:off x="2125390" y="2678583"/>
            <a:ext cx="397061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，编辑文字。请在此添加文字说明，编辑文字。</a:t>
            </a:r>
            <a:endParaRPr lang="en-US" altLang="zh-CN" sz="14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6"/>
          <p:cNvSpPr txBox="1"/>
          <p:nvPr/>
        </p:nvSpPr>
        <p:spPr>
          <a:xfrm>
            <a:off x="4772562" y="316810"/>
            <a:ext cx="264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</a:t>
            </a:r>
            <a:r>
              <a:rPr lang="zh-CN" altLang="en-US" sz="2400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" name="文本框 6"/>
          <p:cNvSpPr txBox="1"/>
          <p:nvPr/>
        </p:nvSpPr>
        <p:spPr>
          <a:xfrm>
            <a:off x="2144684" y="685152"/>
            <a:ext cx="9077498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983310" y="1096616"/>
            <a:ext cx="225383" cy="0"/>
          </a:xfrm>
          <a:prstGeom prst="line">
            <a:avLst/>
          </a:prstGeom>
          <a:noFill/>
          <a:ln w="22225" cap="rnd" cmpd="sng" algn="ctr">
            <a:solidFill>
              <a:srgbClr val="F45474"/>
            </a:solidFill>
            <a:prstDash val="solid"/>
            <a:miter lim="800000"/>
          </a:ln>
          <a:effectLst/>
        </p:spPr>
      </p:cxnSp>
      <p:sp>
        <p:nvSpPr>
          <p:cNvPr id="24" name="剪去单角的矩形 23"/>
          <p:cNvSpPr/>
          <p:nvPr/>
        </p:nvSpPr>
        <p:spPr>
          <a:xfrm>
            <a:off x="1910589" y="2545750"/>
            <a:ext cx="958867" cy="958864"/>
          </a:xfrm>
          <a:prstGeom prst="snip1Rect">
            <a:avLst/>
          </a:prstGeom>
          <a:solidFill>
            <a:srgbClr val="F454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剪去单角的矩形 24"/>
          <p:cNvSpPr/>
          <p:nvPr/>
        </p:nvSpPr>
        <p:spPr>
          <a:xfrm>
            <a:off x="4433869" y="4009710"/>
            <a:ext cx="958867" cy="958864"/>
          </a:xfrm>
          <a:prstGeom prst="snip1Rect">
            <a:avLst/>
          </a:prstGeom>
          <a:solidFill>
            <a:srgbClr val="F454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剪去单角的矩形 25"/>
          <p:cNvSpPr/>
          <p:nvPr/>
        </p:nvSpPr>
        <p:spPr>
          <a:xfrm>
            <a:off x="6957148" y="2545751"/>
            <a:ext cx="958867" cy="958864"/>
          </a:xfrm>
          <a:prstGeom prst="snip1Rect">
            <a:avLst/>
          </a:prstGeom>
          <a:solidFill>
            <a:srgbClr val="F454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剪去单角的矩形 26"/>
          <p:cNvSpPr/>
          <p:nvPr/>
        </p:nvSpPr>
        <p:spPr>
          <a:xfrm>
            <a:off x="9480425" y="4009711"/>
            <a:ext cx="958867" cy="958864"/>
          </a:xfrm>
          <a:prstGeom prst="snip1Rect">
            <a:avLst/>
          </a:prstGeom>
          <a:solidFill>
            <a:srgbClr val="F454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76"/>
          <p:cNvSpPr txBox="1"/>
          <p:nvPr/>
        </p:nvSpPr>
        <p:spPr>
          <a:xfrm>
            <a:off x="1781505" y="4008852"/>
            <a:ext cx="1124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600" b="1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9" name="文本框 12"/>
          <p:cNvSpPr txBox="1"/>
          <p:nvPr/>
        </p:nvSpPr>
        <p:spPr>
          <a:xfrm>
            <a:off x="1367916" y="4316628"/>
            <a:ext cx="197850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4357617" y="2310776"/>
            <a:ext cx="1124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600" b="1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1" name="文本框 14"/>
          <p:cNvSpPr txBox="1"/>
          <p:nvPr/>
        </p:nvSpPr>
        <p:spPr>
          <a:xfrm>
            <a:off x="3944026" y="2618552"/>
            <a:ext cx="197850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76"/>
          <p:cNvSpPr txBox="1"/>
          <p:nvPr/>
        </p:nvSpPr>
        <p:spPr>
          <a:xfrm>
            <a:off x="6852705" y="4008852"/>
            <a:ext cx="1124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600" b="1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3" name="文本框 16"/>
          <p:cNvSpPr txBox="1"/>
          <p:nvPr/>
        </p:nvSpPr>
        <p:spPr>
          <a:xfrm>
            <a:off x="6439114" y="4316628"/>
            <a:ext cx="197850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76"/>
          <p:cNvSpPr txBox="1"/>
          <p:nvPr/>
        </p:nvSpPr>
        <p:spPr>
          <a:xfrm>
            <a:off x="9347792" y="2310776"/>
            <a:ext cx="1124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600" b="1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5" name="文本框 18"/>
          <p:cNvSpPr txBox="1"/>
          <p:nvPr/>
        </p:nvSpPr>
        <p:spPr>
          <a:xfrm>
            <a:off x="8934201" y="2618552"/>
            <a:ext cx="197850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76"/>
          <p:cNvSpPr txBox="1"/>
          <p:nvPr/>
        </p:nvSpPr>
        <p:spPr>
          <a:xfrm>
            <a:off x="1832945" y="2671239"/>
            <a:ext cx="1124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01</a:t>
            </a:r>
            <a:endParaRPr lang="zh-CN" altLang="en-US" sz="4000" dirty="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7" name="TextBox 76"/>
          <p:cNvSpPr txBox="1"/>
          <p:nvPr/>
        </p:nvSpPr>
        <p:spPr>
          <a:xfrm>
            <a:off x="4370817" y="4135199"/>
            <a:ext cx="1124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02</a:t>
            </a:r>
            <a:endParaRPr lang="zh-CN" altLang="en-US" sz="4000" dirty="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8" name="TextBox 76"/>
          <p:cNvSpPr txBox="1"/>
          <p:nvPr/>
        </p:nvSpPr>
        <p:spPr>
          <a:xfrm>
            <a:off x="6865905" y="2671239"/>
            <a:ext cx="1124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03</a:t>
            </a:r>
            <a:endParaRPr lang="zh-CN" altLang="en-US" sz="4000" dirty="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9" name="TextBox 76"/>
          <p:cNvSpPr txBox="1"/>
          <p:nvPr/>
        </p:nvSpPr>
        <p:spPr>
          <a:xfrm>
            <a:off x="9397701" y="4135199"/>
            <a:ext cx="1124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04</a:t>
            </a:r>
            <a:endParaRPr lang="zh-CN" altLang="en-US" sz="4000" dirty="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6"/>
          <p:cNvSpPr txBox="1"/>
          <p:nvPr/>
        </p:nvSpPr>
        <p:spPr>
          <a:xfrm>
            <a:off x="4772562" y="316810"/>
            <a:ext cx="264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</a:t>
            </a:r>
            <a:r>
              <a:rPr lang="zh-CN" altLang="en-US" sz="2400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" name="文本框 6"/>
          <p:cNvSpPr txBox="1"/>
          <p:nvPr/>
        </p:nvSpPr>
        <p:spPr>
          <a:xfrm>
            <a:off x="2144684" y="685152"/>
            <a:ext cx="9077498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983310" y="1096616"/>
            <a:ext cx="225383" cy="0"/>
          </a:xfrm>
          <a:prstGeom prst="line">
            <a:avLst/>
          </a:prstGeom>
          <a:noFill/>
          <a:ln w="22225" cap="rnd" cmpd="sng" algn="ctr">
            <a:solidFill>
              <a:srgbClr val="F45474"/>
            </a:solidFill>
            <a:prstDash val="solid"/>
            <a:miter lim="800000"/>
          </a:ln>
          <a:effectLst/>
        </p:spPr>
      </p:cxnSp>
      <p:sp>
        <p:nvSpPr>
          <p:cNvPr id="41" name="Freeform 35"/>
          <p:cNvSpPr/>
          <p:nvPr/>
        </p:nvSpPr>
        <p:spPr bwMode="auto">
          <a:xfrm>
            <a:off x="6831261" y="2930579"/>
            <a:ext cx="620995" cy="1280323"/>
          </a:xfrm>
          <a:custGeom>
            <a:avLst/>
            <a:gdLst>
              <a:gd name="T0" fmla="*/ 54 w 66"/>
              <a:gd name="T1" fmla="*/ 2 h 138"/>
              <a:gd name="T2" fmla="*/ 33 w 66"/>
              <a:gd name="T3" fmla="*/ 75 h 138"/>
              <a:gd name="T4" fmla="*/ 33 w 66"/>
              <a:gd name="T5" fmla="*/ 76 h 138"/>
              <a:gd name="T6" fmla="*/ 15 w 66"/>
              <a:gd name="T7" fmla="*/ 111 h 138"/>
              <a:gd name="T8" fmla="*/ 13 w 66"/>
              <a:gd name="T9" fmla="*/ 115 h 138"/>
              <a:gd name="T10" fmla="*/ 0 w 66"/>
              <a:gd name="T11" fmla="*/ 138 h 138"/>
              <a:gd name="T12" fmla="*/ 14 w 66"/>
              <a:gd name="T13" fmla="*/ 138 h 138"/>
              <a:gd name="T14" fmla="*/ 23 w 66"/>
              <a:gd name="T15" fmla="*/ 121 h 138"/>
              <a:gd name="T16" fmla="*/ 25 w 66"/>
              <a:gd name="T17" fmla="*/ 117 h 138"/>
              <a:gd name="T18" fmla="*/ 43 w 66"/>
              <a:gd name="T19" fmla="*/ 81 h 138"/>
              <a:gd name="T20" fmla="*/ 66 w 66"/>
              <a:gd name="T21" fmla="*/ 2 h 138"/>
              <a:gd name="T22" fmla="*/ 66 w 66"/>
              <a:gd name="T23" fmla="*/ 0 h 138"/>
              <a:gd name="T24" fmla="*/ 54 w 66"/>
              <a:gd name="T25" fmla="*/ 0 h 138"/>
              <a:gd name="T26" fmla="*/ 54 w 66"/>
              <a:gd name="T27" fmla="*/ 2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" h="138">
                <a:moveTo>
                  <a:pt x="54" y="2"/>
                </a:moveTo>
                <a:cubicBezTo>
                  <a:pt x="54" y="28"/>
                  <a:pt x="47" y="53"/>
                  <a:pt x="33" y="75"/>
                </a:cubicBezTo>
                <a:cubicBezTo>
                  <a:pt x="33" y="76"/>
                  <a:pt x="33" y="76"/>
                  <a:pt x="33" y="76"/>
                </a:cubicBezTo>
                <a:cubicBezTo>
                  <a:pt x="23" y="94"/>
                  <a:pt x="17" y="107"/>
                  <a:pt x="15" y="111"/>
                </a:cubicBezTo>
                <a:cubicBezTo>
                  <a:pt x="14" y="112"/>
                  <a:pt x="13" y="113"/>
                  <a:pt x="13" y="115"/>
                </a:cubicBezTo>
                <a:cubicBezTo>
                  <a:pt x="8" y="122"/>
                  <a:pt x="4" y="130"/>
                  <a:pt x="0" y="138"/>
                </a:cubicBezTo>
                <a:cubicBezTo>
                  <a:pt x="14" y="138"/>
                  <a:pt x="14" y="138"/>
                  <a:pt x="14" y="138"/>
                </a:cubicBezTo>
                <a:cubicBezTo>
                  <a:pt x="17" y="131"/>
                  <a:pt x="21" y="124"/>
                  <a:pt x="23" y="121"/>
                </a:cubicBezTo>
                <a:cubicBezTo>
                  <a:pt x="24" y="119"/>
                  <a:pt x="25" y="118"/>
                  <a:pt x="25" y="117"/>
                </a:cubicBezTo>
                <a:cubicBezTo>
                  <a:pt x="28" y="112"/>
                  <a:pt x="37" y="95"/>
                  <a:pt x="43" y="81"/>
                </a:cubicBezTo>
                <a:cubicBezTo>
                  <a:pt x="58" y="58"/>
                  <a:pt x="66" y="30"/>
                  <a:pt x="66" y="2"/>
                </a:cubicBezTo>
                <a:cubicBezTo>
                  <a:pt x="66" y="1"/>
                  <a:pt x="66" y="0"/>
                  <a:pt x="66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4" y="1"/>
                  <a:pt x="54" y="2"/>
                </a:cubicBezTo>
                <a:close/>
              </a:path>
            </a:pathLst>
          </a:custGeom>
          <a:solidFill>
            <a:srgbClr val="E18828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758176" y="1634921"/>
            <a:ext cx="2690981" cy="4454298"/>
            <a:chOff x="4676620" y="1743303"/>
            <a:chExt cx="2690981" cy="4454298"/>
          </a:xfrm>
          <a:solidFill>
            <a:srgbClr val="F45474"/>
          </a:solidFill>
          <a:effectLst/>
        </p:grpSpPr>
        <p:sp>
          <p:nvSpPr>
            <p:cNvPr id="43" name="Freeform 22"/>
            <p:cNvSpPr/>
            <p:nvPr/>
          </p:nvSpPr>
          <p:spPr bwMode="auto">
            <a:xfrm>
              <a:off x="5999318" y="4319283"/>
              <a:ext cx="877828" cy="1878318"/>
            </a:xfrm>
            <a:custGeom>
              <a:avLst/>
              <a:gdLst>
                <a:gd name="T0" fmla="*/ 82 w 96"/>
                <a:gd name="T1" fmla="*/ 0 h 206"/>
                <a:gd name="T2" fmla="*/ 74 w 96"/>
                <a:gd name="T3" fmla="*/ 29 h 206"/>
                <a:gd name="T4" fmla="*/ 71 w 96"/>
                <a:gd name="T5" fmla="*/ 50 h 206"/>
                <a:gd name="T6" fmla="*/ 57 w 96"/>
                <a:gd name="T7" fmla="*/ 75 h 206"/>
                <a:gd name="T8" fmla="*/ 57 w 96"/>
                <a:gd name="T9" fmla="*/ 85 h 206"/>
                <a:gd name="T10" fmla="*/ 52 w 96"/>
                <a:gd name="T11" fmla="*/ 94 h 206"/>
                <a:gd name="T12" fmla="*/ 55 w 96"/>
                <a:gd name="T13" fmla="*/ 102 h 206"/>
                <a:gd name="T14" fmla="*/ 56 w 96"/>
                <a:gd name="T15" fmla="*/ 103 h 206"/>
                <a:gd name="T16" fmla="*/ 56 w 96"/>
                <a:gd name="T17" fmla="*/ 104 h 206"/>
                <a:gd name="T18" fmla="*/ 52 w 96"/>
                <a:gd name="T19" fmla="*/ 112 h 206"/>
                <a:gd name="T20" fmla="*/ 55 w 96"/>
                <a:gd name="T21" fmla="*/ 119 h 206"/>
                <a:gd name="T22" fmla="*/ 56 w 96"/>
                <a:gd name="T23" fmla="*/ 121 h 206"/>
                <a:gd name="T24" fmla="*/ 56 w 96"/>
                <a:gd name="T25" fmla="*/ 121 h 206"/>
                <a:gd name="T26" fmla="*/ 52 w 96"/>
                <a:gd name="T27" fmla="*/ 130 h 206"/>
                <a:gd name="T28" fmla="*/ 55 w 96"/>
                <a:gd name="T29" fmla="*/ 137 h 206"/>
                <a:gd name="T30" fmla="*/ 56 w 96"/>
                <a:gd name="T31" fmla="*/ 138 h 206"/>
                <a:gd name="T32" fmla="*/ 55 w 96"/>
                <a:gd name="T33" fmla="*/ 139 h 206"/>
                <a:gd name="T34" fmla="*/ 52 w 96"/>
                <a:gd name="T35" fmla="*/ 147 h 206"/>
                <a:gd name="T36" fmla="*/ 55 w 96"/>
                <a:gd name="T37" fmla="*/ 155 h 206"/>
                <a:gd name="T38" fmla="*/ 57 w 96"/>
                <a:gd name="T39" fmla="*/ 157 h 206"/>
                <a:gd name="T40" fmla="*/ 57 w 96"/>
                <a:gd name="T41" fmla="*/ 157 h 206"/>
                <a:gd name="T42" fmla="*/ 20 w 96"/>
                <a:gd name="T43" fmla="*/ 191 h 206"/>
                <a:gd name="T44" fmla="*/ 20 w 96"/>
                <a:gd name="T45" fmla="*/ 191 h 206"/>
                <a:gd name="T46" fmla="*/ 1 w 96"/>
                <a:gd name="T47" fmla="*/ 194 h 206"/>
                <a:gd name="T48" fmla="*/ 1 w 96"/>
                <a:gd name="T49" fmla="*/ 194 h 206"/>
                <a:gd name="T50" fmla="*/ 0 w 96"/>
                <a:gd name="T51" fmla="*/ 194 h 206"/>
                <a:gd name="T52" fmla="*/ 0 w 96"/>
                <a:gd name="T53" fmla="*/ 206 h 206"/>
                <a:gd name="T54" fmla="*/ 1 w 96"/>
                <a:gd name="T55" fmla="*/ 206 h 206"/>
                <a:gd name="T56" fmla="*/ 1 w 96"/>
                <a:gd name="T57" fmla="*/ 206 h 206"/>
                <a:gd name="T58" fmla="*/ 29 w 96"/>
                <a:gd name="T59" fmla="*/ 198 h 206"/>
                <a:gd name="T60" fmla="*/ 66 w 96"/>
                <a:gd name="T61" fmla="*/ 165 h 206"/>
                <a:gd name="T62" fmla="*/ 71 w 96"/>
                <a:gd name="T63" fmla="*/ 156 h 206"/>
                <a:gd name="T64" fmla="*/ 67 w 96"/>
                <a:gd name="T65" fmla="*/ 148 h 206"/>
                <a:gd name="T66" fmla="*/ 69 w 96"/>
                <a:gd name="T67" fmla="*/ 148 h 206"/>
                <a:gd name="T68" fmla="*/ 69 w 96"/>
                <a:gd name="T69" fmla="*/ 144 h 206"/>
                <a:gd name="T70" fmla="*/ 70 w 96"/>
                <a:gd name="T71" fmla="*/ 138 h 206"/>
                <a:gd name="T72" fmla="*/ 69 w 96"/>
                <a:gd name="T73" fmla="*/ 133 h 206"/>
                <a:gd name="T74" fmla="*/ 69 w 96"/>
                <a:gd name="T75" fmla="*/ 126 h 206"/>
                <a:gd name="T76" fmla="*/ 71 w 96"/>
                <a:gd name="T77" fmla="*/ 121 h 206"/>
                <a:gd name="T78" fmla="*/ 67 w 96"/>
                <a:gd name="T79" fmla="*/ 113 h 206"/>
                <a:gd name="T80" fmla="*/ 69 w 96"/>
                <a:gd name="T81" fmla="*/ 113 h 206"/>
                <a:gd name="T82" fmla="*/ 69 w 96"/>
                <a:gd name="T83" fmla="*/ 109 h 206"/>
                <a:gd name="T84" fmla="*/ 71 w 96"/>
                <a:gd name="T85" fmla="*/ 103 h 206"/>
                <a:gd name="T86" fmla="*/ 67 w 96"/>
                <a:gd name="T87" fmla="*/ 95 h 206"/>
                <a:gd name="T88" fmla="*/ 69 w 96"/>
                <a:gd name="T89" fmla="*/ 95 h 206"/>
                <a:gd name="T90" fmla="*/ 69 w 96"/>
                <a:gd name="T91" fmla="*/ 78 h 206"/>
                <a:gd name="T92" fmla="*/ 82 w 96"/>
                <a:gd name="T93" fmla="*/ 54 h 206"/>
                <a:gd name="T94" fmla="*/ 83 w 96"/>
                <a:gd name="T95" fmla="*/ 53 h 206"/>
                <a:gd name="T96" fmla="*/ 86 w 96"/>
                <a:gd name="T97" fmla="*/ 29 h 206"/>
                <a:gd name="T98" fmla="*/ 86 w 96"/>
                <a:gd name="T99" fmla="*/ 29 h 206"/>
                <a:gd name="T100" fmla="*/ 86 w 96"/>
                <a:gd name="T101" fmla="*/ 28 h 206"/>
                <a:gd name="T102" fmla="*/ 96 w 96"/>
                <a:gd name="T103" fmla="*/ 0 h 206"/>
                <a:gd name="T104" fmla="*/ 82 w 96"/>
                <a:gd name="T10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6" h="206">
                  <a:moveTo>
                    <a:pt x="82" y="0"/>
                  </a:moveTo>
                  <a:cubicBezTo>
                    <a:pt x="77" y="11"/>
                    <a:pt x="73" y="21"/>
                    <a:pt x="74" y="29"/>
                  </a:cubicBezTo>
                  <a:cubicBezTo>
                    <a:pt x="73" y="39"/>
                    <a:pt x="71" y="47"/>
                    <a:pt x="71" y="50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4" y="87"/>
                    <a:pt x="52" y="90"/>
                    <a:pt x="52" y="94"/>
                  </a:cubicBezTo>
                  <a:cubicBezTo>
                    <a:pt x="52" y="97"/>
                    <a:pt x="53" y="100"/>
                    <a:pt x="55" y="102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3" y="106"/>
                    <a:pt x="52" y="109"/>
                    <a:pt x="52" y="112"/>
                  </a:cubicBezTo>
                  <a:cubicBezTo>
                    <a:pt x="52" y="115"/>
                    <a:pt x="53" y="117"/>
                    <a:pt x="55" y="119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53" y="123"/>
                    <a:pt x="52" y="126"/>
                    <a:pt x="52" y="130"/>
                  </a:cubicBezTo>
                  <a:cubicBezTo>
                    <a:pt x="52" y="132"/>
                    <a:pt x="53" y="135"/>
                    <a:pt x="55" y="137"/>
                  </a:cubicBezTo>
                  <a:cubicBezTo>
                    <a:pt x="56" y="138"/>
                    <a:pt x="56" y="138"/>
                    <a:pt x="56" y="138"/>
                  </a:cubicBezTo>
                  <a:cubicBezTo>
                    <a:pt x="55" y="139"/>
                    <a:pt x="55" y="139"/>
                    <a:pt x="55" y="139"/>
                  </a:cubicBezTo>
                  <a:cubicBezTo>
                    <a:pt x="53" y="141"/>
                    <a:pt x="52" y="144"/>
                    <a:pt x="52" y="147"/>
                  </a:cubicBezTo>
                  <a:cubicBezTo>
                    <a:pt x="52" y="150"/>
                    <a:pt x="53" y="153"/>
                    <a:pt x="55" y="155"/>
                  </a:cubicBezTo>
                  <a:cubicBezTo>
                    <a:pt x="57" y="157"/>
                    <a:pt x="57" y="157"/>
                    <a:pt x="57" y="157"/>
                  </a:cubicBezTo>
                  <a:cubicBezTo>
                    <a:pt x="57" y="157"/>
                    <a:pt x="57" y="157"/>
                    <a:pt x="57" y="157"/>
                  </a:cubicBezTo>
                  <a:cubicBezTo>
                    <a:pt x="20" y="191"/>
                    <a:pt x="20" y="191"/>
                    <a:pt x="20" y="191"/>
                  </a:cubicBezTo>
                  <a:cubicBezTo>
                    <a:pt x="20" y="191"/>
                    <a:pt x="20" y="191"/>
                    <a:pt x="20" y="191"/>
                  </a:cubicBezTo>
                  <a:cubicBezTo>
                    <a:pt x="18" y="192"/>
                    <a:pt x="11" y="194"/>
                    <a:pt x="1" y="194"/>
                  </a:cubicBezTo>
                  <a:cubicBezTo>
                    <a:pt x="1" y="194"/>
                    <a:pt x="1" y="194"/>
                    <a:pt x="1" y="194"/>
                  </a:cubicBezTo>
                  <a:cubicBezTo>
                    <a:pt x="1" y="194"/>
                    <a:pt x="0" y="194"/>
                    <a:pt x="0" y="194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06"/>
                    <a:pt x="1" y="206"/>
                    <a:pt x="1" y="206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7" y="206"/>
                    <a:pt x="24" y="206"/>
                    <a:pt x="29" y="198"/>
                  </a:cubicBezTo>
                  <a:cubicBezTo>
                    <a:pt x="66" y="165"/>
                    <a:pt x="66" y="165"/>
                    <a:pt x="66" y="165"/>
                  </a:cubicBezTo>
                  <a:cubicBezTo>
                    <a:pt x="69" y="163"/>
                    <a:pt x="71" y="159"/>
                    <a:pt x="71" y="156"/>
                  </a:cubicBezTo>
                  <a:cubicBezTo>
                    <a:pt x="71" y="153"/>
                    <a:pt x="69" y="150"/>
                    <a:pt x="67" y="148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70" y="142"/>
                    <a:pt x="70" y="140"/>
                    <a:pt x="70" y="138"/>
                  </a:cubicBezTo>
                  <a:cubicBezTo>
                    <a:pt x="70" y="136"/>
                    <a:pt x="70" y="134"/>
                    <a:pt x="69" y="133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70" y="125"/>
                    <a:pt x="71" y="123"/>
                    <a:pt x="71" y="121"/>
                  </a:cubicBezTo>
                  <a:cubicBezTo>
                    <a:pt x="71" y="118"/>
                    <a:pt x="69" y="115"/>
                    <a:pt x="67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70" y="107"/>
                    <a:pt x="71" y="105"/>
                    <a:pt x="71" y="103"/>
                  </a:cubicBezTo>
                  <a:cubicBezTo>
                    <a:pt x="71" y="100"/>
                    <a:pt x="69" y="97"/>
                    <a:pt x="67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5" y="42"/>
                    <a:pt x="86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5" y="22"/>
                    <a:pt x="90" y="10"/>
                    <a:pt x="96" y="0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4" name="Freeform 23"/>
            <p:cNvSpPr/>
            <p:nvPr/>
          </p:nvSpPr>
          <p:spPr bwMode="auto">
            <a:xfrm>
              <a:off x="5151950" y="4319283"/>
              <a:ext cx="862494" cy="1878318"/>
            </a:xfrm>
            <a:custGeom>
              <a:avLst/>
              <a:gdLst>
                <a:gd name="T0" fmla="*/ 77 w 94"/>
                <a:gd name="T1" fmla="*/ 191 h 206"/>
                <a:gd name="T2" fmla="*/ 77 w 94"/>
                <a:gd name="T3" fmla="*/ 191 h 206"/>
                <a:gd name="T4" fmla="*/ 42 w 94"/>
                <a:gd name="T5" fmla="*/ 160 h 206"/>
                <a:gd name="T6" fmla="*/ 44 w 94"/>
                <a:gd name="T7" fmla="*/ 153 h 206"/>
                <a:gd name="T8" fmla="*/ 41 w 94"/>
                <a:gd name="T9" fmla="*/ 146 h 206"/>
                <a:gd name="T10" fmla="*/ 40 w 94"/>
                <a:gd name="T11" fmla="*/ 145 h 206"/>
                <a:gd name="T12" fmla="*/ 41 w 94"/>
                <a:gd name="T13" fmla="*/ 144 h 206"/>
                <a:gd name="T14" fmla="*/ 44 w 94"/>
                <a:gd name="T15" fmla="*/ 136 h 206"/>
                <a:gd name="T16" fmla="*/ 41 w 94"/>
                <a:gd name="T17" fmla="*/ 128 h 206"/>
                <a:gd name="T18" fmla="*/ 40 w 94"/>
                <a:gd name="T19" fmla="*/ 127 h 206"/>
                <a:gd name="T20" fmla="*/ 41 w 94"/>
                <a:gd name="T21" fmla="*/ 126 h 206"/>
                <a:gd name="T22" fmla="*/ 44 w 94"/>
                <a:gd name="T23" fmla="*/ 118 h 206"/>
                <a:gd name="T24" fmla="*/ 41 w 94"/>
                <a:gd name="T25" fmla="*/ 110 h 206"/>
                <a:gd name="T26" fmla="*/ 40 w 94"/>
                <a:gd name="T27" fmla="*/ 109 h 206"/>
                <a:gd name="T28" fmla="*/ 41 w 94"/>
                <a:gd name="T29" fmla="*/ 109 h 206"/>
                <a:gd name="T30" fmla="*/ 44 w 94"/>
                <a:gd name="T31" fmla="*/ 101 h 206"/>
                <a:gd name="T32" fmla="*/ 39 w 94"/>
                <a:gd name="T33" fmla="*/ 91 h 206"/>
                <a:gd name="T34" fmla="*/ 39 w 94"/>
                <a:gd name="T35" fmla="*/ 74 h 206"/>
                <a:gd name="T36" fmla="*/ 36 w 94"/>
                <a:gd name="T37" fmla="*/ 72 h 206"/>
                <a:gd name="T38" fmla="*/ 24 w 94"/>
                <a:gd name="T39" fmla="*/ 51 h 206"/>
                <a:gd name="T40" fmla="*/ 22 w 94"/>
                <a:gd name="T41" fmla="*/ 29 h 206"/>
                <a:gd name="T42" fmla="*/ 13 w 94"/>
                <a:gd name="T43" fmla="*/ 0 h 206"/>
                <a:gd name="T44" fmla="*/ 0 w 94"/>
                <a:gd name="T45" fmla="*/ 0 h 206"/>
                <a:gd name="T46" fmla="*/ 10 w 94"/>
                <a:gd name="T47" fmla="*/ 28 h 206"/>
                <a:gd name="T48" fmla="*/ 10 w 94"/>
                <a:gd name="T49" fmla="*/ 29 h 206"/>
                <a:gd name="T50" fmla="*/ 10 w 94"/>
                <a:gd name="T51" fmla="*/ 29 h 206"/>
                <a:gd name="T52" fmla="*/ 13 w 94"/>
                <a:gd name="T53" fmla="*/ 53 h 206"/>
                <a:gd name="T54" fmla="*/ 13 w 94"/>
                <a:gd name="T55" fmla="*/ 54 h 206"/>
                <a:gd name="T56" fmla="*/ 27 w 94"/>
                <a:gd name="T57" fmla="*/ 80 h 206"/>
                <a:gd name="T58" fmla="*/ 27 w 94"/>
                <a:gd name="T59" fmla="*/ 104 h 206"/>
                <a:gd name="T60" fmla="*/ 25 w 94"/>
                <a:gd name="T61" fmla="*/ 109 h 206"/>
                <a:gd name="T62" fmla="*/ 29 w 94"/>
                <a:gd name="T63" fmla="*/ 117 h 206"/>
                <a:gd name="T64" fmla="*/ 30 w 94"/>
                <a:gd name="T65" fmla="*/ 118 h 206"/>
                <a:gd name="T66" fmla="*/ 25 w 94"/>
                <a:gd name="T67" fmla="*/ 127 h 206"/>
                <a:gd name="T68" fmla="*/ 29 w 94"/>
                <a:gd name="T69" fmla="*/ 135 h 206"/>
                <a:gd name="T70" fmla="*/ 30 w 94"/>
                <a:gd name="T71" fmla="*/ 136 h 206"/>
                <a:gd name="T72" fmla="*/ 25 w 94"/>
                <a:gd name="T73" fmla="*/ 145 h 206"/>
                <a:gd name="T74" fmla="*/ 29 w 94"/>
                <a:gd name="T75" fmla="*/ 153 h 206"/>
                <a:gd name="T76" fmla="*/ 27 w 94"/>
                <a:gd name="T77" fmla="*/ 153 h 206"/>
                <a:gd name="T78" fmla="*/ 27 w 94"/>
                <a:gd name="T79" fmla="*/ 162 h 206"/>
                <a:gd name="T80" fmla="*/ 67 w 94"/>
                <a:gd name="T81" fmla="*/ 198 h 206"/>
                <a:gd name="T82" fmla="*/ 94 w 94"/>
                <a:gd name="T83" fmla="*/ 206 h 206"/>
                <a:gd name="T84" fmla="*/ 94 w 94"/>
                <a:gd name="T85" fmla="*/ 194 h 206"/>
                <a:gd name="T86" fmla="*/ 77 w 94"/>
                <a:gd name="T87" fmla="*/ 19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4" h="206">
                  <a:moveTo>
                    <a:pt x="77" y="191"/>
                  </a:moveTo>
                  <a:cubicBezTo>
                    <a:pt x="77" y="191"/>
                    <a:pt x="77" y="191"/>
                    <a:pt x="77" y="191"/>
                  </a:cubicBezTo>
                  <a:cubicBezTo>
                    <a:pt x="42" y="160"/>
                    <a:pt x="42" y="160"/>
                    <a:pt x="42" y="160"/>
                  </a:cubicBezTo>
                  <a:cubicBezTo>
                    <a:pt x="43" y="158"/>
                    <a:pt x="44" y="156"/>
                    <a:pt x="44" y="153"/>
                  </a:cubicBezTo>
                  <a:cubicBezTo>
                    <a:pt x="44" y="150"/>
                    <a:pt x="43" y="148"/>
                    <a:pt x="41" y="146"/>
                  </a:cubicBezTo>
                  <a:cubicBezTo>
                    <a:pt x="40" y="145"/>
                    <a:pt x="40" y="145"/>
                    <a:pt x="40" y="145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3" y="142"/>
                    <a:pt x="44" y="139"/>
                    <a:pt x="44" y="136"/>
                  </a:cubicBezTo>
                  <a:cubicBezTo>
                    <a:pt x="44" y="133"/>
                    <a:pt x="43" y="130"/>
                    <a:pt x="41" y="12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1" y="126"/>
                    <a:pt x="41" y="126"/>
                    <a:pt x="41" y="126"/>
                  </a:cubicBezTo>
                  <a:cubicBezTo>
                    <a:pt x="43" y="124"/>
                    <a:pt x="44" y="121"/>
                    <a:pt x="44" y="118"/>
                  </a:cubicBezTo>
                  <a:cubicBezTo>
                    <a:pt x="44" y="115"/>
                    <a:pt x="43" y="112"/>
                    <a:pt x="41" y="110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43" y="106"/>
                    <a:pt x="44" y="104"/>
                    <a:pt x="44" y="101"/>
                  </a:cubicBezTo>
                  <a:cubicBezTo>
                    <a:pt x="44" y="97"/>
                    <a:pt x="42" y="93"/>
                    <a:pt x="39" y="9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0" y="68"/>
                    <a:pt x="26" y="55"/>
                    <a:pt x="24" y="51"/>
                  </a:cubicBezTo>
                  <a:cubicBezTo>
                    <a:pt x="24" y="49"/>
                    <a:pt x="23" y="40"/>
                    <a:pt x="22" y="29"/>
                  </a:cubicBezTo>
                  <a:cubicBezTo>
                    <a:pt x="22" y="21"/>
                    <a:pt x="18" y="11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0"/>
                    <a:pt x="10" y="22"/>
                    <a:pt x="10" y="2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42"/>
                    <a:pt x="13" y="53"/>
                    <a:pt x="13" y="53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5"/>
                    <a:pt x="18" y="71"/>
                    <a:pt x="27" y="80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26" y="106"/>
                    <a:pt x="25" y="107"/>
                    <a:pt x="25" y="109"/>
                  </a:cubicBezTo>
                  <a:cubicBezTo>
                    <a:pt x="25" y="112"/>
                    <a:pt x="27" y="115"/>
                    <a:pt x="29" y="117"/>
                  </a:cubicBezTo>
                  <a:cubicBezTo>
                    <a:pt x="29" y="118"/>
                    <a:pt x="29" y="118"/>
                    <a:pt x="30" y="118"/>
                  </a:cubicBezTo>
                  <a:cubicBezTo>
                    <a:pt x="27" y="120"/>
                    <a:pt x="25" y="123"/>
                    <a:pt x="25" y="127"/>
                  </a:cubicBezTo>
                  <a:cubicBezTo>
                    <a:pt x="25" y="130"/>
                    <a:pt x="27" y="133"/>
                    <a:pt x="29" y="135"/>
                  </a:cubicBezTo>
                  <a:cubicBezTo>
                    <a:pt x="29" y="135"/>
                    <a:pt x="29" y="136"/>
                    <a:pt x="30" y="136"/>
                  </a:cubicBezTo>
                  <a:cubicBezTo>
                    <a:pt x="27" y="138"/>
                    <a:pt x="25" y="141"/>
                    <a:pt x="25" y="145"/>
                  </a:cubicBezTo>
                  <a:cubicBezTo>
                    <a:pt x="25" y="148"/>
                    <a:pt x="27" y="151"/>
                    <a:pt x="29" y="153"/>
                  </a:cubicBezTo>
                  <a:cubicBezTo>
                    <a:pt x="27" y="153"/>
                    <a:pt x="27" y="153"/>
                    <a:pt x="27" y="153"/>
                  </a:cubicBezTo>
                  <a:cubicBezTo>
                    <a:pt x="27" y="162"/>
                    <a:pt x="27" y="162"/>
                    <a:pt x="27" y="162"/>
                  </a:cubicBezTo>
                  <a:cubicBezTo>
                    <a:pt x="67" y="198"/>
                    <a:pt x="67" y="198"/>
                    <a:pt x="67" y="198"/>
                  </a:cubicBezTo>
                  <a:cubicBezTo>
                    <a:pt x="72" y="205"/>
                    <a:pt x="88" y="206"/>
                    <a:pt x="94" y="206"/>
                  </a:cubicBezTo>
                  <a:cubicBezTo>
                    <a:pt x="94" y="194"/>
                    <a:pt x="94" y="194"/>
                    <a:pt x="94" y="194"/>
                  </a:cubicBezTo>
                  <a:cubicBezTo>
                    <a:pt x="85" y="194"/>
                    <a:pt x="78" y="192"/>
                    <a:pt x="77" y="1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Freeform 24"/>
            <p:cNvSpPr/>
            <p:nvPr/>
          </p:nvSpPr>
          <p:spPr bwMode="auto">
            <a:xfrm>
              <a:off x="4676620" y="3061959"/>
              <a:ext cx="594163" cy="1257323"/>
            </a:xfrm>
            <a:custGeom>
              <a:avLst/>
              <a:gdLst>
                <a:gd name="T0" fmla="*/ 53 w 65"/>
                <a:gd name="T1" fmla="*/ 115 h 138"/>
                <a:gd name="T2" fmla="*/ 51 w 65"/>
                <a:gd name="T3" fmla="*/ 111 h 138"/>
                <a:gd name="T4" fmla="*/ 30 w 65"/>
                <a:gd name="T5" fmla="*/ 70 h 138"/>
                <a:gd name="T6" fmla="*/ 30 w 65"/>
                <a:gd name="T7" fmla="*/ 70 h 138"/>
                <a:gd name="T8" fmla="*/ 12 w 65"/>
                <a:gd name="T9" fmla="*/ 2 h 138"/>
                <a:gd name="T10" fmla="*/ 12 w 65"/>
                <a:gd name="T11" fmla="*/ 0 h 138"/>
                <a:gd name="T12" fmla="*/ 0 w 65"/>
                <a:gd name="T13" fmla="*/ 0 h 138"/>
                <a:gd name="T14" fmla="*/ 0 w 65"/>
                <a:gd name="T15" fmla="*/ 2 h 138"/>
                <a:gd name="T16" fmla="*/ 19 w 65"/>
                <a:gd name="T17" fmla="*/ 76 h 138"/>
                <a:gd name="T18" fmla="*/ 40 w 65"/>
                <a:gd name="T19" fmla="*/ 117 h 138"/>
                <a:gd name="T20" fmla="*/ 42 w 65"/>
                <a:gd name="T21" fmla="*/ 121 h 138"/>
                <a:gd name="T22" fmla="*/ 52 w 65"/>
                <a:gd name="T23" fmla="*/ 138 h 138"/>
                <a:gd name="T24" fmla="*/ 65 w 65"/>
                <a:gd name="T25" fmla="*/ 138 h 138"/>
                <a:gd name="T26" fmla="*/ 53 w 65"/>
                <a:gd name="T27" fmla="*/ 1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38">
                  <a:moveTo>
                    <a:pt x="53" y="115"/>
                  </a:moveTo>
                  <a:cubicBezTo>
                    <a:pt x="52" y="113"/>
                    <a:pt x="51" y="112"/>
                    <a:pt x="51" y="111"/>
                  </a:cubicBezTo>
                  <a:cubicBezTo>
                    <a:pt x="47" y="105"/>
                    <a:pt x="36" y="83"/>
                    <a:pt x="30" y="7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18" y="49"/>
                    <a:pt x="12" y="26"/>
                    <a:pt x="12" y="2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8"/>
                    <a:pt x="7" y="54"/>
                    <a:pt x="19" y="76"/>
                  </a:cubicBezTo>
                  <a:cubicBezTo>
                    <a:pt x="26" y="89"/>
                    <a:pt x="37" y="111"/>
                    <a:pt x="40" y="117"/>
                  </a:cubicBezTo>
                  <a:cubicBezTo>
                    <a:pt x="41" y="118"/>
                    <a:pt x="41" y="119"/>
                    <a:pt x="42" y="121"/>
                  </a:cubicBezTo>
                  <a:cubicBezTo>
                    <a:pt x="44" y="124"/>
                    <a:pt x="48" y="131"/>
                    <a:pt x="52" y="138"/>
                  </a:cubicBezTo>
                  <a:cubicBezTo>
                    <a:pt x="65" y="138"/>
                    <a:pt x="65" y="138"/>
                    <a:pt x="65" y="138"/>
                  </a:cubicBezTo>
                  <a:cubicBezTo>
                    <a:pt x="61" y="130"/>
                    <a:pt x="57" y="122"/>
                    <a:pt x="53" y="1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6" name="Freeform 25"/>
            <p:cNvSpPr/>
            <p:nvPr/>
          </p:nvSpPr>
          <p:spPr bwMode="auto">
            <a:xfrm>
              <a:off x="6014444" y="1743303"/>
              <a:ext cx="1353157" cy="1318656"/>
            </a:xfrm>
            <a:custGeom>
              <a:avLst/>
              <a:gdLst>
                <a:gd name="T0" fmla="*/ 1 w 148"/>
                <a:gd name="T1" fmla="*/ 12 h 145"/>
                <a:gd name="T2" fmla="*/ 136 w 148"/>
                <a:gd name="T3" fmla="*/ 145 h 145"/>
                <a:gd name="T4" fmla="*/ 148 w 148"/>
                <a:gd name="T5" fmla="*/ 145 h 145"/>
                <a:gd name="T6" fmla="*/ 1 w 148"/>
                <a:gd name="T7" fmla="*/ 0 h 145"/>
                <a:gd name="T8" fmla="*/ 0 w 148"/>
                <a:gd name="T9" fmla="*/ 0 h 145"/>
                <a:gd name="T10" fmla="*/ 0 w 148"/>
                <a:gd name="T11" fmla="*/ 12 h 145"/>
                <a:gd name="T12" fmla="*/ 1 w 148"/>
                <a:gd name="T13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145">
                  <a:moveTo>
                    <a:pt x="1" y="12"/>
                  </a:moveTo>
                  <a:cubicBezTo>
                    <a:pt x="75" y="12"/>
                    <a:pt x="135" y="71"/>
                    <a:pt x="136" y="145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7" y="64"/>
                    <a:pt x="8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4676620" y="1743303"/>
              <a:ext cx="1337824" cy="1318656"/>
            </a:xfrm>
            <a:custGeom>
              <a:avLst/>
              <a:gdLst>
                <a:gd name="T0" fmla="*/ 146 w 146"/>
                <a:gd name="T1" fmla="*/ 12 h 145"/>
                <a:gd name="T2" fmla="*/ 146 w 146"/>
                <a:gd name="T3" fmla="*/ 0 h 145"/>
                <a:gd name="T4" fmla="*/ 0 w 146"/>
                <a:gd name="T5" fmla="*/ 145 h 145"/>
                <a:gd name="T6" fmla="*/ 12 w 146"/>
                <a:gd name="T7" fmla="*/ 145 h 145"/>
                <a:gd name="T8" fmla="*/ 146 w 146"/>
                <a:gd name="T9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45">
                  <a:moveTo>
                    <a:pt x="146" y="12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66" y="0"/>
                    <a:pt x="1" y="65"/>
                    <a:pt x="0" y="14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3" y="71"/>
                    <a:pt x="73" y="12"/>
                    <a:pt x="14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8" name="椭圆 47"/>
          <p:cNvSpPr/>
          <p:nvPr/>
        </p:nvSpPr>
        <p:spPr>
          <a:xfrm>
            <a:off x="6057242" y="2673324"/>
            <a:ext cx="60925" cy="60925"/>
          </a:xfrm>
          <a:prstGeom prst="ellipse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600000" lon="600000" rev="0"/>
            </a:camera>
            <a:lightRig rig="threePt" dir="t"/>
          </a:scene3d>
          <a:sp3d z="49877">
            <a:bevelT w="49877" h="49877"/>
            <a:bevelB w="49877" h="49877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5045123" y="3978658"/>
            <a:ext cx="575223" cy="575222"/>
            <a:chOff x="8173482" y="3250109"/>
            <a:chExt cx="729123" cy="729123"/>
          </a:xfrm>
          <a:solidFill>
            <a:srgbClr val="F45474"/>
          </a:solidFill>
          <a:effectLst/>
        </p:grpSpPr>
        <p:sp>
          <p:nvSpPr>
            <p:cNvPr id="50" name="椭圆 49"/>
            <p:cNvSpPr>
              <a:spLocks noChangeAspect="1"/>
            </p:cNvSpPr>
            <p:nvPr/>
          </p:nvSpPr>
          <p:spPr>
            <a:xfrm>
              <a:off x="8184998" y="3261625"/>
              <a:ext cx="706090" cy="706090"/>
            </a:xfrm>
            <a:prstGeom prst="ellipse">
              <a:avLst/>
            </a:prstGeom>
            <a:grpFill/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lt"/>
              </a:endParaRPr>
            </a:p>
          </p:txBody>
        </p:sp>
        <p:sp>
          <p:nvSpPr>
            <p:cNvPr id="51" name="椭圆 50"/>
            <p:cNvSpPr>
              <a:spLocks noChangeAspect="1"/>
            </p:cNvSpPr>
            <p:nvPr/>
          </p:nvSpPr>
          <p:spPr>
            <a:xfrm>
              <a:off x="8173482" y="3250109"/>
              <a:ext cx="729123" cy="729123"/>
            </a:xfrm>
            <a:prstGeom prst="ellipse">
              <a:avLst/>
            </a:prstGeom>
            <a:grpFill/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softEdge rad="381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651202" y="3880391"/>
            <a:ext cx="575223" cy="575222"/>
            <a:chOff x="8173482" y="3250109"/>
            <a:chExt cx="729123" cy="729123"/>
          </a:xfrm>
          <a:solidFill>
            <a:srgbClr val="F45474"/>
          </a:solidFill>
          <a:effectLst/>
        </p:grpSpPr>
        <p:sp>
          <p:nvSpPr>
            <p:cNvPr id="53" name="椭圆 52"/>
            <p:cNvSpPr>
              <a:spLocks noChangeAspect="1"/>
            </p:cNvSpPr>
            <p:nvPr/>
          </p:nvSpPr>
          <p:spPr>
            <a:xfrm>
              <a:off x="8184998" y="3261625"/>
              <a:ext cx="706090" cy="706090"/>
            </a:xfrm>
            <a:prstGeom prst="ellipse">
              <a:avLst/>
            </a:prstGeom>
            <a:grpFill/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lt"/>
              </a:endParaRPr>
            </a:p>
          </p:txBody>
        </p:sp>
        <p:sp>
          <p:nvSpPr>
            <p:cNvPr id="54" name="椭圆 53"/>
            <p:cNvSpPr>
              <a:spLocks noChangeAspect="1"/>
            </p:cNvSpPr>
            <p:nvPr/>
          </p:nvSpPr>
          <p:spPr>
            <a:xfrm>
              <a:off x="8173482" y="3250109"/>
              <a:ext cx="729123" cy="729123"/>
            </a:xfrm>
            <a:prstGeom prst="ellipse">
              <a:avLst/>
            </a:prstGeom>
            <a:grpFill/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452515" y="2525432"/>
            <a:ext cx="575223" cy="575222"/>
            <a:chOff x="8173482" y="3250109"/>
            <a:chExt cx="729123" cy="729123"/>
          </a:xfrm>
          <a:solidFill>
            <a:srgbClr val="F45474"/>
          </a:solidFill>
          <a:effectLst/>
        </p:grpSpPr>
        <p:sp>
          <p:nvSpPr>
            <p:cNvPr id="56" name="椭圆 55"/>
            <p:cNvSpPr>
              <a:spLocks noChangeAspect="1"/>
            </p:cNvSpPr>
            <p:nvPr/>
          </p:nvSpPr>
          <p:spPr>
            <a:xfrm>
              <a:off x="8184998" y="3261625"/>
              <a:ext cx="706090" cy="706090"/>
            </a:xfrm>
            <a:prstGeom prst="ellipse">
              <a:avLst/>
            </a:prstGeom>
            <a:grpFill/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lt"/>
              </a:endParaRPr>
            </a:p>
          </p:txBody>
        </p:sp>
        <p:sp>
          <p:nvSpPr>
            <p:cNvPr id="57" name="椭圆 56"/>
            <p:cNvSpPr>
              <a:spLocks noChangeAspect="1"/>
            </p:cNvSpPr>
            <p:nvPr/>
          </p:nvSpPr>
          <p:spPr>
            <a:xfrm>
              <a:off x="8173482" y="3250109"/>
              <a:ext cx="729123" cy="729123"/>
            </a:xfrm>
            <a:prstGeom prst="ellipse">
              <a:avLst/>
            </a:prstGeom>
            <a:grpFill/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138778" y="2454705"/>
            <a:ext cx="575223" cy="575222"/>
            <a:chOff x="8173482" y="3250109"/>
            <a:chExt cx="729123" cy="729123"/>
          </a:xfrm>
          <a:solidFill>
            <a:srgbClr val="F45474"/>
          </a:solidFill>
          <a:effectLst/>
        </p:grpSpPr>
        <p:sp>
          <p:nvSpPr>
            <p:cNvPr id="59" name="椭圆 58"/>
            <p:cNvSpPr>
              <a:spLocks noChangeAspect="1"/>
            </p:cNvSpPr>
            <p:nvPr/>
          </p:nvSpPr>
          <p:spPr>
            <a:xfrm>
              <a:off x="8184998" y="3261625"/>
              <a:ext cx="706090" cy="706090"/>
            </a:xfrm>
            <a:prstGeom prst="ellipse">
              <a:avLst/>
            </a:prstGeom>
            <a:grpFill/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lt"/>
              </a:endParaRPr>
            </a:p>
          </p:txBody>
        </p:sp>
        <p:sp>
          <p:nvSpPr>
            <p:cNvPr id="60" name="椭圆 59"/>
            <p:cNvSpPr>
              <a:spLocks noChangeAspect="1"/>
            </p:cNvSpPr>
            <p:nvPr/>
          </p:nvSpPr>
          <p:spPr>
            <a:xfrm>
              <a:off x="8173482" y="3250109"/>
              <a:ext cx="729123" cy="729123"/>
            </a:xfrm>
            <a:prstGeom prst="ellipse">
              <a:avLst/>
            </a:prstGeom>
            <a:grpFill/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lt"/>
              </a:endParaRPr>
            </a:p>
          </p:txBody>
        </p:sp>
      </p:grpSp>
      <p:sp>
        <p:nvSpPr>
          <p:cNvPr id="61" name="KSO_Shape"/>
          <p:cNvSpPr>
            <a:spLocks noChangeAspect="1"/>
          </p:cNvSpPr>
          <p:nvPr/>
        </p:nvSpPr>
        <p:spPr>
          <a:xfrm>
            <a:off x="4582641" y="2707790"/>
            <a:ext cx="314975" cy="210511"/>
          </a:xfrm>
          <a:custGeom>
            <a:avLst/>
            <a:gdLst/>
            <a:ahLst/>
            <a:cxnLst/>
            <a:rect l="l" t="t" r="r" b="b"/>
            <a:pathLst>
              <a:path w="4974795" h="3320682">
                <a:moveTo>
                  <a:pt x="1897867" y="1805825"/>
                </a:moveTo>
                <a:lnTo>
                  <a:pt x="2485737" y="2315734"/>
                </a:lnTo>
                <a:lnTo>
                  <a:pt x="3073607" y="1805825"/>
                </a:lnTo>
                <a:lnTo>
                  <a:pt x="4820061" y="3320682"/>
                </a:lnTo>
                <a:lnTo>
                  <a:pt x="151413" y="3320682"/>
                </a:lnTo>
                <a:close/>
                <a:moveTo>
                  <a:pt x="0" y="159634"/>
                </a:moveTo>
                <a:lnTo>
                  <a:pt x="1788328" y="1710812"/>
                </a:lnTo>
                <a:lnTo>
                  <a:pt x="0" y="3261996"/>
                </a:lnTo>
                <a:close/>
                <a:moveTo>
                  <a:pt x="4974795" y="156753"/>
                </a:moveTo>
                <a:lnTo>
                  <a:pt x="4974795" y="3264872"/>
                </a:lnTo>
                <a:lnTo>
                  <a:pt x="3183146" y="1710812"/>
                </a:lnTo>
                <a:close/>
                <a:moveTo>
                  <a:pt x="35040" y="0"/>
                </a:moveTo>
                <a:lnTo>
                  <a:pt x="4936434" y="0"/>
                </a:lnTo>
                <a:lnTo>
                  <a:pt x="2485737" y="2125709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62" name="KSO_Shape"/>
          <p:cNvSpPr>
            <a:spLocks noChangeAspect="1"/>
          </p:cNvSpPr>
          <p:nvPr/>
        </p:nvSpPr>
        <p:spPr>
          <a:xfrm>
            <a:off x="5193657" y="4132987"/>
            <a:ext cx="278155" cy="266564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lt"/>
            </a:endParaRPr>
          </a:p>
        </p:txBody>
      </p:sp>
      <p:sp>
        <p:nvSpPr>
          <p:cNvPr id="63" name="KSO_Shape"/>
          <p:cNvSpPr>
            <a:spLocks noChangeAspect="1"/>
          </p:cNvSpPr>
          <p:nvPr/>
        </p:nvSpPr>
        <p:spPr>
          <a:xfrm flipH="1">
            <a:off x="7301013" y="2598656"/>
            <a:ext cx="279756" cy="257840"/>
          </a:xfrm>
          <a:custGeom>
            <a:avLst/>
            <a:gdLst/>
            <a:ahLst/>
            <a:cxnLst/>
            <a:rect l="l" t="t" r="r" b="b"/>
            <a:pathLst>
              <a:path w="2922576" h="2692126">
                <a:moveTo>
                  <a:pt x="553896" y="1279436"/>
                </a:moveTo>
                <a:cubicBezTo>
                  <a:pt x="792021" y="1473111"/>
                  <a:pt x="992046" y="1742986"/>
                  <a:pt x="1211121" y="1974761"/>
                </a:cubicBezTo>
                <a:lnTo>
                  <a:pt x="1201596" y="2431961"/>
                </a:lnTo>
                <a:cubicBezTo>
                  <a:pt x="947596" y="2384336"/>
                  <a:pt x="769796" y="2336711"/>
                  <a:pt x="639621" y="2117636"/>
                </a:cubicBezTo>
                <a:cubicBezTo>
                  <a:pt x="509446" y="1898561"/>
                  <a:pt x="582471" y="1558836"/>
                  <a:pt x="553896" y="1279436"/>
                </a:cubicBezTo>
                <a:close/>
                <a:moveTo>
                  <a:pt x="1414250" y="349940"/>
                </a:moveTo>
                <a:lnTo>
                  <a:pt x="1576175" y="702365"/>
                </a:lnTo>
                <a:lnTo>
                  <a:pt x="1840671" y="351223"/>
                </a:lnTo>
                <a:cubicBezTo>
                  <a:pt x="1946050" y="474823"/>
                  <a:pt x="2011221" y="645739"/>
                  <a:pt x="2011221" y="834547"/>
                </a:cubicBezTo>
                <a:cubicBezTo>
                  <a:pt x="2019964" y="1198269"/>
                  <a:pt x="1873746" y="1469720"/>
                  <a:pt x="1527496" y="1508764"/>
                </a:cubicBezTo>
                <a:lnTo>
                  <a:pt x="1534971" y="2136686"/>
                </a:lnTo>
                <a:cubicBezTo>
                  <a:pt x="1804846" y="1854111"/>
                  <a:pt x="2036621" y="1552486"/>
                  <a:pt x="2344596" y="1288961"/>
                </a:cubicBezTo>
                <a:cubicBezTo>
                  <a:pt x="2347771" y="1504861"/>
                  <a:pt x="2350946" y="1939836"/>
                  <a:pt x="2192196" y="2193836"/>
                </a:cubicBezTo>
                <a:cubicBezTo>
                  <a:pt x="1995346" y="2466886"/>
                  <a:pt x="1623871" y="2444661"/>
                  <a:pt x="1344471" y="2441486"/>
                </a:cubicBezTo>
                <a:lnTo>
                  <a:pt x="1353780" y="1510652"/>
                </a:lnTo>
                <a:cubicBezTo>
                  <a:pt x="992542" y="1480514"/>
                  <a:pt x="840254" y="1205525"/>
                  <a:pt x="849171" y="834547"/>
                </a:cubicBezTo>
                <a:cubicBezTo>
                  <a:pt x="853745" y="644286"/>
                  <a:pt x="913894" y="479273"/>
                  <a:pt x="1011904" y="360081"/>
                </a:cubicBezTo>
                <a:lnTo>
                  <a:pt x="1014200" y="359465"/>
                </a:lnTo>
                <a:lnTo>
                  <a:pt x="1214225" y="683315"/>
                </a:lnTo>
                <a:close/>
                <a:moveTo>
                  <a:pt x="480281" y="174535"/>
                </a:moveTo>
                <a:cubicBezTo>
                  <a:pt x="324175" y="174535"/>
                  <a:pt x="197626" y="319405"/>
                  <a:pt x="197626" y="498111"/>
                </a:cubicBezTo>
                <a:lnTo>
                  <a:pt x="197626" y="2194015"/>
                </a:lnTo>
                <a:cubicBezTo>
                  <a:pt x="197626" y="2372721"/>
                  <a:pt x="324175" y="2517591"/>
                  <a:pt x="480281" y="2517591"/>
                </a:cubicBezTo>
                <a:lnTo>
                  <a:pt x="2458598" y="2517591"/>
                </a:lnTo>
                <a:cubicBezTo>
                  <a:pt x="2614704" y="2517591"/>
                  <a:pt x="2741253" y="2372721"/>
                  <a:pt x="2741253" y="2194015"/>
                </a:cubicBezTo>
                <a:lnTo>
                  <a:pt x="2741253" y="498111"/>
                </a:lnTo>
                <a:cubicBezTo>
                  <a:pt x="2741253" y="319405"/>
                  <a:pt x="2614704" y="174535"/>
                  <a:pt x="2458598" y="174535"/>
                </a:cubicBezTo>
                <a:close/>
                <a:moveTo>
                  <a:pt x="324765" y="0"/>
                </a:moveTo>
                <a:lnTo>
                  <a:pt x="2597811" y="0"/>
                </a:lnTo>
                <a:cubicBezTo>
                  <a:pt x="2777173" y="0"/>
                  <a:pt x="2922576" y="166453"/>
                  <a:pt x="2922576" y="371783"/>
                </a:cubicBezTo>
                <a:lnTo>
                  <a:pt x="2922576" y="2320344"/>
                </a:lnTo>
                <a:cubicBezTo>
                  <a:pt x="2922576" y="2525673"/>
                  <a:pt x="2777173" y="2692126"/>
                  <a:pt x="2597811" y="2692126"/>
                </a:cubicBezTo>
                <a:lnTo>
                  <a:pt x="324765" y="2692126"/>
                </a:lnTo>
                <a:cubicBezTo>
                  <a:pt x="145402" y="2692126"/>
                  <a:pt x="0" y="2525673"/>
                  <a:pt x="0" y="2320344"/>
                </a:cubicBezTo>
                <a:lnTo>
                  <a:pt x="0" y="371783"/>
                </a:lnTo>
                <a:cubicBezTo>
                  <a:pt x="0" y="166453"/>
                  <a:pt x="145402" y="0"/>
                  <a:pt x="324765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lt"/>
            </a:endParaRPr>
          </a:p>
        </p:txBody>
      </p:sp>
      <p:sp>
        <p:nvSpPr>
          <p:cNvPr id="64" name="KSO_Shape"/>
          <p:cNvSpPr>
            <a:spLocks noChangeAspect="1"/>
          </p:cNvSpPr>
          <p:nvPr/>
        </p:nvSpPr>
        <p:spPr>
          <a:xfrm>
            <a:off x="6755570" y="4037903"/>
            <a:ext cx="366487" cy="260203"/>
          </a:xfrm>
          <a:custGeom>
            <a:avLst/>
            <a:gdLst>
              <a:gd name="connsiteX0" fmla="*/ 236286 w 472572"/>
              <a:gd name="connsiteY0" fmla="*/ 238384 h 335351"/>
              <a:gd name="connsiteX1" fmla="*/ 297849 w 472572"/>
              <a:gd name="connsiteY1" fmla="*/ 277381 h 335351"/>
              <a:gd name="connsiteX2" fmla="*/ 236286 w 472572"/>
              <a:gd name="connsiteY2" fmla="*/ 335351 h 335351"/>
              <a:gd name="connsiteX3" fmla="*/ 174722 w 472572"/>
              <a:gd name="connsiteY3" fmla="*/ 277381 h 335351"/>
              <a:gd name="connsiteX4" fmla="*/ 236286 w 472572"/>
              <a:gd name="connsiteY4" fmla="*/ 238384 h 335351"/>
              <a:gd name="connsiteX5" fmla="*/ 236286 w 472572"/>
              <a:gd name="connsiteY5" fmla="*/ 153779 h 335351"/>
              <a:gd name="connsiteX6" fmla="*/ 360886 w 472572"/>
              <a:gd name="connsiteY6" fmla="*/ 218025 h 335351"/>
              <a:gd name="connsiteX7" fmla="*/ 331907 w 472572"/>
              <a:gd name="connsiteY7" fmla="*/ 245311 h 335351"/>
              <a:gd name="connsiteX8" fmla="*/ 236286 w 472572"/>
              <a:gd name="connsiteY8" fmla="*/ 193327 h 335351"/>
              <a:gd name="connsiteX9" fmla="*/ 140664 w 472572"/>
              <a:gd name="connsiteY9" fmla="*/ 245311 h 335351"/>
              <a:gd name="connsiteX10" fmla="*/ 111686 w 472572"/>
              <a:gd name="connsiteY10" fmla="*/ 218025 h 335351"/>
              <a:gd name="connsiteX11" fmla="*/ 236286 w 472572"/>
              <a:gd name="connsiteY11" fmla="*/ 153779 h 335351"/>
              <a:gd name="connsiteX12" fmla="*/ 236285 w 472572"/>
              <a:gd name="connsiteY12" fmla="*/ 72334 h 335351"/>
              <a:gd name="connsiteX13" fmla="*/ 420037 w 472572"/>
              <a:gd name="connsiteY13" fmla="*/ 162327 h 335351"/>
              <a:gd name="connsiteX14" fmla="*/ 389766 w 472572"/>
              <a:gd name="connsiteY14" fmla="*/ 190830 h 335351"/>
              <a:gd name="connsiteX15" fmla="*/ 236285 w 472572"/>
              <a:gd name="connsiteY15" fmla="*/ 114013 h 335351"/>
              <a:gd name="connsiteX16" fmla="*/ 82804 w 472572"/>
              <a:gd name="connsiteY16" fmla="*/ 190829 h 335351"/>
              <a:gd name="connsiteX17" fmla="*/ 52534 w 472572"/>
              <a:gd name="connsiteY17" fmla="*/ 162327 h 335351"/>
              <a:gd name="connsiteX18" fmla="*/ 236285 w 472572"/>
              <a:gd name="connsiteY18" fmla="*/ 72334 h 335351"/>
              <a:gd name="connsiteX19" fmla="*/ 236286 w 472572"/>
              <a:gd name="connsiteY19" fmla="*/ 0 h 335351"/>
              <a:gd name="connsiteX20" fmla="*/ 472572 w 472572"/>
              <a:gd name="connsiteY20" fmla="*/ 112859 h 335351"/>
              <a:gd name="connsiteX21" fmla="*/ 443240 w 472572"/>
              <a:gd name="connsiteY21" fmla="*/ 140479 h 335351"/>
              <a:gd name="connsiteX22" fmla="*/ 236286 w 472572"/>
              <a:gd name="connsiteY22" fmla="*/ 40387 h 335351"/>
              <a:gd name="connsiteX23" fmla="*/ 29332 w 472572"/>
              <a:gd name="connsiteY23" fmla="*/ 140479 h 335351"/>
              <a:gd name="connsiteX24" fmla="*/ 0 w 472572"/>
              <a:gd name="connsiteY24" fmla="*/ 112859 h 335351"/>
              <a:gd name="connsiteX25" fmla="*/ 236286 w 472572"/>
              <a:gd name="connsiteY25" fmla="*/ 0 h 33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2572" h="335351">
                <a:moveTo>
                  <a:pt x="236286" y="238384"/>
                </a:moveTo>
                <a:cubicBezTo>
                  <a:pt x="263564" y="238384"/>
                  <a:pt x="287156" y="254165"/>
                  <a:pt x="297849" y="277381"/>
                </a:cubicBezTo>
                <a:lnTo>
                  <a:pt x="236286" y="335351"/>
                </a:lnTo>
                <a:lnTo>
                  <a:pt x="174722" y="277381"/>
                </a:lnTo>
                <a:cubicBezTo>
                  <a:pt x="185416" y="254165"/>
                  <a:pt x="209008" y="238384"/>
                  <a:pt x="236286" y="238384"/>
                </a:cubicBezTo>
                <a:close/>
                <a:moveTo>
                  <a:pt x="236286" y="153779"/>
                </a:moveTo>
                <a:cubicBezTo>
                  <a:pt x="287723" y="153779"/>
                  <a:pt x="333263" y="179027"/>
                  <a:pt x="360886" y="218025"/>
                </a:cubicBezTo>
                <a:lnTo>
                  <a:pt x="331907" y="245311"/>
                </a:lnTo>
                <a:cubicBezTo>
                  <a:pt x="311651" y="213977"/>
                  <a:pt x="276380" y="193327"/>
                  <a:pt x="236286" y="193327"/>
                </a:cubicBezTo>
                <a:cubicBezTo>
                  <a:pt x="196191" y="193327"/>
                  <a:pt x="160920" y="213977"/>
                  <a:pt x="140664" y="245311"/>
                </a:cubicBezTo>
                <a:lnTo>
                  <a:pt x="111686" y="218025"/>
                </a:lnTo>
                <a:cubicBezTo>
                  <a:pt x="139308" y="179027"/>
                  <a:pt x="184848" y="153779"/>
                  <a:pt x="236286" y="153779"/>
                </a:cubicBezTo>
                <a:close/>
                <a:moveTo>
                  <a:pt x="236285" y="72334"/>
                </a:moveTo>
                <a:cubicBezTo>
                  <a:pt x="311099" y="72334"/>
                  <a:pt x="377756" y="107256"/>
                  <a:pt x="420037" y="162327"/>
                </a:cubicBezTo>
                <a:lnTo>
                  <a:pt x="389766" y="190830"/>
                </a:lnTo>
                <a:cubicBezTo>
                  <a:pt x="354994" y="143968"/>
                  <a:pt x="299138" y="114013"/>
                  <a:pt x="236285" y="114013"/>
                </a:cubicBezTo>
                <a:cubicBezTo>
                  <a:pt x="173433" y="114013"/>
                  <a:pt x="117576" y="143967"/>
                  <a:pt x="82804" y="190829"/>
                </a:cubicBezTo>
                <a:lnTo>
                  <a:pt x="52534" y="162327"/>
                </a:lnTo>
                <a:cubicBezTo>
                  <a:pt x="94815" y="107256"/>
                  <a:pt x="161472" y="72334"/>
                  <a:pt x="236285" y="72334"/>
                </a:cubicBezTo>
                <a:close/>
                <a:moveTo>
                  <a:pt x="236286" y="0"/>
                </a:moveTo>
                <a:cubicBezTo>
                  <a:pt x="331854" y="0"/>
                  <a:pt x="417244" y="43584"/>
                  <a:pt x="472572" y="112859"/>
                </a:cubicBezTo>
                <a:lnTo>
                  <a:pt x="443240" y="140479"/>
                </a:lnTo>
                <a:cubicBezTo>
                  <a:pt x="395198" y="79129"/>
                  <a:pt x="320266" y="40387"/>
                  <a:pt x="236286" y="40387"/>
                </a:cubicBezTo>
                <a:cubicBezTo>
                  <a:pt x="152305" y="40387"/>
                  <a:pt x="77373" y="79129"/>
                  <a:pt x="29332" y="140479"/>
                </a:cubicBezTo>
                <a:lnTo>
                  <a:pt x="0" y="112859"/>
                </a:lnTo>
                <a:cubicBezTo>
                  <a:pt x="55328" y="43584"/>
                  <a:pt x="140717" y="0"/>
                  <a:pt x="236286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lt"/>
            </a:endParaRPr>
          </a:p>
        </p:txBody>
      </p:sp>
      <p:sp>
        <p:nvSpPr>
          <p:cNvPr id="65" name="Freeform 817"/>
          <p:cNvSpPr>
            <a:spLocks noEditPoints="1"/>
          </p:cNvSpPr>
          <p:nvPr/>
        </p:nvSpPr>
        <p:spPr bwMode="auto">
          <a:xfrm>
            <a:off x="5235660" y="2295914"/>
            <a:ext cx="1720680" cy="1720680"/>
          </a:xfrm>
          <a:custGeom>
            <a:avLst/>
            <a:gdLst>
              <a:gd name="T0" fmla="*/ 85 w 174"/>
              <a:gd name="T1" fmla="*/ 72 h 174"/>
              <a:gd name="T2" fmla="*/ 119 w 174"/>
              <a:gd name="T3" fmla="*/ 109 h 174"/>
              <a:gd name="T4" fmla="*/ 87 w 174"/>
              <a:gd name="T5" fmla="*/ 0 h 174"/>
              <a:gd name="T6" fmla="*/ 87 w 174"/>
              <a:gd name="T7" fmla="*/ 0 h 174"/>
              <a:gd name="T8" fmla="*/ 129 w 174"/>
              <a:gd name="T9" fmla="*/ 38 h 174"/>
              <a:gd name="T10" fmla="*/ 111 w 174"/>
              <a:gd name="T11" fmla="*/ 36 h 174"/>
              <a:gd name="T12" fmla="*/ 113 w 174"/>
              <a:gd name="T13" fmla="*/ 28 h 174"/>
              <a:gd name="T14" fmla="*/ 103 w 174"/>
              <a:gd name="T15" fmla="*/ 27 h 174"/>
              <a:gd name="T16" fmla="*/ 100 w 174"/>
              <a:gd name="T17" fmla="*/ 30 h 174"/>
              <a:gd name="T18" fmla="*/ 93 w 174"/>
              <a:gd name="T19" fmla="*/ 27 h 174"/>
              <a:gd name="T20" fmla="*/ 82 w 174"/>
              <a:gd name="T21" fmla="*/ 25 h 174"/>
              <a:gd name="T22" fmla="*/ 79 w 174"/>
              <a:gd name="T23" fmla="*/ 25 h 174"/>
              <a:gd name="T24" fmla="*/ 78 w 174"/>
              <a:gd name="T25" fmla="*/ 41 h 174"/>
              <a:gd name="T26" fmla="*/ 87 w 174"/>
              <a:gd name="T27" fmla="*/ 44 h 174"/>
              <a:gd name="T28" fmla="*/ 96 w 174"/>
              <a:gd name="T29" fmla="*/ 32 h 174"/>
              <a:gd name="T30" fmla="*/ 107 w 174"/>
              <a:gd name="T31" fmla="*/ 38 h 174"/>
              <a:gd name="T32" fmla="*/ 98 w 174"/>
              <a:gd name="T33" fmla="*/ 52 h 174"/>
              <a:gd name="T34" fmla="*/ 108 w 174"/>
              <a:gd name="T35" fmla="*/ 54 h 174"/>
              <a:gd name="T36" fmla="*/ 117 w 174"/>
              <a:gd name="T37" fmla="*/ 53 h 174"/>
              <a:gd name="T38" fmla="*/ 104 w 174"/>
              <a:gd name="T39" fmla="*/ 55 h 174"/>
              <a:gd name="T40" fmla="*/ 93 w 174"/>
              <a:gd name="T41" fmla="*/ 64 h 174"/>
              <a:gd name="T42" fmla="*/ 88 w 174"/>
              <a:gd name="T43" fmla="*/ 70 h 174"/>
              <a:gd name="T44" fmla="*/ 72 w 174"/>
              <a:gd name="T45" fmla="*/ 75 h 174"/>
              <a:gd name="T46" fmla="*/ 77 w 174"/>
              <a:gd name="T47" fmla="*/ 89 h 174"/>
              <a:gd name="T48" fmla="*/ 84 w 174"/>
              <a:gd name="T49" fmla="*/ 97 h 174"/>
              <a:gd name="T50" fmla="*/ 100 w 174"/>
              <a:gd name="T51" fmla="*/ 95 h 174"/>
              <a:gd name="T52" fmla="*/ 116 w 174"/>
              <a:gd name="T53" fmla="*/ 102 h 174"/>
              <a:gd name="T54" fmla="*/ 121 w 174"/>
              <a:gd name="T55" fmla="*/ 109 h 174"/>
              <a:gd name="T56" fmla="*/ 137 w 174"/>
              <a:gd name="T57" fmla="*/ 114 h 174"/>
              <a:gd name="T58" fmla="*/ 130 w 174"/>
              <a:gd name="T59" fmla="*/ 132 h 174"/>
              <a:gd name="T60" fmla="*/ 122 w 174"/>
              <a:gd name="T61" fmla="*/ 139 h 174"/>
              <a:gd name="T62" fmla="*/ 113 w 174"/>
              <a:gd name="T63" fmla="*/ 148 h 174"/>
              <a:gd name="T64" fmla="*/ 101 w 174"/>
              <a:gd name="T65" fmla="*/ 161 h 174"/>
              <a:gd name="T66" fmla="*/ 94 w 174"/>
              <a:gd name="T67" fmla="*/ 159 h 174"/>
              <a:gd name="T68" fmla="*/ 97 w 174"/>
              <a:gd name="T69" fmla="*/ 136 h 174"/>
              <a:gd name="T70" fmla="*/ 86 w 174"/>
              <a:gd name="T71" fmla="*/ 114 h 174"/>
              <a:gd name="T72" fmla="*/ 88 w 174"/>
              <a:gd name="T73" fmla="*/ 99 h 174"/>
              <a:gd name="T74" fmla="*/ 75 w 174"/>
              <a:gd name="T75" fmla="*/ 93 h 174"/>
              <a:gd name="T76" fmla="*/ 56 w 174"/>
              <a:gd name="T77" fmla="*/ 82 h 174"/>
              <a:gd name="T78" fmla="*/ 52 w 174"/>
              <a:gd name="T79" fmla="*/ 79 h 174"/>
              <a:gd name="T80" fmla="*/ 40 w 174"/>
              <a:gd name="T81" fmla="*/ 67 h 174"/>
              <a:gd name="T82" fmla="*/ 34 w 174"/>
              <a:gd name="T83" fmla="*/ 46 h 174"/>
              <a:gd name="T84" fmla="*/ 59 w 174"/>
              <a:gd name="T85" fmla="*/ 17 h 174"/>
              <a:gd name="T86" fmla="*/ 55 w 174"/>
              <a:gd name="T87" fmla="*/ 22 h 174"/>
              <a:gd name="T88" fmla="*/ 65 w 174"/>
              <a:gd name="T89" fmla="*/ 21 h 174"/>
              <a:gd name="T90" fmla="*/ 73 w 174"/>
              <a:gd name="T91" fmla="*/ 19 h 174"/>
              <a:gd name="T92" fmla="*/ 76 w 174"/>
              <a:gd name="T93" fmla="*/ 14 h 174"/>
              <a:gd name="T94" fmla="*/ 71 w 174"/>
              <a:gd name="T95" fmla="*/ 11 h 174"/>
              <a:gd name="T96" fmla="*/ 96 w 174"/>
              <a:gd name="T97" fmla="*/ 12 h 174"/>
              <a:gd name="T98" fmla="*/ 102 w 174"/>
              <a:gd name="T99" fmla="*/ 11 h 174"/>
              <a:gd name="T100" fmla="*/ 158 w 174"/>
              <a:gd name="T101" fmla="*/ 64 h 174"/>
              <a:gd name="T102" fmla="*/ 163 w 174"/>
              <a:gd name="T103" fmla="*/ 72 h 174"/>
              <a:gd name="T104" fmla="*/ 157 w 174"/>
              <a:gd name="T105" fmla="*/ 69 h 174"/>
              <a:gd name="T106" fmla="*/ 154 w 174"/>
              <a:gd name="T107" fmla="*/ 100 h 174"/>
              <a:gd name="T108" fmla="*/ 156 w 174"/>
              <a:gd name="T109" fmla="*/ 84 h 174"/>
              <a:gd name="T110" fmla="*/ 164 w 174"/>
              <a:gd name="T111" fmla="*/ 87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4" h="174">
                <a:moveTo>
                  <a:pt x="85" y="72"/>
                </a:moveTo>
                <a:cubicBezTo>
                  <a:pt x="85" y="72"/>
                  <a:pt x="85" y="72"/>
                  <a:pt x="85" y="72"/>
                </a:cubicBezTo>
                <a:cubicBezTo>
                  <a:pt x="85" y="72"/>
                  <a:pt x="85" y="72"/>
                  <a:pt x="85" y="72"/>
                </a:cubicBezTo>
                <a:cubicBezTo>
                  <a:pt x="85" y="72"/>
                  <a:pt x="85" y="72"/>
                  <a:pt x="85" y="72"/>
                </a:cubicBezTo>
                <a:close/>
                <a:moveTo>
                  <a:pt x="119" y="109"/>
                </a:move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9" y="109"/>
                  <a:pt x="119" y="109"/>
                </a:cubicBezTo>
                <a:close/>
                <a:moveTo>
                  <a:pt x="120" y="109"/>
                </a:move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9" y="109"/>
                  <a:pt x="120" y="109"/>
                </a:cubicBezTo>
                <a:close/>
                <a:moveTo>
                  <a:pt x="87" y="0"/>
                </a:moveTo>
                <a:cubicBezTo>
                  <a:pt x="39" y="0"/>
                  <a:pt x="0" y="39"/>
                  <a:pt x="0" y="87"/>
                </a:cubicBezTo>
                <a:cubicBezTo>
                  <a:pt x="0" y="135"/>
                  <a:pt x="39" y="174"/>
                  <a:pt x="87" y="174"/>
                </a:cubicBezTo>
                <a:cubicBezTo>
                  <a:pt x="135" y="174"/>
                  <a:pt x="174" y="135"/>
                  <a:pt x="174" y="87"/>
                </a:cubicBezTo>
                <a:cubicBezTo>
                  <a:pt x="174" y="39"/>
                  <a:pt x="135" y="0"/>
                  <a:pt x="87" y="0"/>
                </a:cubicBezTo>
                <a:close/>
                <a:moveTo>
                  <a:pt x="143" y="34"/>
                </a:moveTo>
                <a:cubicBezTo>
                  <a:pt x="140" y="34"/>
                  <a:pt x="138" y="34"/>
                  <a:pt x="135" y="36"/>
                </a:cubicBezTo>
                <a:cubicBezTo>
                  <a:pt x="134" y="36"/>
                  <a:pt x="134" y="37"/>
                  <a:pt x="132" y="37"/>
                </a:cubicBezTo>
                <a:cubicBezTo>
                  <a:pt x="131" y="38"/>
                  <a:pt x="130" y="37"/>
                  <a:pt x="129" y="38"/>
                </a:cubicBezTo>
                <a:cubicBezTo>
                  <a:pt x="125" y="39"/>
                  <a:pt x="126" y="48"/>
                  <a:pt x="120" y="46"/>
                </a:cubicBezTo>
                <a:cubicBezTo>
                  <a:pt x="118" y="46"/>
                  <a:pt x="116" y="43"/>
                  <a:pt x="115" y="41"/>
                </a:cubicBezTo>
                <a:cubicBezTo>
                  <a:pt x="114" y="39"/>
                  <a:pt x="112" y="38"/>
                  <a:pt x="113" y="36"/>
                </a:cubicBezTo>
                <a:cubicBezTo>
                  <a:pt x="113" y="36"/>
                  <a:pt x="112" y="36"/>
                  <a:pt x="111" y="36"/>
                </a:cubicBezTo>
                <a:cubicBezTo>
                  <a:pt x="112" y="34"/>
                  <a:pt x="115" y="34"/>
                  <a:pt x="116" y="33"/>
                </a:cubicBezTo>
                <a:cubicBezTo>
                  <a:pt x="117" y="31"/>
                  <a:pt x="112" y="31"/>
                  <a:pt x="111" y="30"/>
                </a:cubicBezTo>
                <a:cubicBezTo>
                  <a:pt x="113" y="29"/>
                  <a:pt x="113" y="31"/>
                  <a:pt x="115" y="31"/>
                </a:cubicBezTo>
                <a:cubicBezTo>
                  <a:pt x="116" y="30"/>
                  <a:pt x="114" y="28"/>
                  <a:pt x="113" y="28"/>
                </a:cubicBezTo>
                <a:cubicBezTo>
                  <a:pt x="113" y="28"/>
                  <a:pt x="108" y="30"/>
                  <a:pt x="111" y="27"/>
                </a:cubicBezTo>
                <a:cubicBezTo>
                  <a:pt x="107" y="25"/>
                  <a:pt x="104" y="22"/>
                  <a:pt x="100" y="20"/>
                </a:cubicBezTo>
                <a:cubicBezTo>
                  <a:pt x="100" y="23"/>
                  <a:pt x="105" y="24"/>
                  <a:pt x="107" y="25"/>
                </a:cubicBezTo>
                <a:cubicBezTo>
                  <a:pt x="106" y="26"/>
                  <a:pt x="105" y="28"/>
                  <a:pt x="103" y="27"/>
                </a:cubicBezTo>
                <a:cubicBezTo>
                  <a:pt x="102" y="27"/>
                  <a:pt x="103" y="25"/>
                  <a:pt x="101" y="25"/>
                </a:cubicBezTo>
                <a:cubicBezTo>
                  <a:pt x="100" y="28"/>
                  <a:pt x="104" y="27"/>
                  <a:pt x="104" y="29"/>
                </a:cubicBezTo>
                <a:cubicBezTo>
                  <a:pt x="104" y="31"/>
                  <a:pt x="103" y="30"/>
                  <a:pt x="102" y="30"/>
                </a:cubicBezTo>
                <a:cubicBezTo>
                  <a:pt x="102" y="30"/>
                  <a:pt x="100" y="29"/>
                  <a:pt x="100" y="30"/>
                </a:cubicBezTo>
                <a:cubicBezTo>
                  <a:pt x="100" y="31"/>
                  <a:pt x="102" y="30"/>
                  <a:pt x="103" y="32"/>
                </a:cubicBezTo>
                <a:cubicBezTo>
                  <a:pt x="100" y="32"/>
                  <a:pt x="99" y="31"/>
                  <a:pt x="96" y="29"/>
                </a:cubicBezTo>
                <a:cubicBezTo>
                  <a:pt x="94" y="28"/>
                  <a:pt x="93" y="28"/>
                  <a:pt x="90" y="28"/>
                </a:cubicBezTo>
                <a:cubicBezTo>
                  <a:pt x="90" y="28"/>
                  <a:pt x="92" y="27"/>
                  <a:pt x="93" y="27"/>
                </a:cubicBezTo>
                <a:cubicBezTo>
                  <a:pt x="93" y="26"/>
                  <a:pt x="95" y="25"/>
                  <a:pt x="95" y="24"/>
                </a:cubicBezTo>
                <a:cubicBezTo>
                  <a:pt x="95" y="23"/>
                  <a:pt x="95" y="23"/>
                  <a:pt x="93" y="22"/>
                </a:cubicBezTo>
                <a:cubicBezTo>
                  <a:pt x="92" y="21"/>
                  <a:pt x="90" y="19"/>
                  <a:pt x="89" y="19"/>
                </a:cubicBezTo>
                <a:cubicBezTo>
                  <a:pt x="83" y="18"/>
                  <a:pt x="87" y="24"/>
                  <a:pt x="82" y="25"/>
                </a:cubicBezTo>
                <a:cubicBezTo>
                  <a:pt x="82" y="25"/>
                  <a:pt x="83" y="25"/>
                  <a:pt x="83" y="25"/>
                </a:cubicBezTo>
                <a:cubicBezTo>
                  <a:pt x="82" y="25"/>
                  <a:pt x="82" y="25"/>
                  <a:pt x="82" y="25"/>
                </a:cubicBezTo>
                <a:cubicBezTo>
                  <a:pt x="82" y="25"/>
                  <a:pt x="82" y="25"/>
                  <a:pt x="82" y="25"/>
                </a:cubicBezTo>
                <a:cubicBezTo>
                  <a:pt x="81" y="25"/>
                  <a:pt x="79" y="25"/>
                  <a:pt x="79" y="25"/>
                </a:cubicBezTo>
                <a:cubicBezTo>
                  <a:pt x="78" y="26"/>
                  <a:pt x="78" y="27"/>
                  <a:pt x="78" y="28"/>
                </a:cubicBezTo>
                <a:cubicBezTo>
                  <a:pt x="77" y="29"/>
                  <a:pt x="75" y="29"/>
                  <a:pt x="74" y="30"/>
                </a:cubicBezTo>
                <a:cubicBezTo>
                  <a:pt x="73" y="31"/>
                  <a:pt x="71" y="32"/>
                  <a:pt x="70" y="34"/>
                </a:cubicBezTo>
                <a:cubicBezTo>
                  <a:pt x="68" y="38"/>
                  <a:pt x="75" y="39"/>
                  <a:pt x="78" y="41"/>
                </a:cubicBezTo>
                <a:cubicBezTo>
                  <a:pt x="80" y="41"/>
                  <a:pt x="84" y="42"/>
                  <a:pt x="84" y="43"/>
                </a:cubicBezTo>
                <a:cubicBezTo>
                  <a:pt x="85" y="44"/>
                  <a:pt x="83" y="46"/>
                  <a:pt x="85" y="47"/>
                </a:cubicBezTo>
                <a:cubicBezTo>
                  <a:pt x="86" y="47"/>
                  <a:pt x="87" y="47"/>
                  <a:pt x="88" y="46"/>
                </a:cubicBezTo>
                <a:cubicBezTo>
                  <a:pt x="89" y="45"/>
                  <a:pt x="88" y="45"/>
                  <a:pt x="87" y="44"/>
                </a:cubicBezTo>
                <a:cubicBezTo>
                  <a:pt x="87" y="42"/>
                  <a:pt x="88" y="43"/>
                  <a:pt x="89" y="42"/>
                </a:cubicBezTo>
                <a:cubicBezTo>
                  <a:pt x="91" y="40"/>
                  <a:pt x="90" y="40"/>
                  <a:pt x="90" y="37"/>
                </a:cubicBezTo>
                <a:cubicBezTo>
                  <a:pt x="89" y="36"/>
                  <a:pt x="88" y="33"/>
                  <a:pt x="89" y="32"/>
                </a:cubicBezTo>
                <a:cubicBezTo>
                  <a:pt x="91" y="30"/>
                  <a:pt x="94" y="32"/>
                  <a:pt x="96" y="32"/>
                </a:cubicBezTo>
                <a:cubicBezTo>
                  <a:pt x="97" y="33"/>
                  <a:pt x="98" y="35"/>
                  <a:pt x="99" y="36"/>
                </a:cubicBezTo>
                <a:cubicBezTo>
                  <a:pt x="99" y="36"/>
                  <a:pt x="100" y="37"/>
                  <a:pt x="101" y="37"/>
                </a:cubicBezTo>
                <a:cubicBezTo>
                  <a:pt x="103" y="37"/>
                  <a:pt x="102" y="36"/>
                  <a:pt x="103" y="35"/>
                </a:cubicBezTo>
                <a:cubicBezTo>
                  <a:pt x="105" y="33"/>
                  <a:pt x="106" y="36"/>
                  <a:pt x="107" y="38"/>
                </a:cubicBezTo>
                <a:cubicBezTo>
                  <a:pt x="108" y="40"/>
                  <a:pt x="108" y="41"/>
                  <a:pt x="110" y="42"/>
                </a:cubicBezTo>
                <a:cubicBezTo>
                  <a:pt x="111" y="42"/>
                  <a:pt x="114" y="45"/>
                  <a:pt x="113" y="46"/>
                </a:cubicBezTo>
                <a:cubicBezTo>
                  <a:pt x="113" y="47"/>
                  <a:pt x="110" y="48"/>
                  <a:pt x="109" y="49"/>
                </a:cubicBezTo>
                <a:cubicBezTo>
                  <a:pt x="105" y="50"/>
                  <a:pt x="99" y="47"/>
                  <a:pt x="98" y="52"/>
                </a:cubicBezTo>
                <a:cubicBezTo>
                  <a:pt x="99" y="52"/>
                  <a:pt x="103" y="49"/>
                  <a:pt x="104" y="50"/>
                </a:cubicBezTo>
                <a:cubicBezTo>
                  <a:pt x="105" y="51"/>
                  <a:pt x="104" y="52"/>
                  <a:pt x="104" y="53"/>
                </a:cubicBezTo>
                <a:cubicBezTo>
                  <a:pt x="105" y="55"/>
                  <a:pt x="106" y="54"/>
                  <a:pt x="108" y="53"/>
                </a:cubicBezTo>
                <a:cubicBezTo>
                  <a:pt x="108" y="54"/>
                  <a:pt x="108" y="54"/>
                  <a:pt x="108" y="54"/>
                </a:cubicBezTo>
                <a:cubicBezTo>
                  <a:pt x="110" y="53"/>
                  <a:pt x="110" y="53"/>
                  <a:pt x="111" y="51"/>
                </a:cubicBezTo>
                <a:cubicBezTo>
                  <a:pt x="111" y="50"/>
                  <a:pt x="112" y="49"/>
                  <a:pt x="112" y="48"/>
                </a:cubicBezTo>
                <a:cubicBezTo>
                  <a:pt x="114" y="47"/>
                  <a:pt x="114" y="48"/>
                  <a:pt x="115" y="49"/>
                </a:cubicBezTo>
                <a:cubicBezTo>
                  <a:pt x="115" y="49"/>
                  <a:pt x="118" y="53"/>
                  <a:pt x="117" y="53"/>
                </a:cubicBezTo>
                <a:cubicBezTo>
                  <a:pt x="114" y="52"/>
                  <a:pt x="111" y="52"/>
                  <a:pt x="109" y="54"/>
                </a:cubicBezTo>
                <a:cubicBezTo>
                  <a:pt x="107" y="55"/>
                  <a:pt x="106" y="56"/>
                  <a:pt x="104" y="57"/>
                </a:cubicBezTo>
                <a:cubicBezTo>
                  <a:pt x="104" y="57"/>
                  <a:pt x="101" y="57"/>
                  <a:pt x="101" y="57"/>
                </a:cubicBezTo>
                <a:cubicBezTo>
                  <a:pt x="102" y="56"/>
                  <a:pt x="104" y="55"/>
                  <a:pt x="104" y="55"/>
                </a:cubicBezTo>
                <a:cubicBezTo>
                  <a:pt x="102" y="54"/>
                  <a:pt x="101" y="55"/>
                  <a:pt x="99" y="57"/>
                </a:cubicBezTo>
                <a:cubicBezTo>
                  <a:pt x="98" y="57"/>
                  <a:pt x="97" y="59"/>
                  <a:pt x="96" y="60"/>
                </a:cubicBezTo>
                <a:cubicBezTo>
                  <a:pt x="95" y="60"/>
                  <a:pt x="94" y="61"/>
                  <a:pt x="94" y="61"/>
                </a:cubicBezTo>
                <a:cubicBezTo>
                  <a:pt x="93" y="62"/>
                  <a:pt x="93" y="63"/>
                  <a:pt x="93" y="64"/>
                </a:cubicBezTo>
                <a:cubicBezTo>
                  <a:pt x="92" y="64"/>
                  <a:pt x="91" y="64"/>
                  <a:pt x="91" y="64"/>
                </a:cubicBezTo>
                <a:cubicBezTo>
                  <a:pt x="90" y="65"/>
                  <a:pt x="91" y="66"/>
                  <a:pt x="91" y="67"/>
                </a:cubicBezTo>
                <a:cubicBezTo>
                  <a:pt x="91" y="68"/>
                  <a:pt x="88" y="69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7" y="70"/>
                  <a:pt x="86" y="71"/>
                  <a:pt x="85" y="72"/>
                </a:cubicBezTo>
                <a:cubicBezTo>
                  <a:pt x="86" y="74"/>
                  <a:pt x="87" y="77"/>
                  <a:pt x="86" y="78"/>
                </a:cubicBezTo>
                <a:cubicBezTo>
                  <a:pt x="85" y="81"/>
                  <a:pt x="84" y="76"/>
                  <a:pt x="83" y="75"/>
                </a:cubicBezTo>
                <a:cubicBezTo>
                  <a:pt x="81" y="72"/>
                  <a:pt x="76" y="74"/>
                  <a:pt x="72" y="75"/>
                </a:cubicBezTo>
                <a:cubicBezTo>
                  <a:pt x="68" y="75"/>
                  <a:pt x="64" y="80"/>
                  <a:pt x="67" y="85"/>
                </a:cubicBezTo>
                <a:cubicBezTo>
                  <a:pt x="68" y="87"/>
                  <a:pt x="70" y="88"/>
                  <a:pt x="72" y="87"/>
                </a:cubicBezTo>
                <a:cubicBezTo>
                  <a:pt x="75" y="87"/>
                  <a:pt x="75" y="84"/>
                  <a:pt x="77" y="84"/>
                </a:cubicBezTo>
                <a:cubicBezTo>
                  <a:pt x="81" y="84"/>
                  <a:pt x="77" y="87"/>
                  <a:pt x="77" y="89"/>
                </a:cubicBezTo>
                <a:cubicBezTo>
                  <a:pt x="77" y="90"/>
                  <a:pt x="77" y="90"/>
                  <a:pt x="79" y="90"/>
                </a:cubicBezTo>
                <a:cubicBezTo>
                  <a:pt x="80" y="91"/>
                  <a:pt x="81" y="90"/>
                  <a:pt x="82" y="91"/>
                </a:cubicBezTo>
                <a:cubicBezTo>
                  <a:pt x="82" y="91"/>
                  <a:pt x="82" y="93"/>
                  <a:pt x="83" y="92"/>
                </a:cubicBezTo>
                <a:cubicBezTo>
                  <a:pt x="82" y="93"/>
                  <a:pt x="82" y="96"/>
                  <a:pt x="84" y="97"/>
                </a:cubicBezTo>
                <a:cubicBezTo>
                  <a:pt x="85" y="98"/>
                  <a:pt x="87" y="97"/>
                  <a:pt x="89" y="98"/>
                </a:cubicBezTo>
                <a:cubicBezTo>
                  <a:pt x="92" y="99"/>
                  <a:pt x="90" y="98"/>
                  <a:pt x="93" y="96"/>
                </a:cubicBezTo>
                <a:cubicBezTo>
                  <a:pt x="95" y="95"/>
                  <a:pt x="95" y="96"/>
                  <a:pt x="97" y="96"/>
                </a:cubicBezTo>
                <a:cubicBezTo>
                  <a:pt x="98" y="96"/>
                  <a:pt x="98" y="95"/>
                  <a:pt x="100" y="95"/>
                </a:cubicBezTo>
                <a:cubicBezTo>
                  <a:pt x="101" y="95"/>
                  <a:pt x="101" y="96"/>
                  <a:pt x="103" y="97"/>
                </a:cubicBezTo>
                <a:cubicBezTo>
                  <a:pt x="103" y="97"/>
                  <a:pt x="104" y="96"/>
                  <a:pt x="105" y="96"/>
                </a:cubicBezTo>
                <a:cubicBezTo>
                  <a:pt x="107" y="97"/>
                  <a:pt x="109" y="98"/>
                  <a:pt x="111" y="100"/>
                </a:cubicBezTo>
                <a:cubicBezTo>
                  <a:pt x="113" y="101"/>
                  <a:pt x="114" y="101"/>
                  <a:pt x="116" y="102"/>
                </a:cubicBezTo>
                <a:cubicBezTo>
                  <a:pt x="118" y="102"/>
                  <a:pt x="120" y="104"/>
                  <a:pt x="120" y="106"/>
                </a:cubicBezTo>
                <a:cubicBezTo>
                  <a:pt x="120" y="106"/>
                  <a:pt x="119" y="108"/>
                  <a:pt x="119" y="109"/>
                </a:cubicBezTo>
                <a:cubicBezTo>
                  <a:pt x="119" y="109"/>
                  <a:pt x="122" y="108"/>
                  <a:pt x="123" y="108"/>
                </a:cubicBezTo>
                <a:cubicBezTo>
                  <a:pt x="122" y="109"/>
                  <a:pt x="121" y="110"/>
                  <a:pt x="121" y="109"/>
                </a:cubicBezTo>
                <a:cubicBezTo>
                  <a:pt x="121" y="110"/>
                  <a:pt x="122" y="110"/>
                  <a:pt x="122" y="111"/>
                </a:cubicBezTo>
                <a:cubicBezTo>
                  <a:pt x="123" y="108"/>
                  <a:pt x="125" y="109"/>
                  <a:pt x="126" y="110"/>
                </a:cubicBezTo>
                <a:cubicBezTo>
                  <a:pt x="128" y="111"/>
                  <a:pt x="130" y="111"/>
                  <a:pt x="132" y="111"/>
                </a:cubicBezTo>
                <a:cubicBezTo>
                  <a:pt x="133" y="112"/>
                  <a:pt x="136" y="113"/>
                  <a:pt x="137" y="114"/>
                </a:cubicBezTo>
                <a:cubicBezTo>
                  <a:pt x="138" y="115"/>
                  <a:pt x="138" y="117"/>
                  <a:pt x="137" y="119"/>
                </a:cubicBezTo>
                <a:cubicBezTo>
                  <a:pt x="135" y="121"/>
                  <a:pt x="134" y="121"/>
                  <a:pt x="133" y="123"/>
                </a:cubicBezTo>
                <a:cubicBezTo>
                  <a:pt x="132" y="125"/>
                  <a:pt x="133" y="127"/>
                  <a:pt x="132" y="129"/>
                </a:cubicBezTo>
                <a:cubicBezTo>
                  <a:pt x="132" y="131"/>
                  <a:pt x="131" y="130"/>
                  <a:pt x="130" y="132"/>
                </a:cubicBezTo>
                <a:cubicBezTo>
                  <a:pt x="128" y="133"/>
                  <a:pt x="130" y="133"/>
                  <a:pt x="128" y="134"/>
                </a:cubicBezTo>
                <a:cubicBezTo>
                  <a:pt x="126" y="135"/>
                  <a:pt x="124" y="134"/>
                  <a:pt x="123" y="137"/>
                </a:cubicBezTo>
                <a:cubicBezTo>
                  <a:pt x="123" y="136"/>
                  <a:pt x="123" y="136"/>
                  <a:pt x="123" y="136"/>
                </a:cubicBezTo>
                <a:cubicBezTo>
                  <a:pt x="123" y="137"/>
                  <a:pt x="122" y="138"/>
                  <a:pt x="122" y="139"/>
                </a:cubicBezTo>
                <a:cubicBezTo>
                  <a:pt x="121" y="140"/>
                  <a:pt x="121" y="141"/>
                  <a:pt x="120" y="142"/>
                </a:cubicBezTo>
                <a:cubicBezTo>
                  <a:pt x="119" y="143"/>
                  <a:pt x="115" y="148"/>
                  <a:pt x="115" y="147"/>
                </a:cubicBezTo>
                <a:cubicBezTo>
                  <a:pt x="115" y="147"/>
                  <a:pt x="112" y="148"/>
                  <a:pt x="112" y="147"/>
                </a:cubicBezTo>
                <a:cubicBezTo>
                  <a:pt x="112" y="148"/>
                  <a:pt x="112" y="148"/>
                  <a:pt x="113" y="148"/>
                </a:cubicBezTo>
                <a:cubicBezTo>
                  <a:pt x="112" y="152"/>
                  <a:pt x="110" y="153"/>
                  <a:pt x="106" y="153"/>
                </a:cubicBezTo>
                <a:cubicBezTo>
                  <a:pt x="107" y="155"/>
                  <a:pt x="105" y="154"/>
                  <a:pt x="104" y="155"/>
                </a:cubicBezTo>
                <a:cubicBezTo>
                  <a:pt x="103" y="156"/>
                  <a:pt x="103" y="158"/>
                  <a:pt x="103" y="158"/>
                </a:cubicBezTo>
                <a:cubicBezTo>
                  <a:pt x="103" y="159"/>
                  <a:pt x="101" y="161"/>
                  <a:pt x="101" y="161"/>
                </a:cubicBezTo>
                <a:cubicBezTo>
                  <a:pt x="101" y="162"/>
                  <a:pt x="102" y="162"/>
                  <a:pt x="102" y="163"/>
                </a:cubicBezTo>
                <a:cubicBezTo>
                  <a:pt x="99" y="163"/>
                  <a:pt x="96" y="164"/>
                  <a:pt x="93" y="164"/>
                </a:cubicBezTo>
                <a:cubicBezTo>
                  <a:pt x="94" y="163"/>
                  <a:pt x="94" y="163"/>
                  <a:pt x="92" y="163"/>
                </a:cubicBezTo>
                <a:cubicBezTo>
                  <a:pt x="93" y="161"/>
                  <a:pt x="94" y="161"/>
                  <a:pt x="94" y="159"/>
                </a:cubicBezTo>
                <a:cubicBezTo>
                  <a:pt x="94" y="159"/>
                  <a:pt x="94" y="159"/>
                  <a:pt x="94" y="158"/>
                </a:cubicBezTo>
                <a:cubicBezTo>
                  <a:pt x="95" y="156"/>
                  <a:pt x="95" y="157"/>
                  <a:pt x="94" y="155"/>
                </a:cubicBezTo>
                <a:cubicBezTo>
                  <a:pt x="94" y="152"/>
                  <a:pt x="95" y="151"/>
                  <a:pt x="96" y="147"/>
                </a:cubicBezTo>
                <a:cubicBezTo>
                  <a:pt x="97" y="144"/>
                  <a:pt x="97" y="139"/>
                  <a:pt x="97" y="136"/>
                </a:cubicBezTo>
                <a:cubicBezTo>
                  <a:pt x="98" y="134"/>
                  <a:pt x="98" y="130"/>
                  <a:pt x="98" y="129"/>
                </a:cubicBezTo>
                <a:cubicBezTo>
                  <a:pt x="97" y="127"/>
                  <a:pt x="94" y="125"/>
                  <a:pt x="92" y="124"/>
                </a:cubicBezTo>
                <a:cubicBezTo>
                  <a:pt x="90" y="122"/>
                  <a:pt x="89" y="120"/>
                  <a:pt x="88" y="118"/>
                </a:cubicBezTo>
                <a:cubicBezTo>
                  <a:pt x="87" y="117"/>
                  <a:pt x="86" y="116"/>
                  <a:pt x="86" y="114"/>
                </a:cubicBezTo>
                <a:cubicBezTo>
                  <a:pt x="85" y="112"/>
                  <a:pt x="86" y="113"/>
                  <a:pt x="86" y="112"/>
                </a:cubicBezTo>
                <a:cubicBezTo>
                  <a:pt x="86" y="110"/>
                  <a:pt x="86" y="109"/>
                  <a:pt x="86" y="107"/>
                </a:cubicBezTo>
                <a:cubicBezTo>
                  <a:pt x="87" y="106"/>
                  <a:pt x="89" y="105"/>
                  <a:pt x="89" y="103"/>
                </a:cubicBezTo>
                <a:cubicBezTo>
                  <a:pt x="90" y="101"/>
                  <a:pt x="89" y="99"/>
                  <a:pt x="88" y="99"/>
                </a:cubicBezTo>
                <a:cubicBezTo>
                  <a:pt x="87" y="99"/>
                  <a:pt x="86" y="99"/>
                  <a:pt x="85" y="99"/>
                </a:cubicBezTo>
                <a:cubicBezTo>
                  <a:pt x="84" y="99"/>
                  <a:pt x="82" y="98"/>
                  <a:pt x="81" y="97"/>
                </a:cubicBezTo>
                <a:cubicBezTo>
                  <a:pt x="80" y="96"/>
                  <a:pt x="79" y="94"/>
                  <a:pt x="78" y="93"/>
                </a:cubicBezTo>
                <a:cubicBezTo>
                  <a:pt x="77" y="93"/>
                  <a:pt x="76" y="93"/>
                  <a:pt x="75" y="93"/>
                </a:cubicBezTo>
                <a:cubicBezTo>
                  <a:pt x="73" y="92"/>
                  <a:pt x="72" y="91"/>
                  <a:pt x="71" y="90"/>
                </a:cubicBezTo>
                <a:cubicBezTo>
                  <a:pt x="70" y="89"/>
                  <a:pt x="69" y="90"/>
                  <a:pt x="67" y="90"/>
                </a:cubicBezTo>
                <a:cubicBezTo>
                  <a:pt x="65" y="90"/>
                  <a:pt x="63" y="88"/>
                  <a:pt x="62" y="88"/>
                </a:cubicBezTo>
                <a:cubicBezTo>
                  <a:pt x="59" y="87"/>
                  <a:pt x="57" y="85"/>
                  <a:pt x="56" y="82"/>
                </a:cubicBezTo>
                <a:cubicBezTo>
                  <a:pt x="55" y="80"/>
                  <a:pt x="54" y="79"/>
                  <a:pt x="52" y="77"/>
                </a:cubicBezTo>
                <a:cubicBezTo>
                  <a:pt x="51" y="75"/>
                  <a:pt x="50" y="73"/>
                  <a:pt x="47" y="72"/>
                </a:cubicBezTo>
                <a:cubicBezTo>
                  <a:pt x="47" y="72"/>
                  <a:pt x="48" y="74"/>
                  <a:pt x="48" y="75"/>
                </a:cubicBezTo>
                <a:cubicBezTo>
                  <a:pt x="49" y="76"/>
                  <a:pt x="50" y="78"/>
                  <a:pt x="52" y="79"/>
                </a:cubicBezTo>
                <a:cubicBezTo>
                  <a:pt x="53" y="82"/>
                  <a:pt x="52" y="82"/>
                  <a:pt x="51" y="80"/>
                </a:cubicBezTo>
                <a:cubicBezTo>
                  <a:pt x="49" y="77"/>
                  <a:pt x="47" y="75"/>
                  <a:pt x="45" y="72"/>
                </a:cubicBezTo>
                <a:cubicBezTo>
                  <a:pt x="44" y="71"/>
                  <a:pt x="45" y="70"/>
                  <a:pt x="44" y="69"/>
                </a:cubicBezTo>
                <a:cubicBezTo>
                  <a:pt x="43" y="68"/>
                  <a:pt x="41" y="68"/>
                  <a:pt x="40" y="67"/>
                </a:cubicBezTo>
                <a:cubicBezTo>
                  <a:pt x="37" y="64"/>
                  <a:pt x="36" y="59"/>
                  <a:pt x="36" y="55"/>
                </a:cubicBezTo>
                <a:cubicBezTo>
                  <a:pt x="36" y="53"/>
                  <a:pt x="37" y="52"/>
                  <a:pt x="37" y="51"/>
                </a:cubicBezTo>
                <a:cubicBezTo>
                  <a:pt x="37" y="49"/>
                  <a:pt x="36" y="48"/>
                  <a:pt x="35" y="48"/>
                </a:cubicBezTo>
                <a:cubicBezTo>
                  <a:pt x="35" y="47"/>
                  <a:pt x="34" y="46"/>
                  <a:pt x="34" y="46"/>
                </a:cubicBezTo>
                <a:cubicBezTo>
                  <a:pt x="33" y="45"/>
                  <a:pt x="32" y="43"/>
                  <a:pt x="31" y="42"/>
                </a:cubicBezTo>
                <a:cubicBezTo>
                  <a:pt x="30" y="41"/>
                  <a:pt x="28" y="40"/>
                  <a:pt x="27" y="39"/>
                </a:cubicBezTo>
                <a:cubicBezTo>
                  <a:pt x="35" y="29"/>
                  <a:pt x="46" y="20"/>
                  <a:pt x="58" y="15"/>
                </a:cubicBezTo>
                <a:cubicBezTo>
                  <a:pt x="58" y="16"/>
                  <a:pt x="58" y="17"/>
                  <a:pt x="59" y="17"/>
                </a:cubicBezTo>
                <a:cubicBezTo>
                  <a:pt x="60" y="19"/>
                  <a:pt x="61" y="19"/>
                  <a:pt x="63" y="19"/>
                </a:cubicBezTo>
                <a:cubicBezTo>
                  <a:pt x="62" y="21"/>
                  <a:pt x="60" y="21"/>
                  <a:pt x="58" y="21"/>
                </a:cubicBezTo>
                <a:cubicBezTo>
                  <a:pt x="56" y="21"/>
                  <a:pt x="53" y="20"/>
                  <a:pt x="52" y="22"/>
                </a:cubicBezTo>
                <a:cubicBezTo>
                  <a:pt x="53" y="23"/>
                  <a:pt x="55" y="25"/>
                  <a:pt x="55" y="22"/>
                </a:cubicBezTo>
                <a:cubicBezTo>
                  <a:pt x="57" y="22"/>
                  <a:pt x="59" y="22"/>
                  <a:pt x="61" y="23"/>
                </a:cubicBezTo>
                <a:cubicBezTo>
                  <a:pt x="62" y="23"/>
                  <a:pt x="65" y="24"/>
                  <a:pt x="65" y="23"/>
                </a:cubicBezTo>
                <a:cubicBezTo>
                  <a:pt x="66" y="23"/>
                  <a:pt x="66" y="21"/>
                  <a:pt x="66" y="21"/>
                </a:cubicBezTo>
                <a:cubicBezTo>
                  <a:pt x="66" y="21"/>
                  <a:pt x="65" y="21"/>
                  <a:pt x="65" y="21"/>
                </a:cubicBezTo>
                <a:cubicBezTo>
                  <a:pt x="66" y="19"/>
                  <a:pt x="67" y="20"/>
                  <a:pt x="69" y="21"/>
                </a:cubicBezTo>
                <a:cubicBezTo>
                  <a:pt x="67" y="22"/>
                  <a:pt x="68" y="25"/>
                  <a:pt x="70" y="23"/>
                </a:cubicBezTo>
                <a:cubicBezTo>
                  <a:pt x="72" y="21"/>
                  <a:pt x="70" y="20"/>
                  <a:pt x="68" y="19"/>
                </a:cubicBezTo>
                <a:cubicBezTo>
                  <a:pt x="70" y="16"/>
                  <a:pt x="71" y="16"/>
                  <a:pt x="73" y="19"/>
                </a:cubicBezTo>
                <a:cubicBezTo>
                  <a:pt x="73" y="17"/>
                  <a:pt x="74" y="18"/>
                  <a:pt x="76" y="18"/>
                </a:cubicBezTo>
                <a:cubicBezTo>
                  <a:pt x="76" y="17"/>
                  <a:pt x="76" y="17"/>
                  <a:pt x="76" y="17"/>
                </a:cubicBezTo>
                <a:cubicBezTo>
                  <a:pt x="75" y="17"/>
                  <a:pt x="74" y="17"/>
                  <a:pt x="74" y="17"/>
                </a:cubicBezTo>
                <a:cubicBezTo>
                  <a:pt x="75" y="15"/>
                  <a:pt x="74" y="14"/>
                  <a:pt x="76" y="14"/>
                </a:cubicBezTo>
                <a:cubicBezTo>
                  <a:pt x="78" y="13"/>
                  <a:pt x="83" y="13"/>
                  <a:pt x="83" y="12"/>
                </a:cubicBezTo>
                <a:cubicBezTo>
                  <a:pt x="80" y="13"/>
                  <a:pt x="76" y="13"/>
                  <a:pt x="73" y="14"/>
                </a:cubicBezTo>
                <a:cubicBezTo>
                  <a:pt x="72" y="15"/>
                  <a:pt x="70" y="17"/>
                  <a:pt x="69" y="16"/>
                </a:cubicBezTo>
                <a:cubicBezTo>
                  <a:pt x="68" y="14"/>
                  <a:pt x="70" y="12"/>
                  <a:pt x="71" y="11"/>
                </a:cubicBezTo>
                <a:cubicBezTo>
                  <a:pt x="71" y="11"/>
                  <a:pt x="71" y="11"/>
                  <a:pt x="71" y="11"/>
                </a:cubicBezTo>
                <a:cubicBezTo>
                  <a:pt x="76" y="10"/>
                  <a:pt x="81" y="10"/>
                  <a:pt x="87" y="10"/>
                </a:cubicBezTo>
                <a:cubicBezTo>
                  <a:pt x="91" y="10"/>
                  <a:pt x="94" y="10"/>
                  <a:pt x="98" y="10"/>
                </a:cubicBezTo>
                <a:cubicBezTo>
                  <a:pt x="96" y="11"/>
                  <a:pt x="97" y="11"/>
                  <a:pt x="96" y="12"/>
                </a:cubicBezTo>
                <a:cubicBezTo>
                  <a:pt x="95" y="13"/>
                  <a:pt x="92" y="14"/>
                  <a:pt x="90" y="15"/>
                </a:cubicBezTo>
                <a:cubicBezTo>
                  <a:pt x="92" y="15"/>
                  <a:pt x="98" y="17"/>
                  <a:pt x="100" y="14"/>
                </a:cubicBezTo>
                <a:cubicBezTo>
                  <a:pt x="99" y="14"/>
                  <a:pt x="98" y="14"/>
                  <a:pt x="97" y="14"/>
                </a:cubicBezTo>
                <a:cubicBezTo>
                  <a:pt x="99" y="13"/>
                  <a:pt x="100" y="12"/>
                  <a:pt x="102" y="11"/>
                </a:cubicBezTo>
                <a:cubicBezTo>
                  <a:pt x="118" y="14"/>
                  <a:pt x="132" y="22"/>
                  <a:pt x="143" y="34"/>
                </a:cubicBezTo>
                <a:cubicBezTo>
                  <a:pt x="143" y="34"/>
                  <a:pt x="143" y="34"/>
                  <a:pt x="143" y="34"/>
                </a:cubicBezTo>
                <a:close/>
                <a:moveTo>
                  <a:pt x="157" y="64"/>
                </a:moveTo>
                <a:cubicBezTo>
                  <a:pt x="157" y="64"/>
                  <a:pt x="157" y="64"/>
                  <a:pt x="158" y="64"/>
                </a:cubicBezTo>
                <a:cubicBezTo>
                  <a:pt x="158" y="63"/>
                  <a:pt x="158" y="63"/>
                  <a:pt x="158" y="62"/>
                </a:cubicBezTo>
                <a:cubicBezTo>
                  <a:pt x="159" y="62"/>
                  <a:pt x="159" y="62"/>
                  <a:pt x="159" y="61"/>
                </a:cubicBezTo>
                <a:cubicBezTo>
                  <a:pt x="160" y="61"/>
                  <a:pt x="160" y="61"/>
                  <a:pt x="160" y="61"/>
                </a:cubicBezTo>
                <a:cubicBezTo>
                  <a:pt x="161" y="65"/>
                  <a:pt x="162" y="68"/>
                  <a:pt x="163" y="72"/>
                </a:cubicBezTo>
                <a:cubicBezTo>
                  <a:pt x="163" y="72"/>
                  <a:pt x="163" y="72"/>
                  <a:pt x="163" y="72"/>
                </a:cubicBezTo>
                <a:cubicBezTo>
                  <a:pt x="163" y="72"/>
                  <a:pt x="161" y="73"/>
                  <a:pt x="161" y="73"/>
                </a:cubicBezTo>
                <a:cubicBezTo>
                  <a:pt x="160" y="73"/>
                  <a:pt x="160" y="72"/>
                  <a:pt x="159" y="71"/>
                </a:cubicBezTo>
                <a:cubicBezTo>
                  <a:pt x="158" y="71"/>
                  <a:pt x="158" y="70"/>
                  <a:pt x="157" y="69"/>
                </a:cubicBezTo>
                <a:cubicBezTo>
                  <a:pt x="157" y="69"/>
                  <a:pt x="157" y="68"/>
                  <a:pt x="157" y="67"/>
                </a:cubicBezTo>
                <a:cubicBezTo>
                  <a:pt x="157" y="66"/>
                  <a:pt x="157" y="65"/>
                  <a:pt x="157" y="64"/>
                </a:cubicBezTo>
                <a:close/>
                <a:moveTo>
                  <a:pt x="158" y="104"/>
                </a:moveTo>
                <a:cubicBezTo>
                  <a:pt x="156" y="103"/>
                  <a:pt x="155" y="101"/>
                  <a:pt x="154" y="100"/>
                </a:cubicBezTo>
                <a:cubicBezTo>
                  <a:pt x="152" y="98"/>
                  <a:pt x="153" y="96"/>
                  <a:pt x="153" y="94"/>
                </a:cubicBezTo>
                <a:cubicBezTo>
                  <a:pt x="153" y="92"/>
                  <a:pt x="152" y="90"/>
                  <a:pt x="153" y="88"/>
                </a:cubicBezTo>
                <a:cubicBezTo>
                  <a:pt x="154" y="88"/>
                  <a:pt x="154" y="87"/>
                  <a:pt x="155" y="87"/>
                </a:cubicBezTo>
                <a:cubicBezTo>
                  <a:pt x="155" y="86"/>
                  <a:pt x="155" y="85"/>
                  <a:pt x="156" y="84"/>
                </a:cubicBezTo>
                <a:cubicBezTo>
                  <a:pt x="157" y="82"/>
                  <a:pt x="158" y="82"/>
                  <a:pt x="159" y="81"/>
                </a:cubicBezTo>
                <a:cubicBezTo>
                  <a:pt x="160" y="80"/>
                  <a:pt x="160" y="80"/>
                  <a:pt x="161" y="78"/>
                </a:cubicBezTo>
                <a:cubicBezTo>
                  <a:pt x="161" y="78"/>
                  <a:pt x="162" y="76"/>
                  <a:pt x="163" y="75"/>
                </a:cubicBezTo>
                <a:cubicBezTo>
                  <a:pt x="164" y="79"/>
                  <a:pt x="164" y="83"/>
                  <a:pt x="164" y="87"/>
                </a:cubicBezTo>
                <a:cubicBezTo>
                  <a:pt x="164" y="94"/>
                  <a:pt x="163" y="101"/>
                  <a:pt x="162" y="107"/>
                </a:cubicBezTo>
                <a:cubicBezTo>
                  <a:pt x="160" y="107"/>
                  <a:pt x="159" y="105"/>
                  <a:pt x="158" y="104"/>
                </a:cubicBezTo>
                <a:close/>
              </a:path>
            </a:pathLst>
          </a:custGeom>
          <a:solidFill>
            <a:srgbClr val="F4547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6" name="TextBox 76"/>
          <p:cNvSpPr txBox="1"/>
          <p:nvPr/>
        </p:nvSpPr>
        <p:spPr>
          <a:xfrm>
            <a:off x="7449157" y="4016595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67" name="文本框 34"/>
          <p:cNvSpPr txBox="1"/>
          <p:nvPr/>
        </p:nvSpPr>
        <p:spPr>
          <a:xfrm>
            <a:off x="7449157" y="4385926"/>
            <a:ext cx="3051344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Box 76"/>
          <p:cNvSpPr txBox="1"/>
          <p:nvPr/>
        </p:nvSpPr>
        <p:spPr>
          <a:xfrm>
            <a:off x="7998428" y="2364916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69" name="文本框 36"/>
          <p:cNvSpPr txBox="1"/>
          <p:nvPr/>
        </p:nvSpPr>
        <p:spPr>
          <a:xfrm>
            <a:off x="7998427" y="2734247"/>
            <a:ext cx="3051344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76"/>
          <p:cNvSpPr txBox="1"/>
          <p:nvPr/>
        </p:nvSpPr>
        <p:spPr>
          <a:xfrm>
            <a:off x="3725404" y="4016595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71" name="文本框 38"/>
          <p:cNvSpPr txBox="1"/>
          <p:nvPr/>
        </p:nvSpPr>
        <p:spPr>
          <a:xfrm>
            <a:off x="1772600" y="4385926"/>
            <a:ext cx="3051344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6"/>
          <p:cNvSpPr txBox="1"/>
          <p:nvPr/>
        </p:nvSpPr>
        <p:spPr>
          <a:xfrm>
            <a:off x="3108444" y="2364916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73" name="文本框 40"/>
          <p:cNvSpPr txBox="1"/>
          <p:nvPr/>
        </p:nvSpPr>
        <p:spPr>
          <a:xfrm>
            <a:off x="1155640" y="2734247"/>
            <a:ext cx="3051344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08984" y="2176462"/>
            <a:ext cx="4424362" cy="1034292"/>
            <a:chOff x="3671888" y="1985962"/>
            <a:chExt cx="4424362" cy="1034292"/>
          </a:xfrm>
        </p:grpSpPr>
        <p:sp>
          <p:nvSpPr>
            <p:cNvPr id="3" name="椭圆 2"/>
            <p:cNvSpPr/>
            <p:nvPr/>
          </p:nvSpPr>
          <p:spPr>
            <a:xfrm>
              <a:off x="5228190" y="1985963"/>
              <a:ext cx="1034291" cy="1034291"/>
            </a:xfrm>
            <a:prstGeom prst="ellipse">
              <a:avLst/>
            </a:prstGeom>
            <a:solidFill>
              <a:srgbClr val="FF7C80"/>
            </a:solidFill>
            <a:ln w="12700">
              <a:solidFill>
                <a:srgbClr val="FF7C80"/>
              </a:solidFill>
            </a:ln>
            <a:effectLst>
              <a:outerShdw blurRad="127000" dist="50800" dir="5400000" sx="101000" sy="101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 smtClean="0"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4</a:t>
              </a:r>
              <a:endParaRPr lang="zh-CN" altLang="en-US" sz="3600" b="1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671888" y="1985963"/>
              <a:ext cx="13858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b="1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第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710363" y="1985962"/>
              <a:ext cx="13858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b="1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篇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713721" y="3461598"/>
            <a:ext cx="4814888" cy="1180909"/>
            <a:chOff x="4829175" y="1156548"/>
            <a:chExt cx="4814888" cy="1180909"/>
          </a:xfrm>
        </p:grpSpPr>
        <p:sp>
          <p:nvSpPr>
            <p:cNvPr id="7" name="文本框 6"/>
            <p:cNvSpPr txBox="1"/>
            <p:nvPr/>
          </p:nvSpPr>
          <p:spPr>
            <a:xfrm>
              <a:off x="5143500" y="1156548"/>
              <a:ext cx="3757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3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幸福起航</a:t>
              </a:r>
              <a:r>
                <a:rPr lang="en-US" altLang="zh-CN" sz="2800" spc="3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——</a:t>
              </a:r>
              <a:r>
                <a:rPr lang="zh-CN" altLang="en-US" sz="2800" spc="3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相守篇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829175" y="1752682"/>
              <a:ext cx="48148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Write   your  brilliant  title   Write   your  brilliant  title    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 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21830" y="6188475"/>
            <a:ext cx="10998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最</a:t>
            </a:r>
            <a:r>
              <a:rPr lang="en-US" altLang="zh-CN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/</a:t>
            </a:r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美</a:t>
            </a:r>
            <a:r>
              <a:rPr lang="en-US" altLang="zh-CN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/</a:t>
            </a:r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的</a:t>
            </a:r>
            <a:r>
              <a:rPr lang="en-US" altLang="zh-CN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/</a:t>
            </a:r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晴</a:t>
            </a:r>
            <a:r>
              <a:rPr lang="en-US" altLang="zh-CN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/</a:t>
            </a:r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天</a:t>
            </a: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6"/>
          <p:cNvSpPr txBox="1"/>
          <p:nvPr/>
        </p:nvSpPr>
        <p:spPr>
          <a:xfrm>
            <a:off x="4772562" y="316810"/>
            <a:ext cx="264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</a:t>
            </a:r>
            <a:r>
              <a:rPr lang="zh-CN" altLang="en-US" sz="2400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" name="文本框 6"/>
          <p:cNvSpPr txBox="1"/>
          <p:nvPr/>
        </p:nvSpPr>
        <p:spPr>
          <a:xfrm>
            <a:off x="2144684" y="685152"/>
            <a:ext cx="9077498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983310" y="1096616"/>
            <a:ext cx="225383" cy="0"/>
          </a:xfrm>
          <a:prstGeom prst="line">
            <a:avLst/>
          </a:prstGeom>
          <a:noFill/>
          <a:ln w="22225" cap="rnd" cmpd="sng" algn="ctr">
            <a:solidFill>
              <a:srgbClr val="F45474"/>
            </a:solidFill>
            <a:prstDash val="solid"/>
            <a:miter lim="800000"/>
          </a:ln>
          <a:effectLst/>
        </p:spPr>
      </p:cxnSp>
      <p:sp>
        <p:nvSpPr>
          <p:cNvPr id="26" name="椭圆 25"/>
          <p:cNvSpPr/>
          <p:nvPr/>
        </p:nvSpPr>
        <p:spPr>
          <a:xfrm rot="2700000">
            <a:off x="1448526" y="2923120"/>
            <a:ext cx="4048065" cy="1833623"/>
          </a:xfrm>
          <a:prstGeom prst="ellipse">
            <a:avLst/>
          </a:prstGeom>
          <a:noFill/>
          <a:ln w="28575" cap="rnd" cmpd="sng" algn="ctr">
            <a:solidFill>
              <a:srgbClr val="F4547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 rot="8100000">
            <a:off x="1445206" y="2919800"/>
            <a:ext cx="4048065" cy="1833623"/>
          </a:xfrm>
          <a:prstGeom prst="ellipse">
            <a:avLst/>
          </a:prstGeom>
          <a:noFill/>
          <a:ln w="28575" cap="rnd" cmpd="sng" algn="ctr">
            <a:solidFill>
              <a:srgbClr val="F4547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943421" y="2322016"/>
            <a:ext cx="1398111" cy="1398111"/>
          </a:xfrm>
          <a:prstGeom prst="ellipse">
            <a:avLst/>
          </a:prstGeom>
          <a:solidFill>
            <a:srgbClr val="F454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668378" y="2322016"/>
            <a:ext cx="1398111" cy="1398111"/>
          </a:xfrm>
          <a:prstGeom prst="ellipse">
            <a:avLst/>
          </a:prstGeom>
          <a:solidFill>
            <a:srgbClr val="F454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668378" y="3988477"/>
            <a:ext cx="1398111" cy="1398111"/>
          </a:xfrm>
          <a:prstGeom prst="ellipse">
            <a:avLst/>
          </a:prstGeom>
          <a:solidFill>
            <a:srgbClr val="F454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943421" y="4002828"/>
            <a:ext cx="1398111" cy="1398111"/>
          </a:xfrm>
          <a:prstGeom prst="ellipse">
            <a:avLst/>
          </a:prstGeom>
          <a:solidFill>
            <a:srgbClr val="F454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353880" y="2653442"/>
            <a:ext cx="5636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S</a:t>
            </a:r>
            <a:endParaRPr lang="zh-CN" altLang="en-US" sz="3600" b="1" dirty="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024916" y="2675695"/>
            <a:ext cx="7875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W</a:t>
            </a:r>
            <a:endParaRPr lang="zh-CN" altLang="en-US" sz="3600" b="1" dirty="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296736" y="4347315"/>
            <a:ext cx="7223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O</a:t>
            </a:r>
            <a:endParaRPr lang="zh-CN" altLang="en-US" sz="3600" b="1" dirty="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066147" y="4347316"/>
            <a:ext cx="5208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T</a:t>
            </a:r>
            <a:endParaRPr lang="zh-CN" altLang="en-US" sz="3600" b="1" dirty="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6" name="TextBox 76"/>
          <p:cNvSpPr txBox="1"/>
          <p:nvPr/>
        </p:nvSpPr>
        <p:spPr>
          <a:xfrm>
            <a:off x="6350030" y="1526242"/>
            <a:ext cx="1035487" cy="340519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400" b="1" dirty="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7" name="文本框 18"/>
          <p:cNvSpPr txBox="1"/>
          <p:nvPr/>
        </p:nvSpPr>
        <p:spPr>
          <a:xfrm>
            <a:off x="6205870" y="1869937"/>
            <a:ext cx="4625581" cy="345627"/>
          </a:xfrm>
          <a:prstGeom prst="round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76"/>
          <p:cNvSpPr txBox="1"/>
          <p:nvPr/>
        </p:nvSpPr>
        <p:spPr>
          <a:xfrm>
            <a:off x="6350030" y="2724835"/>
            <a:ext cx="1035487" cy="340519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400" b="1" dirty="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9" name="文本框 20"/>
          <p:cNvSpPr txBox="1"/>
          <p:nvPr/>
        </p:nvSpPr>
        <p:spPr>
          <a:xfrm>
            <a:off x="6205870" y="3068531"/>
            <a:ext cx="4625581" cy="345627"/>
          </a:xfrm>
          <a:prstGeom prst="round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76"/>
          <p:cNvSpPr txBox="1"/>
          <p:nvPr/>
        </p:nvSpPr>
        <p:spPr>
          <a:xfrm>
            <a:off x="6350030" y="3923428"/>
            <a:ext cx="1035487" cy="340519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400" b="1" dirty="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41" name="文本框 22"/>
          <p:cNvSpPr txBox="1"/>
          <p:nvPr/>
        </p:nvSpPr>
        <p:spPr>
          <a:xfrm>
            <a:off x="6205870" y="4267124"/>
            <a:ext cx="4625581" cy="345627"/>
          </a:xfrm>
          <a:prstGeom prst="round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76"/>
          <p:cNvSpPr txBox="1"/>
          <p:nvPr/>
        </p:nvSpPr>
        <p:spPr>
          <a:xfrm>
            <a:off x="6350030" y="5122021"/>
            <a:ext cx="1035487" cy="340519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400" b="1" dirty="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43" name="文本框 24"/>
          <p:cNvSpPr txBox="1"/>
          <p:nvPr/>
        </p:nvSpPr>
        <p:spPr>
          <a:xfrm>
            <a:off x="6205870" y="5465717"/>
            <a:ext cx="4625581" cy="345627"/>
          </a:xfrm>
          <a:prstGeom prst="round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6"/>
          <p:cNvSpPr txBox="1"/>
          <p:nvPr/>
        </p:nvSpPr>
        <p:spPr>
          <a:xfrm>
            <a:off x="4772562" y="316810"/>
            <a:ext cx="264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</a:t>
            </a:r>
            <a:r>
              <a:rPr lang="zh-CN" altLang="en-US" sz="2400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" name="文本框 6"/>
          <p:cNvSpPr txBox="1"/>
          <p:nvPr/>
        </p:nvSpPr>
        <p:spPr>
          <a:xfrm>
            <a:off x="2144684" y="685152"/>
            <a:ext cx="9077498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983310" y="1096616"/>
            <a:ext cx="225383" cy="0"/>
          </a:xfrm>
          <a:prstGeom prst="line">
            <a:avLst/>
          </a:prstGeom>
          <a:noFill/>
          <a:ln w="22225" cap="rnd" cmpd="sng" algn="ctr">
            <a:solidFill>
              <a:srgbClr val="F45474"/>
            </a:solidFill>
            <a:prstDash val="solid"/>
            <a:miter lim="800000"/>
          </a:ln>
          <a:effectLst/>
        </p:spPr>
      </p:cxnSp>
      <p:sp>
        <p:nvSpPr>
          <p:cNvPr id="8" name="文本框 7"/>
          <p:cNvSpPr txBox="1"/>
          <p:nvPr/>
        </p:nvSpPr>
        <p:spPr>
          <a:xfrm>
            <a:off x="9110649" y="4203397"/>
            <a:ext cx="1527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此处输入标题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13639" y="1376562"/>
            <a:ext cx="209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此处输入标题</a:t>
            </a:r>
            <a:endParaRPr lang="zh-CN" altLang="en-US" sz="24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47881" y="4203397"/>
            <a:ext cx="1527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此处输入标题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 flipH="1">
            <a:off x="4399939" y="1888245"/>
            <a:ext cx="3319096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flipH="1">
            <a:off x="8472231" y="4524901"/>
            <a:ext cx="280433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915439" y="4524901"/>
            <a:ext cx="280433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Oval 51"/>
          <p:cNvSpPr>
            <a:spLocks noChangeArrowheads="1"/>
          </p:cNvSpPr>
          <p:nvPr/>
        </p:nvSpPr>
        <p:spPr bwMode="auto">
          <a:xfrm rot="18900000" flipH="1">
            <a:off x="1824204" y="2997068"/>
            <a:ext cx="955449" cy="943992"/>
          </a:xfrm>
          <a:prstGeom prst="rect">
            <a:avLst/>
          </a:prstGeom>
          <a:solidFill>
            <a:srgbClr val="F45474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Freeform 7"/>
          <p:cNvSpPr>
            <a:spLocks noChangeArrowheads="1"/>
          </p:cNvSpPr>
          <p:nvPr/>
        </p:nvSpPr>
        <p:spPr bwMode="auto">
          <a:xfrm>
            <a:off x="2037290" y="3182660"/>
            <a:ext cx="538441" cy="540733"/>
          </a:xfrm>
          <a:custGeom>
            <a:avLst/>
            <a:gdLst>
              <a:gd name="T0" fmla="*/ 2147483647 w 167"/>
              <a:gd name="T1" fmla="*/ 2147483647 h 170"/>
              <a:gd name="T2" fmla="*/ 2147483647 w 167"/>
              <a:gd name="T3" fmla="*/ 2147483647 h 170"/>
              <a:gd name="T4" fmla="*/ 2147483647 w 167"/>
              <a:gd name="T5" fmla="*/ 2147483647 h 170"/>
              <a:gd name="T6" fmla="*/ 2147483647 w 167"/>
              <a:gd name="T7" fmla="*/ 2147483647 h 170"/>
              <a:gd name="T8" fmla="*/ 2147483647 w 167"/>
              <a:gd name="T9" fmla="*/ 2147483647 h 170"/>
              <a:gd name="T10" fmla="*/ 2147483647 w 167"/>
              <a:gd name="T11" fmla="*/ 2147483647 h 170"/>
              <a:gd name="T12" fmla="*/ 2147483647 w 167"/>
              <a:gd name="T13" fmla="*/ 2147483647 h 170"/>
              <a:gd name="T14" fmla="*/ 2147483647 w 167"/>
              <a:gd name="T15" fmla="*/ 2147483647 h 170"/>
              <a:gd name="T16" fmla="*/ 2147483647 w 167"/>
              <a:gd name="T17" fmla="*/ 2147483647 h 170"/>
              <a:gd name="T18" fmla="*/ 2147483647 w 167"/>
              <a:gd name="T19" fmla="*/ 2147483647 h 170"/>
              <a:gd name="T20" fmla="*/ 2147483647 w 167"/>
              <a:gd name="T21" fmla="*/ 2147483647 h 170"/>
              <a:gd name="T22" fmla="*/ 2147483647 w 167"/>
              <a:gd name="T23" fmla="*/ 2147483647 h 170"/>
              <a:gd name="T24" fmla="*/ 2147483647 w 167"/>
              <a:gd name="T25" fmla="*/ 2147483647 h 170"/>
              <a:gd name="T26" fmla="*/ 2147483647 w 167"/>
              <a:gd name="T27" fmla="*/ 2147483647 h 170"/>
              <a:gd name="T28" fmla="*/ 2147483647 w 167"/>
              <a:gd name="T29" fmla="*/ 2147483647 h 170"/>
              <a:gd name="T30" fmla="*/ 2147483647 w 167"/>
              <a:gd name="T31" fmla="*/ 2147483647 h 170"/>
              <a:gd name="T32" fmla="*/ 2147483647 w 167"/>
              <a:gd name="T33" fmla="*/ 2147483647 h 170"/>
              <a:gd name="T34" fmla="*/ 2147483647 w 167"/>
              <a:gd name="T35" fmla="*/ 2147483647 h 170"/>
              <a:gd name="T36" fmla="*/ 2147483647 w 167"/>
              <a:gd name="T37" fmla="*/ 2147483647 h 170"/>
              <a:gd name="T38" fmla="*/ 2147483647 w 167"/>
              <a:gd name="T39" fmla="*/ 2147483647 h 170"/>
              <a:gd name="T40" fmla="*/ 2147483647 w 167"/>
              <a:gd name="T41" fmla="*/ 2147483647 h 170"/>
              <a:gd name="T42" fmla="*/ 2147483647 w 167"/>
              <a:gd name="T43" fmla="*/ 2147483647 h 170"/>
              <a:gd name="T44" fmla="*/ 2147483647 w 167"/>
              <a:gd name="T45" fmla="*/ 2147483647 h 170"/>
              <a:gd name="T46" fmla="*/ 2147483647 w 167"/>
              <a:gd name="T47" fmla="*/ 2147483647 h 170"/>
              <a:gd name="T48" fmla="*/ 2147483647 w 167"/>
              <a:gd name="T49" fmla="*/ 2147483647 h 170"/>
              <a:gd name="T50" fmla="*/ 2147483647 w 167"/>
              <a:gd name="T51" fmla="*/ 2147483647 h 170"/>
              <a:gd name="T52" fmla="*/ 2147483647 w 167"/>
              <a:gd name="T53" fmla="*/ 2147483647 h 170"/>
              <a:gd name="T54" fmla="*/ 2147483647 w 167"/>
              <a:gd name="T55" fmla="*/ 2147483647 h 170"/>
              <a:gd name="T56" fmla="*/ 2147483647 w 167"/>
              <a:gd name="T57" fmla="*/ 2147483647 h 170"/>
              <a:gd name="T58" fmla="*/ 2147483647 w 167"/>
              <a:gd name="T59" fmla="*/ 2147483647 h 17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67"/>
              <a:gd name="T91" fmla="*/ 0 h 170"/>
              <a:gd name="T92" fmla="*/ 167 w 167"/>
              <a:gd name="T93" fmla="*/ 170 h 17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67" h="170">
                <a:moveTo>
                  <a:pt x="48" y="170"/>
                </a:moveTo>
                <a:cubicBezTo>
                  <a:pt x="37" y="170"/>
                  <a:pt x="26" y="166"/>
                  <a:pt x="18" y="158"/>
                </a:cubicBezTo>
                <a:cubicBezTo>
                  <a:pt x="4" y="143"/>
                  <a:pt x="0" y="117"/>
                  <a:pt x="20" y="97"/>
                </a:cubicBezTo>
                <a:cubicBezTo>
                  <a:pt x="32" y="85"/>
                  <a:pt x="81" y="36"/>
                  <a:pt x="105" y="12"/>
                </a:cubicBezTo>
                <a:cubicBezTo>
                  <a:pt x="114" y="3"/>
                  <a:pt x="125" y="0"/>
                  <a:pt x="135" y="3"/>
                </a:cubicBezTo>
                <a:cubicBezTo>
                  <a:pt x="146" y="5"/>
                  <a:pt x="154" y="14"/>
                  <a:pt x="157" y="24"/>
                </a:cubicBezTo>
                <a:cubicBezTo>
                  <a:pt x="160" y="35"/>
                  <a:pt x="156" y="46"/>
                  <a:pt x="148" y="54"/>
                </a:cubicBezTo>
                <a:cubicBezTo>
                  <a:pt x="66" y="136"/>
                  <a:pt x="66" y="136"/>
                  <a:pt x="66" y="136"/>
                </a:cubicBezTo>
                <a:cubicBezTo>
                  <a:pt x="62" y="140"/>
                  <a:pt x="57" y="143"/>
                  <a:pt x="51" y="143"/>
                </a:cubicBezTo>
                <a:cubicBezTo>
                  <a:pt x="46" y="144"/>
                  <a:pt x="41" y="142"/>
                  <a:pt x="38" y="139"/>
                </a:cubicBezTo>
                <a:cubicBezTo>
                  <a:pt x="31" y="133"/>
                  <a:pt x="30" y="121"/>
                  <a:pt x="41" y="110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1"/>
                  <a:pt x="104" y="51"/>
                  <a:pt x="106" y="53"/>
                </a:cubicBezTo>
                <a:cubicBezTo>
                  <a:pt x="109" y="55"/>
                  <a:pt x="109" y="59"/>
                  <a:pt x="106" y="62"/>
                </a:cubicBezTo>
                <a:cubicBezTo>
                  <a:pt x="49" y="119"/>
                  <a:pt x="49" y="119"/>
                  <a:pt x="49" y="119"/>
                </a:cubicBezTo>
                <a:cubicBezTo>
                  <a:pt x="44" y="124"/>
                  <a:pt x="44" y="128"/>
                  <a:pt x="46" y="130"/>
                </a:cubicBezTo>
                <a:cubicBezTo>
                  <a:pt x="47" y="131"/>
                  <a:pt x="48" y="132"/>
                  <a:pt x="50" y="132"/>
                </a:cubicBezTo>
                <a:cubicBezTo>
                  <a:pt x="52" y="131"/>
                  <a:pt x="55" y="130"/>
                  <a:pt x="58" y="127"/>
                </a:cubicBezTo>
                <a:cubicBezTo>
                  <a:pt x="139" y="46"/>
                  <a:pt x="139" y="46"/>
                  <a:pt x="139" y="46"/>
                </a:cubicBezTo>
                <a:cubicBezTo>
                  <a:pt x="145" y="40"/>
                  <a:pt x="147" y="34"/>
                  <a:pt x="145" y="27"/>
                </a:cubicBezTo>
                <a:cubicBezTo>
                  <a:pt x="144" y="21"/>
                  <a:pt x="138" y="16"/>
                  <a:pt x="132" y="14"/>
                </a:cubicBezTo>
                <a:cubicBezTo>
                  <a:pt x="126" y="13"/>
                  <a:pt x="119" y="15"/>
                  <a:pt x="114" y="20"/>
                </a:cubicBezTo>
                <a:cubicBezTo>
                  <a:pt x="89" y="45"/>
                  <a:pt x="41" y="93"/>
                  <a:pt x="29" y="105"/>
                </a:cubicBezTo>
                <a:cubicBezTo>
                  <a:pt x="13" y="121"/>
                  <a:pt x="17" y="139"/>
                  <a:pt x="27" y="150"/>
                </a:cubicBezTo>
                <a:cubicBezTo>
                  <a:pt x="37" y="160"/>
                  <a:pt x="55" y="164"/>
                  <a:pt x="71" y="148"/>
                </a:cubicBezTo>
                <a:cubicBezTo>
                  <a:pt x="156" y="63"/>
                  <a:pt x="156" y="63"/>
                  <a:pt x="156" y="63"/>
                </a:cubicBezTo>
                <a:cubicBezTo>
                  <a:pt x="159" y="60"/>
                  <a:pt x="162" y="60"/>
                  <a:pt x="165" y="63"/>
                </a:cubicBezTo>
                <a:cubicBezTo>
                  <a:pt x="167" y="65"/>
                  <a:pt x="167" y="69"/>
                  <a:pt x="165" y="71"/>
                </a:cubicBezTo>
                <a:cubicBezTo>
                  <a:pt x="80" y="156"/>
                  <a:pt x="80" y="156"/>
                  <a:pt x="80" y="156"/>
                </a:cubicBezTo>
                <a:cubicBezTo>
                  <a:pt x="70" y="166"/>
                  <a:pt x="58" y="170"/>
                  <a:pt x="48" y="1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51"/>
          <p:cNvSpPr>
            <a:spLocks noChangeArrowheads="1"/>
          </p:cNvSpPr>
          <p:nvPr/>
        </p:nvSpPr>
        <p:spPr bwMode="auto">
          <a:xfrm rot="18900000" flipH="1">
            <a:off x="5119541" y="3513070"/>
            <a:ext cx="1879891" cy="1857348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Oval 51"/>
          <p:cNvSpPr>
            <a:spLocks noChangeArrowheads="1"/>
          </p:cNvSpPr>
          <p:nvPr/>
        </p:nvSpPr>
        <p:spPr bwMode="auto">
          <a:xfrm rot="18900000" flipH="1">
            <a:off x="9384066" y="2997068"/>
            <a:ext cx="955449" cy="943992"/>
          </a:xfrm>
          <a:prstGeom prst="rect">
            <a:avLst/>
          </a:prstGeom>
          <a:solidFill>
            <a:srgbClr val="F45474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Freeform 9"/>
          <p:cNvSpPr>
            <a:spLocks noEditPoints="1" noChangeArrowheads="1"/>
          </p:cNvSpPr>
          <p:nvPr/>
        </p:nvSpPr>
        <p:spPr bwMode="auto">
          <a:xfrm>
            <a:off x="9624647" y="3260562"/>
            <a:ext cx="513239" cy="407841"/>
          </a:xfrm>
          <a:custGeom>
            <a:avLst/>
            <a:gdLst>
              <a:gd name="T0" fmla="*/ 2147483647 w 159"/>
              <a:gd name="T1" fmla="*/ 2147483647 h 128"/>
              <a:gd name="T2" fmla="*/ 2147483647 w 159"/>
              <a:gd name="T3" fmla="*/ 2147483647 h 128"/>
              <a:gd name="T4" fmla="*/ 2147483647 w 159"/>
              <a:gd name="T5" fmla="*/ 2147483647 h 128"/>
              <a:gd name="T6" fmla="*/ 2147483647 w 159"/>
              <a:gd name="T7" fmla="*/ 2147483647 h 128"/>
              <a:gd name="T8" fmla="*/ 2147483647 w 159"/>
              <a:gd name="T9" fmla="*/ 2147483647 h 128"/>
              <a:gd name="T10" fmla="*/ 2147483647 w 159"/>
              <a:gd name="T11" fmla="*/ 2147483647 h 128"/>
              <a:gd name="T12" fmla="*/ 2147483647 w 159"/>
              <a:gd name="T13" fmla="*/ 2147483647 h 128"/>
              <a:gd name="T14" fmla="*/ 2147483647 w 159"/>
              <a:gd name="T15" fmla="*/ 2147483647 h 128"/>
              <a:gd name="T16" fmla="*/ 2147483647 w 159"/>
              <a:gd name="T17" fmla="*/ 2147483647 h 128"/>
              <a:gd name="T18" fmla="*/ 2147483647 w 159"/>
              <a:gd name="T19" fmla="*/ 2147483647 h 128"/>
              <a:gd name="T20" fmla="*/ 2147483647 w 159"/>
              <a:gd name="T21" fmla="*/ 2147483647 h 128"/>
              <a:gd name="T22" fmla="*/ 2147483647 w 159"/>
              <a:gd name="T23" fmla="*/ 2147483647 h 128"/>
              <a:gd name="T24" fmla="*/ 2147483647 w 159"/>
              <a:gd name="T25" fmla="*/ 2147483647 h 128"/>
              <a:gd name="T26" fmla="*/ 2147483647 w 159"/>
              <a:gd name="T27" fmla="*/ 2147483647 h 128"/>
              <a:gd name="T28" fmla="*/ 2147483647 w 159"/>
              <a:gd name="T29" fmla="*/ 2147483647 h 128"/>
              <a:gd name="T30" fmla="*/ 2147483647 w 159"/>
              <a:gd name="T31" fmla="*/ 2147483647 h 128"/>
              <a:gd name="T32" fmla="*/ 2147483647 w 159"/>
              <a:gd name="T33" fmla="*/ 2147483647 h 128"/>
              <a:gd name="T34" fmla="*/ 2147483647 w 159"/>
              <a:gd name="T35" fmla="*/ 2147483647 h 128"/>
              <a:gd name="T36" fmla="*/ 2147483647 w 159"/>
              <a:gd name="T37" fmla="*/ 2147483647 h 128"/>
              <a:gd name="T38" fmla="*/ 2147483647 w 159"/>
              <a:gd name="T39" fmla="*/ 2147483647 h 128"/>
              <a:gd name="T40" fmla="*/ 2147483647 w 159"/>
              <a:gd name="T41" fmla="*/ 2147483647 h 128"/>
              <a:gd name="T42" fmla="*/ 2147483647 w 159"/>
              <a:gd name="T43" fmla="*/ 2147483647 h 12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59"/>
              <a:gd name="T67" fmla="*/ 0 h 128"/>
              <a:gd name="T68" fmla="*/ 159 w 159"/>
              <a:gd name="T69" fmla="*/ 128 h 12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59" h="128">
                <a:moveTo>
                  <a:pt x="54" y="126"/>
                </a:moveTo>
                <a:cubicBezTo>
                  <a:pt x="54" y="128"/>
                  <a:pt x="55" y="128"/>
                  <a:pt x="57" y="127"/>
                </a:cubicBezTo>
                <a:cubicBezTo>
                  <a:pt x="59" y="125"/>
                  <a:pt x="81" y="105"/>
                  <a:pt x="81" y="105"/>
                </a:cubicBezTo>
                <a:cubicBezTo>
                  <a:pt x="54" y="91"/>
                  <a:pt x="54" y="91"/>
                  <a:pt x="54" y="91"/>
                </a:cubicBezTo>
                <a:cubicBezTo>
                  <a:pt x="54" y="126"/>
                  <a:pt x="54" y="126"/>
                  <a:pt x="54" y="126"/>
                </a:cubicBezTo>
                <a:close/>
                <a:moveTo>
                  <a:pt x="154" y="1"/>
                </a:moveTo>
                <a:cubicBezTo>
                  <a:pt x="151" y="2"/>
                  <a:pt x="5" y="53"/>
                  <a:pt x="3" y="54"/>
                </a:cubicBezTo>
                <a:cubicBezTo>
                  <a:pt x="0" y="55"/>
                  <a:pt x="0" y="57"/>
                  <a:pt x="2" y="58"/>
                </a:cubicBezTo>
                <a:cubicBezTo>
                  <a:pt x="6" y="60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54" y="79"/>
                  <a:pt x="54" y="79"/>
                  <a:pt x="54" y="79"/>
                </a:cubicBezTo>
                <a:cubicBezTo>
                  <a:pt x="54" y="79"/>
                  <a:pt x="147" y="11"/>
                  <a:pt x="148" y="10"/>
                </a:cubicBezTo>
                <a:cubicBezTo>
                  <a:pt x="150" y="9"/>
                  <a:pt x="151" y="11"/>
                  <a:pt x="150" y="12"/>
                </a:cubicBezTo>
                <a:cubicBezTo>
                  <a:pt x="149" y="13"/>
                  <a:pt x="83" y="85"/>
                  <a:pt x="83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79" y="89"/>
                  <a:pt x="79" y="89"/>
                  <a:pt x="79" y="89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124" y="113"/>
                  <a:pt x="127" y="115"/>
                </a:cubicBezTo>
                <a:cubicBezTo>
                  <a:pt x="129" y="116"/>
                  <a:pt x="132" y="115"/>
                  <a:pt x="133" y="112"/>
                </a:cubicBezTo>
                <a:cubicBezTo>
                  <a:pt x="134" y="108"/>
                  <a:pt x="158" y="7"/>
                  <a:pt x="158" y="5"/>
                </a:cubicBezTo>
                <a:cubicBezTo>
                  <a:pt x="159" y="2"/>
                  <a:pt x="157" y="0"/>
                  <a:pt x="15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0910" y="-107068"/>
            <a:ext cx="5535179" cy="68244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744" y="1664354"/>
            <a:ext cx="5937013" cy="3529292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6"/>
          <p:cNvSpPr txBox="1"/>
          <p:nvPr/>
        </p:nvSpPr>
        <p:spPr>
          <a:xfrm>
            <a:off x="4772562" y="316810"/>
            <a:ext cx="264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</a:t>
            </a:r>
            <a:r>
              <a:rPr lang="zh-CN" altLang="en-US" sz="2400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" name="文本框 6"/>
          <p:cNvSpPr txBox="1"/>
          <p:nvPr/>
        </p:nvSpPr>
        <p:spPr>
          <a:xfrm>
            <a:off x="2144684" y="685152"/>
            <a:ext cx="9077498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983310" y="1096616"/>
            <a:ext cx="225383" cy="0"/>
          </a:xfrm>
          <a:prstGeom prst="line">
            <a:avLst/>
          </a:prstGeom>
          <a:noFill/>
          <a:ln w="22225" cap="rnd" cmpd="sng" algn="ctr">
            <a:solidFill>
              <a:srgbClr val="F45474"/>
            </a:solidFill>
            <a:prstDash val="solid"/>
            <a:miter lim="800000"/>
          </a:ln>
          <a:effectLst/>
        </p:spPr>
      </p:cxnSp>
      <p:grpSp>
        <p:nvGrpSpPr>
          <p:cNvPr id="38" name="组合 37"/>
          <p:cNvGrpSpPr/>
          <p:nvPr/>
        </p:nvGrpSpPr>
        <p:grpSpPr>
          <a:xfrm>
            <a:off x="8066315" y="2204227"/>
            <a:ext cx="3016732" cy="3372838"/>
            <a:chOff x="8258959" y="671250"/>
            <a:chExt cx="3258286" cy="3643106"/>
          </a:xfrm>
        </p:grpSpPr>
        <p:sp>
          <p:nvSpPr>
            <p:cNvPr id="61" name="矩形 60"/>
            <p:cNvSpPr/>
            <p:nvPr/>
          </p:nvSpPr>
          <p:spPr>
            <a:xfrm>
              <a:off x="8258959" y="671250"/>
              <a:ext cx="3258286" cy="364310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01600" dir="2700000" algn="tl" rotWithShape="0">
                <a:prstClr val="black">
                  <a:alpha val="4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62" name="任意多边形: 形状 45"/>
            <p:cNvSpPr/>
            <p:nvPr/>
          </p:nvSpPr>
          <p:spPr>
            <a:xfrm>
              <a:off x="8258959" y="671251"/>
              <a:ext cx="3258286" cy="600741"/>
            </a:xfrm>
            <a:custGeom>
              <a:avLst/>
              <a:gdLst>
                <a:gd name="connsiteX0" fmla="*/ 0 w 3258286"/>
                <a:gd name="connsiteY0" fmla="*/ 0 h 600741"/>
                <a:gd name="connsiteX1" fmla="*/ 3258286 w 3258286"/>
                <a:gd name="connsiteY1" fmla="*/ 0 h 600741"/>
                <a:gd name="connsiteX2" fmla="*/ 3258286 w 3258286"/>
                <a:gd name="connsiteY2" fmla="*/ 336125 h 600741"/>
                <a:gd name="connsiteX3" fmla="*/ 3160452 w 3258286"/>
                <a:gd name="connsiteY3" fmla="*/ 369229 h 600741"/>
                <a:gd name="connsiteX4" fmla="*/ 1629143 w 3258286"/>
                <a:gd name="connsiteY4" fmla="*/ 600741 h 600741"/>
                <a:gd name="connsiteX5" fmla="*/ 97835 w 3258286"/>
                <a:gd name="connsiteY5" fmla="*/ 369229 h 600741"/>
                <a:gd name="connsiteX6" fmla="*/ 0 w 3258286"/>
                <a:gd name="connsiteY6" fmla="*/ 336126 h 60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8286" h="600741">
                  <a:moveTo>
                    <a:pt x="0" y="0"/>
                  </a:moveTo>
                  <a:lnTo>
                    <a:pt x="3258286" y="0"/>
                  </a:lnTo>
                  <a:lnTo>
                    <a:pt x="3258286" y="336125"/>
                  </a:lnTo>
                  <a:lnTo>
                    <a:pt x="3160452" y="369229"/>
                  </a:lnTo>
                  <a:cubicBezTo>
                    <a:pt x="2676712" y="519688"/>
                    <a:pt x="2162393" y="600741"/>
                    <a:pt x="1629143" y="600741"/>
                  </a:cubicBezTo>
                  <a:cubicBezTo>
                    <a:pt x="1095893" y="600741"/>
                    <a:pt x="581574" y="519688"/>
                    <a:pt x="97835" y="369229"/>
                  </a:cubicBezTo>
                  <a:lnTo>
                    <a:pt x="0" y="336126"/>
                  </a:lnTo>
                  <a:close/>
                </a:path>
              </a:pathLst>
            </a:custGeom>
            <a:solidFill>
              <a:srgbClr val="FE7F8D"/>
            </a:solidFill>
            <a:ln w="12700" cap="flat" cmpd="sng" algn="ctr">
              <a:solidFill>
                <a:srgbClr val="FE7F8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9491060" y="861705"/>
              <a:ext cx="794084" cy="794084"/>
              <a:chOff x="9491060" y="695151"/>
              <a:chExt cx="794084" cy="794084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9491060" y="695151"/>
                <a:ext cx="794084" cy="79408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651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5" name="Freeform 253"/>
              <p:cNvSpPr>
                <a:spLocks noEditPoints="1"/>
              </p:cNvSpPr>
              <p:nvPr/>
            </p:nvSpPr>
            <p:spPr bwMode="auto">
              <a:xfrm>
                <a:off x="9764103" y="907792"/>
                <a:ext cx="247998" cy="344100"/>
              </a:xfrm>
              <a:custGeom>
                <a:avLst/>
                <a:gdLst>
                  <a:gd name="T0" fmla="*/ 80 w 80"/>
                  <a:gd name="T1" fmla="*/ 0 h 111"/>
                  <a:gd name="T2" fmla="*/ 80 w 80"/>
                  <a:gd name="T3" fmla="*/ 111 h 111"/>
                  <a:gd name="T4" fmla="*/ 0 w 80"/>
                  <a:gd name="T5" fmla="*/ 111 h 111"/>
                  <a:gd name="T6" fmla="*/ 0 w 80"/>
                  <a:gd name="T7" fmla="*/ 23 h 111"/>
                  <a:gd name="T8" fmla="*/ 23 w 80"/>
                  <a:gd name="T9" fmla="*/ 0 h 111"/>
                  <a:gd name="T10" fmla="*/ 23 w 80"/>
                  <a:gd name="T11" fmla="*/ 0 h 111"/>
                  <a:gd name="T12" fmla="*/ 80 w 80"/>
                  <a:gd name="T13" fmla="*/ 0 h 111"/>
                  <a:gd name="T14" fmla="*/ 71 w 80"/>
                  <a:gd name="T15" fmla="*/ 9 h 111"/>
                  <a:gd name="T16" fmla="*/ 32 w 80"/>
                  <a:gd name="T17" fmla="*/ 9 h 111"/>
                  <a:gd name="T18" fmla="*/ 32 w 80"/>
                  <a:gd name="T19" fmla="*/ 32 h 111"/>
                  <a:gd name="T20" fmla="*/ 9 w 80"/>
                  <a:gd name="T21" fmla="*/ 32 h 111"/>
                  <a:gd name="T22" fmla="*/ 9 w 80"/>
                  <a:gd name="T23" fmla="*/ 102 h 111"/>
                  <a:gd name="T24" fmla="*/ 71 w 80"/>
                  <a:gd name="T25" fmla="*/ 102 h 111"/>
                  <a:gd name="T26" fmla="*/ 71 w 80"/>
                  <a:gd name="T27" fmla="*/ 9 h 111"/>
                  <a:gd name="T28" fmla="*/ 71 w 80"/>
                  <a:gd name="T29" fmla="*/ 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111">
                    <a:moveTo>
                      <a:pt x="80" y="0"/>
                    </a:moveTo>
                    <a:lnTo>
                      <a:pt x="80" y="111"/>
                    </a:lnTo>
                    <a:lnTo>
                      <a:pt x="0" y="111"/>
                    </a:lnTo>
                    <a:lnTo>
                      <a:pt x="0" y="23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80" y="0"/>
                    </a:lnTo>
                    <a:close/>
                    <a:moveTo>
                      <a:pt x="71" y="9"/>
                    </a:moveTo>
                    <a:lnTo>
                      <a:pt x="32" y="9"/>
                    </a:lnTo>
                    <a:lnTo>
                      <a:pt x="32" y="32"/>
                    </a:lnTo>
                    <a:lnTo>
                      <a:pt x="9" y="32"/>
                    </a:lnTo>
                    <a:lnTo>
                      <a:pt x="9" y="102"/>
                    </a:lnTo>
                    <a:lnTo>
                      <a:pt x="71" y="102"/>
                    </a:lnTo>
                    <a:lnTo>
                      <a:pt x="71" y="9"/>
                    </a:lnTo>
                    <a:lnTo>
                      <a:pt x="71" y="9"/>
                    </a:lnTo>
                    <a:close/>
                  </a:path>
                </a:pathLst>
              </a:custGeom>
              <a:solidFill>
                <a:srgbClr val="FE7F8D"/>
              </a:solidFill>
              <a:ln>
                <a:solidFill>
                  <a:srgbClr val="FE7F8D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4546198" y="2204227"/>
            <a:ext cx="3016732" cy="3372838"/>
            <a:chOff x="4456980" y="671250"/>
            <a:chExt cx="3258286" cy="3643106"/>
          </a:xfrm>
        </p:grpSpPr>
        <p:sp>
          <p:nvSpPr>
            <p:cNvPr id="52" name="矩形 51"/>
            <p:cNvSpPr/>
            <p:nvPr/>
          </p:nvSpPr>
          <p:spPr>
            <a:xfrm>
              <a:off x="4456980" y="671250"/>
              <a:ext cx="3258286" cy="364310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01600" dir="2700000" algn="tl" rotWithShape="0">
                <a:prstClr val="black">
                  <a:alpha val="4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53" name="任意多边形: 形状 41"/>
            <p:cNvSpPr/>
            <p:nvPr/>
          </p:nvSpPr>
          <p:spPr>
            <a:xfrm>
              <a:off x="4456980" y="671251"/>
              <a:ext cx="3258286" cy="600741"/>
            </a:xfrm>
            <a:custGeom>
              <a:avLst/>
              <a:gdLst>
                <a:gd name="connsiteX0" fmla="*/ 0 w 3258286"/>
                <a:gd name="connsiteY0" fmla="*/ 0 h 600741"/>
                <a:gd name="connsiteX1" fmla="*/ 3258286 w 3258286"/>
                <a:gd name="connsiteY1" fmla="*/ 0 h 600741"/>
                <a:gd name="connsiteX2" fmla="*/ 3258286 w 3258286"/>
                <a:gd name="connsiteY2" fmla="*/ 336125 h 600741"/>
                <a:gd name="connsiteX3" fmla="*/ 3160452 w 3258286"/>
                <a:gd name="connsiteY3" fmla="*/ 369229 h 600741"/>
                <a:gd name="connsiteX4" fmla="*/ 1629143 w 3258286"/>
                <a:gd name="connsiteY4" fmla="*/ 600741 h 600741"/>
                <a:gd name="connsiteX5" fmla="*/ 97835 w 3258286"/>
                <a:gd name="connsiteY5" fmla="*/ 369229 h 600741"/>
                <a:gd name="connsiteX6" fmla="*/ 0 w 3258286"/>
                <a:gd name="connsiteY6" fmla="*/ 336126 h 60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8286" h="600741">
                  <a:moveTo>
                    <a:pt x="0" y="0"/>
                  </a:moveTo>
                  <a:lnTo>
                    <a:pt x="3258286" y="0"/>
                  </a:lnTo>
                  <a:lnTo>
                    <a:pt x="3258286" y="336125"/>
                  </a:lnTo>
                  <a:lnTo>
                    <a:pt x="3160452" y="369229"/>
                  </a:lnTo>
                  <a:cubicBezTo>
                    <a:pt x="2676712" y="519688"/>
                    <a:pt x="2162393" y="600741"/>
                    <a:pt x="1629143" y="600741"/>
                  </a:cubicBezTo>
                  <a:cubicBezTo>
                    <a:pt x="1095893" y="600741"/>
                    <a:pt x="581574" y="519688"/>
                    <a:pt x="97835" y="369229"/>
                  </a:cubicBezTo>
                  <a:lnTo>
                    <a:pt x="0" y="336126"/>
                  </a:lnTo>
                  <a:close/>
                </a:path>
              </a:pathLst>
            </a:custGeom>
            <a:solidFill>
              <a:srgbClr val="FE7F8D"/>
            </a:solidFill>
            <a:ln w="12700" cap="flat" cmpd="sng" algn="ctr">
              <a:solidFill>
                <a:srgbClr val="FE7F8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5689081" y="861705"/>
              <a:ext cx="794084" cy="794084"/>
              <a:chOff x="5689081" y="695151"/>
              <a:chExt cx="794084" cy="794084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5689081" y="695151"/>
                <a:ext cx="794084" cy="79408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651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grpSp>
            <p:nvGrpSpPr>
              <p:cNvPr id="56" name="组合 55"/>
              <p:cNvGrpSpPr/>
              <p:nvPr/>
            </p:nvGrpSpPr>
            <p:grpSpPr>
              <a:xfrm>
                <a:off x="5923950" y="911671"/>
                <a:ext cx="344100" cy="347198"/>
                <a:chOff x="1617798" y="1419248"/>
                <a:chExt cx="176213" cy="177800"/>
              </a:xfrm>
            </p:grpSpPr>
            <p:sp>
              <p:nvSpPr>
                <p:cNvPr id="57" name="Freeform 616"/>
                <p:cNvSpPr>
                  <a:spLocks noEditPoints="1"/>
                </p:cNvSpPr>
                <p:nvPr/>
              </p:nvSpPr>
              <p:spPr bwMode="auto">
                <a:xfrm>
                  <a:off x="1617798" y="1419248"/>
                  <a:ext cx="77788" cy="77788"/>
                </a:xfrm>
                <a:custGeom>
                  <a:avLst/>
                  <a:gdLst>
                    <a:gd name="T0" fmla="*/ 103 w 126"/>
                    <a:gd name="T1" fmla="*/ 0 h 126"/>
                    <a:gd name="T2" fmla="*/ 23 w 126"/>
                    <a:gd name="T3" fmla="*/ 0 h 126"/>
                    <a:gd name="T4" fmla="*/ 0 w 126"/>
                    <a:gd name="T5" fmla="*/ 23 h 126"/>
                    <a:gd name="T6" fmla="*/ 0 w 126"/>
                    <a:gd name="T7" fmla="*/ 103 h 126"/>
                    <a:gd name="T8" fmla="*/ 23 w 126"/>
                    <a:gd name="T9" fmla="*/ 126 h 126"/>
                    <a:gd name="T10" fmla="*/ 103 w 126"/>
                    <a:gd name="T11" fmla="*/ 126 h 126"/>
                    <a:gd name="T12" fmla="*/ 126 w 126"/>
                    <a:gd name="T13" fmla="*/ 103 h 126"/>
                    <a:gd name="T14" fmla="*/ 126 w 126"/>
                    <a:gd name="T15" fmla="*/ 23 h 126"/>
                    <a:gd name="T16" fmla="*/ 103 w 126"/>
                    <a:gd name="T17" fmla="*/ 0 h 126"/>
                    <a:gd name="T18" fmla="*/ 114 w 126"/>
                    <a:gd name="T19" fmla="*/ 89 h 126"/>
                    <a:gd name="T20" fmla="*/ 107 w 126"/>
                    <a:gd name="T21" fmla="*/ 96 h 126"/>
                    <a:gd name="T22" fmla="*/ 19 w 126"/>
                    <a:gd name="T23" fmla="*/ 96 h 126"/>
                    <a:gd name="T24" fmla="*/ 12 w 126"/>
                    <a:gd name="T25" fmla="*/ 89 h 126"/>
                    <a:gd name="T26" fmla="*/ 12 w 126"/>
                    <a:gd name="T27" fmla="*/ 37 h 126"/>
                    <a:gd name="T28" fmla="*/ 19 w 126"/>
                    <a:gd name="T29" fmla="*/ 30 h 126"/>
                    <a:gd name="T30" fmla="*/ 107 w 126"/>
                    <a:gd name="T31" fmla="*/ 30 h 126"/>
                    <a:gd name="T32" fmla="*/ 114 w 126"/>
                    <a:gd name="T33" fmla="*/ 37 h 126"/>
                    <a:gd name="T34" fmla="*/ 114 w 126"/>
                    <a:gd name="T35" fmla="*/ 89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6" h="126">
                      <a:moveTo>
                        <a:pt x="103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16"/>
                        <a:pt x="10" y="126"/>
                        <a:pt x="23" y="126"/>
                      </a:cubicBezTo>
                      <a:cubicBezTo>
                        <a:pt x="103" y="126"/>
                        <a:pt x="103" y="126"/>
                        <a:pt x="103" y="126"/>
                      </a:cubicBezTo>
                      <a:cubicBezTo>
                        <a:pt x="116" y="126"/>
                        <a:pt x="126" y="116"/>
                        <a:pt x="126" y="103"/>
                      </a:cubicBezTo>
                      <a:cubicBezTo>
                        <a:pt x="126" y="23"/>
                        <a:pt x="126" y="23"/>
                        <a:pt x="126" y="23"/>
                      </a:cubicBezTo>
                      <a:cubicBezTo>
                        <a:pt x="126" y="10"/>
                        <a:pt x="116" y="0"/>
                        <a:pt x="103" y="0"/>
                      </a:cubicBezTo>
                      <a:close/>
                      <a:moveTo>
                        <a:pt x="114" y="89"/>
                      </a:moveTo>
                      <a:cubicBezTo>
                        <a:pt x="114" y="95"/>
                        <a:pt x="113" y="96"/>
                        <a:pt x="107" y="96"/>
                      </a:cubicBezTo>
                      <a:cubicBezTo>
                        <a:pt x="19" y="96"/>
                        <a:pt x="19" y="96"/>
                        <a:pt x="19" y="96"/>
                      </a:cubicBezTo>
                      <a:cubicBezTo>
                        <a:pt x="13" y="96"/>
                        <a:pt x="12" y="95"/>
                        <a:pt x="12" y="89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12" y="31"/>
                        <a:pt x="13" y="30"/>
                        <a:pt x="19" y="30"/>
                      </a:cubicBezTo>
                      <a:cubicBezTo>
                        <a:pt x="107" y="30"/>
                        <a:pt x="107" y="30"/>
                        <a:pt x="107" y="30"/>
                      </a:cubicBezTo>
                      <a:cubicBezTo>
                        <a:pt x="113" y="30"/>
                        <a:pt x="114" y="31"/>
                        <a:pt x="114" y="37"/>
                      </a:cubicBezTo>
                      <a:lnTo>
                        <a:pt x="114" y="89"/>
                      </a:lnTo>
                      <a:close/>
                    </a:path>
                  </a:pathLst>
                </a:custGeom>
                <a:solidFill>
                  <a:srgbClr val="FE7F8D"/>
                </a:solidFill>
                <a:ln>
                  <a:solidFill>
                    <a:srgbClr val="FE7F8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58" name="Freeform 617"/>
                <p:cNvSpPr>
                  <a:spLocks noEditPoints="1"/>
                </p:cNvSpPr>
                <p:nvPr/>
              </p:nvSpPr>
              <p:spPr bwMode="auto">
                <a:xfrm>
                  <a:off x="1717811" y="1419248"/>
                  <a:ext cx="76200" cy="77788"/>
                </a:xfrm>
                <a:custGeom>
                  <a:avLst/>
                  <a:gdLst>
                    <a:gd name="T0" fmla="*/ 103 w 125"/>
                    <a:gd name="T1" fmla="*/ 0 h 126"/>
                    <a:gd name="T2" fmla="*/ 22 w 125"/>
                    <a:gd name="T3" fmla="*/ 0 h 126"/>
                    <a:gd name="T4" fmla="*/ 0 w 125"/>
                    <a:gd name="T5" fmla="*/ 23 h 126"/>
                    <a:gd name="T6" fmla="*/ 0 w 125"/>
                    <a:gd name="T7" fmla="*/ 103 h 126"/>
                    <a:gd name="T8" fmla="*/ 22 w 125"/>
                    <a:gd name="T9" fmla="*/ 126 h 126"/>
                    <a:gd name="T10" fmla="*/ 103 w 125"/>
                    <a:gd name="T11" fmla="*/ 126 h 126"/>
                    <a:gd name="T12" fmla="*/ 125 w 125"/>
                    <a:gd name="T13" fmla="*/ 103 h 126"/>
                    <a:gd name="T14" fmla="*/ 125 w 125"/>
                    <a:gd name="T15" fmla="*/ 23 h 126"/>
                    <a:gd name="T16" fmla="*/ 103 w 125"/>
                    <a:gd name="T17" fmla="*/ 0 h 126"/>
                    <a:gd name="T18" fmla="*/ 114 w 125"/>
                    <a:gd name="T19" fmla="*/ 89 h 126"/>
                    <a:gd name="T20" fmla="*/ 107 w 125"/>
                    <a:gd name="T21" fmla="*/ 96 h 126"/>
                    <a:gd name="T22" fmla="*/ 18 w 125"/>
                    <a:gd name="T23" fmla="*/ 96 h 126"/>
                    <a:gd name="T24" fmla="*/ 11 w 125"/>
                    <a:gd name="T25" fmla="*/ 89 h 126"/>
                    <a:gd name="T26" fmla="*/ 11 w 125"/>
                    <a:gd name="T27" fmla="*/ 37 h 126"/>
                    <a:gd name="T28" fmla="*/ 18 w 125"/>
                    <a:gd name="T29" fmla="*/ 30 h 126"/>
                    <a:gd name="T30" fmla="*/ 107 w 125"/>
                    <a:gd name="T31" fmla="*/ 30 h 126"/>
                    <a:gd name="T32" fmla="*/ 114 w 125"/>
                    <a:gd name="T33" fmla="*/ 37 h 126"/>
                    <a:gd name="T34" fmla="*/ 114 w 125"/>
                    <a:gd name="T35" fmla="*/ 89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5" h="126">
                      <a:moveTo>
                        <a:pt x="103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16"/>
                        <a:pt x="10" y="126"/>
                        <a:pt x="22" y="126"/>
                      </a:cubicBezTo>
                      <a:cubicBezTo>
                        <a:pt x="103" y="126"/>
                        <a:pt x="103" y="126"/>
                        <a:pt x="103" y="126"/>
                      </a:cubicBezTo>
                      <a:cubicBezTo>
                        <a:pt x="115" y="126"/>
                        <a:pt x="125" y="116"/>
                        <a:pt x="125" y="103"/>
                      </a:cubicBezTo>
                      <a:cubicBezTo>
                        <a:pt x="125" y="23"/>
                        <a:pt x="125" y="23"/>
                        <a:pt x="125" y="23"/>
                      </a:cubicBezTo>
                      <a:cubicBezTo>
                        <a:pt x="125" y="10"/>
                        <a:pt x="115" y="0"/>
                        <a:pt x="103" y="0"/>
                      </a:cubicBezTo>
                      <a:close/>
                      <a:moveTo>
                        <a:pt x="114" y="89"/>
                      </a:moveTo>
                      <a:cubicBezTo>
                        <a:pt x="114" y="95"/>
                        <a:pt x="113" y="96"/>
                        <a:pt x="107" y="96"/>
                      </a:cubicBezTo>
                      <a:cubicBezTo>
                        <a:pt x="18" y="96"/>
                        <a:pt x="18" y="96"/>
                        <a:pt x="18" y="96"/>
                      </a:cubicBezTo>
                      <a:cubicBezTo>
                        <a:pt x="12" y="96"/>
                        <a:pt x="11" y="95"/>
                        <a:pt x="11" y="89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11" y="31"/>
                        <a:pt x="12" y="30"/>
                        <a:pt x="18" y="30"/>
                      </a:cubicBezTo>
                      <a:cubicBezTo>
                        <a:pt x="107" y="30"/>
                        <a:pt x="107" y="30"/>
                        <a:pt x="107" y="30"/>
                      </a:cubicBezTo>
                      <a:cubicBezTo>
                        <a:pt x="113" y="30"/>
                        <a:pt x="114" y="31"/>
                        <a:pt x="114" y="37"/>
                      </a:cubicBezTo>
                      <a:lnTo>
                        <a:pt x="114" y="89"/>
                      </a:lnTo>
                      <a:close/>
                    </a:path>
                  </a:pathLst>
                </a:custGeom>
                <a:solidFill>
                  <a:srgbClr val="FE7F8D"/>
                </a:solidFill>
                <a:ln>
                  <a:solidFill>
                    <a:srgbClr val="FE7F8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59" name="Freeform 618"/>
                <p:cNvSpPr>
                  <a:spLocks noEditPoints="1"/>
                </p:cNvSpPr>
                <p:nvPr/>
              </p:nvSpPr>
              <p:spPr bwMode="auto">
                <a:xfrm>
                  <a:off x="1617798" y="1519260"/>
                  <a:ext cx="77788" cy="77788"/>
                </a:xfrm>
                <a:custGeom>
                  <a:avLst/>
                  <a:gdLst>
                    <a:gd name="T0" fmla="*/ 103 w 126"/>
                    <a:gd name="T1" fmla="*/ 0 h 126"/>
                    <a:gd name="T2" fmla="*/ 23 w 126"/>
                    <a:gd name="T3" fmla="*/ 0 h 126"/>
                    <a:gd name="T4" fmla="*/ 0 w 126"/>
                    <a:gd name="T5" fmla="*/ 23 h 126"/>
                    <a:gd name="T6" fmla="*/ 0 w 126"/>
                    <a:gd name="T7" fmla="*/ 103 h 126"/>
                    <a:gd name="T8" fmla="*/ 23 w 126"/>
                    <a:gd name="T9" fmla="*/ 126 h 126"/>
                    <a:gd name="T10" fmla="*/ 103 w 126"/>
                    <a:gd name="T11" fmla="*/ 126 h 126"/>
                    <a:gd name="T12" fmla="*/ 126 w 126"/>
                    <a:gd name="T13" fmla="*/ 103 h 126"/>
                    <a:gd name="T14" fmla="*/ 126 w 126"/>
                    <a:gd name="T15" fmla="*/ 23 h 126"/>
                    <a:gd name="T16" fmla="*/ 103 w 126"/>
                    <a:gd name="T17" fmla="*/ 0 h 126"/>
                    <a:gd name="T18" fmla="*/ 114 w 126"/>
                    <a:gd name="T19" fmla="*/ 89 h 126"/>
                    <a:gd name="T20" fmla="*/ 107 w 126"/>
                    <a:gd name="T21" fmla="*/ 96 h 126"/>
                    <a:gd name="T22" fmla="*/ 19 w 126"/>
                    <a:gd name="T23" fmla="*/ 96 h 126"/>
                    <a:gd name="T24" fmla="*/ 12 w 126"/>
                    <a:gd name="T25" fmla="*/ 89 h 126"/>
                    <a:gd name="T26" fmla="*/ 12 w 126"/>
                    <a:gd name="T27" fmla="*/ 37 h 126"/>
                    <a:gd name="T28" fmla="*/ 19 w 126"/>
                    <a:gd name="T29" fmla="*/ 30 h 126"/>
                    <a:gd name="T30" fmla="*/ 107 w 126"/>
                    <a:gd name="T31" fmla="*/ 30 h 126"/>
                    <a:gd name="T32" fmla="*/ 114 w 126"/>
                    <a:gd name="T33" fmla="*/ 37 h 126"/>
                    <a:gd name="T34" fmla="*/ 114 w 126"/>
                    <a:gd name="T35" fmla="*/ 89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6" h="126">
                      <a:moveTo>
                        <a:pt x="103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16"/>
                        <a:pt x="10" y="126"/>
                        <a:pt x="23" y="126"/>
                      </a:cubicBezTo>
                      <a:cubicBezTo>
                        <a:pt x="103" y="126"/>
                        <a:pt x="103" y="126"/>
                        <a:pt x="103" y="126"/>
                      </a:cubicBezTo>
                      <a:cubicBezTo>
                        <a:pt x="116" y="126"/>
                        <a:pt x="126" y="116"/>
                        <a:pt x="126" y="103"/>
                      </a:cubicBezTo>
                      <a:cubicBezTo>
                        <a:pt x="126" y="23"/>
                        <a:pt x="126" y="23"/>
                        <a:pt x="126" y="23"/>
                      </a:cubicBezTo>
                      <a:cubicBezTo>
                        <a:pt x="126" y="10"/>
                        <a:pt x="116" y="0"/>
                        <a:pt x="103" y="0"/>
                      </a:cubicBezTo>
                      <a:close/>
                      <a:moveTo>
                        <a:pt x="114" y="89"/>
                      </a:moveTo>
                      <a:cubicBezTo>
                        <a:pt x="114" y="95"/>
                        <a:pt x="113" y="96"/>
                        <a:pt x="107" y="96"/>
                      </a:cubicBezTo>
                      <a:cubicBezTo>
                        <a:pt x="19" y="96"/>
                        <a:pt x="19" y="96"/>
                        <a:pt x="19" y="96"/>
                      </a:cubicBezTo>
                      <a:cubicBezTo>
                        <a:pt x="13" y="96"/>
                        <a:pt x="12" y="95"/>
                        <a:pt x="12" y="89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12" y="31"/>
                        <a:pt x="13" y="30"/>
                        <a:pt x="19" y="30"/>
                      </a:cubicBezTo>
                      <a:cubicBezTo>
                        <a:pt x="107" y="30"/>
                        <a:pt x="107" y="30"/>
                        <a:pt x="107" y="30"/>
                      </a:cubicBezTo>
                      <a:cubicBezTo>
                        <a:pt x="113" y="30"/>
                        <a:pt x="114" y="31"/>
                        <a:pt x="114" y="37"/>
                      </a:cubicBezTo>
                      <a:lnTo>
                        <a:pt x="114" y="89"/>
                      </a:lnTo>
                      <a:close/>
                    </a:path>
                  </a:pathLst>
                </a:custGeom>
                <a:solidFill>
                  <a:srgbClr val="FE7F8D"/>
                </a:solidFill>
                <a:ln>
                  <a:solidFill>
                    <a:srgbClr val="FE7F8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60" name="Freeform 619"/>
                <p:cNvSpPr>
                  <a:spLocks noEditPoints="1"/>
                </p:cNvSpPr>
                <p:nvPr/>
              </p:nvSpPr>
              <p:spPr bwMode="auto">
                <a:xfrm>
                  <a:off x="1717811" y="1519260"/>
                  <a:ext cx="76200" cy="77788"/>
                </a:xfrm>
                <a:custGeom>
                  <a:avLst/>
                  <a:gdLst>
                    <a:gd name="T0" fmla="*/ 103 w 125"/>
                    <a:gd name="T1" fmla="*/ 0 h 126"/>
                    <a:gd name="T2" fmla="*/ 22 w 125"/>
                    <a:gd name="T3" fmla="*/ 0 h 126"/>
                    <a:gd name="T4" fmla="*/ 0 w 125"/>
                    <a:gd name="T5" fmla="*/ 23 h 126"/>
                    <a:gd name="T6" fmla="*/ 0 w 125"/>
                    <a:gd name="T7" fmla="*/ 103 h 126"/>
                    <a:gd name="T8" fmla="*/ 22 w 125"/>
                    <a:gd name="T9" fmla="*/ 126 h 126"/>
                    <a:gd name="T10" fmla="*/ 103 w 125"/>
                    <a:gd name="T11" fmla="*/ 126 h 126"/>
                    <a:gd name="T12" fmla="*/ 125 w 125"/>
                    <a:gd name="T13" fmla="*/ 103 h 126"/>
                    <a:gd name="T14" fmla="*/ 125 w 125"/>
                    <a:gd name="T15" fmla="*/ 23 h 126"/>
                    <a:gd name="T16" fmla="*/ 103 w 125"/>
                    <a:gd name="T17" fmla="*/ 0 h 126"/>
                    <a:gd name="T18" fmla="*/ 114 w 125"/>
                    <a:gd name="T19" fmla="*/ 89 h 126"/>
                    <a:gd name="T20" fmla="*/ 107 w 125"/>
                    <a:gd name="T21" fmla="*/ 96 h 126"/>
                    <a:gd name="T22" fmla="*/ 18 w 125"/>
                    <a:gd name="T23" fmla="*/ 96 h 126"/>
                    <a:gd name="T24" fmla="*/ 11 w 125"/>
                    <a:gd name="T25" fmla="*/ 89 h 126"/>
                    <a:gd name="T26" fmla="*/ 11 w 125"/>
                    <a:gd name="T27" fmla="*/ 37 h 126"/>
                    <a:gd name="T28" fmla="*/ 18 w 125"/>
                    <a:gd name="T29" fmla="*/ 30 h 126"/>
                    <a:gd name="T30" fmla="*/ 107 w 125"/>
                    <a:gd name="T31" fmla="*/ 30 h 126"/>
                    <a:gd name="T32" fmla="*/ 114 w 125"/>
                    <a:gd name="T33" fmla="*/ 37 h 126"/>
                    <a:gd name="T34" fmla="*/ 114 w 125"/>
                    <a:gd name="T35" fmla="*/ 89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5" h="126">
                      <a:moveTo>
                        <a:pt x="103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16"/>
                        <a:pt x="10" y="126"/>
                        <a:pt x="22" y="126"/>
                      </a:cubicBezTo>
                      <a:cubicBezTo>
                        <a:pt x="103" y="126"/>
                        <a:pt x="103" y="126"/>
                        <a:pt x="103" y="126"/>
                      </a:cubicBezTo>
                      <a:cubicBezTo>
                        <a:pt x="115" y="126"/>
                        <a:pt x="125" y="116"/>
                        <a:pt x="125" y="103"/>
                      </a:cubicBezTo>
                      <a:cubicBezTo>
                        <a:pt x="125" y="23"/>
                        <a:pt x="125" y="23"/>
                        <a:pt x="125" y="23"/>
                      </a:cubicBezTo>
                      <a:cubicBezTo>
                        <a:pt x="125" y="10"/>
                        <a:pt x="115" y="0"/>
                        <a:pt x="103" y="0"/>
                      </a:cubicBezTo>
                      <a:close/>
                      <a:moveTo>
                        <a:pt x="114" y="89"/>
                      </a:moveTo>
                      <a:cubicBezTo>
                        <a:pt x="114" y="95"/>
                        <a:pt x="113" y="96"/>
                        <a:pt x="107" y="96"/>
                      </a:cubicBezTo>
                      <a:cubicBezTo>
                        <a:pt x="18" y="96"/>
                        <a:pt x="18" y="96"/>
                        <a:pt x="18" y="96"/>
                      </a:cubicBezTo>
                      <a:cubicBezTo>
                        <a:pt x="12" y="96"/>
                        <a:pt x="11" y="95"/>
                        <a:pt x="11" y="89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11" y="31"/>
                        <a:pt x="12" y="30"/>
                        <a:pt x="18" y="30"/>
                      </a:cubicBezTo>
                      <a:cubicBezTo>
                        <a:pt x="107" y="30"/>
                        <a:pt x="107" y="30"/>
                        <a:pt x="107" y="30"/>
                      </a:cubicBezTo>
                      <a:cubicBezTo>
                        <a:pt x="113" y="30"/>
                        <a:pt x="114" y="31"/>
                        <a:pt x="114" y="37"/>
                      </a:cubicBezTo>
                      <a:lnTo>
                        <a:pt x="114" y="89"/>
                      </a:lnTo>
                      <a:close/>
                    </a:path>
                  </a:pathLst>
                </a:custGeom>
                <a:solidFill>
                  <a:srgbClr val="FE7F8D"/>
                </a:solidFill>
                <a:ln>
                  <a:solidFill>
                    <a:srgbClr val="FE7F8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</p:grpSp>
        </p:grpSp>
      </p:grpSp>
      <p:grpSp>
        <p:nvGrpSpPr>
          <p:cNvPr id="40" name="组合 39"/>
          <p:cNvGrpSpPr/>
          <p:nvPr/>
        </p:nvGrpSpPr>
        <p:grpSpPr>
          <a:xfrm>
            <a:off x="1026080" y="2204227"/>
            <a:ext cx="3016732" cy="3372838"/>
            <a:chOff x="655001" y="671250"/>
            <a:chExt cx="3258286" cy="3643106"/>
          </a:xfrm>
        </p:grpSpPr>
        <p:sp>
          <p:nvSpPr>
            <p:cNvPr id="47" name="矩形 46"/>
            <p:cNvSpPr/>
            <p:nvPr/>
          </p:nvSpPr>
          <p:spPr>
            <a:xfrm>
              <a:off x="655001" y="671250"/>
              <a:ext cx="3258286" cy="364310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01600" dir="2700000" algn="tl" rotWithShape="0">
                <a:prstClr val="black">
                  <a:alpha val="4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8" name="任意多边形: 形状 27"/>
            <p:cNvSpPr/>
            <p:nvPr/>
          </p:nvSpPr>
          <p:spPr>
            <a:xfrm>
              <a:off x="655001" y="671251"/>
              <a:ext cx="3258286" cy="600741"/>
            </a:xfrm>
            <a:custGeom>
              <a:avLst/>
              <a:gdLst>
                <a:gd name="connsiteX0" fmla="*/ 0 w 3258286"/>
                <a:gd name="connsiteY0" fmla="*/ 0 h 600741"/>
                <a:gd name="connsiteX1" fmla="*/ 3258286 w 3258286"/>
                <a:gd name="connsiteY1" fmla="*/ 0 h 600741"/>
                <a:gd name="connsiteX2" fmla="*/ 3258286 w 3258286"/>
                <a:gd name="connsiteY2" fmla="*/ 336125 h 600741"/>
                <a:gd name="connsiteX3" fmla="*/ 3160452 w 3258286"/>
                <a:gd name="connsiteY3" fmla="*/ 369229 h 600741"/>
                <a:gd name="connsiteX4" fmla="*/ 1629143 w 3258286"/>
                <a:gd name="connsiteY4" fmla="*/ 600741 h 600741"/>
                <a:gd name="connsiteX5" fmla="*/ 97835 w 3258286"/>
                <a:gd name="connsiteY5" fmla="*/ 369229 h 600741"/>
                <a:gd name="connsiteX6" fmla="*/ 0 w 3258286"/>
                <a:gd name="connsiteY6" fmla="*/ 336126 h 60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8286" h="600741">
                  <a:moveTo>
                    <a:pt x="0" y="0"/>
                  </a:moveTo>
                  <a:lnTo>
                    <a:pt x="3258286" y="0"/>
                  </a:lnTo>
                  <a:lnTo>
                    <a:pt x="3258286" y="336125"/>
                  </a:lnTo>
                  <a:lnTo>
                    <a:pt x="3160452" y="369229"/>
                  </a:lnTo>
                  <a:cubicBezTo>
                    <a:pt x="2676712" y="519688"/>
                    <a:pt x="2162393" y="600741"/>
                    <a:pt x="1629143" y="600741"/>
                  </a:cubicBezTo>
                  <a:cubicBezTo>
                    <a:pt x="1095893" y="600741"/>
                    <a:pt x="581574" y="519688"/>
                    <a:pt x="97835" y="369229"/>
                  </a:cubicBezTo>
                  <a:lnTo>
                    <a:pt x="0" y="336126"/>
                  </a:lnTo>
                  <a:close/>
                </a:path>
              </a:pathLst>
            </a:custGeom>
            <a:solidFill>
              <a:srgbClr val="FE7F8D"/>
            </a:solidFill>
            <a:ln w="12700" cap="flat" cmpd="sng" algn="ctr">
              <a:solidFill>
                <a:srgbClr val="FE7F8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1887102" y="861705"/>
              <a:ext cx="794084" cy="794084"/>
              <a:chOff x="1887102" y="695151"/>
              <a:chExt cx="794084" cy="794084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1887102" y="695151"/>
                <a:ext cx="794084" cy="79408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651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1" name="Freeform 682"/>
              <p:cNvSpPr>
                <a:spLocks noEditPoints="1"/>
              </p:cNvSpPr>
              <p:nvPr/>
            </p:nvSpPr>
            <p:spPr bwMode="auto">
              <a:xfrm>
                <a:off x="2112094" y="977633"/>
                <a:ext cx="344100" cy="272798"/>
              </a:xfrm>
              <a:custGeom>
                <a:avLst/>
                <a:gdLst>
                  <a:gd name="T0" fmla="*/ 279 w 288"/>
                  <a:gd name="T1" fmla="*/ 28 h 227"/>
                  <a:gd name="T2" fmla="*/ 121 w 288"/>
                  <a:gd name="T3" fmla="*/ 28 h 227"/>
                  <a:gd name="T4" fmla="*/ 111 w 288"/>
                  <a:gd name="T5" fmla="*/ 8 h 227"/>
                  <a:gd name="T6" fmla="*/ 99 w 288"/>
                  <a:gd name="T7" fmla="*/ 0 h 227"/>
                  <a:gd name="T8" fmla="*/ 44 w 288"/>
                  <a:gd name="T9" fmla="*/ 0 h 227"/>
                  <a:gd name="T10" fmla="*/ 32 w 288"/>
                  <a:gd name="T11" fmla="*/ 8 h 227"/>
                  <a:gd name="T12" fmla="*/ 22 w 288"/>
                  <a:gd name="T13" fmla="*/ 28 h 227"/>
                  <a:gd name="T14" fmla="*/ 9 w 288"/>
                  <a:gd name="T15" fmla="*/ 28 h 227"/>
                  <a:gd name="T16" fmla="*/ 0 w 288"/>
                  <a:gd name="T17" fmla="*/ 37 h 227"/>
                  <a:gd name="T18" fmla="*/ 0 w 288"/>
                  <a:gd name="T19" fmla="*/ 218 h 227"/>
                  <a:gd name="T20" fmla="*/ 9 w 288"/>
                  <a:gd name="T21" fmla="*/ 227 h 227"/>
                  <a:gd name="T22" fmla="*/ 279 w 288"/>
                  <a:gd name="T23" fmla="*/ 227 h 227"/>
                  <a:gd name="T24" fmla="*/ 288 w 288"/>
                  <a:gd name="T25" fmla="*/ 218 h 227"/>
                  <a:gd name="T26" fmla="*/ 288 w 288"/>
                  <a:gd name="T27" fmla="*/ 37 h 227"/>
                  <a:gd name="T28" fmla="*/ 279 w 288"/>
                  <a:gd name="T29" fmla="*/ 28 h 227"/>
                  <a:gd name="T30" fmla="*/ 264 w 288"/>
                  <a:gd name="T31" fmla="*/ 203 h 227"/>
                  <a:gd name="T32" fmla="*/ 24 w 288"/>
                  <a:gd name="T33" fmla="*/ 203 h 227"/>
                  <a:gd name="T34" fmla="*/ 24 w 288"/>
                  <a:gd name="T35" fmla="*/ 52 h 227"/>
                  <a:gd name="T36" fmla="*/ 43 w 288"/>
                  <a:gd name="T37" fmla="*/ 39 h 227"/>
                  <a:gd name="T38" fmla="*/ 50 w 288"/>
                  <a:gd name="T39" fmla="*/ 24 h 227"/>
                  <a:gd name="T40" fmla="*/ 92 w 288"/>
                  <a:gd name="T41" fmla="*/ 24 h 227"/>
                  <a:gd name="T42" fmla="*/ 99 w 288"/>
                  <a:gd name="T43" fmla="*/ 39 h 227"/>
                  <a:gd name="T44" fmla="*/ 121 w 288"/>
                  <a:gd name="T45" fmla="*/ 52 h 227"/>
                  <a:gd name="T46" fmla="*/ 264 w 288"/>
                  <a:gd name="T47" fmla="*/ 52 h 227"/>
                  <a:gd name="T48" fmla="*/ 264 w 288"/>
                  <a:gd name="T49" fmla="*/ 20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8" h="227">
                    <a:moveTo>
                      <a:pt x="279" y="28"/>
                    </a:moveTo>
                    <a:cubicBezTo>
                      <a:pt x="121" y="28"/>
                      <a:pt x="121" y="28"/>
                      <a:pt x="121" y="2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09" y="4"/>
                      <a:pt x="103" y="0"/>
                      <a:pt x="99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39" y="0"/>
                      <a:pt x="34" y="4"/>
                      <a:pt x="32" y="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4" y="28"/>
                      <a:pt x="0" y="32"/>
                      <a:pt x="0" y="37"/>
                    </a:cubicBezTo>
                    <a:cubicBezTo>
                      <a:pt x="0" y="218"/>
                      <a:pt x="0" y="218"/>
                      <a:pt x="0" y="218"/>
                    </a:cubicBezTo>
                    <a:cubicBezTo>
                      <a:pt x="0" y="223"/>
                      <a:pt x="4" y="227"/>
                      <a:pt x="9" y="227"/>
                    </a:cubicBezTo>
                    <a:cubicBezTo>
                      <a:pt x="279" y="227"/>
                      <a:pt x="279" y="227"/>
                      <a:pt x="279" y="227"/>
                    </a:cubicBezTo>
                    <a:cubicBezTo>
                      <a:pt x="284" y="227"/>
                      <a:pt x="288" y="223"/>
                      <a:pt x="288" y="218"/>
                    </a:cubicBezTo>
                    <a:cubicBezTo>
                      <a:pt x="288" y="37"/>
                      <a:pt x="288" y="37"/>
                      <a:pt x="288" y="37"/>
                    </a:cubicBezTo>
                    <a:cubicBezTo>
                      <a:pt x="288" y="32"/>
                      <a:pt x="284" y="28"/>
                      <a:pt x="279" y="28"/>
                    </a:cubicBezTo>
                    <a:close/>
                    <a:moveTo>
                      <a:pt x="264" y="203"/>
                    </a:moveTo>
                    <a:cubicBezTo>
                      <a:pt x="24" y="203"/>
                      <a:pt x="24" y="203"/>
                      <a:pt x="24" y="203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32" y="52"/>
                      <a:pt x="39" y="47"/>
                      <a:pt x="43" y="3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92" y="24"/>
                      <a:pt x="92" y="24"/>
                      <a:pt x="92" y="24"/>
                    </a:cubicBezTo>
                    <a:cubicBezTo>
                      <a:pt x="99" y="39"/>
                      <a:pt x="99" y="39"/>
                      <a:pt x="99" y="39"/>
                    </a:cubicBezTo>
                    <a:cubicBezTo>
                      <a:pt x="103" y="47"/>
                      <a:pt x="112" y="52"/>
                      <a:pt x="121" y="52"/>
                    </a:cubicBezTo>
                    <a:cubicBezTo>
                      <a:pt x="264" y="52"/>
                      <a:pt x="264" y="52"/>
                      <a:pt x="264" y="52"/>
                    </a:cubicBezTo>
                    <a:lnTo>
                      <a:pt x="264" y="203"/>
                    </a:lnTo>
                    <a:close/>
                  </a:path>
                </a:pathLst>
              </a:custGeom>
              <a:solidFill>
                <a:srgbClr val="FE7F8D"/>
              </a:solidFill>
              <a:ln>
                <a:solidFill>
                  <a:srgbClr val="FE7F8D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</p:grpSp>
      <p:sp>
        <p:nvSpPr>
          <p:cNvPr id="41" name="文本框 35"/>
          <p:cNvSpPr txBox="1"/>
          <p:nvPr/>
        </p:nvSpPr>
        <p:spPr>
          <a:xfrm>
            <a:off x="1667630" y="3472850"/>
            <a:ext cx="1733632" cy="405150"/>
          </a:xfrm>
          <a:prstGeom prst="rect">
            <a:avLst/>
          </a:prstGeom>
          <a:noFill/>
        </p:spPr>
        <p:txBody>
          <a:bodyPr wrap="none" lIns="96433" tIns="48216" rIns="96433" bIns="4821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点击添加标题</a:t>
            </a:r>
          </a:p>
        </p:txBody>
      </p:sp>
      <p:sp>
        <p:nvSpPr>
          <p:cNvPr id="42" name="文本框 37"/>
          <p:cNvSpPr txBox="1"/>
          <p:nvPr/>
        </p:nvSpPr>
        <p:spPr>
          <a:xfrm>
            <a:off x="1351929" y="3897444"/>
            <a:ext cx="2365034" cy="964662"/>
          </a:xfrm>
          <a:prstGeom prst="rect">
            <a:avLst/>
          </a:prstGeom>
          <a:noFill/>
        </p:spPr>
        <p:txBody>
          <a:bodyPr wrap="square" lIns="96433" tIns="48216" rIns="96433" bIns="4821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点击添加和标题内容相符的文字描述说明，点击添加和标题内容相符的文字描述说明，点击添加和标题内容相符的文字描述说明。</a:t>
            </a:r>
          </a:p>
        </p:txBody>
      </p:sp>
      <p:sp>
        <p:nvSpPr>
          <p:cNvPr id="43" name="文本框 47"/>
          <p:cNvSpPr txBox="1"/>
          <p:nvPr/>
        </p:nvSpPr>
        <p:spPr>
          <a:xfrm>
            <a:off x="5187748" y="3472850"/>
            <a:ext cx="1733632" cy="405150"/>
          </a:xfrm>
          <a:prstGeom prst="rect">
            <a:avLst/>
          </a:prstGeom>
          <a:noFill/>
        </p:spPr>
        <p:txBody>
          <a:bodyPr wrap="none" lIns="96433" tIns="48216" rIns="96433" bIns="4821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点击添加标题</a:t>
            </a:r>
          </a:p>
        </p:txBody>
      </p:sp>
      <p:sp>
        <p:nvSpPr>
          <p:cNvPr id="44" name="文本框 48"/>
          <p:cNvSpPr txBox="1"/>
          <p:nvPr/>
        </p:nvSpPr>
        <p:spPr>
          <a:xfrm>
            <a:off x="4872047" y="3897444"/>
            <a:ext cx="2365034" cy="964662"/>
          </a:xfrm>
          <a:prstGeom prst="rect">
            <a:avLst/>
          </a:prstGeom>
          <a:noFill/>
        </p:spPr>
        <p:txBody>
          <a:bodyPr wrap="square" lIns="96433" tIns="48216" rIns="96433" bIns="4821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点击添加和标题内容相符的文字描述说明，点击添加和标题内容相符的文字描述说明，点击添加和标题内容相符的文字描述说明。</a:t>
            </a:r>
          </a:p>
        </p:txBody>
      </p:sp>
      <p:sp>
        <p:nvSpPr>
          <p:cNvPr id="45" name="文本框 49"/>
          <p:cNvSpPr txBox="1"/>
          <p:nvPr/>
        </p:nvSpPr>
        <p:spPr>
          <a:xfrm>
            <a:off x="8707865" y="3472850"/>
            <a:ext cx="1733632" cy="405150"/>
          </a:xfrm>
          <a:prstGeom prst="rect">
            <a:avLst/>
          </a:prstGeom>
          <a:noFill/>
        </p:spPr>
        <p:txBody>
          <a:bodyPr wrap="none" lIns="96433" tIns="48216" rIns="96433" bIns="4821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点击添加标题</a:t>
            </a:r>
          </a:p>
        </p:txBody>
      </p:sp>
      <p:sp>
        <p:nvSpPr>
          <p:cNvPr id="46" name="文本框 57"/>
          <p:cNvSpPr txBox="1"/>
          <p:nvPr/>
        </p:nvSpPr>
        <p:spPr>
          <a:xfrm>
            <a:off x="8392164" y="3897444"/>
            <a:ext cx="2365034" cy="964662"/>
          </a:xfrm>
          <a:prstGeom prst="rect">
            <a:avLst/>
          </a:prstGeom>
          <a:noFill/>
        </p:spPr>
        <p:txBody>
          <a:bodyPr wrap="square" lIns="96433" tIns="48216" rIns="96433" bIns="4821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点击添加和标题内容相符的文字描述说明，点击添加和标题内容相符的文字描述说明，点击添加和标题内容相符的文字描述说明。</a:t>
            </a: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6"/>
          <p:cNvSpPr txBox="1"/>
          <p:nvPr/>
        </p:nvSpPr>
        <p:spPr>
          <a:xfrm>
            <a:off x="4772562" y="316810"/>
            <a:ext cx="264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</a:t>
            </a:r>
            <a:r>
              <a:rPr lang="zh-CN" altLang="en-US" sz="2400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" name="文本框 6"/>
          <p:cNvSpPr txBox="1"/>
          <p:nvPr/>
        </p:nvSpPr>
        <p:spPr>
          <a:xfrm>
            <a:off x="2144684" y="685152"/>
            <a:ext cx="9077498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983310" y="1096616"/>
            <a:ext cx="225383" cy="0"/>
          </a:xfrm>
          <a:prstGeom prst="line">
            <a:avLst/>
          </a:prstGeom>
          <a:noFill/>
          <a:ln w="22225" cap="rnd" cmpd="sng" algn="ctr">
            <a:solidFill>
              <a:srgbClr val="F45474"/>
            </a:solidFill>
            <a:prstDash val="solid"/>
            <a:miter lim="800000"/>
          </a:ln>
          <a:effectLst/>
        </p:spPr>
      </p:cxnSp>
      <p:sp>
        <p:nvSpPr>
          <p:cNvPr id="30" name="燕尾形 29"/>
          <p:cNvSpPr/>
          <p:nvPr/>
        </p:nvSpPr>
        <p:spPr>
          <a:xfrm rot="5400000">
            <a:off x="7239133" y="3640428"/>
            <a:ext cx="317882" cy="364409"/>
          </a:xfrm>
          <a:prstGeom prst="chevron">
            <a:avLst/>
          </a:prstGeom>
          <a:solidFill>
            <a:srgbClr val="FE7F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31" name="燕尾形 30"/>
          <p:cNvSpPr/>
          <p:nvPr/>
        </p:nvSpPr>
        <p:spPr>
          <a:xfrm>
            <a:off x="5984976" y="2342259"/>
            <a:ext cx="317882" cy="364409"/>
          </a:xfrm>
          <a:prstGeom prst="chevron">
            <a:avLst/>
          </a:prstGeom>
          <a:solidFill>
            <a:srgbClr val="FE7F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32" name="燕尾形 31"/>
          <p:cNvSpPr/>
          <p:nvPr/>
        </p:nvSpPr>
        <p:spPr>
          <a:xfrm rot="16200000">
            <a:off x="4777310" y="3708267"/>
            <a:ext cx="317882" cy="364409"/>
          </a:xfrm>
          <a:prstGeom prst="chevron">
            <a:avLst/>
          </a:prstGeom>
          <a:solidFill>
            <a:srgbClr val="FE7F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33" name="燕尾形 32"/>
          <p:cNvSpPr/>
          <p:nvPr/>
        </p:nvSpPr>
        <p:spPr>
          <a:xfrm rot="10800000">
            <a:off x="6031503" y="4938634"/>
            <a:ext cx="317882" cy="364409"/>
          </a:xfrm>
          <a:prstGeom prst="chevron">
            <a:avLst/>
          </a:prstGeom>
          <a:solidFill>
            <a:srgbClr val="FE7F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252981" y="1841197"/>
            <a:ext cx="1366533" cy="1366533"/>
            <a:chOff x="3059001" y="1005605"/>
            <a:chExt cx="1080120" cy="1080120"/>
          </a:xfrm>
        </p:grpSpPr>
        <p:sp>
          <p:nvSpPr>
            <p:cNvPr id="48" name="矩形 47"/>
            <p:cNvSpPr/>
            <p:nvPr/>
          </p:nvSpPr>
          <p:spPr>
            <a:xfrm>
              <a:off x="3059001" y="1005605"/>
              <a:ext cx="1080120" cy="1080120"/>
            </a:xfrm>
            <a:prstGeom prst="rect">
              <a:avLst/>
            </a:prstGeom>
            <a:solidFill>
              <a:srgbClr val="FE7F8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3059001" y="1253277"/>
              <a:ext cx="1044116" cy="315360"/>
            </a:xfrm>
            <a:prstGeom prst="rect">
              <a:avLst/>
            </a:prstGeom>
            <a:solidFill>
              <a:srgbClr val="FE7F8D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添加标题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714805" y="1841197"/>
            <a:ext cx="1366533" cy="1366533"/>
            <a:chOff x="5004849" y="1005605"/>
            <a:chExt cx="1080120" cy="1080120"/>
          </a:xfrm>
          <a:solidFill>
            <a:srgbClr val="F66A69"/>
          </a:solidFill>
        </p:grpSpPr>
        <p:sp>
          <p:nvSpPr>
            <p:cNvPr id="46" name="矩形 45"/>
            <p:cNvSpPr/>
            <p:nvPr/>
          </p:nvSpPr>
          <p:spPr>
            <a:xfrm>
              <a:off x="5004849" y="1005605"/>
              <a:ext cx="1080120" cy="1080120"/>
            </a:xfrm>
            <a:prstGeom prst="rect">
              <a:avLst/>
            </a:prstGeom>
            <a:solidFill>
              <a:srgbClr val="FE7F8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022851" y="1261954"/>
              <a:ext cx="1044116" cy="315360"/>
            </a:xfrm>
            <a:prstGeom prst="rect">
              <a:avLst/>
            </a:prstGeom>
            <a:solidFill>
              <a:srgbClr val="FE7F8D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添加标题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252981" y="4437572"/>
            <a:ext cx="1366533" cy="1366533"/>
            <a:chOff x="3059001" y="3057804"/>
            <a:chExt cx="1080120" cy="1080120"/>
          </a:xfrm>
          <a:solidFill>
            <a:srgbClr val="F66A69"/>
          </a:solidFill>
        </p:grpSpPr>
        <p:sp>
          <p:nvSpPr>
            <p:cNvPr id="44" name="矩形 43"/>
            <p:cNvSpPr/>
            <p:nvPr/>
          </p:nvSpPr>
          <p:spPr>
            <a:xfrm>
              <a:off x="3059001" y="3057804"/>
              <a:ext cx="1080120" cy="1080120"/>
            </a:xfrm>
            <a:prstGeom prst="rect">
              <a:avLst/>
            </a:prstGeom>
            <a:solidFill>
              <a:srgbClr val="FE7F8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3059001" y="3305476"/>
              <a:ext cx="1044116" cy="315360"/>
            </a:xfrm>
            <a:prstGeom prst="rect">
              <a:avLst/>
            </a:prstGeom>
            <a:solidFill>
              <a:srgbClr val="FE7F8D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添加标题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714805" y="4437572"/>
            <a:ext cx="1366533" cy="1366533"/>
            <a:chOff x="5004849" y="3057804"/>
            <a:chExt cx="1080120" cy="1080120"/>
          </a:xfrm>
          <a:solidFill>
            <a:srgbClr val="B7D16A"/>
          </a:solidFill>
        </p:grpSpPr>
        <p:sp>
          <p:nvSpPr>
            <p:cNvPr id="42" name="矩形 41"/>
            <p:cNvSpPr/>
            <p:nvPr/>
          </p:nvSpPr>
          <p:spPr>
            <a:xfrm>
              <a:off x="5004849" y="3057804"/>
              <a:ext cx="1080120" cy="1080120"/>
            </a:xfrm>
            <a:prstGeom prst="rect">
              <a:avLst/>
            </a:prstGeom>
            <a:solidFill>
              <a:srgbClr val="FE7F8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5022851" y="3314153"/>
              <a:ext cx="1044116" cy="315360"/>
            </a:xfrm>
            <a:prstGeom prst="rect">
              <a:avLst/>
            </a:prstGeom>
            <a:solidFill>
              <a:srgbClr val="FE7F8D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添加标题</a:t>
              </a:r>
            </a:p>
          </p:txBody>
        </p:sp>
      </p:grpSp>
      <p:sp>
        <p:nvSpPr>
          <p:cNvPr id="38" name="文本框 7"/>
          <p:cNvSpPr txBox="1">
            <a:spLocks noChangeArrowheads="1"/>
          </p:cNvSpPr>
          <p:nvPr/>
        </p:nvSpPr>
        <p:spPr bwMode="auto">
          <a:xfrm>
            <a:off x="1126254" y="2042819"/>
            <a:ext cx="3036367" cy="101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添加标题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 marL="0" marR="0" lvl="0" indent="0" algn="r" defTabSz="914400" eaLnBrk="1" fontAlgn="base" latinLnBrk="0" hangingPunct="1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   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此处添加详细文本描述，建议与标题相关并符合整体语言风格，语言描述尽量简洁生动。</a:t>
            </a:r>
          </a:p>
          <a:p>
            <a:pPr marL="0" marR="0" lvl="0" indent="0" algn="r" defTabSz="914400" eaLnBrk="1" fontAlgn="base" latinLnBrk="0" hangingPunct="1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39" name="文本框 7"/>
          <p:cNvSpPr txBox="1">
            <a:spLocks noChangeArrowheads="1"/>
          </p:cNvSpPr>
          <p:nvPr/>
        </p:nvSpPr>
        <p:spPr bwMode="auto">
          <a:xfrm>
            <a:off x="1194358" y="4625358"/>
            <a:ext cx="2968263" cy="101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添加标题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 marL="0" marR="0" lvl="0" indent="0" algn="ct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   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40" name="文本框 7"/>
          <p:cNvSpPr txBox="1">
            <a:spLocks noChangeArrowheads="1"/>
          </p:cNvSpPr>
          <p:nvPr/>
        </p:nvSpPr>
        <p:spPr bwMode="auto">
          <a:xfrm>
            <a:off x="8101822" y="2015095"/>
            <a:ext cx="2997192" cy="104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添加标题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 marL="0" marR="0" lvl="0" indent="0" algn="ct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   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41" name="文本框 7"/>
          <p:cNvSpPr txBox="1">
            <a:spLocks noChangeArrowheads="1"/>
          </p:cNvSpPr>
          <p:nvPr/>
        </p:nvSpPr>
        <p:spPr bwMode="auto">
          <a:xfrm>
            <a:off x="8101822" y="4611496"/>
            <a:ext cx="3094225" cy="104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添加标题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 marL="0" marR="0" lvl="0" indent="0" algn="ct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   此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处添加详细文本描述，建议与标题相关并符合整体语言风格，语言描述尽量简洁生动。</a:t>
            </a: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6"/>
          <p:cNvSpPr txBox="1"/>
          <p:nvPr/>
        </p:nvSpPr>
        <p:spPr>
          <a:xfrm>
            <a:off x="4772562" y="316810"/>
            <a:ext cx="264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</a:t>
            </a:r>
            <a:r>
              <a:rPr lang="zh-CN" altLang="en-US" sz="2400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" name="文本框 6"/>
          <p:cNvSpPr txBox="1"/>
          <p:nvPr/>
        </p:nvSpPr>
        <p:spPr>
          <a:xfrm>
            <a:off x="2144684" y="685152"/>
            <a:ext cx="9077498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983310" y="1096616"/>
            <a:ext cx="225383" cy="0"/>
          </a:xfrm>
          <a:prstGeom prst="line">
            <a:avLst/>
          </a:prstGeom>
          <a:noFill/>
          <a:ln w="22225" cap="rnd" cmpd="sng" algn="ctr">
            <a:solidFill>
              <a:srgbClr val="F45474"/>
            </a:solidFill>
            <a:prstDash val="solid"/>
            <a:miter lim="800000"/>
          </a:ln>
          <a:effectLst/>
        </p:spPr>
      </p:cxnSp>
      <p:graphicFrame>
        <p:nvGraphicFramePr>
          <p:cNvPr id="38" name="Diagram 1"/>
          <p:cNvGraphicFramePr/>
          <p:nvPr/>
        </p:nvGraphicFramePr>
        <p:xfrm>
          <a:off x="3035768" y="1930344"/>
          <a:ext cx="6088814" cy="3995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80889" y="4630787"/>
            <a:ext cx="559585" cy="55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33320" y="3211425"/>
            <a:ext cx="559585" cy="55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83479" y="3180822"/>
            <a:ext cx="559585" cy="55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Oval 49"/>
          <p:cNvSpPr/>
          <p:nvPr/>
        </p:nvSpPr>
        <p:spPr>
          <a:xfrm>
            <a:off x="934134" y="2367677"/>
            <a:ext cx="671793" cy="671792"/>
          </a:xfrm>
          <a:prstGeom prst="ellipse">
            <a:avLst/>
          </a:prstGeom>
          <a:solidFill>
            <a:srgbClr val="FE7F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43" name="Oval 52"/>
          <p:cNvSpPr/>
          <p:nvPr/>
        </p:nvSpPr>
        <p:spPr>
          <a:xfrm>
            <a:off x="934134" y="3462072"/>
            <a:ext cx="671793" cy="671793"/>
          </a:xfrm>
          <a:prstGeom prst="ellipse">
            <a:avLst/>
          </a:prstGeom>
          <a:solidFill>
            <a:srgbClr val="FE7F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44" name="Oval 55"/>
          <p:cNvSpPr/>
          <p:nvPr/>
        </p:nvSpPr>
        <p:spPr>
          <a:xfrm>
            <a:off x="934134" y="4555011"/>
            <a:ext cx="671793" cy="671793"/>
          </a:xfrm>
          <a:prstGeom prst="ellipse">
            <a:avLst/>
          </a:prstGeom>
          <a:solidFill>
            <a:srgbClr val="FE7F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pic>
        <p:nvPicPr>
          <p:cNvPr id="45" name="Picture 5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30862" y="2560033"/>
            <a:ext cx="279792" cy="27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32320" y="3650057"/>
            <a:ext cx="279792" cy="27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5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30862" y="4770683"/>
            <a:ext cx="279792" cy="27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Oval 61"/>
          <p:cNvSpPr/>
          <p:nvPr/>
        </p:nvSpPr>
        <p:spPr>
          <a:xfrm>
            <a:off x="10616890" y="2367677"/>
            <a:ext cx="671792" cy="670335"/>
          </a:xfrm>
          <a:prstGeom prst="ellipse">
            <a:avLst/>
          </a:prstGeom>
          <a:solidFill>
            <a:srgbClr val="FE7F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49" name="Oval 64"/>
          <p:cNvSpPr/>
          <p:nvPr/>
        </p:nvSpPr>
        <p:spPr>
          <a:xfrm>
            <a:off x="10616890" y="3460616"/>
            <a:ext cx="671792" cy="671792"/>
          </a:xfrm>
          <a:prstGeom prst="ellipse">
            <a:avLst/>
          </a:prstGeom>
          <a:solidFill>
            <a:srgbClr val="FE7F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50" name="Oval 67"/>
          <p:cNvSpPr/>
          <p:nvPr/>
        </p:nvSpPr>
        <p:spPr>
          <a:xfrm>
            <a:off x="10616890" y="4553555"/>
            <a:ext cx="671792" cy="671792"/>
          </a:xfrm>
          <a:prstGeom prst="ellipse">
            <a:avLst/>
          </a:prstGeom>
          <a:solidFill>
            <a:srgbClr val="FE7F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pic>
        <p:nvPicPr>
          <p:cNvPr id="51" name="Picture 6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813617" y="2560033"/>
            <a:ext cx="279792" cy="27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6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813617" y="3648600"/>
            <a:ext cx="279792" cy="27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7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813617" y="4750281"/>
            <a:ext cx="279792" cy="27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17"/>
          <p:cNvSpPr/>
          <p:nvPr/>
        </p:nvSpPr>
        <p:spPr>
          <a:xfrm>
            <a:off x="1712306" y="2673700"/>
            <a:ext cx="233088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请替换文字内容，修改文字内容，也可以直接复制你的内容到此。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55" name="TextBox 18"/>
          <p:cNvSpPr txBox="1"/>
          <p:nvPr/>
        </p:nvSpPr>
        <p:spPr>
          <a:xfrm>
            <a:off x="1712306" y="2367676"/>
            <a:ext cx="2658027" cy="3877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请替换文字内容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56" name="Rectangle 23"/>
          <p:cNvSpPr/>
          <p:nvPr/>
        </p:nvSpPr>
        <p:spPr>
          <a:xfrm>
            <a:off x="1712306" y="3766639"/>
            <a:ext cx="233088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请替换文字内容，修改文字内容，也可以直接复制你的内容到此。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57" name="TextBox 27"/>
          <p:cNvSpPr txBox="1"/>
          <p:nvPr/>
        </p:nvSpPr>
        <p:spPr>
          <a:xfrm>
            <a:off x="1712306" y="3460614"/>
            <a:ext cx="2658027" cy="3877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请替换文字内容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58" name="Rectangle 30"/>
          <p:cNvSpPr/>
          <p:nvPr/>
        </p:nvSpPr>
        <p:spPr>
          <a:xfrm>
            <a:off x="1712306" y="4861034"/>
            <a:ext cx="233088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请替换文字内容，修改文字内容，也可以直接复制你的内容到此。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59" name="TextBox 32"/>
          <p:cNvSpPr txBox="1"/>
          <p:nvPr/>
        </p:nvSpPr>
        <p:spPr>
          <a:xfrm>
            <a:off x="1712306" y="4553553"/>
            <a:ext cx="2658027" cy="3877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请替换文字内容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60" name="Rectangle 34"/>
          <p:cNvSpPr/>
          <p:nvPr/>
        </p:nvSpPr>
        <p:spPr>
          <a:xfrm>
            <a:off x="8104249" y="2673700"/>
            <a:ext cx="23931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请替换文字内容，修改文字内容，也可以直接复制你的内容到此。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61" name="TextBox 35"/>
          <p:cNvSpPr txBox="1"/>
          <p:nvPr/>
        </p:nvSpPr>
        <p:spPr>
          <a:xfrm>
            <a:off x="7839367" y="2367676"/>
            <a:ext cx="2658027" cy="3877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请替换文字内容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62" name="Rectangle 37"/>
          <p:cNvSpPr/>
          <p:nvPr/>
        </p:nvSpPr>
        <p:spPr>
          <a:xfrm>
            <a:off x="8104249" y="3766639"/>
            <a:ext cx="23931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请替换文字内容，修改文字内容，也可以直接复制你的内容到此。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63" name="TextBox 38"/>
          <p:cNvSpPr txBox="1"/>
          <p:nvPr/>
        </p:nvSpPr>
        <p:spPr>
          <a:xfrm>
            <a:off x="7839367" y="3460614"/>
            <a:ext cx="2658027" cy="3877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请替换文字内容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64" name="Rectangle 40"/>
          <p:cNvSpPr/>
          <p:nvPr/>
        </p:nvSpPr>
        <p:spPr>
          <a:xfrm>
            <a:off x="8104249" y="4861034"/>
            <a:ext cx="23931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请替换文字内容，修改文字内容，也可以直接复制你的内容到此。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65" name="TextBox 41"/>
          <p:cNvSpPr txBox="1"/>
          <p:nvPr/>
        </p:nvSpPr>
        <p:spPr>
          <a:xfrm>
            <a:off x="7839367" y="4553553"/>
            <a:ext cx="2658027" cy="3877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请替换文字内容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reeform 11"/>
          <p:cNvSpPr>
            <a:spLocks noEditPoints="1"/>
          </p:cNvSpPr>
          <p:nvPr/>
        </p:nvSpPr>
        <p:spPr bwMode="auto">
          <a:xfrm>
            <a:off x="1417639" y="5065413"/>
            <a:ext cx="417512" cy="417513"/>
          </a:xfrm>
          <a:custGeom>
            <a:avLst/>
            <a:gdLst/>
            <a:ahLst/>
            <a:cxnLst>
              <a:cxn ang="0">
                <a:pos x="263" y="275"/>
              </a:cxn>
              <a:cxn ang="0">
                <a:pos x="234" y="270"/>
              </a:cxn>
              <a:cxn ang="0">
                <a:pos x="172" y="232"/>
              </a:cxn>
              <a:cxn ang="0">
                <a:pos x="121" y="243"/>
              </a:cxn>
              <a:cxn ang="0">
                <a:pos x="98" y="241"/>
              </a:cxn>
              <a:cxn ang="0">
                <a:pos x="63" y="228"/>
              </a:cxn>
              <a:cxn ang="0">
                <a:pos x="36" y="208"/>
              </a:cxn>
              <a:cxn ang="0">
                <a:pos x="15" y="179"/>
              </a:cxn>
              <a:cxn ang="0">
                <a:pos x="2" y="147"/>
              </a:cxn>
              <a:cxn ang="0">
                <a:pos x="0" y="121"/>
              </a:cxn>
              <a:cxn ang="0">
                <a:pos x="5" y="85"/>
              </a:cxn>
              <a:cxn ang="0">
                <a:pos x="22" y="52"/>
              </a:cxn>
              <a:cxn ang="0">
                <a:pos x="45" y="27"/>
              </a:cxn>
              <a:cxn ang="0">
                <a:pos x="74" y="9"/>
              </a:cxn>
              <a:cxn ang="0">
                <a:pos x="111" y="0"/>
              </a:cxn>
              <a:cxn ang="0">
                <a:pos x="134" y="0"/>
              </a:cxn>
              <a:cxn ang="0">
                <a:pos x="170" y="9"/>
              </a:cxn>
              <a:cxn ang="0">
                <a:pos x="199" y="27"/>
              </a:cxn>
              <a:cxn ang="0">
                <a:pos x="223" y="52"/>
              </a:cxn>
              <a:cxn ang="0">
                <a:pos x="239" y="85"/>
              </a:cxn>
              <a:cxn ang="0">
                <a:pos x="245" y="121"/>
              </a:cxn>
              <a:cxn ang="0">
                <a:pos x="239" y="156"/>
              </a:cxn>
              <a:cxn ang="0">
                <a:pos x="272" y="234"/>
              </a:cxn>
              <a:cxn ang="0">
                <a:pos x="279" y="252"/>
              </a:cxn>
              <a:cxn ang="0">
                <a:pos x="272" y="270"/>
              </a:cxn>
              <a:cxn ang="0">
                <a:pos x="105" y="36"/>
              </a:cxn>
              <a:cxn ang="0">
                <a:pos x="60" y="60"/>
              </a:cxn>
              <a:cxn ang="0">
                <a:pos x="36" y="103"/>
              </a:cxn>
              <a:cxn ang="0">
                <a:pos x="36" y="139"/>
              </a:cxn>
              <a:cxn ang="0">
                <a:pos x="60" y="183"/>
              </a:cxn>
              <a:cxn ang="0">
                <a:pos x="105" y="206"/>
              </a:cxn>
              <a:cxn ang="0">
                <a:pos x="140" y="206"/>
              </a:cxn>
              <a:cxn ang="0">
                <a:pos x="183" y="183"/>
              </a:cxn>
              <a:cxn ang="0">
                <a:pos x="208" y="139"/>
              </a:cxn>
              <a:cxn ang="0">
                <a:pos x="208" y="103"/>
              </a:cxn>
              <a:cxn ang="0">
                <a:pos x="183" y="60"/>
              </a:cxn>
              <a:cxn ang="0">
                <a:pos x="140" y="36"/>
              </a:cxn>
              <a:cxn ang="0">
                <a:pos x="158" y="139"/>
              </a:cxn>
              <a:cxn ang="0">
                <a:pos x="80" y="138"/>
              </a:cxn>
              <a:cxn ang="0">
                <a:pos x="71" y="121"/>
              </a:cxn>
              <a:cxn ang="0">
                <a:pos x="74" y="109"/>
              </a:cxn>
              <a:cxn ang="0">
                <a:pos x="158" y="103"/>
              </a:cxn>
              <a:cxn ang="0">
                <a:pos x="170" y="109"/>
              </a:cxn>
              <a:cxn ang="0">
                <a:pos x="174" y="121"/>
              </a:cxn>
              <a:cxn ang="0">
                <a:pos x="163" y="138"/>
              </a:cxn>
            </a:cxnLst>
            <a:rect l="0" t="0" r="r" b="b"/>
            <a:pathLst>
              <a:path w="279" h="277">
                <a:moveTo>
                  <a:pt x="272" y="270"/>
                </a:moveTo>
                <a:lnTo>
                  <a:pt x="272" y="270"/>
                </a:lnTo>
                <a:lnTo>
                  <a:pt x="263" y="275"/>
                </a:lnTo>
                <a:lnTo>
                  <a:pt x="252" y="277"/>
                </a:lnTo>
                <a:lnTo>
                  <a:pt x="243" y="275"/>
                </a:lnTo>
                <a:lnTo>
                  <a:pt x="234" y="270"/>
                </a:lnTo>
                <a:lnTo>
                  <a:pt x="189" y="225"/>
                </a:lnTo>
                <a:lnTo>
                  <a:pt x="189" y="225"/>
                </a:lnTo>
                <a:lnTo>
                  <a:pt x="172" y="232"/>
                </a:lnTo>
                <a:lnTo>
                  <a:pt x="158" y="239"/>
                </a:lnTo>
                <a:lnTo>
                  <a:pt x="140" y="243"/>
                </a:lnTo>
                <a:lnTo>
                  <a:pt x="121" y="243"/>
                </a:lnTo>
                <a:lnTo>
                  <a:pt x="121" y="243"/>
                </a:lnTo>
                <a:lnTo>
                  <a:pt x="111" y="243"/>
                </a:lnTo>
                <a:lnTo>
                  <a:pt x="98" y="241"/>
                </a:lnTo>
                <a:lnTo>
                  <a:pt x="85" y="237"/>
                </a:lnTo>
                <a:lnTo>
                  <a:pt x="74" y="234"/>
                </a:lnTo>
                <a:lnTo>
                  <a:pt x="63" y="228"/>
                </a:lnTo>
                <a:lnTo>
                  <a:pt x="54" y="223"/>
                </a:lnTo>
                <a:lnTo>
                  <a:pt x="45" y="216"/>
                </a:lnTo>
                <a:lnTo>
                  <a:pt x="36" y="208"/>
                </a:lnTo>
                <a:lnTo>
                  <a:pt x="27" y="199"/>
                </a:lnTo>
                <a:lnTo>
                  <a:pt x="22" y="190"/>
                </a:lnTo>
                <a:lnTo>
                  <a:pt x="15" y="179"/>
                </a:lnTo>
                <a:lnTo>
                  <a:pt x="9" y="168"/>
                </a:lnTo>
                <a:lnTo>
                  <a:pt x="5" y="157"/>
                </a:lnTo>
                <a:lnTo>
                  <a:pt x="2" y="147"/>
                </a:lnTo>
                <a:lnTo>
                  <a:pt x="0" y="134"/>
                </a:lnTo>
                <a:lnTo>
                  <a:pt x="0" y="121"/>
                </a:lnTo>
                <a:lnTo>
                  <a:pt x="0" y="121"/>
                </a:lnTo>
                <a:lnTo>
                  <a:pt x="0" y="109"/>
                </a:lnTo>
                <a:lnTo>
                  <a:pt x="2" y="96"/>
                </a:lnTo>
                <a:lnTo>
                  <a:pt x="5" y="85"/>
                </a:lnTo>
                <a:lnTo>
                  <a:pt x="9" y="74"/>
                </a:lnTo>
                <a:lnTo>
                  <a:pt x="15" y="63"/>
                </a:lnTo>
                <a:lnTo>
                  <a:pt x="22" y="52"/>
                </a:lnTo>
                <a:lnTo>
                  <a:pt x="27" y="43"/>
                </a:lnTo>
                <a:lnTo>
                  <a:pt x="36" y="34"/>
                </a:lnTo>
                <a:lnTo>
                  <a:pt x="45" y="27"/>
                </a:lnTo>
                <a:lnTo>
                  <a:pt x="54" y="20"/>
                </a:lnTo>
                <a:lnTo>
                  <a:pt x="63" y="14"/>
                </a:lnTo>
                <a:lnTo>
                  <a:pt x="74" y="9"/>
                </a:lnTo>
                <a:lnTo>
                  <a:pt x="85" y="5"/>
                </a:lnTo>
                <a:lnTo>
                  <a:pt x="98" y="2"/>
                </a:lnTo>
                <a:lnTo>
                  <a:pt x="111" y="0"/>
                </a:lnTo>
                <a:lnTo>
                  <a:pt x="121" y="0"/>
                </a:lnTo>
                <a:lnTo>
                  <a:pt x="121" y="0"/>
                </a:lnTo>
                <a:lnTo>
                  <a:pt x="134" y="0"/>
                </a:lnTo>
                <a:lnTo>
                  <a:pt x="147" y="2"/>
                </a:lnTo>
                <a:lnTo>
                  <a:pt x="158" y="5"/>
                </a:lnTo>
                <a:lnTo>
                  <a:pt x="170" y="9"/>
                </a:lnTo>
                <a:lnTo>
                  <a:pt x="181" y="14"/>
                </a:lnTo>
                <a:lnTo>
                  <a:pt x="190" y="20"/>
                </a:lnTo>
                <a:lnTo>
                  <a:pt x="199" y="27"/>
                </a:lnTo>
                <a:lnTo>
                  <a:pt x="208" y="34"/>
                </a:lnTo>
                <a:lnTo>
                  <a:pt x="216" y="43"/>
                </a:lnTo>
                <a:lnTo>
                  <a:pt x="223" y="52"/>
                </a:lnTo>
                <a:lnTo>
                  <a:pt x="230" y="63"/>
                </a:lnTo>
                <a:lnTo>
                  <a:pt x="236" y="74"/>
                </a:lnTo>
                <a:lnTo>
                  <a:pt x="239" y="85"/>
                </a:lnTo>
                <a:lnTo>
                  <a:pt x="241" y="96"/>
                </a:lnTo>
                <a:lnTo>
                  <a:pt x="243" y="109"/>
                </a:lnTo>
                <a:lnTo>
                  <a:pt x="245" y="121"/>
                </a:lnTo>
                <a:lnTo>
                  <a:pt x="245" y="121"/>
                </a:lnTo>
                <a:lnTo>
                  <a:pt x="243" y="139"/>
                </a:lnTo>
                <a:lnTo>
                  <a:pt x="239" y="156"/>
                </a:lnTo>
                <a:lnTo>
                  <a:pt x="234" y="172"/>
                </a:lnTo>
                <a:lnTo>
                  <a:pt x="225" y="187"/>
                </a:lnTo>
                <a:lnTo>
                  <a:pt x="272" y="234"/>
                </a:lnTo>
                <a:lnTo>
                  <a:pt x="272" y="234"/>
                </a:lnTo>
                <a:lnTo>
                  <a:pt x="277" y="243"/>
                </a:lnTo>
                <a:lnTo>
                  <a:pt x="279" y="252"/>
                </a:lnTo>
                <a:lnTo>
                  <a:pt x="277" y="261"/>
                </a:lnTo>
                <a:lnTo>
                  <a:pt x="272" y="270"/>
                </a:lnTo>
                <a:lnTo>
                  <a:pt x="272" y="270"/>
                </a:lnTo>
                <a:close/>
                <a:moveTo>
                  <a:pt x="121" y="34"/>
                </a:moveTo>
                <a:lnTo>
                  <a:pt x="121" y="34"/>
                </a:lnTo>
                <a:lnTo>
                  <a:pt x="105" y="36"/>
                </a:lnTo>
                <a:lnTo>
                  <a:pt x="89" y="41"/>
                </a:lnTo>
                <a:lnTo>
                  <a:pt x="74" y="49"/>
                </a:lnTo>
                <a:lnTo>
                  <a:pt x="60" y="60"/>
                </a:lnTo>
                <a:lnTo>
                  <a:pt x="51" y="72"/>
                </a:lnTo>
                <a:lnTo>
                  <a:pt x="42" y="87"/>
                </a:lnTo>
                <a:lnTo>
                  <a:pt x="36" y="103"/>
                </a:lnTo>
                <a:lnTo>
                  <a:pt x="34" y="121"/>
                </a:lnTo>
                <a:lnTo>
                  <a:pt x="34" y="121"/>
                </a:lnTo>
                <a:lnTo>
                  <a:pt x="36" y="139"/>
                </a:lnTo>
                <a:lnTo>
                  <a:pt x="42" y="156"/>
                </a:lnTo>
                <a:lnTo>
                  <a:pt x="51" y="170"/>
                </a:lnTo>
                <a:lnTo>
                  <a:pt x="60" y="183"/>
                </a:lnTo>
                <a:lnTo>
                  <a:pt x="74" y="194"/>
                </a:lnTo>
                <a:lnTo>
                  <a:pt x="89" y="201"/>
                </a:lnTo>
                <a:lnTo>
                  <a:pt x="105" y="206"/>
                </a:lnTo>
                <a:lnTo>
                  <a:pt x="121" y="208"/>
                </a:lnTo>
                <a:lnTo>
                  <a:pt x="121" y="208"/>
                </a:lnTo>
                <a:lnTo>
                  <a:pt x="140" y="206"/>
                </a:lnTo>
                <a:lnTo>
                  <a:pt x="156" y="201"/>
                </a:lnTo>
                <a:lnTo>
                  <a:pt x="170" y="194"/>
                </a:lnTo>
                <a:lnTo>
                  <a:pt x="183" y="183"/>
                </a:lnTo>
                <a:lnTo>
                  <a:pt x="194" y="170"/>
                </a:lnTo>
                <a:lnTo>
                  <a:pt x="203" y="156"/>
                </a:lnTo>
                <a:lnTo>
                  <a:pt x="208" y="139"/>
                </a:lnTo>
                <a:lnTo>
                  <a:pt x="210" y="121"/>
                </a:lnTo>
                <a:lnTo>
                  <a:pt x="210" y="121"/>
                </a:lnTo>
                <a:lnTo>
                  <a:pt x="208" y="103"/>
                </a:lnTo>
                <a:lnTo>
                  <a:pt x="203" y="87"/>
                </a:lnTo>
                <a:lnTo>
                  <a:pt x="194" y="72"/>
                </a:lnTo>
                <a:lnTo>
                  <a:pt x="183" y="60"/>
                </a:lnTo>
                <a:lnTo>
                  <a:pt x="170" y="49"/>
                </a:lnTo>
                <a:lnTo>
                  <a:pt x="156" y="41"/>
                </a:lnTo>
                <a:lnTo>
                  <a:pt x="140" y="36"/>
                </a:lnTo>
                <a:lnTo>
                  <a:pt x="121" y="34"/>
                </a:lnTo>
                <a:lnTo>
                  <a:pt x="121" y="34"/>
                </a:lnTo>
                <a:close/>
                <a:moveTo>
                  <a:pt x="158" y="139"/>
                </a:moveTo>
                <a:lnTo>
                  <a:pt x="87" y="139"/>
                </a:lnTo>
                <a:lnTo>
                  <a:pt x="87" y="139"/>
                </a:lnTo>
                <a:lnTo>
                  <a:pt x="80" y="138"/>
                </a:lnTo>
                <a:lnTo>
                  <a:pt x="74" y="134"/>
                </a:lnTo>
                <a:lnTo>
                  <a:pt x="71" y="128"/>
                </a:lnTo>
                <a:lnTo>
                  <a:pt x="71" y="121"/>
                </a:lnTo>
                <a:lnTo>
                  <a:pt x="71" y="121"/>
                </a:lnTo>
                <a:lnTo>
                  <a:pt x="71" y="114"/>
                </a:lnTo>
                <a:lnTo>
                  <a:pt x="74" y="109"/>
                </a:lnTo>
                <a:lnTo>
                  <a:pt x="80" y="105"/>
                </a:lnTo>
                <a:lnTo>
                  <a:pt x="87" y="103"/>
                </a:lnTo>
                <a:lnTo>
                  <a:pt x="158" y="103"/>
                </a:lnTo>
                <a:lnTo>
                  <a:pt x="158" y="103"/>
                </a:lnTo>
                <a:lnTo>
                  <a:pt x="163" y="105"/>
                </a:lnTo>
                <a:lnTo>
                  <a:pt x="170" y="109"/>
                </a:lnTo>
                <a:lnTo>
                  <a:pt x="174" y="114"/>
                </a:lnTo>
                <a:lnTo>
                  <a:pt x="174" y="121"/>
                </a:lnTo>
                <a:lnTo>
                  <a:pt x="174" y="121"/>
                </a:lnTo>
                <a:lnTo>
                  <a:pt x="174" y="128"/>
                </a:lnTo>
                <a:lnTo>
                  <a:pt x="170" y="134"/>
                </a:lnTo>
                <a:lnTo>
                  <a:pt x="163" y="138"/>
                </a:lnTo>
                <a:lnTo>
                  <a:pt x="158" y="139"/>
                </a:lnTo>
                <a:lnTo>
                  <a:pt x="158" y="139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16" name="Group 83"/>
          <p:cNvGrpSpPr/>
          <p:nvPr/>
        </p:nvGrpSpPr>
        <p:grpSpPr>
          <a:xfrm>
            <a:off x="2616303" y="5060066"/>
            <a:ext cx="429624" cy="429624"/>
            <a:chOff x="1787872" y="3796481"/>
            <a:chExt cx="296916" cy="296916"/>
          </a:xfrm>
          <a:solidFill>
            <a:srgbClr val="F45474"/>
          </a:solidFill>
        </p:grpSpPr>
        <p:sp>
          <p:nvSpPr>
            <p:cNvPr id="117" name="Freeform 12"/>
            <p:cNvSpPr>
              <a:spLocks noEditPoints="1"/>
            </p:cNvSpPr>
            <p:nvPr/>
          </p:nvSpPr>
          <p:spPr bwMode="auto">
            <a:xfrm>
              <a:off x="1787872" y="3796481"/>
              <a:ext cx="296916" cy="296916"/>
            </a:xfrm>
            <a:custGeom>
              <a:avLst/>
              <a:gdLst/>
              <a:ahLst/>
              <a:cxnLst>
                <a:cxn ang="0">
                  <a:pos x="221" y="189"/>
                </a:cxn>
                <a:cxn ang="0">
                  <a:pos x="241" y="140"/>
                </a:cxn>
                <a:cxn ang="0">
                  <a:pos x="243" y="109"/>
                </a:cxn>
                <a:cxn ang="0">
                  <a:pos x="234" y="73"/>
                </a:cxn>
                <a:cxn ang="0">
                  <a:pos x="221" y="53"/>
                </a:cxn>
                <a:cxn ang="0">
                  <a:pos x="207" y="35"/>
                </a:cxn>
                <a:cxn ang="0">
                  <a:pos x="179" y="15"/>
                </a:cxn>
                <a:cxn ang="0">
                  <a:pos x="158" y="6"/>
                </a:cxn>
                <a:cxn ang="0">
                  <a:pos x="121" y="0"/>
                </a:cxn>
                <a:cxn ang="0">
                  <a:pos x="98" y="2"/>
                </a:cxn>
                <a:cxn ang="0">
                  <a:pos x="74" y="9"/>
                </a:cxn>
                <a:cxn ang="0">
                  <a:pos x="44" y="27"/>
                </a:cxn>
                <a:cxn ang="0">
                  <a:pos x="27" y="44"/>
                </a:cxn>
                <a:cxn ang="0">
                  <a:pos x="9" y="73"/>
                </a:cxn>
                <a:cxn ang="0">
                  <a:pos x="2" y="96"/>
                </a:cxn>
                <a:cxn ang="0">
                  <a:pos x="0" y="120"/>
                </a:cxn>
                <a:cxn ang="0">
                  <a:pos x="5" y="156"/>
                </a:cxn>
                <a:cxn ang="0">
                  <a:pos x="15" y="178"/>
                </a:cxn>
                <a:cxn ang="0">
                  <a:pos x="36" y="207"/>
                </a:cxn>
                <a:cxn ang="0">
                  <a:pos x="53" y="221"/>
                </a:cxn>
                <a:cxn ang="0">
                  <a:pos x="74" y="232"/>
                </a:cxn>
                <a:cxn ang="0">
                  <a:pos x="109" y="241"/>
                </a:cxn>
                <a:cxn ang="0">
                  <a:pos x="140" y="241"/>
                </a:cxn>
                <a:cxn ang="0">
                  <a:pos x="190" y="220"/>
                </a:cxn>
                <a:cxn ang="0">
                  <a:pos x="256" y="285"/>
                </a:cxn>
                <a:cxn ang="0">
                  <a:pos x="274" y="285"/>
                </a:cxn>
                <a:cxn ang="0">
                  <a:pos x="285" y="272"/>
                </a:cxn>
                <a:cxn ang="0">
                  <a:pos x="285" y="256"/>
                </a:cxn>
                <a:cxn ang="0">
                  <a:pos x="176" y="174"/>
                </a:cxn>
                <a:cxn ang="0">
                  <a:pos x="150" y="192"/>
                </a:cxn>
                <a:cxn ang="0">
                  <a:pos x="121" y="198"/>
                </a:cxn>
                <a:cxn ang="0">
                  <a:pos x="80" y="185"/>
                </a:cxn>
                <a:cxn ang="0">
                  <a:pos x="56" y="163"/>
                </a:cxn>
                <a:cxn ang="0">
                  <a:pos x="44" y="120"/>
                </a:cxn>
                <a:cxn ang="0">
                  <a:pos x="51" y="91"/>
                </a:cxn>
                <a:cxn ang="0">
                  <a:pos x="67" y="65"/>
                </a:cxn>
                <a:cxn ang="0">
                  <a:pos x="107" y="45"/>
                </a:cxn>
                <a:cxn ang="0">
                  <a:pos x="136" y="45"/>
                </a:cxn>
                <a:cxn ang="0">
                  <a:pos x="176" y="65"/>
                </a:cxn>
                <a:cxn ang="0">
                  <a:pos x="192" y="91"/>
                </a:cxn>
                <a:cxn ang="0">
                  <a:pos x="199" y="120"/>
                </a:cxn>
                <a:cxn ang="0">
                  <a:pos x="187" y="163"/>
                </a:cxn>
              </a:cxnLst>
              <a:rect l="0" t="0" r="r" b="b"/>
              <a:pathLst>
                <a:path w="286" h="287">
                  <a:moveTo>
                    <a:pt x="281" y="249"/>
                  </a:moveTo>
                  <a:lnTo>
                    <a:pt x="221" y="189"/>
                  </a:lnTo>
                  <a:lnTo>
                    <a:pt x="221" y="189"/>
                  </a:lnTo>
                  <a:lnTo>
                    <a:pt x="230" y="174"/>
                  </a:lnTo>
                  <a:lnTo>
                    <a:pt x="237" y="156"/>
                  </a:lnTo>
                  <a:lnTo>
                    <a:pt x="241" y="140"/>
                  </a:lnTo>
                  <a:lnTo>
                    <a:pt x="243" y="120"/>
                  </a:lnTo>
                  <a:lnTo>
                    <a:pt x="243" y="120"/>
                  </a:lnTo>
                  <a:lnTo>
                    <a:pt x="243" y="109"/>
                  </a:lnTo>
                  <a:lnTo>
                    <a:pt x="241" y="96"/>
                  </a:lnTo>
                  <a:lnTo>
                    <a:pt x="237" y="85"/>
                  </a:lnTo>
                  <a:lnTo>
                    <a:pt x="234" y="73"/>
                  </a:lnTo>
                  <a:lnTo>
                    <a:pt x="234" y="73"/>
                  </a:lnTo>
                  <a:lnTo>
                    <a:pt x="228" y="62"/>
                  </a:lnTo>
                  <a:lnTo>
                    <a:pt x="221" y="53"/>
                  </a:lnTo>
                  <a:lnTo>
                    <a:pt x="216" y="44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199" y="27"/>
                  </a:lnTo>
                  <a:lnTo>
                    <a:pt x="190" y="20"/>
                  </a:lnTo>
                  <a:lnTo>
                    <a:pt x="179" y="15"/>
                  </a:lnTo>
                  <a:lnTo>
                    <a:pt x="169" y="9"/>
                  </a:lnTo>
                  <a:lnTo>
                    <a:pt x="169" y="9"/>
                  </a:lnTo>
                  <a:lnTo>
                    <a:pt x="158" y="6"/>
                  </a:lnTo>
                  <a:lnTo>
                    <a:pt x="145" y="2"/>
                  </a:lnTo>
                  <a:lnTo>
                    <a:pt x="134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8" y="2"/>
                  </a:lnTo>
                  <a:lnTo>
                    <a:pt x="85" y="6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63" y="15"/>
                  </a:lnTo>
                  <a:lnTo>
                    <a:pt x="53" y="20"/>
                  </a:lnTo>
                  <a:lnTo>
                    <a:pt x="44" y="27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27" y="44"/>
                  </a:lnTo>
                  <a:lnTo>
                    <a:pt x="22" y="53"/>
                  </a:lnTo>
                  <a:lnTo>
                    <a:pt x="15" y="62"/>
                  </a:lnTo>
                  <a:lnTo>
                    <a:pt x="9" y="73"/>
                  </a:lnTo>
                  <a:lnTo>
                    <a:pt x="9" y="73"/>
                  </a:lnTo>
                  <a:lnTo>
                    <a:pt x="5" y="85"/>
                  </a:lnTo>
                  <a:lnTo>
                    <a:pt x="2" y="96"/>
                  </a:lnTo>
                  <a:lnTo>
                    <a:pt x="0" y="109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32"/>
                  </a:lnTo>
                  <a:lnTo>
                    <a:pt x="2" y="145"/>
                  </a:lnTo>
                  <a:lnTo>
                    <a:pt x="5" y="156"/>
                  </a:lnTo>
                  <a:lnTo>
                    <a:pt x="9" y="167"/>
                  </a:lnTo>
                  <a:lnTo>
                    <a:pt x="9" y="167"/>
                  </a:lnTo>
                  <a:lnTo>
                    <a:pt x="15" y="178"/>
                  </a:lnTo>
                  <a:lnTo>
                    <a:pt x="22" y="189"/>
                  </a:lnTo>
                  <a:lnTo>
                    <a:pt x="27" y="198"/>
                  </a:lnTo>
                  <a:lnTo>
                    <a:pt x="36" y="207"/>
                  </a:lnTo>
                  <a:lnTo>
                    <a:pt x="36" y="207"/>
                  </a:lnTo>
                  <a:lnTo>
                    <a:pt x="44" y="214"/>
                  </a:lnTo>
                  <a:lnTo>
                    <a:pt x="53" y="221"/>
                  </a:lnTo>
                  <a:lnTo>
                    <a:pt x="63" y="227"/>
                  </a:lnTo>
                  <a:lnTo>
                    <a:pt x="74" y="232"/>
                  </a:lnTo>
                  <a:lnTo>
                    <a:pt x="74" y="232"/>
                  </a:lnTo>
                  <a:lnTo>
                    <a:pt x="85" y="236"/>
                  </a:lnTo>
                  <a:lnTo>
                    <a:pt x="98" y="239"/>
                  </a:lnTo>
                  <a:lnTo>
                    <a:pt x="109" y="241"/>
                  </a:lnTo>
                  <a:lnTo>
                    <a:pt x="121" y="241"/>
                  </a:lnTo>
                  <a:lnTo>
                    <a:pt x="121" y="241"/>
                  </a:lnTo>
                  <a:lnTo>
                    <a:pt x="140" y="241"/>
                  </a:lnTo>
                  <a:lnTo>
                    <a:pt x="158" y="236"/>
                  </a:lnTo>
                  <a:lnTo>
                    <a:pt x="174" y="230"/>
                  </a:lnTo>
                  <a:lnTo>
                    <a:pt x="190" y="220"/>
                  </a:lnTo>
                  <a:lnTo>
                    <a:pt x="248" y="279"/>
                  </a:lnTo>
                  <a:lnTo>
                    <a:pt x="248" y="279"/>
                  </a:lnTo>
                  <a:lnTo>
                    <a:pt x="256" y="285"/>
                  </a:lnTo>
                  <a:lnTo>
                    <a:pt x="265" y="287"/>
                  </a:lnTo>
                  <a:lnTo>
                    <a:pt x="265" y="287"/>
                  </a:lnTo>
                  <a:lnTo>
                    <a:pt x="274" y="285"/>
                  </a:lnTo>
                  <a:lnTo>
                    <a:pt x="281" y="279"/>
                  </a:lnTo>
                  <a:lnTo>
                    <a:pt x="281" y="279"/>
                  </a:lnTo>
                  <a:lnTo>
                    <a:pt x="285" y="272"/>
                  </a:lnTo>
                  <a:lnTo>
                    <a:pt x="286" y="263"/>
                  </a:lnTo>
                  <a:lnTo>
                    <a:pt x="286" y="263"/>
                  </a:lnTo>
                  <a:lnTo>
                    <a:pt x="285" y="256"/>
                  </a:lnTo>
                  <a:lnTo>
                    <a:pt x="281" y="249"/>
                  </a:lnTo>
                  <a:lnTo>
                    <a:pt x="281" y="249"/>
                  </a:lnTo>
                  <a:close/>
                  <a:moveTo>
                    <a:pt x="176" y="174"/>
                  </a:moveTo>
                  <a:lnTo>
                    <a:pt x="176" y="174"/>
                  </a:lnTo>
                  <a:lnTo>
                    <a:pt x="163" y="185"/>
                  </a:lnTo>
                  <a:lnTo>
                    <a:pt x="150" y="192"/>
                  </a:lnTo>
                  <a:lnTo>
                    <a:pt x="136" y="196"/>
                  </a:lnTo>
                  <a:lnTo>
                    <a:pt x="121" y="198"/>
                  </a:lnTo>
                  <a:lnTo>
                    <a:pt x="121" y="198"/>
                  </a:lnTo>
                  <a:lnTo>
                    <a:pt x="107" y="196"/>
                  </a:lnTo>
                  <a:lnTo>
                    <a:pt x="92" y="192"/>
                  </a:lnTo>
                  <a:lnTo>
                    <a:pt x="80" y="185"/>
                  </a:lnTo>
                  <a:lnTo>
                    <a:pt x="67" y="174"/>
                  </a:lnTo>
                  <a:lnTo>
                    <a:pt x="67" y="174"/>
                  </a:lnTo>
                  <a:lnTo>
                    <a:pt x="56" y="163"/>
                  </a:lnTo>
                  <a:lnTo>
                    <a:pt x="51" y="151"/>
                  </a:lnTo>
                  <a:lnTo>
                    <a:pt x="45" y="136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5" y="105"/>
                  </a:lnTo>
                  <a:lnTo>
                    <a:pt x="51" y="91"/>
                  </a:lnTo>
                  <a:lnTo>
                    <a:pt x="56" y="78"/>
                  </a:lnTo>
                  <a:lnTo>
                    <a:pt x="67" y="65"/>
                  </a:lnTo>
                  <a:lnTo>
                    <a:pt x="67" y="65"/>
                  </a:lnTo>
                  <a:lnTo>
                    <a:pt x="80" y="56"/>
                  </a:lnTo>
                  <a:lnTo>
                    <a:pt x="92" y="49"/>
                  </a:lnTo>
                  <a:lnTo>
                    <a:pt x="107" y="45"/>
                  </a:lnTo>
                  <a:lnTo>
                    <a:pt x="121" y="44"/>
                  </a:lnTo>
                  <a:lnTo>
                    <a:pt x="121" y="44"/>
                  </a:lnTo>
                  <a:lnTo>
                    <a:pt x="136" y="45"/>
                  </a:lnTo>
                  <a:lnTo>
                    <a:pt x="150" y="49"/>
                  </a:lnTo>
                  <a:lnTo>
                    <a:pt x="163" y="56"/>
                  </a:lnTo>
                  <a:lnTo>
                    <a:pt x="176" y="65"/>
                  </a:lnTo>
                  <a:lnTo>
                    <a:pt x="176" y="65"/>
                  </a:lnTo>
                  <a:lnTo>
                    <a:pt x="187" y="78"/>
                  </a:lnTo>
                  <a:lnTo>
                    <a:pt x="192" y="91"/>
                  </a:lnTo>
                  <a:lnTo>
                    <a:pt x="198" y="105"/>
                  </a:lnTo>
                  <a:lnTo>
                    <a:pt x="199" y="120"/>
                  </a:lnTo>
                  <a:lnTo>
                    <a:pt x="199" y="120"/>
                  </a:lnTo>
                  <a:lnTo>
                    <a:pt x="198" y="136"/>
                  </a:lnTo>
                  <a:lnTo>
                    <a:pt x="192" y="151"/>
                  </a:lnTo>
                  <a:lnTo>
                    <a:pt x="187" y="163"/>
                  </a:lnTo>
                  <a:lnTo>
                    <a:pt x="176" y="174"/>
                  </a:lnTo>
                  <a:lnTo>
                    <a:pt x="176" y="17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reeform 13"/>
            <p:cNvSpPr/>
            <p:nvPr/>
          </p:nvSpPr>
          <p:spPr bwMode="auto">
            <a:xfrm>
              <a:off x="1858467" y="3864999"/>
              <a:ext cx="112122" cy="114199"/>
            </a:xfrm>
            <a:custGeom>
              <a:avLst/>
              <a:gdLst/>
              <a:ahLst/>
              <a:cxnLst>
                <a:cxn ang="0">
                  <a:pos x="103" y="44"/>
                </a:cxn>
                <a:cxn ang="0">
                  <a:pos x="65" y="44"/>
                </a:cxn>
                <a:cxn ang="0">
                  <a:pos x="65" y="6"/>
                </a:cxn>
                <a:cxn ang="0">
                  <a:pos x="65" y="6"/>
                </a:cxn>
                <a:cxn ang="0">
                  <a:pos x="64" y="2"/>
                </a:cxn>
                <a:cxn ang="0">
                  <a:pos x="64" y="2"/>
                </a:cxn>
                <a:cxn ang="0">
                  <a:pos x="60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5" y="2"/>
                </a:cxn>
                <a:cxn ang="0">
                  <a:pos x="45" y="2"/>
                </a:cxn>
                <a:cxn ang="0">
                  <a:pos x="44" y="6"/>
                </a:cxn>
                <a:cxn ang="0">
                  <a:pos x="44" y="44"/>
                </a:cxn>
                <a:cxn ang="0">
                  <a:pos x="6" y="44"/>
                </a:cxn>
                <a:cxn ang="0">
                  <a:pos x="6" y="44"/>
                </a:cxn>
                <a:cxn ang="0">
                  <a:pos x="2" y="46"/>
                </a:cxn>
                <a:cxn ang="0">
                  <a:pos x="2" y="46"/>
                </a:cxn>
                <a:cxn ang="0">
                  <a:pos x="0" y="49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" y="66"/>
                </a:cxn>
                <a:cxn ang="0">
                  <a:pos x="2" y="66"/>
                </a:cxn>
                <a:cxn ang="0">
                  <a:pos x="6" y="66"/>
                </a:cxn>
                <a:cxn ang="0">
                  <a:pos x="44" y="66"/>
                </a:cxn>
                <a:cxn ang="0">
                  <a:pos x="44" y="106"/>
                </a:cxn>
                <a:cxn ang="0">
                  <a:pos x="44" y="106"/>
                </a:cxn>
                <a:cxn ang="0">
                  <a:pos x="45" y="109"/>
                </a:cxn>
                <a:cxn ang="0">
                  <a:pos x="45" y="109"/>
                </a:cxn>
                <a:cxn ang="0">
                  <a:pos x="49" y="111"/>
                </a:cxn>
                <a:cxn ang="0">
                  <a:pos x="60" y="111"/>
                </a:cxn>
                <a:cxn ang="0">
                  <a:pos x="60" y="111"/>
                </a:cxn>
                <a:cxn ang="0">
                  <a:pos x="64" y="109"/>
                </a:cxn>
                <a:cxn ang="0">
                  <a:pos x="64" y="109"/>
                </a:cxn>
                <a:cxn ang="0">
                  <a:pos x="65" y="106"/>
                </a:cxn>
                <a:cxn ang="0">
                  <a:pos x="65" y="66"/>
                </a:cxn>
                <a:cxn ang="0">
                  <a:pos x="103" y="66"/>
                </a:cxn>
                <a:cxn ang="0">
                  <a:pos x="103" y="66"/>
                </a:cxn>
                <a:cxn ang="0">
                  <a:pos x="107" y="66"/>
                </a:cxn>
                <a:cxn ang="0">
                  <a:pos x="107" y="66"/>
                </a:cxn>
                <a:cxn ang="0">
                  <a:pos x="109" y="60"/>
                </a:cxn>
                <a:cxn ang="0">
                  <a:pos x="109" y="49"/>
                </a:cxn>
                <a:cxn ang="0">
                  <a:pos x="109" y="49"/>
                </a:cxn>
                <a:cxn ang="0">
                  <a:pos x="107" y="46"/>
                </a:cxn>
                <a:cxn ang="0">
                  <a:pos x="107" y="46"/>
                </a:cxn>
                <a:cxn ang="0">
                  <a:pos x="103" y="44"/>
                </a:cxn>
                <a:cxn ang="0">
                  <a:pos x="103" y="44"/>
                </a:cxn>
              </a:cxnLst>
              <a:rect l="0" t="0" r="r" b="b"/>
              <a:pathLst>
                <a:path w="109" h="111">
                  <a:moveTo>
                    <a:pt x="103" y="44"/>
                  </a:moveTo>
                  <a:lnTo>
                    <a:pt x="65" y="44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4" y="6"/>
                  </a:lnTo>
                  <a:lnTo>
                    <a:pt x="44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49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6" y="66"/>
                  </a:lnTo>
                  <a:lnTo>
                    <a:pt x="44" y="66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9" y="111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4" y="109"/>
                  </a:lnTo>
                  <a:lnTo>
                    <a:pt x="64" y="109"/>
                  </a:lnTo>
                  <a:lnTo>
                    <a:pt x="65" y="106"/>
                  </a:lnTo>
                  <a:lnTo>
                    <a:pt x="65" y="66"/>
                  </a:lnTo>
                  <a:lnTo>
                    <a:pt x="103" y="66"/>
                  </a:lnTo>
                  <a:lnTo>
                    <a:pt x="103" y="66"/>
                  </a:lnTo>
                  <a:lnTo>
                    <a:pt x="107" y="66"/>
                  </a:lnTo>
                  <a:lnTo>
                    <a:pt x="107" y="66"/>
                  </a:lnTo>
                  <a:lnTo>
                    <a:pt x="109" y="60"/>
                  </a:lnTo>
                  <a:lnTo>
                    <a:pt x="109" y="49"/>
                  </a:lnTo>
                  <a:lnTo>
                    <a:pt x="109" y="49"/>
                  </a:lnTo>
                  <a:lnTo>
                    <a:pt x="107" y="46"/>
                  </a:lnTo>
                  <a:lnTo>
                    <a:pt x="107" y="46"/>
                  </a:lnTo>
                  <a:lnTo>
                    <a:pt x="103" y="44"/>
                  </a:lnTo>
                  <a:lnTo>
                    <a:pt x="103" y="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19" name="Group 84"/>
          <p:cNvGrpSpPr/>
          <p:nvPr/>
        </p:nvGrpSpPr>
        <p:grpSpPr>
          <a:xfrm>
            <a:off x="3854561" y="5072086"/>
            <a:ext cx="429624" cy="405589"/>
            <a:chOff x="2578955" y="3804786"/>
            <a:chExt cx="296915" cy="280306"/>
          </a:xfrm>
          <a:solidFill>
            <a:srgbClr val="F45474"/>
          </a:solidFill>
        </p:grpSpPr>
        <p:sp>
          <p:nvSpPr>
            <p:cNvPr id="120" name="Freeform 14"/>
            <p:cNvSpPr>
              <a:spLocks noEditPoints="1"/>
            </p:cNvSpPr>
            <p:nvPr/>
          </p:nvSpPr>
          <p:spPr bwMode="auto">
            <a:xfrm>
              <a:off x="2578955" y="3914831"/>
              <a:ext cx="85130" cy="170259"/>
            </a:xfrm>
            <a:custGeom>
              <a:avLst/>
              <a:gdLst/>
              <a:ahLst/>
              <a:cxnLst>
                <a:cxn ang="0">
                  <a:pos x="64" y="20"/>
                </a:cxn>
                <a:cxn ang="0">
                  <a:pos x="64" y="71"/>
                </a:cxn>
                <a:cxn ang="0">
                  <a:pos x="20" y="71"/>
                </a:cxn>
                <a:cxn ang="0">
                  <a:pos x="20" y="20"/>
                </a:cxn>
                <a:cxn ang="0">
                  <a:pos x="64" y="20"/>
                </a:cxn>
                <a:cxn ang="0">
                  <a:pos x="7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0" y="158"/>
                </a:cxn>
                <a:cxn ang="0">
                  <a:pos x="0" y="158"/>
                </a:cxn>
                <a:cxn ang="0">
                  <a:pos x="2" y="162"/>
                </a:cxn>
                <a:cxn ang="0">
                  <a:pos x="8" y="164"/>
                </a:cxn>
                <a:cxn ang="0">
                  <a:pos x="76" y="164"/>
                </a:cxn>
                <a:cxn ang="0">
                  <a:pos x="76" y="164"/>
                </a:cxn>
                <a:cxn ang="0">
                  <a:pos x="82" y="162"/>
                </a:cxn>
                <a:cxn ang="0">
                  <a:pos x="84" y="158"/>
                </a:cxn>
                <a:cxn ang="0">
                  <a:pos x="84" y="8"/>
                </a:cxn>
                <a:cxn ang="0">
                  <a:pos x="84" y="8"/>
                </a:cxn>
                <a:cxn ang="0">
                  <a:pos x="82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4" h="164">
                  <a:moveTo>
                    <a:pt x="64" y="20"/>
                  </a:moveTo>
                  <a:lnTo>
                    <a:pt x="64" y="71"/>
                  </a:lnTo>
                  <a:lnTo>
                    <a:pt x="20" y="71"/>
                  </a:lnTo>
                  <a:lnTo>
                    <a:pt x="20" y="20"/>
                  </a:lnTo>
                  <a:lnTo>
                    <a:pt x="64" y="20"/>
                  </a:lnTo>
                  <a:close/>
                  <a:moveTo>
                    <a:pt x="7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62"/>
                  </a:lnTo>
                  <a:lnTo>
                    <a:pt x="8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82" y="162"/>
                  </a:lnTo>
                  <a:lnTo>
                    <a:pt x="84" y="15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Rectangle 15"/>
            <p:cNvSpPr>
              <a:spLocks noChangeArrowheads="1"/>
            </p:cNvSpPr>
            <p:nvPr/>
          </p:nvSpPr>
          <p:spPr bwMode="auto">
            <a:xfrm>
              <a:off x="2599718" y="3935595"/>
              <a:ext cx="43604" cy="5398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reeform 16"/>
            <p:cNvSpPr/>
            <p:nvPr/>
          </p:nvSpPr>
          <p:spPr bwMode="auto">
            <a:xfrm>
              <a:off x="2578955" y="3914831"/>
              <a:ext cx="85130" cy="170259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0" y="158"/>
                </a:cxn>
                <a:cxn ang="0">
                  <a:pos x="0" y="158"/>
                </a:cxn>
                <a:cxn ang="0">
                  <a:pos x="2" y="162"/>
                </a:cxn>
                <a:cxn ang="0">
                  <a:pos x="8" y="164"/>
                </a:cxn>
                <a:cxn ang="0">
                  <a:pos x="76" y="164"/>
                </a:cxn>
                <a:cxn ang="0">
                  <a:pos x="76" y="164"/>
                </a:cxn>
                <a:cxn ang="0">
                  <a:pos x="82" y="162"/>
                </a:cxn>
                <a:cxn ang="0">
                  <a:pos x="84" y="158"/>
                </a:cxn>
                <a:cxn ang="0">
                  <a:pos x="84" y="8"/>
                </a:cxn>
                <a:cxn ang="0">
                  <a:pos x="84" y="8"/>
                </a:cxn>
                <a:cxn ang="0">
                  <a:pos x="82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4" h="164">
                  <a:moveTo>
                    <a:pt x="7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62"/>
                  </a:lnTo>
                  <a:lnTo>
                    <a:pt x="8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82" y="162"/>
                  </a:lnTo>
                  <a:lnTo>
                    <a:pt x="84" y="15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reeform 17"/>
            <p:cNvSpPr>
              <a:spLocks noEditPoints="1"/>
            </p:cNvSpPr>
            <p:nvPr/>
          </p:nvSpPr>
          <p:spPr bwMode="auto">
            <a:xfrm>
              <a:off x="2682771" y="3875382"/>
              <a:ext cx="87206" cy="209710"/>
            </a:xfrm>
            <a:custGeom>
              <a:avLst/>
              <a:gdLst/>
              <a:ahLst/>
              <a:cxnLst>
                <a:cxn ang="0">
                  <a:pos x="63" y="18"/>
                </a:cxn>
                <a:cxn ang="0">
                  <a:pos x="63" y="120"/>
                </a:cxn>
                <a:cxn ang="0">
                  <a:pos x="20" y="120"/>
                </a:cxn>
                <a:cxn ang="0">
                  <a:pos x="20" y="18"/>
                </a:cxn>
                <a:cxn ang="0">
                  <a:pos x="63" y="18"/>
                </a:cxn>
                <a:cxn ang="0">
                  <a:pos x="7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96"/>
                </a:cxn>
                <a:cxn ang="0">
                  <a:pos x="0" y="196"/>
                </a:cxn>
                <a:cxn ang="0">
                  <a:pos x="2" y="200"/>
                </a:cxn>
                <a:cxn ang="0">
                  <a:pos x="7" y="202"/>
                </a:cxn>
                <a:cxn ang="0">
                  <a:pos x="76" y="202"/>
                </a:cxn>
                <a:cxn ang="0">
                  <a:pos x="76" y="202"/>
                </a:cxn>
                <a:cxn ang="0">
                  <a:pos x="81" y="200"/>
                </a:cxn>
                <a:cxn ang="0">
                  <a:pos x="83" y="196"/>
                </a:cxn>
                <a:cxn ang="0">
                  <a:pos x="83" y="6"/>
                </a:cxn>
                <a:cxn ang="0">
                  <a:pos x="83" y="6"/>
                </a:cxn>
                <a:cxn ang="0">
                  <a:pos x="81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3" h="202">
                  <a:moveTo>
                    <a:pt x="63" y="18"/>
                  </a:moveTo>
                  <a:lnTo>
                    <a:pt x="63" y="120"/>
                  </a:lnTo>
                  <a:lnTo>
                    <a:pt x="20" y="120"/>
                  </a:lnTo>
                  <a:lnTo>
                    <a:pt x="20" y="18"/>
                  </a:lnTo>
                  <a:lnTo>
                    <a:pt x="63" y="18"/>
                  </a:lnTo>
                  <a:close/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2" y="200"/>
                  </a:lnTo>
                  <a:lnTo>
                    <a:pt x="7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81" y="200"/>
                  </a:lnTo>
                  <a:lnTo>
                    <a:pt x="83" y="19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1" y="2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Rectangle 18"/>
            <p:cNvSpPr>
              <a:spLocks noChangeArrowheads="1"/>
            </p:cNvSpPr>
            <p:nvPr/>
          </p:nvSpPr>
          <p:spPr bwMode="auto">
            <a:xfrm>
              <a:off x="2703534" y="3894068"/>
              <a:ext cx="45679" cy="10589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reeform 19"/>
            <p:cNvSpPr/>
            <p:nvPr/>
          </p:nvSpPr>
          <p:spPr bwMode="auto">
            <a:xfrm>
              <a:off x="2682771" y="3875382"/>
              <a:ext cx="87206" cy="209710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96"/>
                </a:cxn>
                <a:cxn ang="0">
                  <a:pos x="0" y="196"/>
                </a:cxn>
                <a:cxn ang="0">
                  <a:pos x="2" y="200"/>
                </a:cxn>
                <a:cxn ang="0">
                  <a:pos x="7" y="202"/>
                </a:cxn>
                <a:cxn ang="0">
                  <a:pos x="76" y="202"/>
                </a:cxn>
                <a:cxn ang="0">
                  <a:pos x="76" y="202"/>
                </a:cxn>
                <a:cxn ang="0">
                  <a:pos x="81" y="200"/>
                </a:cxn>
                <a:cxn ang="0">
                  <a:pos x="83" y="196"/>
                </a:cxn>
                <a:cxn ang="0">
                  <a:pos x="83" y="6"/>
                </a:cxn>
                <a:cxn ang="0">
                  <a:pos x="83" y="6"/>
                </a:cxn>
                <a:cxn ang="0">
                  <a:pos x="81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3" h="202"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2" y="200"/>
                  </a:lnTo>
                  <a:lnTo>
                    <a:pt x="7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81" y="200"/>
                  </a:lnTo>
                  <a:lnTo>
                    <a:pt x="83" y="19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1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reeform 20"/>
            <p:cNvSpPr>
              <a:spLocks noEditPoints="1"/>
            </p:cNvSpPr>
            <p:nvPr/>
          </p:nvSpPr>
          <p:spPr bwMode="auto">
            <a:xfrm>
              <a:off x="2790740" y="3804786"/>
              <a:ext cx="85130" cy="280305"/>
            </a:xfrm>
            <a:custGeom>
              <a:avLst/>
              <a:gdLst/>
              <a:ahLst/>
              <a:cxnLst>
                <a:cxn ang="0">
                  <a:pos x="64" y="20"/>
                </a:cxn>
                <a:cxn ang="0">
                  <a:pos x="64" y="145"/>
                </a:cxn>
                <a:cxn ang="0">
                  <a:pos x="20" y="145"/>
                </a:cxn>
                <a:cxn ang="0">
                  <a:pos x="20" y="20"/>
                </a:cxn>
                <a:cxn ang="0">
                  <a:pos x="64" y="20"/>
                </a:cxn>
                <a:cxn ang="0">
                  <a:pos x="7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265"/>
                </a:cxn>
                <a:cxn ang="0">
                  <a:pos x="0" y="265"/>
                </a:cxn>
                <a:cxn ang="0">
                  <a:pos x="2" y="269"/>
                </a:cxn>
                <a:cxn ang="0">
                  <a:pos x="7" y="271"/>
                </a:cxn>
                <a:cxn ang="0">
                  <a:pos x="76" y="271"/>
                </a:cxn>
                <a:cxn ang="0">
                  <a:pos x="76" y="271"/>
                </a:cxn>
                <a:cxn ang="0">
                  <a:pos x="80" y="269"/>
                </a:cxn>
                <a:cxn ang="0">
                  <a:pos x="82" y="265"/>
                </a:cxn>
                <a:cxn ang="0">
                  <a:pos x="82" y="6"/>
                </a:cxn>
                <a:cxn ang="0">
                  <a:pos x="82" y="6"/>
                </a:cxn>
                <a:cxn ang="0">
                  <a:pos x="80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2" h="271">
                  <a:moveTo>
                    <a:pt x="64" y="20"/>
                  </a:moveTo>
                  <a:lnTo>
                    <a:pt x="64" y="145"/>
                  </a:lnTo>
                  <a:lnTo>
                    <a:pt x="20" y="145"/>
                  </a:lnTo>
                  <a:lnTo>
                    <a:pt x="20" y="20"/>
                  </a:lnTo>
                  <a:lnTo>
                    <a:pt x="64" y="20"/>
                  </a:lnTo>
                  <a:close/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2" y="269"/>
                  </a:lnTo>
                  <a:lnTo>
                    <a:pt x="7" y="271"/>
                  </a:lnTo>
                  <a:lnTo>
                    <a:pt x="76" y="271"/>
                  </a:lnTo>
                  <a:lnTo>
                    <a:pt x="76" y="271"/>
                  </a:lnTo>
                  <a:lnTo>
                    <a:pt x="80" y="269"/>
                  </a:lnTo>
                  <a:lnTo>
                    <a:pt x="82" y="265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Rectangle 21"/>
            <p:cNvSpPr>
              <a:spLocks noChangeArrowheads="1"/>
            </p:cNvSpPr>
            <p:nvPr/>
          </p:nvSpPr>
          <p:spPr bwMode="auto">
            <a:xfrm>
              <a:off x="2811504" y="3825550"/>
              <a:ext cx="45679" cy="12873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reeform 22"/>
            <p:cNvSpPr/>
            <p:nvPr/>
          </p:nvSpPr>
          <p:spPr bwMode="auto">
            <a:xfrm>
              <a:off x="2790740" y="3804786"/>
              <a:ext cx="85130" cy="280305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265"/>
                </a:cxn>
                <a:cxn ang="0">
                  <a:pos x="0" y="265"/>
                </a:cxn>
                <a:cxn ang="0">
                  <a:pos x="2" y="269"/>
                </a:cxn>
                <a:cxn ang="0">
                  <a:pos x="7" y="271"/>
                </a:cxn>
                <a:cxn ang="0">
                  <a:pos x="76" y="271"/>
                </a:cxn>
                <a:cxn ang="0">
                  <a:pos x="76" y="271"/>
                </a:cxn>
                <a:cxn ang="0">
                  <a:pos x="80" y="269"/>
                </a:cxn>
                <a:cxn ang="0">
                  <a:pos x="82" y="265"/>
                </a:cxn>
                <a:cxn ang="0">
                  <a:pos x="82" y="6"/>
                </a:cxn>
                <a:cxn ang="0">
                  <a:pos x="82" y="6"/>
                </a:cxn>
                <a:cxn ang="0">
                  <a:pos x="80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2" h="271"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2" y="269"/>
                  </a:lnTo>
                  <a:lnTo>
                    <a:pt x="7" y="271"/>
                  </a:lnTo>
                  <a:lnTo>
                    <a:pt x="76" y="271"/>
                  </a:lnTo>
                  <a:lnTo>
                    <a:pt x="76" y="271"/>
                  </a:lnTo>
                  <a:lnTo>
                    <a:pt x="80" y="269"/>
                  </a:lnTo>
                  <a:lnTo>
                    <a:pt x="82" y="265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29" name="Freeform 23"/>
          <p:cNvSpPr>
            <a:spLocks noEditPoints="1"/>
          </p:cNvSpPr>
          <p:nvPr/>
        </p:nvSpPr>
        <p:spPr bwMode="auto">
          <a:xfrm>
            <a:off x="5010151" y="5047951"/>
            <a:ext cx="546100" cy="454025"/>
          </a:xfrm>
          <a:custGeom>
            <a:avLst/>
            <a:gdLst/>
            <a:ahLst/>
            <a:cxnLst>
              <a:cxn ang="0">
                <a:pos x="312" y="110"/>
              </a:cxn>
              <a:cxn ang="0">
                <a:pos x="323" y="138"/>
              </a:cxn>
              <a:cxn ang="0">
                <a:pos x="350" y="127"/>
              </a:cxn>
              <a:cxn ang="0">
                <a:pos x="339" y="100"/>
              </a:cxn>
              <a:cxn ang="0">
                <a:pos x="25" y="100"/>
              </a:cxn>
              <a:cxn ang="0">
                <a:pos x="15" y="127"/>
              </a:cxn>
              <a:cxn ang="0">
                <a:pos x="42" y="138"/>
              </a:cxn>
              <a:cxn ang="0">
                <a:pos x="53" y="110"/>
              </a:cxn>
              <a:cxn ang="0">
                <a:pos x="270" y="60"/>
              </a:cxn>
              <a:cxn ang="0">
                <a:pos x="248" y="69"/>
              </a:cxn>
              <a:cxn ang="0">
                <a:pos x="239" y="91"/>
              </a:cxn>
              <a:cxn ang="0">
                <a:pos x="252" y="116"/>
              </a:cxn>
              <a:cxn ang="0">
                <a:pos x="276" y="121"/>
              </a:cxn>
              <a:cxn ang="0">
                <a:pos x="297" y="103"/>
              </a:cxn>
              <a:cxn ang="0">
                <a:pos x="297" y="80"/>
              </a:cxn>
              <a:cxn ang="0">
                <a:pos x="276" y="62"/>
              </a:cxn>
              <a:cxn ang="0">
                <a:pos x="330" y="183"/>
              </a:cxn>
              <a:cxn ang="0">
                <a:pos x="321" y="152"/>
              </a:cxn>
              <a:cxn ang="0">
                <a:pos x="350" y="158"/>
              </a:cxn>
              <a:cxn ang="0">
                <a:pos x="364" y="185"/>
              </a:cxn>
              <a:cxn ang="0">
                <a:pos x="83" y="63"/>
              </a:cxn>
              <a:cxn ang="0">
                <a:pos x="65" y="85"/>
              </a:cxn>
              <a:cxn ang="0">
                <a:pos x="71" y="109"/>
              </a:cxn>
              <a:cxn ang="0">
                <a:pos x="96" y="121"/>
              </a:cxn>
              <a:cxn ang="0">
                <a:pos x="118" y="112"/>
              </a:cxn>
              <a:cxn ang="0">
                <a:pos x="127" y="91"/>
              </a:cxn>
              <a:cxn ang="0">
                <a:pos x="112" y="65"/>
              </a:cxn>
              <a:cxn ang="0">
                <a:pos x="35" y="150"/>
              </a:cxn>
              <a:cxn ang="0">
                <a:pos x="36" y="176"/>
              </a:cxn>
              <a:cxn ang="0">
                <a:pos x="0" y="185"/>
              </a:cxn>
              <a:cxn ang="0">
                <a:pos x="15" y="158"/>
              </a:cxn>
              <a:cxn ang="0">
                <a:pos x="183" y="0"/>
              </a:cxn>
              <a:cxn ang="0">
                <a:pos x="151" y="13"/>
              </a:cxn>
              <a:cxn ang="0">
                <a:pos x="138" y="45"/>
              </a:cxn>
              <a:cxn ang="0">
                <a:pos x="158" y="81"/>
              </a:cxn>
              <a:cxn ang="0">
                <a:pos x="192" y="89"/>
              </a:cxn>
              <a:cxn ang="0">
                <a:pos x="225" y="62"/>
              </a:cxn>
              <a:cxn ang="0">
                <a:pos x="225" y="27"/>
              </a:cxn>
              <a:cxn ang="0">
                <a:pos x="192" y="0"/>
              </a:cxn>
              <a:cxn ang="0">
                <a:pos x="265" y="174"/>
              </a:cxn>
              <a:cxn ang="0">
                <a:pos x="256" y="136"/>
              </a:cxn>
              <a:cxn ang="0">
                <a:pos x="279" y="136"/>
              </a:cxn>
              <a:cxn ang="0">
                <a:pos x="316" y="165"/>
              </a:cxn>
              <a:cxn ang="0">
                <a:pos x="100" y="272"/>
              </a:cxn>
              <a:cxn ang="0">
                <a:pos x="51" y="165"/>
              </a:cxn>
              <a:cxn ang="0">
                <a:pos x="85" y="136"/>
              </a:cxn>
              <a:cxn ang="0">
                <a:pos x="109" y="136"/>
              </a:cxn>
              <a:cxn ang="0">
                <a:pos x="100" y="174"/>
              </a:cxn>
              <a:cxn ang="0">
                <a:pos x="252" y="159"/>
              </a:cxn>
              <a:cxn ang="0">
                <a:pos x="210" y="109"/>
              </a:cxn>
              <a:cxn ang="0">
                <a:pos x="154" y="109"/>
              </a:cxn>
              <a:cxn ang="0">
                <a:pos x="112" y="159"/>
              </a:cxn>
            </a:cxnLst>
            <a:rect l="0" t="0" r="r" b="b"/>
            <a:pathLst>
              <a:path w="364" h="301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0" name="Freeform 24"/>
          <p:cNvSpPr>
            <a:spLocks noEditPoints="1"/>
          </p:cNvSpPr>
          <p:nvPr/>
        </p:nvSpPr>
        <p:spPr bwMode="auto">
          <a:xfrm>
            <a:off x="6330951" y="5122561"/>
            <a:ext cx="430213" cy="369888"/>
          </a:xfrm>
          <a:custGeom>
            <a:avLst/>
            <a:gdLst/>
            <a:ahLst/>
            <a:cxnLst>
              <a:cxn ang="0">
                <a:pos x="13" y="1"/>
              </a:cxn>
              <a:cxn ang="0">
                <a:pos x="0" y="3"/>
              </a:cxn>
              <a:cxn ang="0">
                <a:pos x="0" y="54"/>
              </a:cxn>
              <a:cxn ang="0">
                <a:pos x="8" y="63"/>
              </a:cxn>
              <a:cxn ang="0">
                <a:pos x="48" y="40"/>
              </a:cxn>
              <a:cxn ang="0">
                <a:pos x="51" y="29"/>
              </a:cxn>
              <a:cxn ang="0">
                <a:pos x="272" y="9"/>
              </a:cxn>
              <a:cxn ang="0">
                <a:pos x="86" y="11"/>
              </a:cxn>
              <a:cxn ang="0">
                <a:pos x="75" y="25"/>
              </a:cxn>
              <a:cxn ang="0">
                <a:pos x="77" y="45"/>
              </a:cxn>
              <a:cxn ang="0">
                <a:pos x="91" y="54"/>
              </a:cxn>
              <a:cxn ang="0">
                <a:pos x="278" y="54"/>
              </a:cxn>
              <a:cxn ang="0">
                <a:pos x="287" y="40"/>
              </a:cxn>
              <a:cxn ang="0">
                <a:pos x="287" y="18"/>
              </a:cxn>
              <a:cxn ang="0">
                <a:pos x="272" y="9"/>
              </a:cxn>
              <a:cxn ang="0">
                <a:pos x="48" y="130"/>
              </a:cxn>
              <a:cxn ang="0">
                <a:pos x="53" y="123"/>
              </a:cxn>
              <a:cxn ang="0">
                <a:pos x="13" y="99"/>
              </a:cxn>
              <a:cxn ang="0">
                <a:pos x="4" y="99"/>
              </a:cxn>
              <a:cxn ang="0">
                <a:pos x="0" y="147"/>
              </a:cxn>
              <a:cxn ang="0">
                <a:pos x="4" y="154"/>
              </a:cxn>
              <a:cxn ang="0">
                <a:pos x="13" y="154"/>
              </a:cxn>
              <a:cxn ang="0">
                <a:pos x="91" y="99"/>
              </a:cxn>
              <a:cxn ang="0">
                <a:pos x="77" y="110"/>
              </a:cxn>
              <a:cxn ang="0">
                <a:pos x="75" y="130"/>
              </a:cxn>
              <a:cxn ang="0">
                <a:pos x="86" y="145"/>
              </a:cxn>
              <a:cxn ang="0">
                <a:pos x="272" y="147"/>
              </a:cxn>
              <a:cxn ang="0">
                <a:pos x="287" y="136"/>
              </a:cxn>
              <a:cxn ang="0">
                <a:pos x="287" y="116"/>
              </a:cxn>
              <a:cxn ang="0">
                <a:pos x="278" y="101"/>
              </a:cxn>
              <a:cxn ang="0">
                <a:pos x="48" y="206"/>
              </a:cxn>
              <a:cxn ang="0">
                <a:pos x="8" y="183"/>
              </a:cxn>
              <a:cxn ang="0">
                <a:pos x="0" y="192"/>
              </a:cxn>
              <a:cxn ang="0">
                <a:pos x="0" y="243"/>
              </a:cxn>
              <a:cxn ang="0">
                <a:pos x="13" y="244"/>
              </a:cxn>
              <a:cxn ang="0">
                <a:pos x="51" y="219"/>
              </a:cxn>
              <a:cxn ang="0">
                <a:pos x="48" y="206"/>
              </a:cxn>
              <a:cxn ang="0">
                <a:pos x="91" y="192"/>
              </a:cxn>
              <a:cxn ang="0">
                <a:pos x="80" y="195"/>
              </a:cxn>
              <a:cxn ang="0">
                <a:pos x="75" y="221"/>
              </a:cxn>
              <a:cxn ang="0">
                <a:pos x="80" y="232"/>
              </a:cxn>
              <a:cxn ang="0">
                <a:pos x="272" y="237"/>
              </a:cxn>
              <a:cxn ang="0">
                <a:pos x="283" y="232"/>
              </a:cxn>
              <a:cxn ang="0">
                <a:pos x="287" y="206"/>
              </a:cxn>
              <a:cxn ang="0">
                <a:pos x="283" y="195"/>
              </a:cxn>
              <a:cxn ang="0">
                <a:pos x="272" y="192"/>
              </a:cxn>
            </a:cxnLst>
            <a:rect l="0" t="0" r="r" b="b"/>
            <a:pathLst>
              <a:path w="287" h="246">
                <a:moveTo>
                  <a:pt x="48" y="23"/>
                </a:moveTo>
                <a:lnTo>
                  <a:pt x="13" y="1"/>
                </a:lnTo>
                <a:lnTo>
                  <a:pt x="13" y="1"/>
                </a:lnTo>
                <a:lnTo>
                  <a:pt x="8" y="0"/>
                </a:lnTo>
                <a:lnTo>
                  <a:pt x="4" y="1"/>
                </a:lnTo>
                <a:lnTo>
                  <a:pt x="0" y="3"/>
                </a:lnTo>
                <a:lnTo>
                  <a:pt x="0" y="9"/>
                </a:lnTo>
                <a:lnTo>
                  <a:pt x="0" y="54"/>
                </a:lnTo>
                <a:lnTo>
                  <a:pt x="0" y="54"/>
                </a:lnTo>
                <a:lnTo>
                  <a:pt x="0" y="59"/>
                </a:lnTo>
                <a:lnTo>
                  <a:pt x="4" y="63"/>
                </a:lnTo>
                <a:lnTo>
                  <a:pt x="8" y="63"/>
                </a:lnTo>
                <a:lnTo>
                  <a:pt x="13" y="61"/>
                </a:lnTo>
                <a:lnTo>
                  <a:pt x="48" y="40"/>
                </a:lnTo>
                <a:lnTo>
                  <a:pt x="48" y="40"/>
                </a:lnTo>
                <a:lnTo>
                  <a:pt x="51" y="36"/>
                </a:lnTo>
                <a:lnTo>
                  <a:pt x="53" y="32"/>
                </a:lnTo>
                <a:lnTo>
                  <a:pt x="51" y="29"/>
                </a:lnTo>
                <a:lnTo>
                  <a:pt x="48" y="23"/>
                </a:lnTo>
                <a:lnTo>
                  <a:pt x="48" y="23"/>
                </a:lnTo>
                <a:close/>
                <a:moveTo>
                  <a:pt x="272" y="9"/>
                </a:moveTo>
                <a:lnTo>
                  <a:pt x="91" y="9"/>
                </a:lnTo>
                <a:lnTo>
                  <a:pt x="91" y="9"/>
                </a:lnTo>
                <a:lnTo>
                  <a:pt x="86" y="11"/>
                </a:lnTo>
                <a:lnTo>
                  <a:pt x="80" y="14"/>
                </a:lnTo>
                <a:lnTo>
                  <a:pt x="77" y="18"/>
                </a:lnTo>
                <a:lnTo>
                  <a:pt x="75" y="25"/>
                </a:lnTo>
                <a:lnTo>
                  <a:pt x="75" y="40"/>
                </a:lnTo>
                <a:lnTo>
                  <a:pt x="75" y="40"/>
                </a:lnTo>
                <a:lnTo>
                  <a:pt x="77" y="45"/>
                </a:lnTo>
                <a:lnTo>
                  <a:pt x="80" y="50"/>
                </a:lnTo>
                <a:lnTo>
                  <a:pt x="86" y="54"/>
                </a:lnTo>
                <a:lnTo>
                  <a:pt x="91" y="54"/>
                </a:lnTo>
                <a:lnTo>
                  <a:pt x="272" y="54"/>
                </a:lnTo>
                <a:lnTo>
                  <a:pt x="272" y="54"/>
                </a:lnTo>
                <a:lnTo>
                  <a:pt x="278" y="54"/>
                </a:lnTo>
                <a:lnTo>
                  <a:pt x="283" y="50"/>
                </a:lnTo>
                <a:lnTo>
                  <a:pt x="287" y="45"/>
                </a:lnTo>
                <a:lnTo>
                  <a:pt x="287" y="40"/>
                </a:lnTo>
                <a:lnTo>
                  <a:pt x="287" y="25"/>
                </a:lnTo>
                <a:lnTo>
                  <a:pt x="287" y="25"/>
                </a:lnTo>
                <a:lnTo>
                  <a:pt x="287" y="18"/>
                </a:lnTo>
                <a:lnTo>
                  <a:pt x="283" y="14"/>
                </a:lnTo>
                <a:lnTo>
                  <a:pt x="278" y="11"/>
                </a:lnTo>
                <a:lnTo>
                  <a:pt x="272" y="9"/>
                </a:lnTo>
                <a:lnTo>
                  <a:pt x="272" y="9"/>
                </a:lnTo>
                <a:close/>
                <a:moveTo>
                  <a:pt x="13" y="154"/>
                </a:moveTo>
                <a:lnTo>
                  <a:pt x="48" y="130"/>
                </a:lnTo>
                <a:lnTo>
                  <a:pt x="48" y="130"/>
                </a:lnTo>
                <a:lnTo>
                  <a:pt x="51" y="127"/>
                </a:lnTo>
                <a:lnTo>
                  <a:pt x="53" y="123"/>
                </a:lnTo>
                <a:lnTo>
                  <a:pt x="51" y="119"/>
                </a:lnTo>
                <a:lnTo>
                  <a:pt x="48" y="116"/>
                </a:lnTo>
                <a:lnTo>
                  <a:pt x="13" y="99"/>
                </a:lnTo>
                <a:lnTo>
                  <a:pt x="13" y="99"/>
                </a:lnTo>
                <a:lnTo>
                  <a:pt x="8" y="98"/>
                </a:lnTo>
                <a:lnTo>
                  <a:pt x="4" y="99"/>
                </a:lnTo>
                <a:lnTo>
                  <a:pt x="0" y="103"/>
                </a:lnTo>
                <a:lnTo>
                  <a:pt x="0" y="108"/>
                </a:lnTo>
                <a:lnTo>
                  <a:pt x="0" y="147"/>
                </a:lnTo>
                <a:lnTo>
                  <a:pt x="0" y="147"/>
                </a:lnTo>
                <a:lnTo>
                  <a:pt x="0" y="150"/>
                </a:lnTo>
                <a:lnTo>
                  <a:pt x="4" y="154"/>
                </a:lnTo>
                <a:lnTo>
                  <a:pt x="8" y="156"/>
                </a:lnTo>
                <a:lnTo>
                  <a:pt x="13" y="154"/>
                </a:lnTo>
                <a:lnTo>
                  <a:pt x="13" y="154"/>
                </a:lnTo>
                <a:close/>
                <a:moveTo>
                  <a:pt x="272" y="99"/>
                </a:moveTo>
                <a:lnTo>
                  <a:pt x="91" y="99"/>
                </a:lnTo>
                <a:lnTo>
                  <a:pt x="91" y="99"/>
                </a:lnTo>
                <a:lnTo>
                  <a:pt x="86" y="101"/>
                </a:lnTo>
                <a:lnTo>
                  <a:pt x="80" y="105"/>
                </a:lnTo>
                <a:lnTo>
                  <a:pt x="77" y="110"/>
                </a:lnTo>
                <a:lnTo>
                  <a:pt x="75" y="116"/>
                </a:lnTo>
                <a:lnTo>
                  <a:pt x="75" y="130"/>
                </a:lnTo>
                <a:lnTo>
                  <a:pt x="75" y="130"/>
                </a:lnTo>
                <a:lnTo>
                  <a:pt x="77" y="136"/>
                </a:lnTo>
                <a:lnTo>
                  <a:pt x="80" y="141"/>
                </a:lnTo>
                <a:lnTo>
                  <a:pt x="86" y="145"/>
                </a:lnTo>
                <a:lnTo>
                  <a:pt x="91" y="147"/>
                </a:lnTo>
                <a:lnTo>
                  <a:pt x="272" y="147"/>
                </a:lnTo>
                <a:lnTo>
                  <a:pt x="272" y="147"/>
                </a:lnTo>
                <a:lnTo>
                  <a:pt x="278" y="145"/>
                </a:lnTo>
                <a:lnTo>
                  <a:pt x="283" y="141"/>
                </a:lnTo>
                <a:lnTo>
                  <a:pt x="287" y="136"/>
                </a:lnTo>
                <a:lnTo>
                  <a:pt x="287" y="130"/>
                </a:lnTo>
                <a:lnTo>
                  <a:pt x="287" y="116"/>
                </a:lnTo>
                <a:lnTo>
                  <a:pt x="287" y="116"/>
                </a:lnTo>
                <a:lnTo>
                  <a:pt x="287" y="110"/>
                </a:lnTo>
                <a:lnTo>
                  <a:pt x="283" y="105"/>
                </a:lnTo>
                <a:lnTo>
                  <a:pt x="278" y="101"/>
                </a:lnTo>
                <a:lnTo>
                  <a:pt x="272" y="99"/>
                </a:lnTo>
                <a:lnTo>
                  <a:pt x="272" y="99"/>
                </a:lnTo>
                <a:close/>
                <a:moveTo>
                  <a:pt x="48" y="206"/>
                </a:moveTo>
                <a:lnTo>
                  <a:pt x="13" y="185"/>
                </a:lnTo>
                <a:lnTo>
                  <a:pt x="13" y="185"/>
                </a:lnTo>
                <a:lnTo>
                  <a:pt x="8" y="183"/>
                </a:lnTo>
                <a:lnTo>
                  <a:pt x="4" y="183"/>
                </a:lnTo>
                <a:lnTo>
                  <a:pt x="0" y="186"/>
                </a:lnTo>
                <a:lnTo>
                  <a:pt x="0" y="192"/>
                </a:lnTo>
                <a:lnTo>
                  <a:pt x="0" y="237"/>
                </a:lnTo>
                <a:lnTo>
                  <a:pt x="0" y="237"/>
                </a:lnTo>
                <a:lnTo>
                  <a:pt x="0" y="243"/>
                </a:lnTo>
                <a:lnTo>
                  <a:pt x="4" y="244"/>
                </a:lnTo>
                <a:lnTo>
                  <a:pt x="8" y="246"/>
                </a:lnTo>
                <a:lnTo>
                  <a:pt x="13" y="244"/>
                </a:lnTo>
                <a:lnTo>
                  <a:pt x="48" y="223"/>
                </a:lnTo>
                <a:lnTo>
                  <a:pt x="48" y="223"/>
                </a:lnTo>
                <a:lnTo>
                  <a:pt x="51" y="219"/>
                </a:lnTo>
                <a:lnTo>
                  <a:pt x="53" y="214"/>
                </a:lnTo>
                <a:lnTo>
                  <a:pt x="51" y="210"/>
                </a:lnTo>
                <a:lnTo>
                  <a:pt x="48" y="206"/>
                </a:lnTo>
                <a:lnTo>
                  <a:pt x="48" y="206"/>
                </a:lnTo>
                <a:close/>
                <a:moveTo>
                  <a:pt x="272" y="192"/>
                </a:move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0" y="195"/>
                </a:lnTo>
                <a:lnTo>
                  <a:pt x="77" y="201"/>
                </a:lnTo>
                <a:lnTo>
                  <a:pt x="75" y="206"/>
                </a:lnTo>
                <a:lnTo>
                  <a:pt x="75" y="221"/>
                </a:lnTo>
                <a:lnTo>
                  <a:pt x="75" y="221"/>
                </a:lnTo>
                <a:lnTo>
                  <a:pt x="77" y="228"/>
                </a:lnTo>
                <a:lnTo>
                  <a:pt x="80" y="232"/>
                </a:lnTo>
                <a:lnTo>
                  <a:pt x="86" y="235"/>
                </a:lnTo>
                <a:lnTo>
                  <a:pt x="91" y="237"/>
                </a:lnTo>
                <a:lnTo>
                  <a:pt x="272" y="237"/>
                </a:lnTo>
                <a:lnTo>
                  <a:pt x="272" y="237"/>
                </a:lnTo>
                <a:lnTo>
                  <a:pt x="278" y="235"/>
                </a:lnTo>
                <a:lnTo>
                  <a:pt x="283" y="232"/>
                </a:lnTo>
                <a:lnTo>
                  <a:pt x="287" y="228"/>
                </a:lnTo>
                <a:lnTo>
                  <a:pt x="287" y="221"/>
                </a:lnTo>
                <a:lnTo>
                  <a:pt x="287" y="206"/>
                </a:lnTo>
                <a:lnTo>
                  <a:pt x="287" y="206"/>
                </a:lnTo>
                <a:lnTo>
                  <a:pt x="287" y="201"/>
                </a:lnTo>
                <a:lnTo>
                  <a:pt x="283" y="195"/>
                </a:lnTo>
                <a:lnTo>
                  <a:pt x="278" y="192"/>
                </a:lnTo>
                <a:lnTo>
                  <a:pt x="272" y="192"/>
                </a:lnTo>
                <a:lnTo>
                  <a:pt x="272" y="192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1" name="Freeform 30"/>
          <p:cNvSpPr/>
          <p:nvPr/>
        </p:nvSpPr>
        <p:spPr bwMode="auto">
          <a:xfrm>
            <a:off x="1427164" y="4087511"/>
            <a:ext cx="396875" cy="433388"/>
          </a:xfrm>
          <a:custGeom>
            <a:avLst/>
            <a:gdLst/>
            <a:ahLst/>
            <a:cxnLst>
              <a:cxn ang="0">
                <a:pos x="111" y="39"/>
              </a:cxn>
              <a:cxn ang="0">
                <a:pos x="100" y="45"/>
              </a:cxn>
              <a:cxn ang="0">
                <a:pos x="85" y="63"/>
              </a:cxn>
              <a:cxn ang="0">
                <a:pos x="84" y="204"/>
              </a:cxn>
              <a:cxn ang="0">
                <a:pos x="84" y="206"/>
              </a:cxn>
              <a:cxn ang="0">
                <a:pos x="67" y="203"/>
              </a:cxn>
              <a:cxn ang="0">
                <a:pos x="55" y="203"/>
              </a:cxn>
              <a:cxn ang="0">
                <a:pos x="35" y="210"/>
              </a:cxn>
              <a:cxn ang="0">
                <a:pos x="17" y="221"/>
              </a:cxn>
              <a:cxn ang="0">
                <a:pos x="6" y="237"/>
              </a:cxn>
              <a:cxn ang="0">
                <a:pos x="0" y="253"/>
              </a:cxn>
              <a:cxn ang="0">
                <a:pos x="2" y="262"/>
              </a:cxn>
              <a:cxn ang="0">
                <a:pos x="11" y="277"/>
              </a:cxn>
              <a:cxn ang="0">
                <a:pos x="26" y="286"/>
              </a:cxn>
              <a:cxn ang="0">
                <a:pos x="44" y="288"/>
              </a:cxn>
              <a:cxn ang="0">
                <a:pos x="55" y="288"/>
              </a:cxn>
              <a:cxn ang="0">
                <a:pos x="75" y="282"/>
              </a:cxn>
              <a:cxn ang="0">
                <a:pos x="91" y="270"/>
              </a:cxn>
              <a:cxn ang="0">
                <a:pos x="102" y="255"/>
              </a:cxn>
              <a:cxn ang="0">
                <a:pos x="105" y="237"/>
              </a:cxn>
              <a:cxn ang="0">
                <a:pos x="105" y="125"/>
              </a:cxn>
              <a:cxn ang="0">
                <a:pos x="107" y="121"/>
              </a:cxn>
              <a:cxn ang="0">
                <a:pos x="113" y="114"/>
              </a:cxn>
              <a:cxn ang="0">
                <a:pos x="229" y="76"/>
              </a:cxn>
              <a:cxn ang="0">
                <a:pos x="236" y="76"/>
              </a:cxn>
              <a:cxn ang="0">
                <a:pos x="241" y="79"/>
              </a:cxn>
              <a:cxn ang="0">
                <a:pos x="241" y="83"/>
              </a:cxn>
              <a:cxn ang="0">
                <a:pos x="241" y="174"/>
              </a:cxn>
              <a:cxn ang="0">
                <a:pos x="234" y="170"/>
              </a:cxn>
              <a:cxn ang="0">
                <a:pos x="211" y="170"/>
              </a:cxn>
              <a:cxn ang="0">
                <a:pos x="200" y="172"/>
              </a:cxn>
              <a:cxn ang="0">
                <a:pos x="180" y="181"/>
              </a:cxn>
              <a:cxn ang="0">
                <a:pos x="165" y="194"/>
              </a:cxn>
              <a:cxn ang="0">
                <a:pos x="158" y="210"/>
              </a:cxn>
              <a:cxn ang="0">
                <a:pos x="156" y="219"/>
              </a:cxn>
              <a:cxn ang="0">
                <a:pos x="162" y="235"/>
              </a:cxn>
              <a:cxn ang="0">
                <a:pos x="172" y="246"/>
              </a:cxn>
              <a:cxn ang="0">
                <a:pos x="189" y="253"/>
              </a:cxn>
              <a:cxn ang="0">
                <a:pos x="211" y="253"/>
              </a:cxn>
              <a:cxn ang="0">
                <a:pos x="221" y="252"/>
              </a:cxn>
              <a:cxn ang="0">
                <a:pos x="240" y="242"/>
              </a:cxn>
              <a:cxn ang="0">
                <a:pos x="254" y="230"/>
              </a:cxn>
              <a:cxn ang="0">
                <a:pos x="263" y="213"/>
              </a:cxn>
              <a:cxn ang="0">
                <a:pos x="263" y="19"/>
              </a:cxn>
              <a:cxn ang="0">
                <a:pos x="263" y="16"/>
              </a:cxn>
              <a:cxn ang="0">
                <a:pos x="259" y="7"/>
              </a:cxn>
              <a:cxn ang="0">
                <a:pos x="252" y="1"/>
              </a:cxn>
              <a:cxn ang="0">
                <a:pos x="241" y="0"/>
              </a:cxn>
              <a:cxn ang="0">
                <a:pos x="236" y="1"/>
              </a:cxn>
            </a:cxnLst>
            <a:rect l="0" t="0" r="r" b="b"/>
            <a:pathLst>
              <a:path w="263" h="288">
                <a:moveTo>
                  <a:pt x="236" y="1"/>
                </a:moveTo>
                <a:lnTo>
                  <a:pt x="111" y="39"/>
                </a:lnTo>
                <a:lnTo>
                  <a:pt x="111" y="39"/>
                </a:lnTo>
                <a:lnTo>
                  <a:pt x="100" y="45"/>
                </a:lnTo>
                <a:lnTo>
                  <a:pt x="93" y="52"/>
                </a:lnTo>
                <a:lnTo>
                  <a:pt x="85" y="63"/>
                </a:lnTo>
                <a:lnTo>
                  <a:pt x="84" y="74"/>
                </a:lnTo>
                <a:lnTo>
                  <a:pt x="84" y="204"/>
                </a:lnTo>
                <a:lnTo>
                  <a:pt x="84" y="206"/>
                </a:lnTo>
                <a:lnTo>
                  <a:pt x="84" y="206"/>
                </a:lnTo>
                <a:lnTo>
                  <a:pt x="76" y="203"/>
                </a:lnTo>
                <a:lnTo>
                  <a:pt x="67" y="203"/>
                </a:lnTo>
                <a:lnTo>
                  <a:pt x="55" y="203"/>
                </a:lnTo>
                <a:lnTo>
                  <a:pt x="55" y="203"/>
                </a:lnTo>
                <a:lnTo>
                  <a:pt x="44" y="204"/>
                </a:lnTo>
                <a:lnTo>
                  <a:pt x="35" y="210"/>
                </a:lnTo>
                <a:lnTo>
                  <a:pt x="26" y="215"/>
                </a:lnTo>
                <a:lnTo>
                  <a:pt x="17" y="221"/>
                </a:lnTo>
                <a:lnTo>
                  <a:pt x="11" y="228"/>
                </a:lnTo>
                <a:lnTo>
                  <a:pt x="6" y="237"/>
                </a:lnTo>
                <a:lnTo>
                  <a:pt x="2" y="244"/>
                </a:lnTo>
                <a:lnTo>
                  <a:pt x="0" y="253"/>
                </a:lnTo>
                <a:lnTo>
                  <a:pt x="0" y="253"/>
                </a:lnTo>
                <a:lnTo>
                  <a:pt x="2" y="262"/>
                </a:lnTo>
                <a:lnTo>
                  <a:pt x="6" y="270"/>
                </a:lnTo>
                <a:lnTo>
                  <a:pt x="11" y="277"/>
                </a:lnTo>
                <a:lnTo>
                  <a:pt x="17" y="281"/>
                </a:lnTo>
                <a:lnTo>
                  <a:pt x="26" y="286"/>
                </a:lnTo>
                <a:lnTo>
                  <a:pt x="35" y="288"/>
                </a:lnTo>
                <a:lnTo>
                  <a:pt x="44" y="288"/>
                </a:lnTo>
                <a:lnTo>
                  <a:pt x="55" y="288"/>
                </a:lnTo>
                <a:lnTo>
                  <a:pt x="55" y="288"/>
                </a:lnTo>
                <a:lnTo>
                  <a:pt x="66" y="286"/>
                </a:lnTo>
                <a:lnTo>
                  <a:pt x="75" y="282"/>
                </a:lnTo>
                <a:lnTo>
                  <a:pt x="84" y="277"/>
                </a:lnTo>
                <a:lnTo>
                  <a:pt x="91" y="270"/>
                </a:lnTo>
                <a:lnTo>
                  <a:pt x="98" y="262"/>
                </a:lnTo>
                <a:lnTo>
                  <a:pt x="102" y="255"/>
                </a:lnTo>
                <a:lnTo>
                  <a:pt x="105" y="246"/>
                </a:lnTo>
                <a:lnTo>
                  <a:pt x="105" y="237"/>
                </a:lnTo>
                <a:lnTo>
                  <a:pt x="105" y="237"/>
                </a:lnTo>
                <a:lnTo>
                  <a:pt x="105" y="125"/>
                </a:lnTo>
                <a:lnTo>
                  <a:pt x="105" y="125"/>
                </a:lnTo>
                <a:lnTo>
                  <a:pt x="107" y="121"/>
                </a:lnTo>
                <a:lnTo>
                  <a:pt x="109" y="119"/>
                </a:lnTo>
                <a:lnTo>
                  <a:pt x="113" y="114"/>
                </a:lnTo>
                <a:lnTo>
                  <a:pt x="118" y="110"/>
                </a:lnTo>
                <a:lnTo>
                  <a:pt x="229" y="76"/>
                </a:lnTo>
                <a:lnTo>
                  <a:pt x="229" y="76"/>
                </a:lnTo>
                <a:lnTo>
                  <a:pt x="236" y="76"/>
                </a:lnTo>
                <a:lnTo>
                  <a:pt x="240" y="77"/>
                </a:lnTo>
                <a:lnTo>
                  <a:pt x="241" y="79"/>
                </a:lnTo>
                <a:lnTo>
                  <a:pt x="241" y="83"/>
                </a:lnTo>
                <a:lnTo>
                  <a:pt x="241" y="83"/>
                </a:lnTo>
                <a:lnTo>
                  <a:pt x="241" y="174"/>
                </a:lnTo>
                <a:lnTo>
                  <a:pt x="241" y="174"/>
                </a:lnTo>
                <a:lnTo>
                  <a:pt x="241" y="174"/>
                </a:lnTo>
                <a:lnTo>
                  <a:pt x="234" y="170"/>
                </a:lnTo>
                <a:lnTo>
                  <a:pt x="223" y="168"/>
                </a:lnTo>
                <a:lnTo>
                  <a:pt x="211" y="170"/>
                </a:lnTo>
                <a:lnTo>
                  <a:pt x="211" y="170"/>
                </a:lnTo>
                <a:lnTo>
                  <a:pt x="200" y="172"/>
                </a:lnTo>
                <a:lnTo>
                  <a:pt x="189" y="175"/>
                </a:lnTo>
                <a:lnTo>
                  <a:pt x="180" y="181"/>
                </a:lnTo>
                <a:lnTo>
                  <a:pt x="172" y="186"/>
                </a:lnTo>
                <a:lnTo>
                  <a:pt x="165" y="194"/>
                </a:lnTo>
                <a:lnTo>
                  <a:pt x="162" y="201"/>
                </a:lnTo>
                <a:lnTo>
                  <a:pt x="158" y="210"/>
                </a:lnTo>
                <a:lnTo>
                  <a:pt x="156" y="219"/>
                </a:lnTo>
                <a:lnTo>
                  <a:pt x="156" y="219"/>
                </a:lnTo>
                <a:lnTo>
                  <a:pt x="158" y="228"/>
                </a:lnTo>
                <a:lnTo>
                  <a:pt x="162" y="235"/>
                </a:lnTo>
                <a:lnTo>
                  <a:pt x="165" y="241"/>
                </a:lnTo>
                <a:lnTo>
                  <a:pt x="172" y="246"/>
                </a:lnTo>
                <a:lnTo>
                  <a:pt x="180" y="252"/>
                </a:lnTo>
                <a:lnTo>
                  <a:pt x="189" y="253"/>
                </a:lnTo>
                <a:lnTo>
                  <a:pt x="200" y="255"/>
                </a:lnTo>
                <a:lnTo>
                  <a:pt x="211" y="253"/>
                </a:lnTo>
                <a:lnTo>
                  <a:pt x="211" y="253"/>
                </a:lnTo>
                <a:lnTo>
                  <a:pt x="221" y="252"/>
                </a:lnTo>
                <a:lnTo>
                  <a:pt x="230" y="248"/>
                </a:lnTo>
                <a:lnTo>
                  <a:pt x="240" y="242"/>
                </a:lnTo>
                <a:lnTo>
                  <a:pt x="249" y="237"/>
                </a:lnTo>
                <a:lnTo>
                  <a:pt x="254" y="230"/>
                </a:lnTo>
                <a:lnTo>
                  <a:pt x="259" y="223"/>
                </a:lnTo>
                <a:lnTo>
                  <a:pt x="263" y="213"/>
                </a:lnTo>
                <a:lnTo>
                  <a:pt x="263" y="204"/>
                </a:lnTo>
                <a:lnTo>
                  <a:pt x="263" y="19"/>
                </a:lnTo>
                <a:lnTo>
                  <a:pt x="263" y="19"/>
                </a:lnTo>
                <a:lnTo>
                  <a:pt x="263" y="16"/>
                </a:lnTo>
                <a:lnTo>
                  <a:pt x="261" y="10"/>
                </a:lnTo>
                <a:lnTo>
                  <a:pt x="259" y="7"/>
                </a:lnTo>
                <a:lnTo>
                  <a:pt x="256" y="3"/>
                </a:lnTo>
                <a:lnTo>
                  <a:pt x="252" y="1"/>
                </a:lnTo>
                <a:lnTo>
                  <a:pt x="247" y="0"/>
                </a:lnTo>
                <a:lnTo>
                  <a:pt x="241" y="0"/>
                </a:lnTo>
                <a:lnTo>
                  <a:pt x="236" y="1"/>
                </a:lnTo>
                <a:lnTo>
                  <a:pt x="236" y="1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2" name="Freeform 31"/>
          <p:cNvSpPr/>
          <p:nvPr/>
        </p:nvSpPr>
        <p:spPr bwMode="auto">
          <a:xfrm>
            <a:off x="3878264" y="4046236"/>
            <a:ext cx="382587" cy="381000"/>
          </a:xfrm>
          <a:custGeom>
            <a:avLst/>
            <a:gdLst/>
            <a:ahLst/>
            <a:cxnLst>
              <a:cxn ang="0">
                <a:pos x="253" y="201"/>
              </a:cxn>
              <a:cxn ang="0">
                <a:pos x="250" y="212"/>
              </a:cxn>
              <a:cxn ang="0">
                <a:pos x="214" y="246"/>
              </a:cxn>
              <a:cxn ang="0">
                <a:pos x="208" y="252"/>
              </a:cxn>
              <a:cxn ang="0">
                <a:pos x="201" y="254"/>
              </a:cxn>
              <a:cxn ang="0">
                <a:pos x="199" y="254"/>
              </a:cxn>
              <a:cxn ang="0">
                <a:pos x="195" y="254"/>
              </a:cxn>
              <a:cxn ang="0">
                <a:pos x="179" y="252"/>
              </a:cxn>
              <a:cxn ang="0">
                <a:pos x="150" y="245"/>
              </a:cxn>
              <a:cxn ang="0">
                <a:pos x="134" y="236"/>
              </a:cxn>
              <a:cxn ang="0">
                <a:pos x="114" y="223"/>
              </a:cxn>
              <a:cxn ang="0">
                <a:pos x="69" y="187"/>
              </a:cxn>
              <a:cxn ang="0">
                <a:pos x="52" y="169"/>
              </a:cxn>
              <a:cxn ang="0">
                <a:pos x="38" y="150"/>
              </a:cxn>
              <a:cxn ang="0">
                <a:pos x="18" y="120"/>
              </a:cxn>
              <a:cxn ang="0">
                <a:pos x="11" y="105"/>
              </a:cxn>
              <a:cxn ang="0">
                <a:pos x="7" y="92"/>
              </a:cxn>
              <a:cxn ang="0">
                <a:pos x="1" y="72"/>
              </a:cxn>
              <a:cxn ang="0">
                <a:pos x="0" y="60"/>
              </a:cxn>
              <a:cxn ang="0">
                <a:pos x="1" y="54"/>
              </a:cxn>
              <a:cxn ang="0">
                <a:pos x="3" y="47"/>
              </a:cxn>
              <a:cxn ang="0">
                <a:pos x="43" y="5"/>
              </a:cxn>
              <a:cxn ang="0">
                <a:pos x="47" y="2"/>
              </a:cxn>
              <a:cxn ang="0">
                <a:pos x="52" y="0"/>
              </a:cxn>
              <a:cxn ang="0">
                <a:pos x="58" y="4"/>
              </a:cxn>
              <a:cxn ang="0">
                <a:pos x="63" y="7"/>
              </a:cxn>
              <a:cxn ang="0">
                <a:pos x="92" y="62"/>
              </a:cxn>
              <a:cxn ang="0">
                <a:pos x="92" y="72"/>
              </a:cxn>
              <a:cxn ang="0">
                <a:pos x="90" y="76"/>
              </a:cxn>
              <a:cxn ang="0">
                <a:pos x="76" y="94"/>
              </a:cxn>
              <a:cxn ang="0">
                <a:pos x="74" y="96"/>
              </a:cxn>
              <a:cxn ang="0">
                <a:pos x="74" y="98"/>
              </a:cxn>
              <a:cxn ang="0">
                <a:pos x="79" y="110"/>
              </a:cxn>
              <a:cxn ang="0">
                <a:pos x="88" y="125"/>
              </a:cxn>
              <a:cxn ang="0">
                <a:pos x="96" y="136"/>
              </a:cxn>
              <a:cxn ang="0">
                <a:pos x="108" y="147"/>
              </a:cxn>
              <a:cxn ang="0">
                <a:pos x="128" y="167"/>
              </a:cxn>
              <a:cxn ang="0">
                <a:pos x="145" y="176"/>
              </a:cxn>
              <a:cxn ang="0">
                <a:pos x="154" y="181"/>
              </a:cxn>
              <a:cxn ang="0">
                <a:pos x="157" y="181"/>
              </a:cxn>
              <a:cxn ang="0">
                <a:pos x="159" y="181"/>
              </a:cxn>
              <a:cxn ang="0">
                <a:pos x="177" y="165"/>
              </a:cxn>
              <a:cxn ang="0">
                <a:pos x="181" y="161"/>
              </a:cxn>
              <a:cxn ang="0">
                <a:pos x="188" y="159"/>
              </a:cxn>
              <a:cxn ang="0">
                <a:pos x="195" y="161"/>
              </a:cxn>
              <a:cxn ang="0">
                <a:pos x="248" y="192"/>
              </a:cxn>
              <a:cxn ang="0">
                <a:pos x="253" y="201"/>
              </a:cxn>
            </a:cxnLst>
            <a:rect l="0" t="0" r="r" b="b"/>
            <a:pathLst>
              <a:path w="253" h="254">
                <a:moveTo>
                  <a:pt x="253" y="201"/>
                </a:moveTo>
                <a:lnTo>
                  <a:pt x="253" y="201"/>
                </a:lnTo>
                <a:lnTo>
                  <a:pt x="253" y="207"/>
                </a:lnTo>
                <a:lnTo>
                  <a:pt x="250" y="212"/>
                </a:lnTo>
                <a:lnTo>
                  <a:pt x="214" y="246"/>
                </a:lnTo>
                <a:lnTo>
                  <a:pt x="214" y="246"/>
                </a:lnTo>
                <a:lnTo>
                  <a:pt x="208" y="252"/>
                </a:lnTo>
                <a:lnTo>
                  <a:pt x="208" y="252"/>
                </a:lnTo>
                <a:lnTo>
                  <a:pt x="201" y="254"/>
                </a:lnTo>
                <a:lnTo>
                  <a:pt x="201" y="254"/>
                </a:lnTo>
                <a:lnTo>
                  <a:pt x="199" y="254"/>
                </a:lnTo>
                <a:lnTo>
                  <a:pt x="199" y="254"/>
                </a:lnTo>
                <a:lnTo>
                  <a:pt x="195" y="254"/>
                </a:lnTo>
                <a:lnTo>
                  <a:pt x="195" y="254"/>
                </a:lnTo>
                <a:lnTo>
                  <a:pt x="179" y="252"/>
                </a:lnTo>
                <a:lnTo>
                  <a:pt x="179" y="252"/>
                </a:lnTo>
                <a:lnTo>
                  <a:pt x="166" y="250"/>
                </a:lnTo>
                <a:lnTo>
                  <a:pt x="150" y="245"/>
                </a:lnTo>
                <a:lnTo>
                  <a:pt x="150" y="245"/>
                </a:lnTo>
                <a:lnTo>
                  <a:pt x="134" y="236"/>
                </a:lnTo>
                <a:lnTo>
                  <a:pt x="114" y="223"/>
                </a:lnTo>
                <a:lnTo>
                  <a:pt x="114" y="223"/>
                </a:lnTo>
                <a:lnTo>
                  <a:pt x="92" y="207"/>
                </a:lnTo>
                <a:lnTo>
                  <a:pt x="69" y="187"/>
                </a:lnTo>
                <a:lnTo>
                  <a:pt x="69" y="187"/>
                </a:lnTo>
                <a:lnTo>
                  <a:pt x="52" y="169"/>
                </a:lnTo>
                <a:lnTo>
                  <a:pt x="38" y="150"/>
                </a:lnTo>
                <a:lnTo>
                  <a:pt x="38" y="150"/>
                </a:lnTo>
                <a:lnTo>
                  <a:pt x="27" y="134"/>
                </a:lnTo>
                <a:lnTo>
                  <a:pt x="18" y="120"/>
                </a:lnTo>
                <a:lnTo>
                  <a:pt x="18" y="120"/>
                </a:lnTo>
                <a:lnTo>
                  <a:pt x="11" y="105"/>
                </a:lnTo>
                <a:lnTo>
                  <a:pt x="7" y="92"/>
                </a:lnTo>
                <a:lnTo>
                  <a:pt x="7" y="92"/>
                </a:lnTo>
                <a:lnTo>
                  <a:pt x="1" y="72"/>
                </a:lnTo>
                <a:lnTo>
                  <a:pt x="1" y="72"/>
                </a:lnTo>
                <a:lnTo>
                  <a:pt x="0" y="60"/>
                </a:lnTo>
                <a:lnTo>
                  <a:pt x="0" y="60"/>
                </a:lnTo>
                <a:lnTo>
                  <a:pt x="1" y="54"/>
                </a:lnTo>
                <a:lnTo>
                  <a:pt x="1" y="54"/>
                </a:lnTo>
                <a:lnTo>
                  <a:pt x="3" y="47"/>
                </a:lnTo>
                <a:lnTo>
                  <a:pt x="3" y="47"/>
                </a:lnTo>
                <a:lnTo>
                  <a:pt x="7" y="40"/>
                </a:lnTo>
                <a:lnTo>
                  <a:pt x="43" y="5"/>
                </a:lnTo>
                <a:lnTo>
                  <a:pt x="43" y="5"/>
                </a:lnTo>
                <a:lnTo>
                  <a:pt x="47" y="2"/>
                </a:lnTo>
                <a:lnTo>
                  <a:pt x="52" y="0"/>
                </a:lnTo>
                <a:lnTo>
                  <a:pt x="52" y="0"/>
                </a:lnTo>
                <a:lnTo>
                  <a:pt x="56" y="2"/>
                </a:lnTo>
                <a:lnTo>
                  <a:pt x="58" y="4"/>
                </a:lnTo>
                <a:lnTo>
                  <a:pt x="58" y="4"/>
                </a:lnTo>
                <a:lnTo>
                  <a:pt x="63" y="7"/>
                </a:lnTo>
                <a:lnTo>
                  <a:pt x="92" y="62"/>
                </a:lnTo>
                <a:lnTo>
                  <a:pt x="92" y="62"/>
                </a:lnTo>
                <a:lnTo>
                  <a:pt x="92" y="67"/>
                </a:lnTo>
                <a:lnTo>
                  <a:pt x="92" y="72"/>
                </a:lnTo>
                <a:lnTo>
                  <a:pt x="92" y="72"/>
                </a:lnTo>
                <a:lnTo>
                  <a:pt x="90" y="76"/>
                </a:lnTo>
                <a:lnTo>
                  <a:pt x="88" y="80"/>
                </a:lnTo>
                <a:lnTo>
                  <a:pt x="76" y="94"/>
                </a:lnTo>
                <a:lnTo>
                  <a:pt x="76" y="94"/>
                </a:lnTo>
                <a:lnTo>
                  <a:pt x="74" y="96"/>
                </a:lnTo>
                <a:lnTo>
                  <a:pt x="74" y="96"/>
                </a:lnTo>
                <a:lnTo>
                  <a:pt x="74" y="98"/>
                </a:lnTo>
                <a:lnTo>
                  <a:pt x="74" y="98"/>
                </a:lnTo>
                <a:lnTo>
                  <a:pt x="79" y="110"/>
                </a:lnTo>
                <a:lnTo>
                  <a:pt x="79" y="110"/>
                </a:lnTo>
                <a:lnTo>
                  <a:pt x="88" y="125"/>
                </a:lnTo>
                <a:lnTo>
                  <a:pt x="88" y="125"/>
                </a:lnTo>
                <a:lnTo>
                  <a:pt x="96" y="136"/>
                </a:lnTo>
                <a:lnTo>
                  <a:pt x="108" y="147"/>
                </a:lnTo>
                <a:lnTo>
                  <a:pt x="108" y="147"/>
                </a:lnTo>
                <a:lnTo>
                  <a:pt x="119" y="158"/>
                </a:lnTo>
                <a:lnTo>
                  <a:pt x="128" y="167"/>
                </a:lnTo>
                <a:lnTo>
                  <a:pt x="128" y="167"/>
                </a:lnTo>
                <a:lnTo>
                  <a:pt x="145" y="176"/>
                </a:lnTo>
                <a:lnTo>
                  <a:pt x="145" y="176"/>
                </a:lnTo>
                <a:lnTo>
                  <a:pt x="154" y="181"/>
                </a:lnTo>
                <a:lnTo>
                  <a:pt x="157" y="181"/>
                </a:lnTo>
                <a:lnTo>
                  <a:pt x="157" y="181"/>
                </a:lnTo>
                <a:lnTo>
                  <a:pt x="159" y="181"/>
                </a:lnTo>
                <a:lnTo>
                  <a:pt x="159" y="181"/>
                </a:lnTo>
                <a:lnTo>
                  <a:pt x="161" y="179"/>
                </a:lnTo>
                <a:lnTo>
                  <a:pt x="177" y="165"/>
                </a:lnTo>
                <a:lnTo>
                  <a:pt x="177" y="165"/>
                </a:lnTo>
                <a:lnTo>
                  <a:pt x="181" y="161"/>
                </a:lnTo>
                <a:lnTo>
                  <a:pt x="188" y="159"/>
                </a:lnTo>
                <a:lnTo>
                  <a:pt x="188" y="159"/>
                </a:lnTo>
                <a:lnTo>
                  <a:pt x="195" y="161"/>
                </a:lnTo>
                <a:lnTo>
                  <a:pt x="195" y="161"/>
                </a:lnTo>
                <a:lnTo>
                  <a:pt x="248" y="192"/>
                </a:lnTo>
                <a:lnTo>
                  <a:pt x="248" y="192"/>
                </a:lnTo>
                <a:lnTo>
                  <a:pt x="252" y="196"/>
                </a:lnTo>
                <a:lnTo>
                  <a:pt x="253" y="201"/>
                </a:lnTo>
                <a:lnTo>
                  <a:pt x="253" y="201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3" name="Freeform 32"/>
          <p:cNvSpPr>
            <a:spLocks noEditPoints="1"/>
          </p:cNvSpPr>
          <p:nvPr/>
        </p:nvSpPr>
        <p:spPr bwMode="auto">
          <a:xfrm>
            <a:off x="5010151" y="4054174"/>
            <a:ext cx="542925" cy="444500"/>
          </a:xfrm>
          <a:custGeom>
            <a:avLst/>
            <a:gdLst/>
            <a:ahLst/>
            <a:cxnLst>
              <a:cxn ang="0">
                <a:pos x="254" y="0"/>
              </a:cxn>
              <a:cxn ang="0">
                <a:pos x="239" y="2"/>
              </a:cxn>
              <a:cxn ang="0">
                <a:pos x="210" y="15"/>
              </a:cxn>
              <a:cxn ang="0">
                <a:pos x="74" y="149"/>
              </a:cxn>
              <a:cxn ang="0">
                <a:pos x="69" y="154"/>
              </a:cxn>
              <a:cxn ang="0">
                <a:pos x="65" y="165"/>
              </a:cxn>
              <a:cxn ang="0">
                <a:pos x="65" y="178"/>
              </a:cxn>
              <a:cxn ang="0">
                <a:pos x="69" y="189"/>
              </a:cxn>
              <a:cxn ang="0">
                <a:pos x="167" y="288"/>
              </a:cxn>
              <a:cxn ang="0">
                <a:pos x="172" y="292"/>
              </a:cxn>
              <a:cxn ang="0">
                <a:pos x="183" y="297"/>
              </a:cxn>
              <a:cxn ang="0">
                <a:pos x="196" y="297"/>
              </a:cxn>
              <a:cxn ang="0">
                <a:pos x="208" y="292"/>
              </a:cxn>
              <a:cxn ang="0">
                <a:pos x="339" y="162"/>
              </a:cxn>
              <a:cxn ang="0">
                <a:pos x="348" y="151"/>
              </a:cxn>
              <a:cxn ang="0">
                <a:pos x="359" y="122"/>
              </a:cxn>
              <a:cxn ang="0">
                <a:pos x="361" y="33"/>
              </a:cxn>
              <a:cxn ang="0">
                <a:pos x="361" y="26"/>
              </a:cxn>
              <a:cxn ang="0">
                <a:pos x="355" y="15"/>
              </a:cxn>
              <a:cxn ang="0">
                <a:pos x="346" y="6"/>
              </a:cxn>
              <a:cxn ang="0">
                <a:pos x="335" y="2"/>
              </a:cxn>
              <a:cxn ang="0">
                <a:pos x="330" y="0"/>
              </a:cxn>
              <a:cxn ang="0">
                <a:pos x="286" y="107"/>
              </a:cxn>
              <a:cxn ang="0">
                <a:pos x="274" y="105"/>
              </a:cxn>
              <a:cxn ang="0">
                <a:pos x="263" y="98"/>
              </a:cxn>
              <a:cxn ang="0">
                <a:pos x="257" y="87"/>
              </a:cxn>
              <a:cxn ang="0">
                <a:pos x="254" y="74"/>
              </a:cxn>
              <a:cxn ang="0">
                <a:pos x="256" y="69"/>
              </a:cxn>
              <a:cxn ang="0">
                <a:pos x="259" y="58"/>
              </a:cxn>
              <a:cxn ang="0">
                <a:pos x="268" y="49"/>
              </a:cxn>
              <a:cxn ang="0">
                <a:pos x="279" y="44"/>
              </a:cxn>
              <a:cxn ang="0">
                <a:pos x="286" y="44"/>
              </a:cxn>
              <a:cxn ang="0">
                <a:pos x="299" y="45"/>
              </a:cxn>
              <a:cxn ang="0">
                <a:pos x="308" y="53"/>
              </a:cxn>
              <a:cxn ang="0">
                <a:pos x="315" y="64"/>
              </a:cxn>
              <a:cxn ang="0">
                <a:pos x="319" y="74"/>
              </a:cxn>
              <a:cxn ang="0">
                <a:pos x="317" y="82"/>
              </a:cxn>
              <a:cxn ang="0">
                <a:pos x="314" y="93"/>
              </a:cxn>
              <a:cxn ang="0">
                <a:pos x="304" y="102"/>
              </a:cxn>
              <a:cxn ang="0">
                <a:pos x="292" y="107"/>
              </a:cxn>
              <a:cxn ang="0">
                <a:pos x="286" y="107"/>
              </a:cxn>
              <a:cxn ang="0">
                <a:pos x="141" y="294"/>
              </a:cxn>
              <a:cxn ang="0">
                <a:pos x="130" y="297"/>
              </a:cxn>
              <a:cxn ang="0">
                <a:pos x="112" y="294"/>
              </a:cxn>
              <a:cxn ang="0">
                <a:pos x="9" y="194"/>
              </a:cxn>
              <a:cxn ang="0">
                <a:pos x="5" y="189"/>
              </a:cxn>
              <a:cxn ang="0">
                <a:pos x="0" y="178"/>
              </a:cxn>
              <a:cxn ang="0">
                <a:pos x="0" y="165"/>
              </a:cxn>
              <a:cxn ang="0">
                <a:pos x="5" y="154"/>
              </a:cxn>
              <a:cxn ang="0">
                <a:pos x="136" y="24"/>
              </a:cxn>
              <a:cxn ang="0">
                <a:pos x="147" y="15"/>
              </a:cxn>
              <a:cxn ang="0">
                <a:pos x="176" y="2"/>
              </a:cxn>
              <a:cxn ang="0">
                <a:pos x="27" y="163"/>
              </a:cxn>
              <a:cxn ang="0">
                <a:pos x="23" y="167"/>
              </a:cxn>
              <a:cxn ang="0">
                <a:pos x="23" y="176"/>
              </a:cxn>
              <a:cxn ang="0">
                <a:pos x="27" y="180"/>
              </a:cxn>
            </a:cxnLst>
            <a:rect l="0" t="0" r="r" b="b"/>
            <a:pathLst>
              <a:path w="361" h="297">
                <a:moveTo>
                  <a:pt x="330" y="0"/>
                </a:moveTo>
                <a:lnTo>
                  <a:pt x="254" y="0"/>
                </a:lnTo>
                <a:lnTo>
                  <a:pt x="254" y="0"/>
                </a:lnTo>
                <a:lnTo>
                  <a:pt x="239" y="2"/>
                </a:lnTo>
                <a:lnTo>
                  <a:pt x="225" y="7"/>
                </a:lnTo>
                <a:lnTo>
                  <a:pt x="210" y="15"/>
                </a:lnTo>
                <a:lnTo>
                  <a:pt x="199" y="24"/>
                </a:lnTo>
                <a:lnTo>
                  <a:pt x="74" y="149"/>
                </a:lnTo>
                <a:lnTo>
                  <a:pt x="74" y="149"/>
                </a:lnTo>
                <a:lnTo>
                  <a:pt x="69" y="154"/>
                </a:lnTo>
                <a:lnTo>
                  <a:pt x="67" y="160"/>
                </a:lnTo>
                <a:lnTo>
                  <a:pt x="65" y="165"/>
                </a:lnTo>
                <a:lnTo>
                  <a:pt x="63" y="172"/>
                </a:lnTo>
                <a:lnTo>
                  <a:pt x="65" y="178"/>
                </a:lnTo>
                <a:lnTo>
                  <a:pt x="67" y="183"/>
                </a:lnTo>
                <a:lnTo>
                  <a:pt x="69" y="189"/>
                </a:lnTo>
                <a:lnTo>
                  <a:pt x="74" y="194"/>
                </a:lnTo>
                <a:lnTo>
                  <a:pt x="167" y="288"/>
                </a:lnTo>
                <a:lnTo>
                  <a:pt x="167" y="288"/>
                </a:lnTo>
                <a:lnTo>
                  <a:pt x="172" y="292"/>
                </a:lnTo>
                <a:lnTo>
                  <a:pt x="178" y="296"/>
                </a:lnTo>
                <a:lnTo>
                  <a:pt x="183" y="297"/>
                </a:lnTo>
                <a:lnTo>
                  <a:pt x="190" y="297"/>
                </a:lnTo>
                <a:lnTo>
                  <a:pt x="196" y="297"/>
                </a:lnTo>
                <a:lnTo>
                  <a:pt x="201" y="296"/>
                </a:lnTo>
                <a:lnTo>
                  <a:pt x="208" y="292"/>
                </a:lnTo>
                <a:lnTo>
                  <a:pt x="212" y="288"/>
                </a:lnTo>
                <a:lnTo>
                  <a:pt x="339" y="162"/>
                </a:lnTo>
                <a:lnTo>
                  <a:pt x="339" y="162"/>
                </a:lnTo>
                <a:lnTo>
                  <a:pt x="348" y="151"/>
                </a:lnTo>
                <a:lnTo>
                  <a:pt x="355" y="136"/>
                </a:lnTo>
                <a:lnTo>
                  <a:pt x="359" y="122"/>
                </a:lnTo>
                <a:lnTo>
                  <a:pt x="361" y="107"/>
                </a:lnTo>
                <a:lnTo>
                  <a:pt x="361" y="33"/>
                </a:lnTo>
                <a:lnTo>
                  <a:pt x="361" y="33"/>
                </a:lnTo>
                <a:lnTo>
                  <a:pt x="361" y="26"/>
                </a:lnTo>
                <a:lnTo>
                  <a:pt x="359" y="20"/>
                </a:lnTo>
                <a:lnTo>
                  <a:pt x="355" y="15"/>
                </a:lnTo>
                <a:lnTo>
                  <a:pt x="352" y="9"/>
                </a:lnTo>
                <a:lnTo>
                  <a:pt x="346" y="6"/>
                </a:lnTo>
                <a:lnTo>
                  <a:pt x="341" y="4"/>
                </a:lnTo>
                <a:lnTo>
                  <a:pt x="335" y="2"/>
                </a:lnTo>
                <a:lnTo>
                  <a:pt x="330" y="0"/>
                </a:lnTo>
                <a:lnTo>
                  <a:pt x="330" y="0"/>
                </a:lnTo>
                <a:close/>
                <a:moveTo>
                  <a:pt x="286" y="107"/>
                </a:moveTo>
                <a:lnTo>
                  <a:pt x="286" y="107"/>
                </a:lnTo>
                <a:lnTo>
                  <a:pt x="279" y="107"/>
                </a:lnTo>
                <a:lnTo>
                  <a:pt x="274" y="105"/>
                </a:lnTo>
                <a:lnTo>
                  <a:pt x="268" y="102"/>
                </a:lnTo>
                <a:lnTo>
                  <a:pt x="263" y="98"/>
                </a:lnTo>
                <a:lnTo>
                  <a:pt x="259" y="93"/>
                </a:lnTo>
                <a:lnTo>
                  <a:pt x="257" y="87"/>
                </a:lnTo>
                <a:lnTo>
                  <a:pt x="256" y="82"/>
                </a:lnTo>
                <a:lnTo>
                  <a:pt x="254" y="74"/>
                </a:lnTo>
                <a:lnTo>
                  <a:pt x="254" y="74"/>
                </a:lnTo>
                <a:lnTo>
                  <a:pt x="256" y="69"/>
                </a:lnTo>
                <a:lnTo>
                  <a:pt x="257" y="64"/>
                </a:lnTo>
                <a:lnTo>
                  <a:pt x="259" y="58"/>
                </a:lnTo>
                <a:lnTo>
                  <a:pt x="263" y="53"/>
                </a:lnTo>
                <a:lnTo>
                  <a:pt x="268" y="49"/>
                </a:lnTo>
                <a:lnTo>
                  <a:pt x="274" y="45"/>
                </a:lnTo>
                <a:lnTo>
                  <a:pt x="279" y="44"/>
                </a:lnTo>
                <a:lnTo>
                  <a:pt x="286" y="44"/>
                </a:lnTo>
                <a:lnTo>
                  <a:pt x="286" y="44"/>
                </a:lnTo>
                <a:lnTo>
                  <a:pt x="292" y="44"/>
                </a:lnTo>
                <a:lnTo>
                  <a:pt x="299" y="45"/>
                </a:lnTo>
                <a:lnTo>
                  <a:pt x="304" y="49"/>
                </a:lnTo>
                <a:lnTo>
                  <a:pt x="308" y="53"/>
                </a:lnTo>
                <a:lnTo>
                  <a:pt x="314" y="58"/>
                </a:lnTo>
                <a:lnTo>
                  <a:pt x="315" y="64"/>
                </a:lnTo>
                <a:lnTo>
                  <a:pt x="317" y="69"/>
                </a:lnTo>
                <a:lnTo>
                  <a:pt x="319" y="74"/>
                </a:lnTo>
                <a:lnTo>
                  <a:pt x="319" y="74"/>
                </a:lnTo>
                <a:lnTo>
                  <a:pt x="317" y="82"/>
                </a:lnTo>
                <a:lnTo>
                  <a:pt x="315" y="87"/>
                </a:lnTo>
                <a:lnTo>
                  <a:pt x="314" y="93"/>
                </a:lnTo>
                <a:lnTo>
                  <a:pt x="308" y="98"/>
                </a:lnTo>
                <a:lnTo>
                  <a:pt x="304" y="102"/>
                </a:lnTo>
                <a:lnTo>
                  <a:pt x="299" y="105"/>
                </a:lnTo>
                <a:lnTo>
                  <a:pt x="292" y="107"/>
                </a:lnTo>
                <a:lnTo>
                  <a:pt x="286" y="107"/>
                </a:lnTo>
                <a:lnTo>
                  <a:pt x="286" y="107"/>
                </a:lnTo>
                <a:close/>
                <a:moveTo>
                  <a:pt x="27" y="180"/>
                </a:moveTo>
                <a:lnTo>
                  <a:pt x="141" y="294"/>
                </a:lnTo>
                <a:lnTo>
                  <a:pt x="141" y="294"/>
                </a:lnTo>
                <a:lnTo>
                  <a:pt x="130" y="297"/>
                </a:lnTo>
                <a:lnTo>
                  <a:pt x="121" y="297"/>
                </a:lnTo>
                <a:lnTo>
                  <a:pt x="112" y="294"/>
                </a:lnTo>
                <a:lnTo>
                  <a:pt x="103" y="288"/>
                </a:lnTo>
                <a:lnTo>
                  <a:pt x="9" y="194"/>
                </a:lnTo>
                <a:lnTo>
                  <a:pt x="9" y="194"/>
                </a:lnTo>
                <a:lnTo>
                  <a:pt x="5" y="189"/>
                </a:lnTo>
                <a:lnTo>
                  <a:pt x="2" y="183"/>
                </a:lnTo>
                <a:lnTo>
                  <a:pt x="0" y="178"/>
                </a:lnTo>
                <a:lnTo>
                  <a:pt x="0" y="172"/>
                </a:lnTo>
                <a:lnTo>
                  <a:pt x="0" y="165"/>
                </a:lnTo>
                <a:lnTo>
                  <a:pt x="2" y="160"/>
                </a:lnTo>
                <a:lnTo>
                  <a:pt x="5" y="154"/>
                </a:lnTo>
                <a:lnTo>
                  <a:pt x="9" y="149"/>
                </a:lnTo>
                <a:lnTo>
                  <a:pt x="136" y="24"/>
                </a:lnTo>
                <a:lnTo>
                  <a:pt x="136" y="24"/>
                </a:lnTo>
                <a:lnTo>
                  <a:pt x="147" y="15"/>
                </a:lnTo>
                <a:lnTo>
                  <a:pt x="161" y="7"/>
                </a:lnTo>
                <a:lnTo>
                  <a:pt x="176" y="2"/>
                </a:lnTo>
                <a:lnTo>
                  <a:pt x="190" y="0"/>
                </a:lnTo>
                <a:lnTo>
                  <a:pt x="27" y="163"/>
                </a:lnTo>
                <a:lnTo>
                  <a:pt x="27" y="163"/>
                </a:lnTo>
                <a:lnTo>
                  <a:pt x="23" y="167"/>
                </a:lnTo>
                <a:lnTo>
                  <a:pt x="23" y="172"/>
                </a:lnTo>
                <a:lnTo>
                  <a:pt x="23" y="176"/>
                </a:lnTo>
                <a:lnTo>
                  <a:pt x="27" y="180"/>
                </a:lnTo>
                <a:lnTo>
                  <a:pt x="27" y="180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34" name="Group 82"/>
          <p:cNvGrpSpPr/>
          <p:nvPr/>
        </p:nvGrpSpPr>
        <p:grpSpPr>
          <a:xfrm>
            <a:off x="6292021" y="4053353"/>
            <a:ext cx="507739" cy="474691"/>
            <a:chOff x="4067683" y="3042772"/>
            <a:chExt cx="350901" cy="328061"/>
          </a:xfrm>
          <a:solidFill>
            <a:srgbClr val="F45474"/>
          </a:solidFill>
        </p:grpSpPr>
        <p:sp>
          <p:nvSpPr>
            <p:cNvPr id="135" name="Freeform 33"/>
            <p:cNvSpPr>
              <a:spLocks noEditPoints="1"/>
            </p:cNvSpPr>
            <p:nvPr/>
          </p:nvSpPr>
          <p:spPr bwMode="auto">
            <a:xfrm>
              <a:off x="4156966" y="3260787"/>
              <a:ext cx="174412" cy="110046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107"/>
                </a:cxn>
                <a:cxn ang="0">
                  <a:pos x="169" y="107"/>
                </a:cxn>
                <a:cxn ang="0">
                  <a:pos x="169" y="44"/>
                </a:cxn>
                <a:cxn ang="0">
                  <a:pos x="169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20" y="22"/>
                </a:cxn>
                <a:cxn ang="0">
                  <a:pos x="147" y="22"/>
                </a:cxn>
                <a:cxn ang="0">
                  <a:pos x="147" y="44"/>
                </a:cxn>
                <a:cxn ang="0">
                  <a:pos x="20" y="44"/>
                </a:cxn>
                <a:cxn ang="0">
                  <a:pos x="20" y="22"/>
                </a:cxn>
                <a:cxn ang="0">
                  <a:pos x="20" y="64"/>
                </a:cxn>
                <a:cxn ang="0">
                  <a:pos x="147" y="64"/>
                </a:cxn>
                <a:cxn ang="0">
                  <a:pos x="147" y="86"/>
                </a:cxn>
                <a:cxn ang="0">
                  <a:pos x="20" y="86"/>
                </a:cxn>
                <a:cxn ang="0">
                  <a:pos x="20" y="64"/>
                </a:cxn>
              </a:cxnLst>
              <a:rect l="0" t="0" r="r" b="b"/>
              <a:pathLst>
                <a:path w="169" h="107">
                  <a:moveTo>
                    <a:pt x="0" y="44"/>
                  </a:moveTo>
                  <a:lnTo>
                    <a:pt x="0" y="107"/>
                  </a:lnTo>
                  <a:lnTo>
                    <a:pt x="169" y="107"/>
                  </a:lnTo>
                  <a:lnTo>
                    <a:pt x="169" y="44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44"/>
                  </a:lnTo>
                  <a:close/>
                  <a:moveTo>
                    <a:pt x="20" y="22"/>
                  </a:moveTo>
                  <a:lnTo>
                    <a:pt x="147" y="22"/>
                  </a:lnTo>
                  <a:lnTo>
                    <a:pt x="147" y="44"/>
                  </a:lnTo>
                  <a:lnTo>
                    <a:pt x="20" y="44"/>
                  </a:lnTo>
                  <a:lnTo>
                    <a:pt x="20" y="22"/>
                  </a:lnTo>
                  <a:close/>
                  <a:moveTo>
                    <a:pt x="20" y="64"/>
                  </a:moveTo>
                  <a:lnTo>
                    <a:pt x="147" y="64"/>
                  </a:lnTo>
                  <a:lnTo>
                    <a:pt x="147" y="86"/>
                  </a:lnTo>
                  <a:lnTo>
                    <a:pt x="20" y="86"/>
                  </a:lnTo>
                  <a:lnTo>
                    <a:pt x="20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reeform 34"/>
            <p:cNvSpPr/>
            <p:nvPr/>
          </p:nvSpPr>
          <p:spPr bwMode="auto">
            <a:xfrm>
              <a:off x="4156966" y="3042772"/>
              <a:ext cx="174412" cy="107969"/>
            </a:xfrm>
            <a:custGeom>
              <a:avLst/>
              <a:gdLst/>
              <a:ahLst/>
              <a:cxnLst>
                <a:cxn ang="0">
                  <a:pos x="169" y="64"/>
                </a:cxn>
                <a:cxn ang="0">
                  <a:pos x="169" y="0"/>
                </a:cxn>
                <a:cxn ang="0">
                  <a:pos x="0" y="0"/>
                </a:cxn>
                <a:cxn ang="0">
                  <a:pos x="0" y="64"/>
                </a:cxn>
                <a:cxn ang="0">
                  <a:pos x="0" y="105"/>
                </a:cxn>
                <a:cxn ang="0">
                  <a:pos x="169" y="105"/>
                </a:cxn>
                <a:cxn ang="0">
                  <a:pos x="169" y="64"/>
                </a:cxn>
              </a:cxnLst>
              <a:rect l="0" t="0" r="r" b="b"/>
              <a:pathLst>
                <a:path w="169" h="105">
                  <a:moveTo>
                    <a:pt x="169" y="64"/>
                  </a:moveTo>
                  <a:lnTo>
                    <a:pt x="169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0" y="105"/>
                  </a:lnTo>
                  <a:lnTo>
                    <a:pt x="169" y="105"/>
                  </a:lnTo>
                  <a:lnTo>
                    <a:pt x="169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reeform 35"/>
            <p:cNvSpPr/>
            <p:nvPr/>
          </p:nvSpPr>
          <p:spPr bwMode="auto">
            <a:xfrm>
              <a:off x="4067683" y="3107139"/>
              <a:ext cx="350901" cy="197252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274" y="0"/>
                </a:cxn>
                <a:cxn ang="0">
                  <a:pos x="274" y="41"/>
                </a:cxn>
                <a:cxn ang="0">
                  <a:pos x="274" y="63"/>
                </a:cxn>
                <a:cxn ang="0">
                  <a:pos x="63" y="63"/>
                </a:cxn>
                <a:cxn ang="0">
                  <a:pos x="63" y="41"/>
                </a:cxn>
                <a:cxn ang="0">
                  <a:pos x="63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4" y="1"/>
                </a:cxn>
                <a:cxn ang="0">
                  <a:pos x="27" y="3"/>
                </a:cxn>
                <a:cxn ang="0">
                  <a:pos x="20" y="7"/>
                </a:cxn>
                <a:cxn ang="0">
                  <a:pos x="13" y="12"/>
                </a:cxn>
                <a:cxn ang="0">
                  <a:pos x="7" y="20"/>
                </a:cxn>
                <a:cxn ang="0">
                  <a:pos x="4" y="27"/>
                </a:cxn>
                <a:cxn ang="0">
                  <a:pos x="2" y="34"/>
                </a:cxn>
                <a:cxn ang="0">
                  <a:pos x="0" y="41"/>
                </a:cxn>
                <a:cxn ang="0">
                  <a:pos x="0" y="146"/>
                </a:cxn>
                <a:cxn ang="0">
                  <a:pos x="0" y="146"/>
                </a:cxn>
                <a:cxn ang="0">
                  <a:pos x="2" y="156"/>
                </a:cxn>
                <a:cxn ang="0">
                  <a:pos x="4" y="163"/>
                </a:cxn>
                <a:cxn ang="0">
                  <a:pos x="7" y="170"/>
                </a:cxn>
                <a:cxn ang="0">
                  <a:pos x="13" y="175"/>
                </a:cxn>
                <a:cxn ang="0">
                  <a:pos x="20" y="181"/>
                </a:cxn>
                <a:cxn ang="0">
                  <a:pos x="27" y="186"/>
                </a:cxn>
                <a:cxn ang="0">
                  <a:pos x="34" y="188"/>
                </a:cxn>
                <a:cxn ang="0">
                  <a:pos x="42" y="190"/>
                </a:cxn>
                <a:cxn ang="0">
                  <a:pos x="63" y="190"/>
                </a:cxn>
                <a:cxn ang="0">
                  <a:pos x="63" y="146"/>
                </a:cxn>
                <a:cxn ang="0">
                  <a:pos x="63" y="127"/>
                </a:cxn>
                <a:cxn ang="0">
                  <a:pos x="274" y="127"/>
                </a:cxn>
                <a:cxn ang="0">
                  <a:pos x="274" y="146"/>
                </a:cxn>
                <a:cxn ang="0">
                  <a:pos x="274" y="190"/>
                </a:cxn>
                <a:cxn ang="0">
                  <a:pos x="295" y="190"/>
                </a:cxn>
                <a:cxn ang="0">
                  <a:pos x="295" y="190"/>
                </a:cxn>
                <a:cxn ang="0">
                  <a:pos x="303" y="188"/>
                </a:cxn>
                <a:cxn ang="0">
                  <a:pos x="310" y="186"/>
                </a:cxn>
                <a:cxn ang="0">
                  <a:pos x="317" y="181"/>
                </a:cxn>
                <a:cxn ang="0">
                  <a:pos x="324" y="175"/>
                </a:cxn>
                <a:cxn ang="0">
                  <a:pos x="330" y="170"/>
                </a:cxn>
                <a:cxn ang="0">
                  <a:pos x="334" y="163"/>
                </a:cxn>
                <a:cxn ang="0">
                  <a:pos x="337" y="156"/>
                </a:cxn>
                <a:cxn ang="0">
                  <a:pos x="337" y="146"/>
                </a:cxn>
                <a:cxn ang="0">
                  <a:pos x="337" y="41"/>
                </a:cxn>
                <a:cxn ang="0">
                  <a:pos x="337" y="41"/>
                </a:cxn>
                <a:cxn ang="0">
                  <a:pos x="337" y="34"/>
                </a:cxn>
                <a:cxn ang="0">
                  <a:pos x="334" y="27"/>
                </a:cxn>
                <a:cxn ang="0">
                  <a:pos x="330" y="20"/>
                </a:cxn>
                <a:cxn ang="0">
                  <a:pos x="324" y="12"/>
                </a:cxn>
                <a:cxn ang="0">
                  <a:pos x="317" y="7"/>
                </a:cxn>
                <a:cxn ang="0">
                  <a:pos x="310" y="3"/>
                </a:cxn>
                <a:cxn ang="0">
                  <a:pos x="303" y="1"/>
                </a:cxn>
                <a:cxn ang="0">
                  <a:pos x="295" y="0"/>
                </a:cxn>
                <a:cxn ang="0">
                  <a:pos x="295" y="0"/>
                </a:cxn>
              </a:cxnLst>
              <a:rect l="0" t="0" r="r" b="b"/>
              <a:pathLst>
                <a:path w="337" h="190">
                  <a:moveTo>
                    <a:pt x="295" y="0"/>
                  </a:moveTo>
                  <a:lnTo>
                    <a:pt x="274" y="0"/>
                  </a:lnTo>
                  <a:lnTo>
                    <a:pt x="274" y="41"/>
                  </a:lnTo>
                  <a:lnTo>
                    <a:pt x="274" y="63"/>
                  </a:lnTo>
                  <a:lnTo>
                    <a:pt x="63" y="63"/>
                  </a:lnTo>
                  <a:lnTo>
                    <a:pt x="63" y="41"/>
                  </a:lnTo>
                  <a:lnTo>
                    <a:pt x="6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20" y="7"/>
                  </a:lnTo>
                  <a:lnTo>
                    <a:pt x="13" y="12"/>
                  </a:lnTo>
                  <a:lnTo>
                    <a:pt x="7" y="20"/>
                  </a:lnTo>
                  <a:lnTo>
                    <a:pt x="4" y="27"/>
                  </a:lnTo>
                  <a:lnTo>
                    <a:pt x="2" y="34"/>
                  </a:lnTo>
                  <a:lnTo>
                    <a:pt x="0" y="41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2" y="156"/>
                  </a:lnTo>
                  <a:lnTo>
                    <a:pt x="4" y="163"/>
                  </a:lnTo>
                  <a:lnTo>
                    <a:pt x="7" y="170"/>
                  </a:lnTo>
                  <a:lnTo>
                    <a:pt x="13" y="175"/>
                  </a:lnTo>
                  <a:lnTo>
                    <a:pt x="20" y="181"/>
                  </a:lnTo>
                  <a:lnTo>
                    <a:pt x="27" y="186"/>
                  </a:lnTo>
                  <a:lnTo>
                    <a:pt x="34" y="188"/>
                  </a:lnTo>
                  <a:lnTo>
                    <a:pt x="42" y="190"/>
                  </a:lnTo>
                  <a:lnTo>
                    <a:pt x="63" y="190"/>
                  </a:lnTo>
                  <a:lnTo>
                    <a:pt x="63" y="146"/>
                  </a:lnTo>
                  <a:lnTo>
                    <a:pt x="63" y="127"/>
                  </a:lnTo>
                  <a:lnTo>
                    <a:pt x="274" y="127"/>
                  </a:lnTo>
                  <a:lnTo>
                    <a:pt x="274" y="146"/>
                  </a:lnTo>
                  <a:lnTo>
                    <a:pt x="274" y="190"/>
                  </a:lnTo>
                  <a:lnTo>
                    <a:pt x="295" y="190"/>
                  </a:lnTo>
                  <a:lnTo>
                    <a:pt x="295" y="190"/>
                  </a:lnTo>
                  <a:lnTo>
                    <a:pt x="303" y="188"/>
                  </a:lnTo>
                  <a:lnTo>
                    <a:pt x="310" y="186"/>
                  </a:lnTo>
                  <a:lnTo>
                    <a:pt x="317" y="181"/>
                  </a:lnTo>
                  <a:lnTo>
                    <a:pt x="324" y="175"/>
                  </a:lnTo>
                  <a:lnTo>
                    <a:pt x="330" y="170"/>
                  </a:lnTo>
                  <a:lnTo>
                    <a:pt x="334" y="163"/>
                  </a:lnTo>
                  <a:lnTo>
                    <a:pt x="337" y="156"/>
                  </a:lnTo>
                  <a:lnTo>
                    <a:pt x="337" y="146"/>
                  </a:lnTo>
                  <a:lnTo>
                    <a:pt x="337" y="41"/>
                  </a:lnTo>
                  <a:lnTo>
                    <a:pt x="337" y="41"/>
                  </a:lnTo>
                  <a:lnTo>
                    <a:pt x="337" y="34"/>
                  </a:lnTo>
                  <a:lnTo>
                    <a:pt x="334" y="27"/>
                  </a:lnTo>
                  <a:lnTo>
                    <a:pt x="330" y="20"/>
                  </a:lnTo>
                  <a:lnTo>
                    <a:pt x="324" y="12"/>
                  </a:lnTo>
                  <a:lnTo>
                    <a:pt x="317" y="7"/>
                  </a:lnTo>
                  <a:lnTo>
                    <a:pt x="310" y="3"/>
                  </a:lnTo>
                  <a:lnTo>
                    <a:pt x="303" y="1"/>
                  </a:lnTo>
                  <a:lnTo>
                    <a:pt x="295" y="0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38" name="Group 79"/>
          <p:cNvGrpSpPr/>
          <p:nvPr/>
        </p:nvGrpSpPr>
        <p:grpSpPr>
          <a:xfrm>
            <a:off x="1441893" y="3033860"/>
            <a:ext cx="369536" cy="492715"/>
            <a:chOff x="1092301" y="2278682"/>
            <a:chExt cx="255389" cy="340519"/>
          </a:xfrm>
          <a:solidFill>
            <a:srgbClr val="F45474"/>
          </a:solidFill>
        </p:grpSpPr>
        <p:sp>
          <p:nvSpPr>
            <p:cNvPr id="139" name="Freeform 41"/>
            <p:cNvSpPr>
              <a:spLocks noEditPoints="1"/>
            </p:cNvSpPr>
            <p:nvPr/>
          </p:nvSpPr>
          <p:spPr bwMode="auto">
            <a:xfrm>
              <a:off x="1092301" y="2278682"/>
              <a:ext cx="255389" cy="340518"/>
            </a:xfrm>
            <a:custGeom>
              <a:avLst/>
              <a:gdLst/>
              <a:ahLst/>
              <a:cxnLst>
                <a:cxn ang="0">
                  <a:pos x="31" y="42"/>
                </a:cxn>
                <a:cxn ang="0">
                  <a:pos x="26" y="42"/>
                </a:cxn>
                <a:cxn ang="0">
                  <a:pos x="15" y="47"/>
                </a:cxn>
                <a:cxn ang="0">
                  <a:pos x="6" y="54"/>
                </a:cxn>
                <a:cxn ang="0">
                  <a:pos x="2" y="65"/>
                </a:cxn>
                <a:cxn ang="0">
                  <a:pos x="0" y="82"/>
                </a:cxn>
                <a:cxn ang="0">
                  <a:pos x="247" y="73"/>
                </a:cxn>
                <a:cxn ang="0">
                  <a:pos x="245" y="65"/>
                </a:cxn>
                <a:cxn ang="0">
                  <a:pos x="241" y="54"/>
                </a:cxn>
                <a:cxn ang="0">
                  <a:pos x="232" y="47"/>
                </a:cxn>
                <a:cxn ang="0">
                  <a:pos x="221" y="42"/>
                </a:cxn>
                <a:cxn ang="0">
                  <a:pos x="216" y="42"/>
                </a:cxn>
                <a:cxn ang="0">
                  <a:pos x="167" y="53"/>
                </a:cxn>
                <a:cxn ang="0">
                  <a:pos x="86" y="22"/>
                </a:cxn>
                <a:cxn ang="0">
                  <a:pos x="163" y="0"/>
                </a:cxn>
                <a:cxn ang="0">
                  <a:pos x="82" y="0"/>
                </a:cxn>
                <a:cxn ang="0">
                  <a:pos x="71" y="6"/>
                </a:cxn>
                <a:cxn ang="0">
                  <a:pos x="66" y="16"/>
                </a:cxn>
                <a:cxn ang="0">
                  <a:pos x="58" y="58"/>
                </a:cxn>
                <a:cxn ang="0">
                  <a:pos x="62" y="69"/>
                </a:cxn>
                <a:cxn ang="0">
                  <a:pos x="73" y="74"/>
                </a:cxn>
                <a:cxn ang="0">
                  <a:pos x="174" y="74"/>
                </a:cxn>
                <a:cxn ang="0">
                  <a:pos x="185" y="69"/>
                </a:cxn>
                <a:cxn ang="0">
                  <a:pos x="187" y="58"/>
                </a:cxn>
                <a:cxn ang="0">
                  <a:pos x="182" y="16"/>
                </a:cxn>
                <a:cxn ang="0">
                  <a:pos x="176" y="6"/>
                </a:cxn>
                <a:cxn ang="0">
                  <a:pos x="163" y="0"/>
                </a:cxn>
                <a:cxn ang="0">
                  <a:pos x="220" y="103"/>
                </a:cxn>
                <a:cxn ang="0">
                  <a:pos x="26" y="103"/>
                </a:cxn>
                <a:cxn ang="0">
                  <a:pos x="13" y="109"/>
                </a:cxn>
                <a:cxn ang="0">
                  <a:pos x="8" y="123"/>
                </a:cxn>
                <a:cxn ang="0">
                  <a:pos x="24" y="306"/>
                </a:cxn>
                <a:cxn ang="0">
                  <a:pos x="31" y="321"/>
                </a:cxn>
                <a:cxn ang="0">
                  <a:pos x="47" y="328"/>
                </a:cxn>
                <a:cxn ang="0">
                  <a:pos x="200" y="328"/>
                </a:cxn>
                <a:cxn ang="0">
                  <a:pos x="214" y="321"/>
                </a:cxn>
                <a:cxn ang="0">
                  <a:pos x="221" y="306"/>
                </a:cxn>
                <a:cxn ang="0">
                  <a:pos x="240" y="123"/>
                </a:cxn>
                <a:cxn ang="0">
                  <a:pos x="234" y="109"/>
                </a:cxn>
                <a:cxn ang="0">
                  <a:pos x="220" y="103"/>
                </a:cxn>
                <a:cxn ang="0">
                  <a:pos x="82" y="287"/>
                </a:cxn>
                <a:cxn ang="0">
                  <a:pos x="42" y="143"/>
                </a:cxn>
                <a:cxn ang="0">
                  <a:pos x="82" y="287"/>
                </a:cxn>
                <a:cxn ang="0">
                  <a:pos x="104" y="287"/>
                </a:cxn>
                <a:cxn ang="0">
                  <a:pos x="144" y="143"/>
                </a:cxn>
                <a:cxn ang="0">
                  <a:pos x="194" y="287"/>
                </a:cxn>
                <a:cxn ang="0">
                  <a:pos x="163" y="143"/>
                </a:cxn>
                <a:cxn ang="0">
                  <a:pos x="194" y="287"/>
                </a:cxn>
              </a:cxnLst>
              <a:rect l="0" t="0" r="r" b="b"/>
              <a:pathLst>
                <a:path w="247" h="328">
                  <a:moveTo>
                    <a:pt x="216" y="42"/>
                  </a:moveTo>
                  <a:lnTo>
                    <a:pt x="31" y="42"/>
                  </a:lnTo>
                  <a:lnTo>
                    <a:pt x="31" y="42"/>
                  </a:lnTo>
                  <a:lnTo>
                    <a:pt x="26" y="42"/>
                  </a:lnTo>
                  <a:lnTo>
                    <a:pt x="20" y="44"/>
                  </a:lnTo>
                  <a:lnTo>
                    <a:pt x="15" y="47"/>
                  </a:lnTo>
                  <a:lnTo>
                    <a:pt x="9" y="51"/>
                  </a:lnTo>
                  <a:lnTo>
                    <a:pt x="6" y="54"/>
                  </a:lnTo>
                  <a:lnTo>
                    <a:pt x="4" y="60"/>
                  </a:lnTo>
                  <a:lnTo>
                    <a:pt x="2" y="65"/>
                  </a:lnTo>
                  <a:lnTo>
                    <a:pt x="0" y="73"/>
                  </a:lnTo>
                  <a:lnTo>
                    <a:pt x="0" y="82"/>
                  </a:lnTo>
                  <a:lnTo>
                    <a:pt x="247" y="82"/>
                  </a:lnTo>
                  <a:lnTo>
                    <a:pt x="247" y="73"/>
                  </a:lnTo>
                  <a:lnTo>
                    <a:pt x="247" y="73"/>
                  </a:lnTo>
                  <a:lnTo>
                    <a:pt x="245" y="65"/>
                  </a:lnTo>
                  <a:lnTo>
                    <a:pt x="243" y="60"/>
                  </a:lnTo>
                  <a:lnTo>
                    <a:pt x="241" y="54"/>
                  </a:lnTo>
                  <a:lnTo>
                    <a:pt x="238" y="51"/>
                  </a:lnTo>
                  <a:lnTo>
                    <a:pt x="232" y="47"/>
                  </a:lnTo>
                  <a:lnTo>
                    <a:pt x="227" y="44"/>
                  </a:lnTo>
                  <a:lnTo>
                    <a:pt x="221" y="42"/>
                  </a:lnTo>
                  <a:lnTo>
                    <a:pt x="216" y="42"/>
                  </a:lnTo>
                  <a:lnTo>
                    <a:pt x="216" y="42"/>
                  </a:lnTo>
                  <a:close/>
                  <a:moveTo>
                    <a:pt x="162" y="22"/>
                  </a:moveTo>
                  <a:lnTo>
                    <a:pt x="167" y="53"/>
                  </a:lnTo>
                  <a:lnTo>
                    <a:pt x="80" y="53"/>
                  </a:lnTo>
                  <a:lnTo>
                    <a:pt x="86" y="22"/>
                  </a:lnTo>
                  <a:lnTo>
                    <a:pt x="162" y="22"/>
                  </a:lnTo>
                  <a:close/>
                  <a:moveTo>
                    <a:pt x="163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76" y="2"/>
                  </a:lnTo>
                  <a:lnTo>
                    <a:pt x="71" y="6"/>
                  </a:lnTo>
                  <a:lnTo>
                    <a:pt x="67" y="9"/>
                  </a:lnTo>
                  <a:lnTo>
                    <a:pt x="66" y="16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60" y="65"/>
                  </a:lnTo>
                  <a:lnTo>
                    <a:pt x="62" y="69"/>
                  </a:lnTo>
                  <a:lnTo>
                    <a:pt x="67" y="73"/>
                  </a:lnTo>
                  <a:lnTo>
                    <a:pt x="73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80" y="73"/>
                  </a:lnTo>
                  <a:lnTo>
                    <a:pt x="185" y="69"/>
                  </a:lnTo>
                  <a:lnTo>
                    <a:pt x="187" y="65"/>
                  </a:lnTo>
                  <a:lnTo>
                    <a:pt x="187" y="58"/>
                  </a:lnTo>
                  <a:lnTo>
                    <a:pt x="182" y="16"/>
                  </a:lnTo>
                  <a:lnTo>
                    <a:pt x="182" y="16"/>
                  </a:lnTo>
                  <a:lnTo>
                    <a:pt x="180" y="9"/>
                  </a:lnTo>
                  <a:lnTo>
                    <a:pt x="176" y="6"/>
                  </a:lnTo>
                  <a:lnTo>
                    <a:pt x="171" y="2"/>
                  </a:lnTo>
                  <a:lnTo>
                    <a:pt x="163" y="0"/>
                  </a:lnTo>
                  <a:lnTo>
                    <a:pt x="163" y="0"/>
                  </a:lnTo>
                  <a:close/>
                  <a:moveTo>
                    <a:pt x="220" y="103"/>
                  </a:moveTo>
                  <a:lnTo>
                    <a:pt x="26" y="103"/>
                  </a:lnTo>
                  <a:lnTo>
                    <a:pt x="26" y="103"/>
                  </a:lnTo>
                  <a:lnTo>
                    <a:pt x="18" y="105"/>
                  </a:lnTo>
                  <a:lnTo>
                    <a:pt x="13" y="109"/>
                  </a:lnTo>
                  <a:lnTo>
                    <a:pt x="9" y="116"/>
                  </a:lnTo>
                  <a:lnTo>
                    <a:pt x="8" y="123"/>
                  </a:lnTo>
                  <a:lnTo>
                    <a:pt x="24" y="306"/>
                  </a:lnTo>
                  <a:lnTo>
                    <a:pt x="24" y="306"/>
                  </a:lnTo>
                  <a:lnTo>
                    <a:pt x="28" y="316"/>
                  </a:lnTo>
                  <a:lnTo>
                    <a:pt x="31" y="321"/>
                  </a:lnTo>
                  <a:lnTo>
                    <a:pt x="38" y="326"/>
                  </a:lnTo>
                  <a:lnTo>
                    <a:pt x="47" y="328"/>
                  </a:lnTo>
                  <a:lnTo>
                    <a:pt x="200" y="328"/>
                  </a:lnTo>
                  <a:lnTo>
                    <a:pt x="200" y="328"/>
                  </a:lnTo>
                  <a:lnTo>
                    <a:pt x="209" y="326"/>
                  </a:lnTo>
                  <a:lnTo>
                    <a:pt x="214" y="321"/>
                  </a:lnTo>
                  <a:lnTo>
                    <a:pt x="220" y="316"/>
                  </a:lnTo>
                  <a:lnTo>
                    <a:pt x="221" y="306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38" y="116"/>
                  </a:lnTo>
                  <a:lnTo>
                    <a:pt x="234" y="109"/>
                  </a:lnTo>
                  <a:lnTo>
                    <a:pt x="229" y="105"/>
                  </a:lnTo>
                  <a:lnTo>
                    <a:pt x="220" y="103"/>
                  </a:lnTo>
                  <a:lnTo>
                    <a:pt x="220" y="103"/>
                  </a:lnTo>
                  <a:close/>
                  <a:moveTo>
                    <a:pt x="82" y="287"/>
                  </a:moveTo>
                  <a:lnTo>
                    <a:pt x="51" y="287"/>
                  </a:lnTo>
                  <a:lnTo>
                    <a:pt x="42" y="143"/>
                  </a:lnTo>
                  <a:lnTo>
                    <a:pt x="82" y="143"/>
                  </a:lnTo>
                  <a:lnTo>
                    <a:pt x="82" y="287"/>
                  </a:lnTo>
                  <a:close/>
                  <a:moveTo>
                    <a:pt x="144" y="287"/>
                  </a:moveTo>
                  <a:lnTo>
                    <a:pt x="104" y="287"/>
                  </a:lnTo>
                  <a:lnTo>
                    <a:pt x="104" y="143"/>
                  </a:lnTo>
                  <a:lnTo>
                    <a:pt x="144" y="143"/>
                  </a:lnTo>
                  <a:lnTo>
                    <a:pt x="144" y="287"/>
                  </a:lnTo>
                  <a:close/>
                  <a:moveTo>
                    <a:pt x="194" y="287"/>
                  </a:moveTo>
                  <a:lnTo>
                    <a:pt x="163" y="287"/>
                  </a:lnTo>
                  <a:lnTo>
                    <a:pt x="163" y="143"/>
                  </a:lnTo>
                  <a:lnTo>
                    <a:pt x="205" y="143"/>
                  </a:lnTo>
                  <a:lnTo>
                    <a:pt x="194" y="2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reeform 42"/>
            <p:cNvSpPr/>
            <p:nvPr/>
          </p:nvSpPr>
          <p:spPr bwMode="auto">
            <a:xfrm>
              <a:off x="1092301" y="2320208"/>
              <a:ext cx="255389" cy="41527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26" y="0"/>
                </a:cxn>
                <a:cxn ang="0">
                  <a:pos x="20" y="2"/>
                </a:cxn>
                <a:cxn ang="0">
                  <a:pos x="15" y="5"/>
                </a:cxn>
                <a:cxn ang="0">
                  <a:pos x="9" y="9"/>
                </a:cxn>
                <a:cxn ang="0">
                  <a:pos x="6" y="12"/>
                </a:cxn>
                <a:cxn ang="0">
                  <a:pos x="4" y="18"/>
                </a:cxn>
                <a:cxn ang="0">
                  <a:pos x="2" y="23"/>
                </a:cxn>
                <a:cxn ang="0">
                  <a:pos x="0" y="31"/>
                </a:cxn>
                <a:cxn ang="0">
                  <a:pos x="0" y="40"/>
                </a:cxn>
                <a:cxn ang="0">
                  <a:pos x="247" y="40"/>
                </a:cxn>
                <a:cxn ang="0">
                  <a:pos x="247" y="31"/>
                </a:cxn>
                <a:cxn ang="0">
                  <a:pos x="247" y="31"/>
                </a:cxn>
                <a:cxn ang="0">
                  <a:pos x="245" y="23"/>
                </a:cxn>
                <a:cxn ang="0">
                  <a:pos x="243" y="18"/>
                </a:cxn>
                <a:cxn ang="0">
                  <a:pos x="241" y="12"/>
                </a:cxn>
                <a:cxn ang="0">
                  <a:pos x="238" y="9"/>
                </a:cxn>
                <a:cxn ang="0">
                  <a:pos x="232" y="5"/>
                </a:cxn>
                <a:cxn ang="0">
                  <a:pos x="227" y="2"/>
                </a:cxn>
                <a:cxn ang="0">
                  <a:pos x="221" y="0"/>
                </a:cxn>
                <a:cxn ang="0">
                  <a:pos x="216" y="0"/>
                </a:cxn>
                <a:cxn ang="0">
                  <a:pos x="216" y="0"/>
                </a:cxn>
              </a:cxnLst>
              <a:rect l="0" t="0" r="r" b="b"/>
              <a:pathLst>
                <a:path w="247" h="40">
                  <a:moveTo>
                    <a:pt x="216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247" y="40"/>
                  </a:lnTo>
                  <a:lnTo>
                    <a:pt x="247" y="31"/>
                  </a:lnTo>
                  <a:lnTo>
                    <a:pt x="247" y="31"/>
                  </a:lnTo>
                  <a:lnTo>
                    <a:pt x="245" y="23"/>
                  </a:lnTo>
                  <a:lnTo>
                    <a:pt x="243" y="18"/>
                  </a:lnTo>
                  <a:lnTo>
                    <a:pt x="241" y="12"/>
                  </a:lnTo>
                  <a:lnTo>
                    <a:pt x="238" y="9"/>
                  </a:lnTo>
                  <a:lnTo>
                    <a:pt x="232" y="5"/>
                  </a:lnTo>
                  <a:lnTo>
                    <a:pt x="227" y="2"/>
                  </a:lnTo>
                  <a:lnTo>
                    <a:pt x="221" y="0"/>
                  </a:lnTo>
                  <a:lnTo>
                    <a:pt x="216" y="0"/>
                  </a:lnTo>
                  <a:lnTo>
                    <a:pt x="21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reeform 43"/>
            <p:cNvSpPr/>
            <p:nvPr/>
          </p:nvSpPr>
          <p:spPr bwMode="auto">
            <a:xfrm>
              <a:off x="1175355" y="2299445"/>
              <a:ext cx="89283" cy="33221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87" y="31"/>
                </a:cxn>
                <a:cxn ang="0">
                  <a:pos x="0" y="31"/>
                </a:cxn>
                <a:cxn ang="0">
                  <a:pos x="6" y="0"/>
                </a:cxn>
                <a:cxn ang="0">
                  <a:pos x="82" y="0"/>
                </a:cxn>
              </a:cxnLst>
              <a:rect l="0" t="0" r="r" b="b"/>
              <a:pathLst>
                <a:path w="87" h="31">
                  <a:moveTo>
                    <a:pt x="82" y="0"/>
                  </a:moveTo>
                  <a:lnTo>
                    <a:pt x="87" y="31"/>
                  </a:lnTo>
                  <a:lnTo>
                    <a:pt x="0" y="31"/>
                  </a:lnTo>
                  <a:lnTo>
                    <a:pt x="6" y="0"/>
                  </a:lnTo>
                  <a:lnTo>
                    <a:pt x="82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reeform 44"/>
            <p:cNvSpPr/>
            <p:nvPr/>
          </p:nvSpPr>
          <p:spPr bwMode="auto">
            <a:xfrm>
              <a:off x="1152514" y="2278682"/>
              <a:ext cx="132885" cy="7682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9" y="9"/>
                </a:cxn>
                <a:cxn ang="0">
                  <a:pos x="8" y="16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65"/>
                </a:cxn>
                <a:cxn ang="0">
                  <a:pos x="4" y="69"/>
                </a:cxn>
                <a:cxn ang="0">
                  <a:pos x="9" y="73"/>
                </a:cxn>
                <a:cxn ang="0">
                  <a:pos x="15" y="74"/>
                </a:cxn>
                <a:cxn ang="0">
                  <a:pos x="116" y="74"/>
                </a:cxn>
                <a:cxn ang="0">
                  <a:pos x="116" y="74"/>
                </a:cxn>
                <a:cxn ang="0">
                  <a:pos x="122" y="73"/>
                </a:cxn>
                <a:cxn ang="0">
                  <a:pos x="127" y="69"/>
                </a:cxn>
                <a:cxn ang="0">
                  <a:pos x="129" y="65"/>
                </a:cxn>
                <a:cxn ang="0">
                  <a:pos x="129" y="58"/>
                </a:cxn>
                <a:cxn ang="0">
                  <a:pos x="124" y="16"/>
                </a:cxn>
                <a:cxn ang="0">
                  <a:pos x="124" y="16"/>
                </a:cxn>
                <a:cxn ang="0">
                  <a:pos x="122" y="9"/>
                </a:cxn>
                <a:cxn ang="0">
                  <a:pos x="118" y="6"/>
                </a:cxn>
                <a:cxn ang="0">
                  <a:pos x="113" y="2"/>
                </a:cxn>
                <a:cxn ang="0">
                  <a:pos x="105" y="0"/>
                </a:cxn>
                <a:cxn ang="0">
                  <a:pos x="105" y="0"/>
                </a:cxn>
              </a:cxnLst>
              <a:rect l="0" t="0" r="r" b="b"/>
              <a:pathLst>
                <a:path w="129" h="74">
                  <a:moveTo>
                    <a:pt x="105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8" y="1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65"/>
                  </a:lnTo>
                  <a:lnTo>
                    <a:pt x="4" y="69"/>
                  </a:lnTo>
                  <a:lnTo>
                    <a:pt x="9" y="73"/>
                  </a:lnTo>
                  <a:lnTo>
                    <a:pt x="15" y="74"/>
                  </a:lnTo>
                  <a:lnTo>
                    <a:pt x="116" y="74"/>
                  </a:lnTo>
                  <a:lnTo>
                    <a:pt x="116" y="74"/>
                  </a:lnTo>
                  <a:lnTo>
                    <a:pt x="122" y="73"/>
                  </a:lnTo>
                  <a:lnTo>
                    <a:pt x="127" y="69"/>
                  </a:lnTo>
                  <a:lnTo>
                    <a:pt x="129" y="65"/>
                  </a:lnTo>
                  <a:lnTo>
                    <a:pt x="129" y="58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2" y="9"/>
                  </a:lnTo>
                  <a:lnTo>
                    <a:pt x="118" y="6"/>
                  </a:lnTo>
                  <a:lnTo>
                    <a:pt x="113" y="2"/>
                  </a:lnTo>
                  <a:lnTo>
                    <a:pt x="105" y="0"/>
                  </a:lnTo>
                  <a:lnTo>
                    <a:pt x="105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reeform 45"/>
            <p:cNvSpPr/>
            <p:nvPr/>
          </p:nvSpPr>
          <p:spPr bwMode="auto">
            <a:xfrm>
              <a:off x="1098530" y="2384575"/>
              <a:ext cx="240854" cy="234626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5" y="6"/>
                </a:cxn>
                <a:cxn ang="0">
                  <a:pos x="1" y="13"/>
                </a:cxn>
                <a:cxn ang="0">
                  <a:pos x="0" y="20"/>
                </a:cxn>
                <a:cxn ang="0">
                  <a:pos x="16" y="203"/>
                </a:cxn>
                <a:cxn ang="0">
                  <a:pos x="16" y="203"/>
                </a:cxn>
                <a:cxn ang="0">
                  <a:pos x="20" y="213"/>
                </a:cxn>
                <a:cxn ang="0">
                  <a:pos x="23" y="218"/>
                </a:cxn>
                <a:cxn ang="0">
                  <a:pos x="30" y="223"/>
                </a:cxn>
                <a:cxn ang="0">
                  <a:pos x="39" y="225"/>
                </a:cxn>
                <a:cxn ang="0">
                  <a:pos x="192" y="225"/>
                </a:cxn>
                <a:cxn ang="0">
                  <a:pos x="192" y="225"/>
                </a:cxn>
                <a:cxn ang="0">
                  <a:pos x="201" y="223"/>
                </a:cxn>
                <a:cxn ang="0">
                  <a:pos x="206" y="218"/>
                </a:cxn>
                <a:cxn ang="0">
                  <a:pos x="212" y="213"/>
                </a:cxn>
                <a:cxn ang="0">
                  <a:pos x="213" y="203"/>
                </a:cxn>
                <a:cxn ang="0">
                  <a:pos x="232" y="20"/>
                </a:cxn>
                <a:cxn ang="0">
                  <a:pos x="232" y="20"/>
                </a:cxn>
                <a:cxn ang="0">
                  <a:pos x="230" y="13"/>
                </a:cxn>
                <a:cxn ang="0">
                  <a:pos x="226" y="6"/>
                </a:cxn>
                <a:cxn ang="0">
                  <a:pos x="221" y="2"/>
                </a:cxn>
                <a:cxn ang="0">
                  <a:pos x="212" y="0"/>
                </a:cxn>
                <a:cxn ang="0">
                  <a:pos x="212" y="0"/>
                </a:cxn>
              </a:cxnLst>
              <a:rect l="0" t="0" r="r" b="b"/>
              <a:pathLst>
                <a:path w="232" h="225">
                  <a:moveTo>
                    <a:pt x="212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6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6" y="203"/>
                  </a:lnTo>
                  <a:lnTo>
                    <a:pt x="16" y="203"/>
                  </a:lnTo>
                  <a:lnTo>
                    <a:pt x="20" y="213"/>
                  </a:lnTo>
                  <a:lnTo>
                    <a:pt x="23" y="218"/>
                  </a:lnTo>
                  <a:lnTo>
                    <a:pt x="30" y="223"/>
                  </a:lnTo>
                  <a:lnTo>
                    <a:pt x="39" y="225"/>
                  </a:lnTo>
                  <a:lnTo>
                    <a:pt x="192" y="225"/>
                  </a:lnTo>
                  <a:lnTo>
                    <a:pt x="192" y="225"/>
                  </a:lnTo>
                  <a:lnTo>
                    <a:pt x="201" y="223"/>
                  </a:lnTo>
                  <a:lnTo>
                    <a:pt x="206" y="218"/>
                  </a:lnTo>
                  <a:lnTo>
                    <a:pt x="212" y="213"/>
                  </a:lnTo>
                  <a:lnTo>
                    <a:pt x="213" y="203"/>
                  </a:lnTo>
                  <a:lnTo>
                    <a:pt x="232" y="20"/>
                  </a:lnTo>
                  <a:lnTo>
                    <a:pt x="232" y="20"/>
                  </a:lnTo>
                  <a:lnTo>
                    <a:pt x="230" y="13"/>
                  </a:lnTo>
                  <a:lnTo>
                    <a:pt x="226" y="6"/>
                  </a:lnTo>
                  <a:lnTo>
                    <a:pt x="221" y="2"/>
                  </a:lnTo>
                  <a:lnTo>
                    <a:pt x="212" y="0"/>
                  </a:lnTo>
                  <a:lnTo>
                    <a:pt x="212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reeform 46"/>
            <p:cNvSpPr/>
            <p:nvPr/>
          </p:nvSpPr>
          <p:spPr bwMode="auto">
            <a:xfrm>
              <a:off x="1135904" y="2426102"/>
              <a:ext cx="39451" cy="149496"/>
            </a:xfrm>
            <a:custGeom>
              <a:avLst/>
              <a:gdLst/>
              <a:ahLst/>
              <a:cxnLst>
                <a:cxn ang="0">
                  <a:pos x="40" y="144"/>
                </a:cxn>
                <a:cxn ang="0">
                  <a:pos x="9" y="144"/>
                </a:cxn>
                <a:cxn ang="0">
                  <a:pos x="0" y="0"/>
                </a:cxn>
                <a:cxn ang="0">
                  <a:pos x="40" y="0"/>
                </a:cxn>
                <a:cxn ang="0">
                  <a:pos x="40" y="144"/>
                </a:cxn>
              </a:cxnLst>
              <a:rect l="0" t="0" r="r" b="b"/>
              <a:pathLst>
                <a:path w="40" h="144">
                  <a:moveTo>
                    <a:pt x="40" y="144"/>
                  </a:moveTo>
                  <a:lnTo>
                    <a:pt x="9" y="14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Rectangle 47"/>
            <p:cNvSpPr>
              <a:spLocks noChangeArrowheads="1"/>
            </p:cNvSpPr>
            <p:nvPr/>
          </p:nvSpPr>
          <p:spPr bwMode="auto">
            <a:xfrm>
              <a:off x="1198194" y="2426102"/>
              <a:ext cx="41527" cy="149496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reeform 48"/>
            <p:cNvSpPr/>
            <p:nvPr/>
          </p:nvSpPr>
          <p:spPr bwMode="auto">
            <a:xfrm>
              <a:off x="1260483" y="2426102"/>
              <a:ext cx="43604" cy="149496"/>
            </a:xfrm>
            <a:custGeom>
              <a:avLst/>
              <a:gdLst/>
              <a:ahLst/>
              <a:cxnLst>
                <a:cxn ang="0">
                  <a:pos x="31" y="144"/>
                </a:cxn>
                <a:cxn ang="0">
                  <a:pos x="0" y="144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31" y="144"/>
                </a:cxn>
              </a:cxnLst>
              <a:rect l="0" t="0" r="r" b="b"/>
              <a:pathLst>
                <a:path w="42" h="144">
                  <a:moveTo>
                    <a:pt x="31" y="144"/>
                  </a:moveTo>
                  <a:lnTo>
                    <a:pt x="0" y="1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31" y="14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47" name="Group 80"/>
          <p:cNvGrpSpPr/>
          <p:nvPr/>
        </p:nvGrpSpPr>
        <p:grpSpPr>
          <a:xfrm>
            <a:off x="3836537" y="3112090"/>
            <a:ext cx="465675" cy="333485"/>
            <a:chOff x="2566497" y="2332666"/>
            <a:chExt cx="321832" cy="230473"/>
          </a:xfrm>
          <a:solidFill>
            <a:srgbClr val="F45474"/>
          </a:solidFill>
        </p:grpSpPr>
        <p:sp>
          <p:nvSpPr>
            <p:cNvPr id="148" name="Freeform 49"/>
            <p:cNvSpPr/>
            <p:nvPr/>
          </p:nvSpPr>
          <p:spPr bwMode="auto">
            <a:xfrm>
              <a:off x="2566497" y="2332666"/>
              <a:ext cx="180641" cy="230473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60" y="0"/>
                </a:cxn>
                <a:cxn ang="0">
                  <a:pos x="155" y="1"/>
                </a:cxn>
                <a:cxn ang="0">
                  <a:pos x="151" y="5"/>
                </a:cxn>
                <a:cxn ang="0">
                  <a:pos x="75" y="52"/>
                </a:cxn>
                <a:cxn ang="0">
                  <a:pos x="15" y="52"/>
                </a:cxn>
                <a:cxn ang="0">
                  <a:pos x="15" y="52"/>
                </a:cxn>
                <a:cxn ang="0">
                  <a:pos x="10" y="54"/>
                </a:cxn>
                <a:cxn ang="0">
                  <a:pos x="4" y="58"/>
                </a:cxn>
                <a:cxn ang="0">
                  <a:pos x="4" y="58"/>
                </a:cxn>
                <a:cxn ang="0">
                  <a:pos x="2" y="61"/>
                </a:cxn>
                <a:cxn ang="0">
                  <a:pos x="0" y="67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161"/>
                </a:cxn>
                <a:cxn ang="0">
                  <a:pos x="4" y="165"/>
                </a:cxn>
                <a:cxn ang="0">
                  <a:pos x="4" y="165"/>
                </a:cxn>
                <a:cxn ang="0">
                  <a:pos x="10" y="168"/>
                </a:cxn>
                <a:cxn ang="0">
                  <a:pos x="15" y="170"/>
                </a:cxn>
                <a:cxn ang="0">
                  <a:pos x="75" y="170"/>
                </a:cxn>
                <a:cxn ang="0">
                  <a:pos x="151" y="217"/>
                </a:cxn>
                <a:cxn ang="0">
                  <a:pos x="151" y="217"/>
                </a:cxn>
                <a:cxn ang="0">
                  <a:pos x="155" y="221"/>
                </a:cxn>
                <a:cxn ang="0">
                  <a:pos x="160" y="223"/>
                </a:cxn>
                <a:cxn ang="0">
                  <a:pos x="160" y="223"/>
                </a:cxn>
                <a:cxn ang="0">
                  <a:pos x="165" y="221"/>
                </a:cxn>
                <a:cxn ang="0">
                  <a:pos x="171" y="217"/>
                </a:cxn>
                <a:cxn ang="0">
                  <a:pos x="171" y="217"/>
                </a:cxn>
                <a:cxn ang="0">
                  <a:pos x="174" y="214"/>
                </a:cxn>
                <a:cxn ang="0">
                  <a:pos x="174" y="208"/>
                </a:cxn>
                <a:cxn ang="0">
                  <a:pos x="174" y="14"/>
                </a:cxn>
                <a:cxn ang="0">
                  <a:pos x="174" y="14"/>
                </a:cxn>
                <a:cxn ang="0">
                  <a:pos x="174" y="9"/>
                </a:cxn>
                <a:cxn ang="0">
                  <a:pos x="171" y="5"/>
                </a:cxn>
                <a:cxn ang="0">
                  <a:pos x="171" y="5"/>
                </a:cxn>
                <a:cxn ang="0">
                  <a:pos x="165" y="1"/>
                </a:cxn>
                <a:cxn ang="0">
                  <a:pos x="160" y="0"/>
                </a:cxn>
                <a:cxn ang="0">
                  <a:pos x="160" y="0"/>
                </a:cxn>
              </a:cxnLst>
              <a:rect l="0" t="0" r="r" b="b"/>
              <a:pathLst>
                <a:path w="174" h="223">
                  <a:moveTo>
                    <a:pt x="160" y="0"/>
                  </a:moveTo>
                  <a:lnTo>
                    <a:pt x="160" y="0"/>
                  </a:lnTo>
                  <a:lnTo>
                    <a:pt x="155" y="1"/>
                  </a:lnTo>
                  <a:lnTo>
                    <a:pt x="151" y="5"/>
                  </a:lnTo>
                  <a:lnTo>
                    <a:pt x="75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0" y="54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2" y="61"/>
                  </a:lnTo>
                  <a:lnTo>
                    <a:pt x="0" y="6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1"/>
                  </a:lnTo>
                  <a:lnTo>
                    <a:pt x="4" y="165"/>
                  </a:lnTo>
                  <a:lnTo>
                    <a:pt x="4" y="165"/>
                  </a:lnTo>
                  <a:lnTo>
                    <a:pt x="10" y="168"/>
                  </a:lnTo>
                  <a:lnTo>
                    <a:pt x="15" y="170"/>
                  </a:lnTo>
                  <a:lnTo>
                    <a:pt x="75" y="170"/>
                  </a:lnTo>
                  <a:lnTo>
                    <a:pt x="151" y="217"/>
                  </a:lnTo>
                  <a:lnTo>
                    <a:pt x="151" y="217"/>
                  </a:lnTo>
                  <a:lnTo>
                    <a:pt x="155" y="221"/>
                  </a:lnTo>
                  <a:lnTo>
                    <a:pt x="160" y="223"/>
                  </a:lnTo>
                  <a:lnTo>
                    <a:pt x="160" y="223"/>
                  </a:lnTo>
                  <a:lnTo>
                    <a:pt x="165" y="221"/>
                  </a:lnTo>
                  <a:lnTo>
                    <a:pt x="171" y="217"/>
                  </a:lnTo>
                  <a:lnTo>
                    <a:pt x="171" y="217"/>
                  </a:lnTo>
                  <a:lnTo>
                    <a:pt x="174" y="214"/>
                  </a:lnTo>
                  <a:lnTo>
                    <a:pt x="174" y="208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4" y="9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65" y="1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reeform 50"/>
            <p:cNvSpPr/>
            <p:nvPr/>
          </p:nvSpPr>
          <p:spPr bwMode="auto">
            <a:xfrm>
              <a:off x="2769977" y="2390804"/>
              <a:ext cx="58137" cy="114199"/>
            </a:xfrm>
            <a:custGeom>
              <a:avLst/>
              <a:gdLst/>
              <a:ahLst/>
              <a:cxnLst>
                <a:cxn ang="0">
                  <a:pos x="46" y="87"/>
                </a:cxn>
                <a:cxn ang="0">
                  <a:pos x="53" y="72"/>
                </a:cxn>
                <a:cxn ang="0">
                  <a:pos x="56" y="56"/>
                </a:cxn>
                <a:cxn ang="0">
                  <a:pos x="55" y="47"/>
                </a:cxn>
                <a:cxn ang="0">
                  <a:pos x="51" y="31"/>
                </a:cxn>
                <a:cxn ang="0">
                  <a:pos x="46" y="23"/>
                </a:cxn>
                <a:cxn ang="0">
                  <a:pos x="35" y="11"/>
                </a:cxn>
                <a:cxn ang="0">
                  <a:pos x="20" y="2"/>
                </a:cxn>
                <a:cxn ang="0">
                  <a:pos x="15" y="0"/>
                </a:cxn>
                <a:cxn ang="0">
                  <a:pos x="9" y="2"/>
                </a:cxn>
                <a:cxn ang="0">
                  <a:pos x="4" y="5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2" y="23"/>
                </a:cxn>
                <a:cxn ang="0">
                  <a:pos x="9" y="29"/>
                </a:cxn>
                <a:cxn ang="0">
                  <a:pos x="17" y="34"/>
                </a:cxn>
                <a:cxn ang="0">
                  <a:pos x="24" y="42"/>
                </a:cxn>
                <a:cxn ang="0">
                  <a:pos x="26" y="49"/>
                </a:cxn>
                <a:cxn ang="0">
                  <a:pos x="27" y="56"/>
                </a:cxn>
                <a:cxn ang="0">
                  <a:pos x="24" y="69"/>
                </a:cxn>
                <a:cxn ang="0">
                  <a:pos x="20" y="72"/>
                </a:cxn>
                <a:cxn ang="0">
                  <a:pos x="17" y="76"/>
                </a:cxn>
                <a:cxn ang="0">
                  <a:pos x="9" y="81"/>
                </a:cxn>
                <a:cxn ang="0">
                  <a:pos x="2" y="87"/>
                </a:cxn>
                <a:cxn ang="0">
                  <a:pos x="0" y="96"/>
                </a:cxn>
                <a:cxn ang="0">
                  <a:pos x="2" y="101"/>
                </a:cxn>
                <a:cxn ang="0">
                  <a:pos x="4" y="105"/>
                </a:cxn>
                <a:cxn ang="0">
                  <a:pos x="15" y="110"/>
                </a:cxn>
                <a:cxn ang="0">
                  <a:pos x="20" y="109"/>
                </a:cxn>
                <a:cxn ang="0">
                  <a:pos x="27" y="105"/>
                </a:cxn>
                <a:cxn ang="0">
                  <a:pos x="40" y="94"/>
                </a:cxn>
                <a:cxn ang="0">
                  <a:pos x="46" y="87"/>
                </a:cxn>
              </a:cxnLst>
              <a:rect l="0" t="0" r="r" b="b"/>
              <a:pathLst>
                <a:path w="56" h="110">
                  <a:moveTo>
                    <a:pt x="46" y="87"/>
                  </a:moveTo>
                  <a:lnTo>
                    <a:pt x="46" y="87"/>
                  </a:lnTo>
                  <a:lnTo>
                    <a:pt x="51" y="80"/>
                  </a:lnTo>
                  <a:lnTo>
                    <a:pt x="53" y="72"/>
                  </a:lnTo>
                  <a:lnTo>
                    <a:pt x="55" y="63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5" y="47"/>
                  </a:lnTo>
                  <a:lnTo>
                    <a:pt x="53" y="38"/>
                  </a:lnTo>
                  <a:lnTo>
                    <a:pt x="51" y="31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0" y="16"/>
                  </a:lnTo>
                  <a:lnTo>
                    <a:pt x="35" y="11"/>
                  </a:lnTo>
                  <a:lnTo>
                    <a:pt x="27" y="5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20" y="38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6" y="49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6" y="62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0" y="7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1"/>
                  </a:lnTo>
                  <a:lnTo>
                    <a:pt x="4" y="105"/>
                  </a:lnTo>
                  <a:lnTo>
                    <a:pt x="4" y="105"/>
                  </a:lnTo>
                  <a:lnTo>
                    <a:pt x="9" y="109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20" y="109"/>
                  </a:lnTo>
                  <a:lnTo>
                    <a:pt x="20" y="109"/>
                  </a:lnTo>
                  <a:lnTo>
                    <a:pt x="27" y="105"/>
                  </a:lnTo>
                  <a:lnTo>
                    <a:pt x="35" y="100"/>
                  </a:lnTo>
                  <a:lnTo>
                    <a:pt x="40" y="94"/>
                  </a:lnTo>
                  <a:lnTo>
                    <a:pt x="46" y="87"/>
                  </a:lnTo>
                  <a:lnTo>
                    <a:pt x="46" y="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reeform 51"/>
            <p:cNvSpPr/>
            <p:nvPr/>
          </p:nvSpPr>
          <p:spPr bwMode="auto">
            <a:xfrm>
              <a:off x="2794893" y="2336819"/>
              <a:ext cx="93436" cy="224244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14" y="0"/>
                </a:cxn>
                <a:cxn ang="0">
                  <a:pos x="3" y="4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2" y="22"/>
                </a:cxn>
                <a:cxn ang="0">
                  <a:pos x="7" y="27"/>
                </a:cxn>
                <a:cxn ang="0">
                  <a:pos x="25" y="38"/>
                </a:cxn>
                <a:cxn ang="0">
                  <a:pos x="32" y="44"/>
                </a:cxn>
                <a:cxn ang="0">
                  <a:pos x="47" y="60"/>
                </a:cxn>
                <a:cxn ang="0">
                  <a:pos x="51" y="69"/>
                </a:cxn>
                <a:cxn ang="0">
                  <a:pos x="58" y="87"/>
                </a:cxn>
                <a:cxn ang="0">
                  <a:pos x="61" y="109"/>
                </a:cxn>
                <a:cxn ang="0">
                  <a:pos x="60" y="118"/>
                </a:cxn>
                <a:cxn ang="0">
                  <a:pos x="56" y="138"/>
                </a:cxn>
                <a:cxn ang="0">
                  <a:pos x="51" y="147"/>
                </a:cxn>
                <a:cxn ang="0">
                  <a:pos x="40" y="165"/>
                </a:cxn>
                <a:cxn ang="0">
                  <a:pos x="25" y="178"/>
                </a:cxn>
                <a:cxn ang="0">
                  <a:pos x="7" y="189"/>
                </a:cxn>
                <a:cxn ang="0">
                  <a:pos x="3" y="191"/>
                </a:cxn>
                <a:cxn ang="0">
                  <a:pos x="0" y="198"/>
                </a:cxn>
                <a:cxn ang="0">
                  <a:pos x="0" y="202"/>
                </a:cxn>
                <a:cxn ang="0">
                  <a:pos x="3" y="212"/>
                </a:cxn>
                <a:cxn ang="0">
                  <a:pos x="9" y="216"/>
                </a:cxn>
                <a:cxn ang="0">
                  <a:pos x="14" y="216"/>
                </a:cxn>
                <a:cxn ang="0">
                  <a:pos x="20" y="214"/>
                </a:cxn>
                <a:cxn ang="0">
                  <a:pos x="49" y="198"/>
                </a:cxn>
                <a:cxn ang="0">
                  <a:pos x="71" y="173"/>
                </a:cxn>
                <a:cxn ang="0">
                  <a:pos x="80" y="158"/>
                </a:cxn>
                <a:cxn ang="0">
                  <a:pos x="89" y="125"/>
                </a:cxn>
                <a:cxn ang="0">
                  <a:pos x="90" y="109"/>
                </a:cxn>
                <a:cxn ang="0">
                  <a:pos x="85" y="75"/>
                </a:cxn>
                <a:cxn ang="0">
                  <a:pos x="71" y="44"/>
                </a:cxn>
                <a:cxn ang="0">
                  <a:pos x="60" y="31"/>
                </a:cxn>
                <a:cxn ang="0">
                  <a:pos x="34" y="9"/>
                </a:cxn>
                <a:cxn ang="0">
                  <a:pos x="20" y="2"/>
                </a:cxn>
              </a:cxnLst>
              <a:rect l="0" t="0" r="r" b="b"/>
              <a:pathLst>
                <a:path w="90" h="216">
                  <a:moveTo>
                    <a:pt x="20" y="2"/>
                  </a:move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32" y="44"/>
                  </a:lnTo>
                  <a:lnTo>
                    <a:pt x="40" y="51"/>
                  </a:lnTo>
                  <a:lnTo>
                    <a:pt x="47" y="60"/>
                  </a:lnTo>
                  <a:lnTo>
                    <a:pt x="51" y="69"/>
                  </a:lnTo>
                  <a:lnTo>
                    <a:pt x="51" y="69"/>
                  </a:lnTo>
                  <a:lnTo>
                    <a:pt x="56" y="78"/>
                  </a:lnTo>
                  <a:lnTo>
                    <a:pt x="58" y="87"/>
                  </a:lnTo>
                  <a:lnTo>
                    <a:pt x="60" y="98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0" y="118"/>
                  </a:lnTo>
                  <a:lnTo>
                    <a:pt x="58" y="129"/>
                  </a:lnTo>
                  <a:lnTo>
                    <a:pt x="56" y="138"/>
                  </a:lnTo>
                  <a:lnTo>
                    <a:pt x="51" y="147"/>
                  </a:lnTo>
                  <a:lnTo>
                    <a:pt x="51" y="147"/>
                  </a:lnTo>
                  <a:lnTo>
                    <a:pt x="47" y="156"/>
                  </a:lnTo>
                  <a:lnTo>
                    <a:pt x="40" y="165"/>
                  </a:lnTo>
                  <a:lnTo>
                    <a:pt x="32" y="173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7" y="189"/>
                  </a:lnTo>
                  <a:lnTo>
                    <a:pt x="7" y="189"/>
                  </a:lnTo>
                  <a:lnTo>
                    <a:pt x="3" y="191"/>
                  </a:lnTo>
                  <a:lnTo>
                    <a:pt x="2" y="194"/>
                  </a:lnTo>
                  <a:lnTo>
                    <a:pt x="0" y="198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0" y="207"/>
                  </a:lnTo>
                  <a:lnTo>
                    <a:pt x="3" y="212"/>
                  </a:lnTo>
                  <a:lnTo>
                    <a:pt x="3" y="212"/>
                  </a:lnTo>
                  <a:lnTo>
                    <a:pt x="9" y="216"/>
                  </a:lnTo>
                  <a:lnTo>
                    <a:pt x="14" y="216"/>
                  </a:lnTo>
                  <a:lnTo>
                    <a:pt x="14" y="216"/>
                  </a:lnTo>
                  <a:lnTo>
                    <a:pt x="20" y="214"/>
                  </a:lnTo>
                  <a:lnTo>
                    <a:pt x="20" y="214"/>
                  </a:lnTo>
                  <a:lnTo>
                    <a:pt x="34" y="207"/>
                  </a:lnTo>
                  <a:lnTo>
                    <a:pt x="49" y="198"/>
                  </a:lnTo>
                  <a:lnTo>
                    <a:pt x="60" y="185"/>
                  </a:lnTo>
                  <a:lnTo>
                    <a:pt x="71" y="173"/>
                  </a:lnTo>
                  <a:lnTo>
                    <a:pt x="71" y="173"/>
                  </a:lnTo>
                  <a:lnTo>
                    <a:pt x="80" y="158"/>
                  </a:lnTo>
                  <a:lnTo>
                    <a:pt x="85" y="142"/>
                  </a:lnTo>
                  <a:lnTo>
                    <a:pt x="89" y="125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89" y="91"/>
                  </a:lnTo>
                  <a:lnTo>
                    <a:pt x="85" y="75"/>
                  </a:lnTo>
                  <a:lnTo>
                    <a:pt x="80" y="58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60" y="31"/>
                  </a:lnTo>
                  <a:lnTo>
                    <a:pt x="49" y="18"/>
                  </a:lnTo>
                  <a:lnTo>
                    <a:pt x="34" y="9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51" name="Freeform 52"/>
          <p:cNvSpPr>
            <a:spLocks noEditPoints="1"/>
          </p:cNvSpPr>
          <p:nvPr/>
        </p:nvSpPr>
        <p:spPr bwMode="auto">
          <a:xfrm>
            <a:off x="6345240" y="3003249"/>
            <a:ext cx="403225" cy="550862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2" y="13"/>
              </a:cxn>
              <a:cxn ang="0">
                <a:pos x="0" y="343"/>
              </a:cxn>
              <a:cxn ang="0">
                <a:pos x="13" y="363"/>
              </a:cxn>
              <a:cxn ang="0">
                <a:pos x="247" y="364"/>
              </a:cxn>
              <a:cxn ang="0">
                <a:pos x="269" y="352"/>
              </a:cxn>
              <a:cxn ang="0">
                <a:pos x="205" y="0"/>
              </a:cxn>
              <a:cxn ang="0">
                <a:pos x="211" y="63"/>
              </a:cxn>
              <a:cxn ang="0">
                <a:pos x="251" y="343"/>
              </a:cxn>
              <a:cxn ang="0">
                <a:pos x="22" y="346"/>
              </a:cxn>
              <a:cxn ang="0">
                <a:pos x="19" y="343"/>
              </a:cxn>
              <a:cxn ang="0">
                <a:pos x="20" y="20"/>
              </a:cxn>
              <a:cxn ang="0">
                <a:pos x="193" y="72"/>
              </a:cxn>
              <a:cxn ang="0">
                <a:pos x="194" y="80"/>
              </a:cxn>
              <a:cxn ang="0">
                <a:pos x="251" y="82"/>
              </a:cxn>
              <a:cxn ang="0">
                <a:pos x="211" y="100"/>
              </a:cxn>
              <a:cxn ang="0">
                <a:pos x="216" y="101"/>
              </a:cxn>
              <a:cxn ang="0">
                <a:pos x="218" y="107"/>
              </a:cxn>
              <a:cxn ang="0">
                <a:pos x="214" y="112"/>
              </a:cxn>
              <a:cxn ang="0">
                <a:pos x="51" y="114"/>
              </a:cxn>
              <a:cxn ang="0">
                <a:pos x="46" y="109"/>
              </a:cxn>
              <a:cxn ang="0">
                <a:pos x="46" y="103"/>
              </a:cxn>
              <a:cxn ang="0">
                <a:pos x="51" y="100"/>
              </a:cxn>
              <a:cxn ang="0">
                <a:pos x="218" y="154"/>
              </a:cxn>
              <a:cxn ang="0">
                <a:pos x="214" y="161"/>
              </a:cxn>
              <a:cxn ang="0">
                <a:pos x="51" y="161"/>
              </a:cxn>
              <a:cxn ang="0">
                <a:pos x="46" y="156"/>
              </a:cxn>
              <a:cxn ang="0">
                <a:pos x="46" y="150"/>
              </a:cxn>
              <a:cxn ang="0">
                <a:pos x="51" y="147"/>
              </a:cxn>
              <a:cxn ang="0">
                <a:pos x="214" y="147"/>
              </a:cxn>
              <a:cxn ang="0">
                <a:pos x="218" y="154"/>
              </a:cxn>
              <a:cxn ang="0">
                <a:pos x="218" y="199"/>
              </a:cxn>
              <a:cxn ang="0">
                <a:pos x="214" y="207"/>
              </a:cxn>
              <a:cxn ang="0">
                <a:pos x="51" y="207"/>
              </a:cxn>
              <a:cxn ang="0">
                <a:pos x="46" y="203"/>
              </a:cxn>
              <a:cxn ang="0">
                <a:pos x="46" y="198"/>
              </a:cxn>
              <a:cxn ang="0">
                <a:pos x="51" y="192"/>
              </a:cxn>
              <a:cxn ang="0">
                <a:pos x="214" y="194"/>
              </a:cxn>
              <a:cxn ang="0">
                <a:pos x="218" y="199"/>
              </a:cxn>
              <a:cxn ang="0">
                <a:pos x="218" y="247"/>
              </a:cxn>
              <a:cxn ang="0">
                <a:pos x="214" y="252"/>
              </a:cxn>
              <a:cxn ang="0">
                <a:pos x="51" y="254"/>
              </a:cxn>
              <a:cxn ang="0">
                <a:pos x="46" y="248"/>
              </a:cxn>
              <a:cxn ang="0">
                <a:pos x="46" y="243"/>
              </a:cxn>
              <a:cxn ang="0">
                <a:pos x="51" y="239"/>
              </a:cxn>
              <a:cxn ang="0">
                <a:pos x="214" y="239"/>
              </a:cxn>
              <a:cxn ang="0">
                <a:pos x="218" y="247"/>
              </a:cxn>
            </a:cxnLst>
            <a:rect l="0" t="0" r="r" b="b"/>
            <a:pathLst>
              <a:path w="269" h="364">
                <a:moveTo>
                  <a:pt x="205" y="0"/>
                </a:moveTo>
                <a:lnTo>
                  <a:pt x="22" y="0"/>
                </a:lnTo>
                <a:lnTo>
                  <a:pt x="22" y="0"/>
                </a:lnTo>
                <a:lnTo>
                  <a:pt x="13" y="2"/>
                </a:lnTo>
                <a:lnTo>
                  <a:pt x="6" y="5"/>
                </a:lnTo>
                <a:lnTo>
                  <a:pt x="2" y="13"/>
                </a:lnTo>
                <a:lnTo>
                  <a:pt x="0" y="22"/>
                </a:lnTo>
                <a:lnTo>
                  <a:pt x="0" y="343"/>
                </a:lnTo>
                <a:lnTo>
                  <a:pt x="0" y="343"/>
                </a:lnTo>
                <a:lnTo>
                  <a:pt x="2" y="352"/>
                </a:lnTo>
                <a:lnTo>
                  <a:pt x="6" y="359"/>
                </a:lnTo>
                <a:lnTo>
                  <a:pt x="13" y="363"/>
                </a:lnTo>
                <a:lnTo>
                  <a:pt x="22" y="364"/>
                </a:lnTo>
                <a:lnTo>
                  <a:pt x="247" y="364"/>
                </a:lnTo>
                <a:lnTo>
                  <a:pt x="247" y="364"/>
                </a:lnTo>
                <a:lnTo>
                  <a:pt x="256" y="363"/>
                </a:lnTo>
                <a:lnTo>
                  <a:pt x="263" y="359"/>
                </a:lnTo>
                <a:lnTo>
                  <a:pt x="269" y="352"/>
                </a:lnTo>
                <a:lnTo>
                  <a:pt x="269" y="343"/>
                </a:lnTo>
                <a:lnTo>
                  <a:pt x="269" y="69"/>
                </a:lnTo>
                <a:lnTo>
                  <a:pt x="205" y="0"/>
                </a:lnTo>
                <a:close/>
                <a:moveTo>
                  <a:pt x="211" y="33"/>
                </a:moveTo>
                <a:lnTo>
                  <a:pt x="240" y="63"/>
                </a:lnTo>
                <a:lnTo>
                  <a:pt x="211" y="63"/>
                </a:lnTo>
                <a:lnTo>
                  <a:pt x="211" y="33"/>
                </a:lnTo>
                <a:close/>
                <a:moveTo>
                  <a:pt x="251" y="343"/>
                </a:moveTo>
                <a:lnTo>
                  <a:pt x="251" y="343"/>
                </a:lnTo>
                <a:lnTo>
                  <a:pt x="251" y="344"/>
                </a:lnTo>
                <a:lnTo>
                  <a:pt x="247" y="346"/>
                </a:lnTo>
                <a:lnTo>
                  <a:pt x="22" y="346"/>
                </a:lnTo>
                <a:lnTo>
                  <a:pt x="22" y="346"/>
                </a:lnTo>
                <a:lnTo>
                  <a:pt x="20" y="344"/>
                </a:lnTo>
                <a:lnTo>
                  <a:pt x="19" y="343"/>
                </a:lnTo>
                <a:lnTo>
                  <a:pt x="19" y="22"/>
                </a:lnTo>
                <a:lnTo>
                  <a:pt x="19" y="22"/>
                </a:lnTo>
                <a:lnTo>
                  <a:pt x="20" y="20"/>
                </a:lnTo>
                <a:lnTo>
                  <a:pt x="22" y="18"/>
                </a:lnTo>
                <a:lnTo>
                  <a:pt x="193" y="18"/>
                </a:lnTo>
                <a:lnTo>
                  <a:pt x="193" y="72"/>
                </a:lnTo>
                <a:lnTo>
                  <a:pt x="193" y="72"/>
                </a:lnTo>
                <a:lnTo>
                  <a:pt x="193" y="76"/>
                </a:lnTo>
                <a:lnTo>
                  <a:pt x="194" y="80"/>
                </a:lnTo>
                <a:lnTo>
                  <a:pt x="198" y="82"/>
                </a:lnTo>
                <a:lnTo>
                  <a:pt x="202" y="82"/>
                </a:lnTo>
                <a:lnTo>
                  <a:pt x="251" y="82"/>
                </a:lnTo>
                <a:lnTo>
                  <a:pt x="251" y="343"/>
                </a:lnTo>
                <a:close/>
                <a:moveTo>
                  <a:pt x="51" y="100"/>
                </a:moveTo>
                <a:lnTo>
                  <a:pt x="211" y="100"/>
                </a:lnTo>
                <a:lnTo>
                  <a:pt x="211" y="100"/>
                </a:lnTo>
                <a:lnTo>
                  <a:pt x="214" y="100"/>
                </a:lnTo>
                <a:lnTo>
                  <a:pt x="216" y="101"/>
                </a:lnTo>
                <a:lnTo>
                  <a:pt x="218" y="103"/>
                </a:lnTo>
                <a:lnTo>
                  <a:pt x="218" y="107"/>
                </a:lnTo>
                <a:lnTo>
                  <a:pt x="218" y="107"/>
                </a:lnTo>
                <a:lnTo>
                  <a:pt x="218" y="109"/>
                </a:lnTo>
                <a:lnTo>
                  <a:pt x="216" y="112"/>
                </a:lnTo>
                <a:lnTo>
                  <a:pt x="214" y="112"/>
                </a:lnTo>
                <a:lnTo>
                  <a:pt x="211" y="114"/>
                </a:lnTo>
                <a:lnTo>
                  <a:pt x="51" y="114"/>
                </a:lnTo>
                <a:lnTo>
                  <a:pt x="51" y="114"/>
                </a:lnTo>
                <a:lnTo>
                  <a:pt x="49" y="112"/>
                </a:lnTo>
                <a:lnTo>
                  <a:pt x="48" y="112"/>
                </a:lnTo>
                <a:lnTo>
                  <a:pt x="46" y="109"/>
                </a:lnTo>
                <a:lnTo>
                  <a:pt x="44" y="107"/>
                </a:lnTo>
                <a:lnTo>
                  <a:pt x="44" y="107"/>
                </a:lnTo>
                <a:lnTo>
                  <a:pt x="46" y="103"/>
                </a:lnTo>
                <a:lnTo>
                  <a:pt x="48" y="101"/>
                </a:lnTo>
                <a:lnTo>
                  <a:pt x="49" y="100"/>
                </a:lnTo>
                <a:lnTo>
                  <a:pt x="51" y="100"/>
                </a:lnTo>
                <a:lnTo>
                  <a:pt x="51" y="100"/>
                </a:lnTo>
                <a:close/>
                <a:moveTo>
                  <a:pt x="218" y="154"/>
                </a:moveTo>
                <a:lnTo>
                  <a:pt x="218" y="154"/>
                </a:lnTo>
                <a:lnTo>
                  <a:pt x="218" y="156"/>
                </a:lnTo>
                <a:lnTo>
                  <a:pt x="216" y="160"/>
                </a:lnTo>
                <a:lnTo>
                  <a:pt x="214" y="161"/>
                </a:lnTo>
                <a:lnTo>
                  <a:pt x="211" y="161"/>
                </a:lnTo>
                <a:lnTo>
                  <a:pt x="51" y="161"/>
                </a:lnTo>
                <a:lnTo>
                  <a:pt x="51" y="161"/>
                </a:lnTo>
                <a:lnTo>
                  <a:pt x="49" y="161"/>
                </a:lnTo>
                <a:lnTo>
                  <a:pt x="48" y="160"/>
                </a:lnTo>
                <a:lnTo>
                  <a:pt x="46" y="156"/>
                </a:lnTo>
                <a:lnTo>
                  <a:pt x="44" y="154"/>
                </a:lnTo>
                <a:lnTo>
                  <a:pt x="44" y="154"/>
                </a:lnTo>
                <a:lnTo>
                  <a:pt x="46" y="150"/>
                </a:lnTo>
                <a:lnTo>
                  <a:pt x="48" y="149"/>
                </a:lnTo>
                <a:lnTo>
                  <a:pt x="49" y="147"/>
                </a:lnTo>
                <a:lnTo>
                  <a:pt x="51" y="147"/>
                </a:lnTo>
                <a:lnTo>
                  <a:pt x="211" y="147"/>
                </a:lnTo>
                <a:lnTo>
                  <a:pt x="211" y="147"/>
                </a:lnTo>
                <a:lnTo>
                  <a:pt x="214" y="147"/>
                </a:lnTo>
                <a:lnTo>
                  <a:pt x="216" y="149"/>
                </a:lnTo>
                <a:lnTo>
                  <a:pt x="218" y="150"/>
                </a:lnTo>
                <a:lnTo>
                  <a:pt x="218" y="154"/>
                </a:lnTo>
                <a:lnTo>
                  <a:pt x="218" y="154"/>
                </a:lnTo>
                <a:close/>
                <a:moveTo>
                  <a:pt x="218" y="199"/>
                </a:moveTo>
                <a:lnTo>
                  <a:pt x="218" y="199"/>
                </a:lnTo>
                <a:lnTo>
                  <a:pt x="218" y="203"/>
                </a:lnTo>
                <a:lnTo>
                  <a:pt x="216" y="205"/>
                </a:lnTo>
                <a:lnTo>
                  <a:pt x="214" y="207"/>
                </a:lnTo>
                <a:lnTo>
                  <a:pt x="211" y="207"/>
                </a:lnTo>
                <a:lnTo>
                  <a:pt x="51" y="207"/>
                </a:lnTo>
                <a:lnTo>
                  <a:pt x="51" y="207"/>
                </a:lnTo>
                <a:lnTo>
                  <a:pt x="49" y="207"/>
                </a:lnTo>
                <a:lnTo>
                  <a:pt x="48" y="205"/>
                </a:lnTo>
                <a:lnTo>
                  <a:pt x="46" y="203"/>
                </a:lnTo>
                <a:lnTo>
                  <a:pt x="44" y="199"/>
                </a:lnTo>
                <a:lnTo>
                  <a:pt x="44" y="199"/>
                </a:lnTo>
                <a:lnTo>
                  <a:pt x="46" y="198"/>
                </a:lnTo>
                <a:lnTo>
                  <a:pt x="48" y="194"/>
                </a:lnTo>
                <a:lnTo>
                  <a:pt x="49" y="194"/>
                </a:lnTo>
                <a:lnTo>
                  <a:pt x="51" y="192"/>
                </a:lnTo>
                <a:lnTo>
                  <a:pt x="211" y="192"/>
                </a:lnTo>
                <a:lnTo>
                  <a:pt x="211" y="192"/>
                </a:lnTo>
                <a:lnTo>
                  <a:pt x="214" y="194"/>
                </a:lnTo>
                <a:lnTo>
                  <a:pt x="216" y="194"/>
                </a:lnTo>
                <a:lnTo>
                  <a:pt x="218" y="198"/>
                </a:lnTo>
                <a:lnTo>
                  <a:pt x="218" y="199"/>
                </a:lnTo>
                <a:lnTo>
                  <a:pt x="218" y="199"/>
                </a:lnTo>
                <a:close/>
                <a:moveTo>
                  <a:pt x="218" y="247"/>
                </a:moveTo>
                <a:lnTo>
                  <a:pt x="218" y="247"/>
                </a:lnTo>
                <a:lnTo>
                  <a:pt x="218" y="248"/>
                </a:lnTo>
                <a:lnTo>
                  <a:pt x="216" y="252"/>
                </a:lnTo>
                <a:lnTo>
                  <a:pt x="214" y="252"/>
                </a:lnTo>
                <a:lnTo>
                  <a:pt x="211" y="254"/>
                </a:lnTo>
                <a:lnTo>
                  <a:pt x="51" y="254"/>
                </a:lnTo>
                <a:lnTo>
                  <a:pt x="51" y="254"/>
                </a:lnTo>
                <a:lnTo>
                  <a:pt x="49" y="252"/>
                </a:lnTo>
                <a:lnTo>
                  <a:pt x="48" y="252"/>
                </a:lnTo>
                <a:lnTo>
                  <a:pt x="46" y="248"/>
                </a:lnTo>
                <a:lnTo>
                  <a:pt x="44" y="247"/>
                </a:lnTo>
                <a:lnTo>
                  <a:pt x="44" y="247"/>
                </a:lnTo>
                <a:lnTo>
                  <a:pt x="46" y="243"/>
                </a:lnTo>
                <a:lnTo>
                  <a:pt x="48" y="241"/>
                </a:lnTo>
                <a:lnTo>
                  <a:pt x="49" y="239"/>
                </a:lnTo>
                <a:lnTo>
                  <a:pt x="51" y="239"/>
                </a:lnTo>
                <a:lnTo>
                  <a:pt x="211" y="239"/>
                </a:lnTo>
                <a:lnTo>
                  <a:pt x="211" y="239"/>
                </a:lnTo>
                <a:lnTo>
                  <a:pt x="214" y="239"/>
                </a:lnTo>
                <a:lnTo>
                  <a:pt x="216" y="241"/>
                </a:lnTo>
                <a:lnTo>
                  <a:pt x="218" y="243"/>
                </a:lnTo>
                <a:lnTo>
                  <a:pt x="218" y="247"/>
                </a:lnTo>
                <a:lnTo>
                  <a:pt x="218" y="247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2" name="Freeform 53"/>
          <p:cNvSpPr>
            <a:spLocks noEditPoints="1"/>
          </p:cNvSpPr>
          <p:nvPr/>
        </p:nvSpPr>
        <p:spPr bwMode="auto">
          <a:xfrm>
            <a:off x="5073652" y="3049286"/>
            <a:ext cx="417513" cy="458788"/>
          </a:xfrm>
          <a:custGeom>
            <a:avLst/>
            <a:gdLst/>
            <a:ahLst/>
            <a:cxnLst>
              <a:cxn ang="0">
                <a:pos x="61" y="230"/>
              </a:cxn>
              <a:cxn ang="0">
                <a:pos x="39" y="201"/>
              </a:cxn>
              <a:cxn ang="0">
                <a:pos x="29" y="167"/>
              </a:cxn>
              <a:cxn ang="0">
                <a:pos x="30" y="134"/>
              </a:cxn>
              <a:cxn ang="0">
                <a:pos x="52" y="85"/>
              </a:cxn>
              <a:cxn ang="0">
                <a:pos x="94" y="53"/>
              </a:cxn>
              <a:cxn ang="0">
                <a:pos x="110" y="18"/>
              </a:cxn>
              <a:cxn ang="0">
                <a:pos x="49" y="49"/>
              </a:cxn>
              <a:cxn ang="0">
                <a:pos x="9" y="105"/>
              </a:cxn>
              <a:cxn ang="0">
                <a:pos x="0" y="152"/>
              </a:cxn>
              <a:cxn ang="0">
                <a:pos x="3" y="183"/>
              </a:cxn>
              <a:cxn ang="0">
                <a:pos x="20" y="223"/>
              </a:cxn>
              <a:cxn ang="0">
                <a:pos x="47" y="257"/>
              </a:cxn>
              <a:cxn ang="0">
                <a:pos x="61" y="265"/>
              </a:cxn>
              <a:cxn ang="0">
                <a:pos x="74" y="256"/>
              </a:cxn>
              <a:cxn ang="0">
                <a:pos x="68" y="239"/>
              </a:cxn>
              <a:cxn ang="0">
                <a:pos x="228" y="49"/>
              </a:cxn>
              <a:cxn ang="0">
                <a:pos x="212" y="45"/>
              </a:cxn>
              <a:cxn ang="0">
                <a:pos x="203" y="58"/>
              </a:cxn>
              <a:cxn ang="0">
                <a:pos x="208" y="67"/>
              </a:cxn>
              <a:cxn ang="0">
                <a:pos x="232" y="94"/>
              </a:cxn>
              <a:cxn ang="0">
                <a:pos x="246" y="127"/>
              </a:cxn>
              <a:cxn ang="0">
                <a:pos x="250" y="152"/>
              </a:cxn>
              <a:cxn ang="0">
                <a:pos x="235" y="207"/>
              </a:cxn>
              <a:cxn ang="0">
                <a:pos x="199" y="245"/>
              </a:cxn>
              <a:cxn ang="0">
                <a:pos x="166" y="288"/>
              </a:cxn>
              <a:cxn ang="0">
                <a:pos x="210" y="272"/>
              </a:cxn>
              <a:cxn ang="0">
                <a:pos x="259" y="221"/>
              </a:cxn>
              <a:cxn ang="0">
                <a:pos x="277" y="165"/>
              </a:cxn>
              <a:cxn ang="0">
                <a:pos x="275" y="138"/>
              </a:cxn>
              <a:cxn ang="0">
                <a:pos x="264" y="94"/>
              </a:cxn>
              <a:cxn ang="0">
                <a:pos x="239" y="58"/>
              </a:cxn>
              <a:cxn ang="0">
                <a:pos x="123" y="71"/>
              </a:cxn>
              <a:cxn ang="0">
                <a:pos x="172" y="40"/>
              </a:cxn>
              <a:cxn ang="0">
                <a:pos x="168" y="29"/>
              </a:cxn>
              <a:cxn ang="0">
                <a:pos x="117" y="0"/>
              </a:cxn>
              <a:cxn ang="0">
                <a:pos x="110" y="9"/>
              </a:cxn>
              <a:cxn ang="0">
                <a:pos x="112" y="69"/>
              </a:cxn>
              <a:cxn ang="0">
                <a:pos x="123" y="71"/>
              </a:cxn>
              <a:cxn ang="0">
                <a:pos x="108" y="263"/>
              </a:cxn>
              <a:cxn ang="0">
                <a:pos x="105" y="270"/>
              </a:cxn>
              <a:cxn ang="0">
                <a:pos x="154" y="305"/>
              </a:cxn>
              <a:cxn ang="0">
                <a:pos x="163" y="306"/>
              </a:cxn>
              <a:cxn ang="0">
                <a:pos x="166" y="243"/>
              </a:cxn>
              <a:cxn ang="0">
                <a:pos x="163" y="236"/>
              </a:cxn>
              <a:cxn ang="0">
                <a:pos x="154" y="236"/>
              </a:cxn>
            </a:cxnLst>
            <a:rect l="0" t="0" r="r" b="b"/>
            <a:pathLst>
              <a:path w="277" h="306">
                <a:moveTo>
                  <a:pt x="68" y="239"/>
                </a:moveTo>
                <a:lnTo>
                  <a:pt x="68" y="239"/>
                </a:lnTo>
                <a:lnTo>
                  <a:pt x="61" y="230"/>
                </a:lnTo>
                <a:lnTo>
                  <a:pt x="52" y="223"/>
                </a:lnTo>
                <a:lnTo>
                  <a:pt x="45" y="212"/>
                </a:lnTo>
                <a:lnTo>
                  <a:pt x="39" y="201"/>
                </a:lnTo>
                <a:lnTo>
                  <a:pt x="34" y="190"/>
                </a:lnTo>
                <a:lnTo>
                  <a:pt x="30" y="178"/>
                </a:lnTo>
                <a:lnTo>
                  <a:pt x="29" y="167"/>
                </a:lnTo>
                <a:lnTo>
                  <a:pt x="29" y="152"/>
                </a:lnTo>
                <a:lnTo>
                  <a:pt x="29" y="152"/>
                </a:lnTo>
                <a:lnTo>
                  <a:pt x="30" y="134"/>
                </a:lnTo>
                <a:lnTo>
                  <a:pt x="34" y="116"/>
                </a:lnTo>
                <a:lnTo>
                  <a:pt x="41" y="100"/>
                </a:lnTo>
                <a:lnTo>
                  <a:pt x="52" y="85"/>
                </a:lnTo>
                <a:lnTo>
                  <a:pt x="63" y="72"/>
                </a:lnTo>
                <a:lnTo>
                  <a:pt x="78" y="62"/>
                </a:lnTo>
                <a:lnTo>
                  <a:pt x="94" y="53"/>
                </a:lnTo>
                <a:lnTo>
                  <a:pt x="110" y="47"/>
                </a:lnTo>
                <a:lnTo>
                  <a:pt x="110" y="18"/>
                </a:lnTo>
                <a:lnTo>
                  <a:pt x="110" y="18"/>
                </a:lnTo>
                <a:lnTo>
                  <a:pt x="88" y="25"/>
                </a:lnTo>
                <a:lnTo>
                  <a:pt x="67" y="34"/>
                </a:lnTo>
                <a:lnTo>
                  <a:pt x="49" y="49"/>
                </a:lnTo>
                <a:lnTo>
                  <a:pt x="32" y="65"/>
                </a:lnTo>
                <a:lnTo>
                  <a:pt x="20" y="85"/>
                </a:lnTo>
                <a:lnTo>
                  <a:pt x="9" y="105"/>
                </a:lnTo>
                <a:lnTo>
                  <a:pt x="3" y="129"/>
                </a:lnTo>
                <a:lnTo>
                  <a:pt x="1" y="141"/>
                </a:lnTo>
                <a:lnTo>
                  <a:pt x="0" y="152"/>
                </a:lnTo>
                <a:lnTo>
                  <a:pt x="0" y="152"/>
                </a:lnTo>
                <a:lnTo>
                  <a:pt x="1" y="169"/>
                </a:lnTo>
                <a:lnTo>
                  <a:pt x="3" y="183"/>
                </a:lnTo>
                <a:lnTo>
                  <a:pt x="7" y="198"/>
                </a:lnTo>
                <a:lnTo>
                  <a:pt x="12" y="210"/>
                </a:lnTo>
                <a:lnTo>
                  <a:pt x="20" y="223"/>
                </a:lnTo>
                <a:lnTo>
                  <a:pt x="29" y="236"/>
                </a:lnTo>
                <a:lnTo>
                  <a:pt x="38" y="247"/>
                </a:lnTo>
                <a:lnTo>
                  <a:pt x="47" y="257"/>
                </a:lnTo>
                <a:lnTo>
                  <a:pt x="47" y="257"/>
                </a:lnTo>
                <a:lnTo>
                  <a:pt x="56" y="263"/>
                </a:lnTo>
                <a:lnTo>
                  <a:pt x="61" y="265"/>
                </a:lnTo>
                <a:lnTo>
                  <a:pt x="68" y="263"/>
                </a:lnTo>
                <a:lnTo>
                  <a:pt x="72" y="259"/>
                </a:lnTo>
                <a:lnTo>
                  <a:pt x="74" y="256"/>
                </a:lnTo>
                <a:lnTo>
                  <a:pt x="76" y="250"/>
                </a:lnTo>
                <a:lnTo>
                  <a:pt x="74" y="245"/>
                </a:lnTo>
                <a:lnTo>
                  <a:pt x="68" y="239"/>
                </a:lnTo>
                <a:lnTo>
                  <a:pt x="68" y="239"/>
                </a:lnTo>
                <a:close/>
                <a:moveTo>
                  <a:pt x="228" y="49"/>
                </a:moveTo>
                <a:lnTo>
                  <a:pt x="228" y="49"/>
                </a:lnTo>
                <a:lnTo>
                  <a:pt x="223" y="45"/>
                </a:lnTo>
                <a:lnTo>
                  <a:pt x="217" y="45"/>
                </a:lnTo>
                <a:lnTo>
                  <a:pt x="212" y="45"/>
                </a:lnTo>
                <a:lnTo>
                  <a:pt x="208" y="49"/>
                </a:lnTo>
                <a:lnTo>
                  <a:pt x="204" y="53"/>
                </a:lnTo>
                <a:lnTo>
                  <a:pt x="203" y="58"/>
                </a:lnTo>
                <a:lnTo>
                  <a:pt x="204" y="62"/>
                </a:lnTo>
                <a:lnTo>
                  <a:pt x="208" y="67"/>
                </a:lnTo>
                <a:lnTo>
                  <a:pt x="208" y="67"/>
                </a:lnTo>
                <a:lnTo>
                  <a:pt x="217" y="74"/>
                </a:lnTo>
                <a:lnTo>
                  <a:pt x="224" y="83"/>
                </a:lnTo>
                <a:lnTo>
                  <a:pt x="232" y="94"/>
                </a:lnTo>
                <a:lnTo>
                  <a:pt x="237" y="105"/>
                </a:lnTo>
                <a:lnTo>
                  <a:pt x="243" y="116"/>
                </a:lnTo>
                <a:lnTo>
                  <a:pt x="246" y="127"/>
                </a:lnTo>
                <a:lnTo>
                  <a:pt x="248" y="140"/>
                </a:lnTo>
                <a:lnTo>
                  <a:pt x="250" y="152"/>
                </a:lnTo>
                <a:lnTo>
                  <a:pt x="250" y="152"/>
                </a:lnTo>
                <a:lnTo>
                  <a:pt x="248" y="172"/>
                </a:lnTo>
                <a:lnTo>
                  <a:pt x="243" y="190"/>
                </a:lnTo>
                <a:lnTo>
                  <a:pt x="235" y="207"/>
                </a:lnTo>
                <a:lnTo>
                  <a:pt x="226" y="221"/>
                </a:lnTo>
                <a:lnTo>
                  <a:pt x="214" y="234"/>
                </a:lnTo>
                <a:lnTo>
                  <a:pt x="199" y="245"/>
                </a:lnTo>
                <a:lnTo>
                  <a:pt x="183" y="254"/>
                </a:lnTo>
                <a:lnTo>
                  <a:pt x="166" y="259"/>
                </a:lnTo>
                <a:lnTo>
                  <a:pt x="166" y="288"/>
                </a:lnTo>
                <a:lnTo>
                  <a:pt x="166" y="288"/>
                </a:lnTo>
                <a:lnTo>
                  <a:pt x="188" y="281"/>
                </a:lnTo>
                <a:lnTo>
                  <a:pt x="210" y="272"/>
                </a:lnTo>
                <a:lnTo>
                  <a:pt x="228" y="257"/>
                </a:lnTo>
                <a:lnTo>
                  <a:pt x="244" y="241"/>
                </a:lnTo>
                <a:lnTo>
                  <a:pt x="259" y="221"/>
                </a:lnTo>
                <a:lnTo>
                  <a:pt x="268" y="201"/>
                </a:lnTo>
                <a:lnTo>
                  <a:pt x="275" y="178"/>
                </a:lnTo>
                <a:lnTo>
                  <a:pt x="277" y="165"/>
                </a:lnTo>
                <a:lnTo>
                  <a:pt x="277" y="152"/>
                </a:lnTo>
                <a:lnTo>
                  <a:pt x="277" y="152"/>
                </a:lnTo>
                <a:lnTo>
                  <a:pt x="275" y="138"/>
                </a:lnTo>
                <a:lnTo>
                  <a:pt x="273" y="123"/>
                </a:lnTo>
                <a:lnTo>
                  <a:pt x="270" y="109"/>
                </a:lnTo>
                <a:lnTo>
                  <a:pt x="264" y="94"/>
                </a:lnTo>
                <a:lnTo>
                  <a:pt x="257" y="82"/>
                </a:lnTo>
                <a:lnTo>
                  <a:pt x="248" y="69"/>
                </a:lnTo>
                <a:lnTo>
                  <a:pt x="239" y="58"/>
                </a:lnTo>
                <a:lnTo>
                  <a:pt x="228" y="49"/>
                </a:lnTo>
                <a:lnTo>
                  <a:pt x="228" y="49"/>
                </a:lnTo>
                <a:close/>
                <a:moveTo>
                  <a:pt x="123" y="71"/>
                </a:moveTo>
                <a:lnTo>
                  <a:pt x="168" y="43"/>
                </a:lnTo>
                <a:lnTo>
                  <a:pt x="168" y="43"/>
                </a:lnTo>
                <a:lnTo>
                  <a:pt x="172" y="40"/>
                </a:lnTo>
                <a:lnTo>
                  <a:pt x="174" y="36"/>
                </a:lnTo>
                <a:lnTo>
                  <a:pt x="172" y="33"/>
                </a:lnTo>
                <a:lnTo>
                  <a:pt x="168" y="29"/>
                </a:lnTo>
                <a:lnTo>
                  <a:pt x="123" y="2"/>
                </a:lnTo>
                <a:lnTo>
                  <a:pt x="123" y="2"/>
                </a:lnTo>
                <a:lnTo>
                  <a:pt x="117" y="0"/>
                </a:lnTo>
                <a:lnTo>
                  <a:pt x="114" y="0"/>
                </a:lnTo>
                <a:lnTo>
                  <a:pt x="112" y="4"/>
                </a:lnTo>
                <a:lnTo>
                  <a:pt x="110" y="9"/>
                </a:lnTo>
                <a:lnTo>
                  <a:pt x="112" y="63"/>
                </a:lnTo>
                <a:lnTo>
                  <a:pt x="112" y="63"/>
                </a:lnTo>
                <a:lnTo>
                  <a:pt x="112" y="69"/>
                </a:lnTo>
                <a:lnTo>
                  <a:pt x="116" y="71"/>
                </a:lnTo>
                <a:lnTo>
                  <a:pt x="119" y="72"/>
                </a:lnTo>
                <a:lnTo>
                  <a:pt x="123" y="71"/>
                </a:lnTo>
                <a:lnTo>
                  <a:pt x="123" y="71"/>
                </a:lnTo>
                <a:close/>
                <a:moveTo>
                  <a:pt x="154" y="236"/>
                </a:moveTo>
                <a:lnTo>
                  <a:pt x="108" y="263"/>
                </a:lnTo>
                <a:lnTo>
                  <a:pt x="108" y="263"/>
                </a:lnTo>
                <a:lnTo>
                  <a:pt x="105" y="266"/>
                </a:lnTo>
                <a:lnTo>
                  <a:pt x="105" y="270"/>
                </a:lnTo>
                <a:lnTo>
                  <a:pt x="105" y="274"/>
                </a:lnTo>
                <a:lnTo>
                  <a:pt x="108" y="277"/>
                </a:lnTo>
                <a:lnTo>
                  <a:pt x="154" y="305"/>
                </a:lnTo>
                <a:lnTo>
                  <a:pt x="154" y="305"/>
                </a:lnTo>
                <a:lnTo>
                  <a:pt x="159" y="306"/>
                </a:lnTo>
                <a:lnTo>
                  <a:pt x="163" y="306"/>
                </a:lnTo>
                <a:lnTo>
                  <a:pt x="165" y="303"/>
                </a:lnTo>
                <a:lnTo>
                  <a:pt x="166" y="297"/>
                </a:lnTo>
                <a:lnTo>
                  <a:pt x="166" y="243"/>
                </a:lnTo>
                <a:lnTo>
                  <a:pt x="166" y="243"/>
                </a:lnTo>
                <a:lnTo>
                  <a:pt x="165" y="237"/>
                </a:lnTo>
                <a:lnTo>
                  <a:pt x="163" y="236"/>
                </a:lnTo>
                <a:lnTo>
                  <a:pt x="159" y="234"/>
                </a:lnTo>
                <a:lnTo>
                  <a:pt x="154" y="236"/>
                </a:lnTo>
                <a:lnTo>
                  <a:pt x="154" y="236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3" name="Freeform 59"/>
          <p:cNvSpPr>
            <a:spLocks noEditPoints="1"/>
          </p:cNvSpPr>
          <p:nvPr/>
        </p:nvSpPr>
        <p:spPr bwMode="auto">
          <a:xfrm>
            <a:off x="1411289" y="2061863"/>
            <a:ext cx="430212" cy="430213"/>
          </a:xfrm>
          <a:custGeom>
            <a:avLst/>
            <a:gdLst/>
            <a:ahLst/>
            <a:cxnLst>
              <a:cxn ang="0">
                <a:pos x="129" y="1"/>
              </a:cxn>
              <a:cxn ang="0">
                <a:pos x="87" y="12"/>
              </a:cxn>
              <a:cxn ang="0">
                <a:pos x="53" y="32"/>
              </a:cxn>
              <a:cxn ang="0">
                <a:pos x="26" y="63"/>
              </a:cxn>
              <a:cxn ang="0">
                <a:pos x="8" y="101"/>
              </a:cxn>
              <a:cxn ang="0">
                <a:pos x="0" y="143"/>
              </a:cxn>
              <a:cxn ang="0">
                <a:pos x="4" y="172"/>
              </a:cxn>
              <a:cxn ang="0">
                <a:pos x="19" y="212"/>
              </a:cxn>
              <a:cxn ang="0">
                <a:pos x="42" y="244"/>
              </a:cxn>
              <a:cxn ang="0">
                <a:pos x="75" y="270"/>
              </a:cxn>
              <a:cxn ang="0">
                <a:pos x="115" y="284"/>
              </a:cxn>
              <a:cxn ang="0">
                <a:pos x="144" y="286"/>
              </a:cxn>
              <a:cxn ang="0">
                <a:pos x="185" y="281"/>
              </a:cxn>
              <a:cxn ang="0">
                <a:pos x="223" y="263"/>
              </a:cxn>
              <a:cxn ang="0">
                <a:pos x="254" y="235"/>
              </a:cxn>
              <a:cxn ang="0">
                <a:pos x="276" y="199"/>
              </a:cxn>
              <a:cxn ang="0">
                <a:pos x="285" y="157"/>
              </a:cxn>
              <a:cxn ang="0">
                <a:pos x="285" y="128"/>
              </a:cxn>
              <a:cxn ang="0">
                <a:pos x="276" y="89"/>
              </a:cxn>
              <a:cxn ang="0">
                <a:pos x="254" y="52"/>
              </a:cxn>
              <a:cxn ang="0">
                <a:pos x="223" y="25"/>
              </a:cxn>
              <a:cxn ang="0">
                <a:pos x="185" y="7"/>
              </a:cxn>
              <a:cxn ang="0">
                <a:pos x="144" y="0"/>
              </a:cxn>
              <a:cxn ang="0">
                <a:pos x="144" y="252"/>
              </a:cxn>
              <a:cxn ang="0">
                <a:pos x="102" y="243"/>
              </a:cxn>
              <a:cxn ang="0">
                <a:pos x="55" y="203"/>
              </a:cxn>
              <a:cxn ang="0">
                <a:pos x="37" y="154"/>
              </a:cxn>
              <a:cxn ang="0">
                <a:pos x="37" y="132"/>
              </a:cxn>
              <a:cxn ang="0">
                <a:pos x="55" y="83"/>
              </a:cxn>
              <a:cxn ang="0">
                <a:pos x="102" y="45"/>
              </a:cxn>
              <a:cxn ang="0">
                <a:pos x="144" y="36"/>
              </a:cxn>
              <a:cxn ang="0">
                <a:pos x="165" y="38"/>
              </a:cxn>
              <a:cxn ang="0">
                <a:pos x="220" y="67"/>
              </a:cxn>
              <a:cxn ang="0">
                <a:pos x="249" y="121"/>
              </a:cxn>
              <a:cxn ang="0">
                <a:pos x="251" y="143"/>
              </a:cxn>
              <a:cxn ang="0">
                <a:pos x="241" y="185"/>
              </a:cxn>
              <a:cxn ang="0">
                <a:pos x="203" y="232"/>
              </a:cxn>
              <a:cxn ang="0">
                <a:pos x="154" y="250"/>
              </a:cxn>
              <a:cxn ang="0">
                <a:pos x="232" y="143"/>
              </a:cxn>
              <a:cxn ang="0">
                <a:pos x="227" y="156"/>
              </a:cxn>
              <a:cxn ang="0">
                <a:pos x="144" y="161"/>
              </a:cxn>
              <a:cxn ang="0">
                <a:pos x="131" y="156"/>
              </a:cxn>
              <a:cxn ang="0">
                <a:pos x="125" y="72"/>
              </a:cxn>
              <a:cxn ang="0">
                <a:pos x="131" y="60"/>
              </a:cxn>
              <a:cxn ang="0">
                <a:pos x="144" y="54"/>
              </a:cxn>
              <a:cxn ang="0">
                <a:pos x="160" y="65"/>
              </a:cxn>
              <a:cxn ang="0">
                <a:pos x="214" y="125"/>
              </a:cxn>
              <a:cxn ang="0">
                <a:pos x="227" y="130"/>
              </a:cxn>
              <a:cxn ang="0">
                <a:pos x="232" y="143"/>
              </a:cxn>
            </a:cxnLst>
            <a:rect l="0" t="0" r="r" b="b"/>
            <a:pathLst>
              <a:path w="287" h="286">
                <a:moveTo>
                  <a:pt x="144" y="0"/>
                </a:moveTo>
                <a:lnTo>
                  <a:pt x="144" y="0"/>
                </a:lnTo>
                <a:lnTo>
                  <a:pt x="129" y="1"/>
                </a:lnTo>
                <a:lnTo>
                  <a:pt x="115" y="3"/>
                </a:lnTo>
                <a:lnTo>
                  <a:pt x="100" y="7"/>
                </a:lnTo>
                <a:lnTo>
                  <a:pt x="87" y="12"/>
                </a:lnTo>
                <a:lnTo>
                  <a:pt x="75" y="18"/>
                </a:lnTo>
                <a:lnTo>
                  <a:pt x="64" y="25"/>
                </a:lnTo>
                <a:lnTo>
                  <a:pt x="53" y="32"/>
                </a:lnTo>
                <a:lnTo>
                  <a:pt x="42" y="43"/>
                </a:lnTo>
                <a:lnTo>
                  <a:pt x="33" y="52"/>
                </a:lnTo>
                <a:lnTo>
                  <a:pt x="26" y="63"/>
                </a:lnTo>
                <a:lnTo>
                  <a:pt x="19" y="76"/>
                </a:lnTo>
                <a:lnTo>
                  <a:pt x="11" y="89"/>
                </a:lnTo>
                <a:lnTo>
                  <a:pt x="8" y="101"/>
                </a:lnTo>
                <a:lnTo>
                  <a:pt x="4" y="114"/>
                </a:lnTo>
                <a:lnTo>
                  <a:pt x="0" y="128"/>
                </a:lnTo>
                <a:lnTo>
                  <a:pt x="0" y="143"/>
                </a:lnTo>
                <a:lnTo>
                  <a:pt x="0" y="143"/>
                </a:lnTo>
                <a:lnTo>
                  <a:pt x="0" y="157"/>
                </a:lnTo>
                <a:lnTo>
                  <a:pt x="4" y="172"/>
                </a:lnTo>
                <a:lnTo>
                  <a:pt x="8" y="186"/>
                </a:lnTo>
                <a:lnTo>
                  <a:pt x="11" y="199"/>
                </a:lnTo>
                <a:lnTo>
                  <a:pt x="19" y="212"/>
                </a:lnTo>
                <a:lnTo>
                  <a:pt x="26" y="223"/>
                </a:lnTo>
                <a:lnTo>
                  <a:pt x="33" y="235"/>
                </a:lnTo>
                <a:lnTo>
                  <a:pt x="42" y="244"/>
                </a:lnTo>
                <a:lnTo>
                  <a:pt x="53" y="253"/>
                </a:lnTo>
                <a:lnTo>
                  <a:pt x="64" y="263"/>
                </a:lnTo>
                <a:lnTo>
                  <a:pt x="75" y="270"/>
                </a:lnTo>
                <a:lnTo>
                  <a:pt x="87" y="275"/>
                </a:lnTo>
                <a:lnTo>
                  <a:pt x="100" y="281"/>
                </a:lnTo>
                <a:lnTo>
                  <a:pt x="115" y="284"/>
                </a:lnTo>
                <a:lnTo>
                  <a:pt x="129" y="286"/>
                </a:lnTo>
                <a:lnTo>
                  <a:pt x="144" y="286"/>
                </a:lnTo>
                <a:lnTo>
                  <a:pt x="144" y="286"/>
                </a:lnTo>
                <a:lnTo>
                  <a:pt x="158" y="286"/>
                </a:lnTo>
                <a:lnTo>
                  <a:pt x="173" y="284"/>
                </a:lnTo>
                <a:lnTo>
                  <a:pt x="185" y="281"/>
                </a:lnTo>
                <a:lnTo>
                  <a:pt x="200" y="275"/>
                </a:lnTo>
                <a:lnTo>
                  <a:pt x="212" y="270"/>
                </a:lnTo>
                <a:lnTo>
                  <a:pt x="223" y="263"/>
                </a:lnTo>
                <a:lnTo>
                  <a:pt x="234" y="253"/>
                </a:lnTo>
                <a:lnTo>
                  <a:pt x="245" y="244"/>
                </a:lnTo>
                <a:lnTo>
                  <a:pt x="254" y="235"/>
                </a:lnTo>
                <a:lnTo>
                  <a:pt x="261" y="223"/>
                </a:lnTo>
                <a:lnTo>
                  <a:pt x="269" y="212"/>
                </a:lnTo>
                <a:lnTo>
                  <a:pt x="276" y="199"/>
                </a:lnTo>
                <a:lnTo>
                  <a:pt x="280" y="186"/>
                </a:lnTo>
                <a:lnTo>
                  <a:pt x="283" y="172"/>
                </a:lnTo>
                <a:lnTo>
                  <a:pt x="285" y="157"/>
                </a:lnTo>
                <a:lnTo>
                  <a:pt x="287" y="143"/>
                </a:lnTo>
                <a:lnTo>
                  <a:pt x="287" y="143"/>
                </a:lnTo>
                <a:lnTo>
                  <a:pt x="285" y="128"/>
                </a:lnTo>
                <a:lnTo>
                  <a:pt x="283" y="114"/>
                </a:lnTo>
                <a:lnTo>
                  <a:pt x="280" y="101"/>
                </a:lnTo>
                <a:lnTo>
                  <a:pt x="276" y="89"/>
                </a:lnTo>
                <a:lnTo>
                  <a:pt x="269" y="76"/>
                </a:lnTo>
                <a:lnTo>
                  <a:pt x="261" y="63"/>
                </a:lnTo>
                <a:lnTo>
                  <a:pt x="254" y="52"/>
                </a:lnTo>
                <a:lnTo>
                  <a:pt x="245" y="43"/>
                </a:lnTo>
                <a:lnTo>
                  <a:pt x="234" y="32"/>
                </a:lnTo>
                <a:lnTo>
                  <a:pt x="223" y="25"/>
                </a:lnTo>
                <a:lnTo>
                  <a:pt x="212" y="18"/>
                </a:lnTo>
                <a:lnTo>
                  <a:pt x="200" y="12"/>
                </a:lnTo>
                <a:lnTo>
                  <a:pt x="185" y="7"/>
                </a:lnTo>
                <a:lnTo>
                  <a:pt x="173" y="3"/>
                </a:lnTo>
                <a:lnTo>
                  <a:pt x="158" y="1"/>
                </a:lnTo>
                <a:lnTo>
                  <a:pt x="144" y="0"/>
                </a:lnTo>
                <a:lnTo>
                  <a:pt x="144" y="0"/>
                </a:lnTo>
                <a:close/>
                <a:moveTo>
                  <a:pt x="144" y="252"/>
                </a:moveTo>
                <a:lnTo>
                  <a:pt x="144" y="252"/>
                </a:lnTo>
                <a:lnTo>
                  <a:pt x="133" y="250"/>
                </a:lnTo>
                <a:lnTo>
                  <a:pt x="122" y="248"/>
                </a:lnTo>
                <a:lnTo>
                  <a:pt x="102" y="243"/>
                </a:lnTo>
                <a:lnTo>
                  <a:pt x="84" y="232"/>
                </a:lnTo>
                <a:lnTo>
                  <a:pt x="67" y="219"/>
                </a:lnTo>
                <a:lnTo>
                  <a:pt x="55" y="203"/>
                </a:lnTo>
                <a:lnTo>
                  <a:pt x="44" y="185"/>
                </a:lnTo>
                <a:lnTo>
                  <a:pt x="38" y="165"/>
                </a:lnTo>
                <a:lnTo>
                  <a:pt x="37" y="154"/>
                </a:lnTo>
                <a:lnTo>
                  <a:pt x="37" y="143"/>
                </a:lnTo>
                <a:lnTo>
                  <a:pt x="37" y="143"/>
                </a:lnTo>
                <a:lnTo>
                  <a:pt x="37" y="132"/>
                </a:lnTo>
                <a:lnTo>
                  <a:pt x="38" y="121"/>
                </a:lnTo>
                <a:lnTo>
                  <a:pt x="44" y="101"/>
                </a:lnTo>
                <a:lnTo>
                  <a:pt x="55" y="83"/>
                </a:lnTo>
                <a:lnTo>
                  <a:pt x="67" y="67"/>
                </a:lnTo>
                <a:lnTo>
                  <a:pt x="84" y="54"/>
                </a:lnTo>
                <a:lnTo>
                  <a:pt x="102" y="45"/>
                </a:lnTo>
                <a:lnTo>
                  <a:pt x="122" y="38"/>
                </a:lnTo>
                <a:lnTo>
                  <a:pt x="133" y="36"/>
                </a:lnTo>
                <a:lnTo>
                  <a:pt x="144" y="36"/>
                </a:lnTo>
                <a:lnTo>
                  <a:pt x="144" y="36"/>
                </a:lnTo>
                <a:lnTo>
                  <a:pt x="154" y="36"/>
                </a:lnTo>
                <a:lnTo>
                  <a:pt x="165" y="38"/>
                </a:lnTo>
                <a:lnTo>
                  <a:pt x="185" y="45"/>
                </a:lnTo>
                <a:lnTo>
                  <a:pt x="203" y="54"/>
                </a:lnTo>
                <a:lnTo>
                  <a:pt x="220" y="67"/>
                </a:lnTo>
                <a:lnTo>
                  <a:pt x="232" y="83"/>
                </a:lnTo>
                <a:lnTo>
                  <a:pt x="241" y="101"/>
                </a:lnTo>
                <a:lnTo>
                  <a:pt x="249" y="121"/>
                </a:lnTo>
                <a:lnTo>
                  <a:pt x="251" y="132"/>
                </a:lnTo>
                <a:lnTo>
                  <a:pt x="251" y="143"/>
                </a:lnTo>
                <a:lnTo>
                  <a:pt x="251" y="143"/>
                </a:lnTo>
                <a:lnTo>
                  <a:pt x="251" y="154"/>
                </a:lnTo>
                <a:lnTo>
                  <a:pt x="249" y="165"/>
                </a:lnTo>
                <a:lnTo>
                  <a:pt x="241" y="185"/>
                </a:lnTo>
                <a:lnTo>
                  <a:pt x="232" y="203"/>
                </a:lnTo>
                <a:lnTo>
                  <a:pt x="220" y="219"/>
                </a:lnTo>
                <a:lnTo>
                  <a:pt x="203" y="232"/>
                </a:lnTo>
                <a:lnTo>
                  <a:pt x="185" y="243"/>
                </a:lnTo>
                <a:lnTo>
                  <a:pt x="165" y="248"/>
                </a:lnTo>
                <a:lnTo>
                  <a:pt x="154" y="250"/>
                </a:lnTo>
                <a:lnTo>
                  <a:pt x="144" y="252"/>
                </a:lnTo>
                <a:lnTo>
                  <a:pt x="144" y="252"/>
                </a:lnTo>
                <a:close/>
                <a:moveTo>
                  <a:pt x="232" y="143"/>
                </a:moveTo>
                <a:lnTo>
                  <a:pt x="232" y="143"/>
                </a:lnTo>
                <a:lnTo>
                  <a:pt x="231" y="150"/>
                </a:lnTo>
                <a:lnTo>
                  <a:pt x="227" y="156"/>
                </a:lnTo>
                <a:lnTo>
                  <a:pt x="222" y="159"/>
                </a:lnTo>
                <a:lnTo>
                  <a:pt x="214" y="161"/>
                </a:lnTo>
                <a:lnTo>
                  <a:pt x="144" y="161"/>
                </a:lnTo>
                <a:lnTo>
                  <a:pt x="144" y="161"/>
                </a:lnTo>
                <a:lnTo>
                  <a:pt x="136" y="159"/>
                </a:lnTo>
                <a:lnTo>
                  <a:pt x="131" y="156"/>
                </a:lnTo>
                <a:lnTo>
                  <a:pt x="127" y="150"/>
                </a:lnTo>
                <a:lnTo>
                  <a:pt x="125" y="143"/>
                </a:lnTo>
                <a:lnTo>
                  <a:pt x="125" y="72"/>
                </a:lnTo>
                <a:lnTo>
                  <a:pt x="125" y="72"/>
                </a:lnTo>
                <a:lnTo>
                  <a:pt x="127" y="65"/>
                </a:lnTo>
                <a:lnTo>
                  <a:pt x="131" y="60"/>
                </a:lnTo>
                <a:lnTo>
                  <a:pt x="136" y="56"/>
                </a:lnTo>
                <a:lnTo>
                  <a:pt x="144" y="54"/>
                </a:lnTo>
                <a:lnTo>
                  <a:pt x="144" y="54"/>
                </a:lnTo>
                <a:lnTo>
                  <a:pt x="151" y="56"/>
                </a:lnTo>
                <a:lnTo>
                  <a:pt x="156" y="60"/>
                </a:lnTo>
                <a:lnTo>
                  <a:pt x="160" y="65"/>
                </a:lnTo>
                <a:lnTo>
                  <a:pt x="162" y="72"/>
                </a:lnTo>
                <a:lnTo>
                  <a:pt x="162" y="125"/>
                </a:lnTo>
                <a:lnTo>
                  <a:pt x="214" y="125"/>
                </a:lnTo>
                <a:lnTo>
                  <a:pt x="214" y="125"/>
                </a:lnTo>
                <a:lnTo>
                  <a:pt x="222" y="127"/>
                </a:lnTo>
                <a:lnTo>
                  <a:pt x="227" y="130"/>
                </a:lnTo>
                <a:lnTo>
                  <a:pt x="231" y="136"/>
                </a:lnTo>
                <a:lnTo>
                  <a:pt x="232" y="143"/>
                </a:lnTo>
                <a:lnTo>
                  <a:pt x="232" y="143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4" name="Freeform 60"/>
          <p:cNvSpPr>
            <a:spLocks noEditPoints="1"/>
          </p:cNvSpPr>
          <p:nvPr/>
        </p:nvSpPr>
        <p:spPr bwMode="auto">
          <a:xfrm>
            <a:off x="3857626" y="2065038"/>
            <a:ext cx="427039" cy="428625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1" y="2"/>
              </a:cxn>
              <a:cxn ang="0">
                <a:pos x="0" y="11"/>
              </a:cxn>
              <a:cxn ang="0">
                <a:pos x="0" y="269"/>
              </a:cxn>
              <a:cxn ang="0">
                <a:pos x="0" y="276"/>
              </a:cxn>
              <a:cxn ang="0">
                <a:pos x="11" y="285"/>
              </a:cxn>
              <a:cxn ang="0">
                <a:pos x="267" y="287"/>
              </a:cxn>
              <a:cxn ang="0">
                <a:pos x="274" y="285"/>
              </a:cxn>
              <a:cxn ang="0">
                <a:pos x="283" y="276"/>
              </a:cxn>
              <a:cxn ang="0">
                <a:pos x="285" y="19"/>
              </a:cxn>
              <a:cxn ang="0">
                <a:pos x="283" y="11"/>
              </a:cxn>
              <a:cxn ang="0">
                <a:pos x="274" y="2"/>
              </a:cxn>
              <a:cxn ang="0">
                <a:pos x="267" y="0"/>
              </a:cxn>
              <a:cxn ang="0">
                <a:pos x="18" y="269"/>
              </a:cxn>
              <a:cxn ang="0">
                <a:pos x="53" y="233"/>
              </a:cxn>
              <a:cxn ang="0">
                <a:pos x="53" y="198"/>
              </a:cxn>
              <a:cxn ang="0">
                <a:pos x="18" y="162"/>
              </a:cxn>
              <a:cxn ang="0">
                <a:pos x="53" y="198"/>
              </a:cxn>
              <a:cxn ang="0">
                <a:pos x="18" y="126"/>
              </a:cxn>
              <a:cxn ang="0">
                <a:pos x="53" y="91"/>
              </a:cxn>
              <a:cxn ang="0">
                <a:pos x="53" y="55"/>
              </a:cxn>
              <a:cxn ang="0">
                <a:pos x="18" y="19"/>
              </a:cxn>
              <a:cxn ang="0">
                <a:pos x="53" y="55"/>
              </a:cxn>
              <a:cxn ang="0">
                <a:pos x="71" y="269"/>
              </a:cxn>
              <a:cxn ang="0">
                <a:pos x="214" y="180"/>
              </a:cxn>
              <a:cxn ang="0">
                <a:pos x="214" y="162"/>
              </a:cxn>
              <a:cxn ang="0">
                <a:pos x="71" y="19"/>
              </a:cxn>
              <a:cxn ang="0">
                <a:pos x="214" y="162"/>
              </a:cxn>
              <a:cxn ang="0">
                <a:pos x="232" y="269"/>
              </a:cxn>
              <a:cxn ang="0">
                <a:pos x="267" y="233"/>
              </a:cxn>
              <a:cxn ang="0">
                <a:pos x="267" y="198"/>
              </a:cxn>
              <a:cxn ang="0">
                <a:pos x="232" y="162"/>
              </a:cxn>
              <a:cxn ang="0">
                <a:pos x="267" y="198"/>
              </a:cxn>
              <a:cxn ang="0">
                <a:pos x="232" y="126"/>
              </a:cxn>
              <a:cxn ang="0">
                <a:pos x="267" y="91"/>
              </a:cxn>
              <a:cxn ang="0">
                <a:pos x="267" y="55"/>
              </a:cxn>
              <a:cxn ang="0">
                <a:pos x="232" y="19"/>
              </a:cxn>
              <a:cxn ang="0">
                <a:pos x="267" y="55"/>
              </a:cxn>
            </a:cxnLst>
            <a:rect l="0" t="0" r="r" b="b"/>
            <a:pathLst>
              <a:path w="285" h="287">
                <a:moveTo>
                  <a:pt x="267" y="0"/>
                </a:moveTo>
                <a:lnTo>
                  <a:pt x="18" y="0"/>
                </a:lnTo>
                <a:lnTo>
                  <a:pt x="18" y="0"/>
                </a:lnTo>
                <a:lnTo>
                  <a:pt x="11" y="2"/>
                </a:lnTo>
                <a:lnTo>
                  <a:pt x="6" y="6"/>
                </a:lnTo>
                <a:lnTo>
                  <a:pt x="0" y="11"/>
                </a:lnTo>
                <a:lnTo>
                  <a:pt x="0" y="19"/>
                </a:lnTo>
                <a:lnTo>
                  <a:pt x="0" y="269"/>
                </a:lnTo>
                <a:lnTo>
                  <a:pt x="0" y="269"/>
                </a:lnTo>
                <a:lnTo>
                  <a:pt x="0" y="276"/>
                </a:lnTo>
                <a:lnTo>
                  <a:pt x="6" y="281"/>
                </a:lnTo>
                <a:lnTo>
                  <a:pt x="11" y="285"/>
                </a:lnTo>
                <a:lnTo>
                  <a:pt x="18" y="287"/>
                </a:lnTo>
                <a:lnTo>
                  <a:pt x="267" y="287"/>
                </a:lnTo>
                <a:lnTo>
                  <a:pt x="267" y="287"/>
                </a:lnTo>
                <a:lnTo>
                  <a:pt x="274" y="285"/>
                </a:lnTo>
                <a:lnTo>
                  <a:pt x="279" y="281"/>
                </a:lnTo>
                <a:lnTo>
                  <a:pt x="283" y="276"/>
                </a:lnTo>
                <a:lnTo>
                  <a:pt x="285" y="269"/>
                </a:lnTo>
                <a:lnTo>
                  <a:pt x="285" y="19"/>
                </a:lnTo>
                <a:lnTo>
                  <a:pt x="285" y="19"/>
                </a:lnTo>
                <a:lnTo>
                  <a:pt x="283" y="11"/>
                </a:lnTo>
                <a:lnTo>
                  <a:pt x="279" y="6"/>
                </a:lnTo>
                <a:lnTo>
                  <a:pt x="274" y="2"/>
                </a:lnTo>
                <a:lnTo>
                  <a:pt x="267" y="0"/>
                </a:lnTo>
                <a:lnTo>
                  <a:pt x="267" y="0"/>
                </a:lnTo>
                <a:close/>
                <a:moveTo>
                  <a:pt x="53" y="269"/>
                </a:moveTo>
                <a:lnTo>
                  <a:pt x="18" y="269"/>
                </a:lnTo>
                <a:lnTo>
                  <a:pt x="18" y="233"/>
                </a:lnTo>
                <a:lnTo>
                  <a:pt x="53" y="233"/>
                </a:lnTo>
                <a:lnTo>
                  <a:pt x="53" y="269"/>
                </a:lnTo>
                <a:close/>
                <a:moveTo>
                  <a:pt x="53" y="198"/>
                </a:moveTo>
                <a:lnTo>
                  <a:pt x="18" y="198"/>
                </a:lnTo>
                <a:lnTo>
                  <a:pt x="18" y="162"/>
                </a:lnTo>
                <a:lnTo>
                  <a:pt x="53" y="162"/>
                </a:lnTo>
                <a:lnTo>
                  <a:pt x="53" y="198"/>
                </a:lnTo>
                <a:close/>
                <a:moveTo>
                  <a:pt x="53" y="126"/>
                </a:moveTo>
                <a:lnTo>
                  <a:pt x="18" y="126"/>
                </a:lnTo>
                <a:lnTo>
                  <a:pt x="18" y="91"/>
                </a:lnTo>
                <a:lnTo>
                  <a:pt x="53" y="91"/>
                </a:lnTo>
                <a:lnTo>
                  <a:pt x="53" y="126"/>
                </a:lnTo>
                <a:close/>
                <a:moveTo>
                  <a:pt x="53" y="55"/>
                </a:moveTo>
                <a:lnTo>
                  <a:pt x="18" y="55"/>
                </a:lnTo>
                <a:lnTo>
                  <a:pt x="18" y="19"/>
                </a:lnTo>
                <a:lnTo>
                  <a:pt x="53" y="19"/>
                </a:lnTo>
                <a:lnTo>
                  <a:pt x="53" y="55"/>
                </a:lnTo>
                <a:close/>
                <a:moveTo>
                  <a:pt x="214" y="269"/>
                </a:moveTo>
                <a:lnTo>
                  <a:pt x="71" y="269"/>
                </a:lnTo>
                <a:lnTo>
                  <a:pt x="71" y="180"/>
                </a:lnTo>
                <a:lnTo>
                  <a:pt x="214" y="180"/>
                </a:lnTo>
                <a:lnTo>
                  <a:pt x="214" y="269"/>
                </a:lnTo>
                <a:close/>
                <a:moveTo>
                  <a:pt x="214" y="162"/>
                </a:moveTo>
                <a:lnTo>
                  <a:pt x="71" y="162"/>
                </a:lnTo>
                <a:lnTo>
                  <a:pt x="71" y="19"/>
                </a:lnTo>
                <a:lnTo>
                  <a:pt x="214" y="19"/>
                </a:lnTo>
                <a:lnTo>
                  <a:pt x="214" y="162"/>
                </a:lnTo>
                <a:close/>
                <a:moveTo>
                  <a:pt x="267" y="269"/>
                </a:moveTo>
                <a:lnTo>
                  <a:pt x="232" y="269"/>
                </a:lnTo>
                <a:lnTo>
                  <a:pt x="232" y="233"/>
                </a:lnTo>
                <a:lnTo>
                  <a:pt x="267" y="233"/>
                </a:lnTo>
                <a:lnTo>
                  <a:pt x="267" y="269"/>
                </a:lnTo>
                <a:close/>
                <a:moveTo>
                  <a:pt x="267" y="198"/>
                </a:moveTo>
                <a:lnTo>
                  <a:pt x="232" y="198"/>
                </a:lnTo>
                <a:lnTo>
                  <a:pt x="232" y="162"/>
                </a:lnTo>
                <a:lnTo>
                  <a:pt x="267" y="162"/>
                </a:lnTo>
                <a:lnTo>
                  <a:pt x="267" y="198"/>
                </a:lnTo>
                <a:close/>
                <a:moveTo>
                  <a:pt x="267" y="126"/>
                </a:moveTo>
                <a:lnTo>
                  <a:pt x="232" y="126"/>
                </a:lnTo>
                <a:lnTo>
                  <a:pt x="232" y="91"/>
                </a:lnTo>
                <a:lnTo>
                  <a:pt x="267" y="91"/>
                </a:lnTo>
                <a:lnTo>
                  <a:pt x="267" y="126"/>
                </a:lnTo>
                <a:close/>
                <a:moveTo>
                  <a:pt x="267" y="55"/>
                </a:moveTo>
                <a:lnTo>
                  <a:pt x="232" y="55"/>
                </a:lnTo>
                <a:lnTo>
                  <a:pt x="232" y="19"/>
                </a:lnTo>
                <a:lnTo>
                  <a:pt x="267" y="19"/>
                </a:lnTo>
                <a:lnTo>
                  <a:pt x="267" y="55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55" name="Group 78"/>
          <p:cNvGrpSpPr/>
          <p:nvPr/>
        </p:nvGrpSpPr>
        <p:grpSpPr>
          <a:xfrm>
            <a:off x="5183979" y="2043699"/>
            <a:ext cx="198288" cy="468685"/>
            <a:chOff x="3405334" y="1535355"/>
            <a:chExt cx="137038" cy="323909"/>
          </a:xfrm>
          <a:solidFill>
            <a:srgbClr val="F45474"/>
          </a:solidFill>
        </p:grpSpPr>
        <p:sp>
          <p:nvSpPr>
            <p:cNvPr id="156" name="Freeform 61"/>
            <p:cNvSpPr/>
            <p:nvPr/>
          </p:nvSpPr>
          <p:spPr bwMode="auto">
            <a:xfrm>
              <a:off x="3444784" y="1535355"/>
              <a:ext cx="56062" cy="56062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36" y="2"/>
                </a:cxn>
                <a:cxn ang="0">
                  <a:pos x="45" y="7"/>
                </a:cxn>
                <a:cxn ang="0">
                  <a:pos x="51" y="16"/>
                </a:cxn>
                <a:cxn ang="0">
                  <a:pos x="53" y="27"/>
                </a:cxn>
                <a:cxn ang="0">
                  <a:pos x="53" y="27"/>
                </a:cxn>
                <a:cxn ang="0">
                  <a:pos x="51" y="36"/>
                </a:cxn>
                <a:cxn ang="0">
                  <a:pos x="45" y="45"/>
                </a:cxn>
                <a:cxn ang="0">
                  <a:pos x="36" y="51"/>
                </a:cxn>
                <a:cxn ang="0">
                  <a:pos x="25" y="52"/>
                </a:cxn>
                <a:cxn ang="0">
                  <a:pos x="25" y="52"/>
                </a:cxn>
                <a:cxn ang="0">
                  <a:pos x="16" y="51"/>
                </a:cxn>
                <a:cxn ang="0">
                  <a:pos x="7" y="45"/>
                </a:cxn>
                <a:cxn ang="0">
                  <a:pos x="2" y="36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2" y="16"/>
                </a:cxn>
                <a:cxn ang="0">
                  <a:pos x="7" y="7"/>
                </a:cxn>
                <a:cxn ang="0">
                  <a:pos x="16" y="2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53" h="52">
                  <a:moveTo>
                    <a:pt x="25" y="0"/>
                  </a:moveTo>
                  <a:lnTo>
                    <a:pt x="25" y="0"/>
                  </a:lnTo>
                  <a:lnTo>
                    <a:pt x="36" y="2"/>
                  </a:lnTo>
                  <a:lnTo>
                    <a:pt x="45" y="7"/>
                  </a:lnTo>
                  <a:lnTo>
                    <a:pt x="51" y="16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51" y="36"/>
                  </a:lnTo>
                  <a:lnTo>
                    <a:pt x="45" y="45"/>
                  </a:lnTo>
                  <a:lnTo>
                    <a:pt x="36" y="51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16" y="51"/>
                  </a:lnTo>
                  <a:lnTo>
                    <a:pt x="7" y="45"/>
                  </a:lnTo>
                  <a:lnTo>
                    <a:pt x="2" y="36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7" y="7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reeform 62"/>
            <p:cNvSpPr/>
            <p:nvPr/>
          </p:nvSpPr>
          <p:spPr bwMode="auto">
            <a:xfrm>
              <a:off x="3405334" y="1603875"/>
              <a:ext cx="137038" cy="255389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54" y="0"/>
                </a:cxn>
                <a:cxn ang="0">
                  <a:pos x="47" y="2"/>
                </a:cxn>
                <a:cxn ang="0">
                  <a:pos x="27" y="11"/>
                </a:cxn>
                <a:cxn ang="0">
                  <a:pos x="11" y="35"/>
                </a:cxn>
                <a:cxn ang="0">
                  <a:pos x="2" y="64"/>
                </a:cxn>
                <a:cxn ang="0">
                  <a:pos x="2" y="94"/>
                </a:cxn>
                <a:cxn ang="0">
                  <a:pos x="4" y="100"/>
                </a:cxn>
                <a:cxn ang="0">
                  <a:pos x="11" y="107"/>
                </a:cxn>
                <a:cxn ang="0">
                  <a:pos x="20" y="107"/>
                </a:cxn>
                <a:cxn ang="0">
                  <a:pos x="27" y="100"/>
                </a:cxn>
                <a:cxn ang="0">
                  <a:pos x="27" y="94"/>
                </a:cxn>
                <a:cxn ang="0">
                  <a:pos x="27" y="69"/>
                </a:cxn>
                <a:cxn ang="0">
                  <a:pos x="35" y="44"/>
                </a:cxn>
                <a:cxn ang="0">
                  <a:pos x="35" y="100"/>
                </a:cxn>
                <a:cxn ang="0">
                  <a:pos x="35" y="102"/>
                </a:cxn>
                <a:cxn ang="0">
                  <a:pos x="35" y="167"/>
                </a:cxn>
                <a:cxn ang="0">
                  <a:pos x="33" y="232"/>
                </a:cxn>
                <a:cxn ang="0">
                  <a:pos x="36" y="243"/>
                </a:cxn>
                <a:cxn ang="0">
                  <a:pos x="47" y="247"/>
                </a:cxn>
                <a:cxn ang="0">
                  <a:pos x="56" y="243"/>
                </a:cxn>
                <a:cxn ang="0">
                  <a:pos x="62" y="232"/>
                </a:cxn>
                <a:cxn ang="0">
                  <a:pos x="64" y="181"/>
                </a:cxn>
                <a:cxn ang="0">
                  <a:pos x="64" y="131"/>
                </a:cxn>
                <a:cxn ang="0">
                  <a:pos x="69" y="131"/>
                </a:cxn>
                <a:cxn ang="0">
                  <a:pos x="71" y="232"/>
                </a:cxn>
                <a:cxn ang="0">
                  <a:pos x="73" y="239"/>
                </a:cxn>
                <a:cxn ang="0">
                  <a:pos x="80" y="247"/>
                </a:cxn>
                <a:cxn ang="0">
                  <a:pos x="91" y="247"/>
                </a:cxn>
                <a:cxn ang="0">
                  <a:pos x="100" y="239"/>
                </a:cxn>
                <a:cxn ang="0">
                  <a:pos x="100" y="232"/>
                </a:cxn>
                <a:cxn ang="0">
                  <a:pos x="98" y="102"/>
                </a:cxn>
                <a:cxn ang="0">
                  <a:pos x="98" y="98"/>
                </a:cxn>
                <a:cxn ang="0">
                  <a:pos x="98" y="42"/>
                </a:cxn>
                <a:cxn ang="0">
                  <a:pos x="103" y="54"/>
                </a:cxn>
                <a:cxn ang="0">
                  <a:pos x="107" y="82"/>
                </a:cxn>
                <a:cxn ang="0">
                  <a:pos x="105" y="94"/>
                </a:cxn>
                <a:cxn ang="0">
                  <a:pos x="109" y="103"/>
                </a:cxn>
                <a:cxn ang="0">
                  <a:pos x="118" y="107"/>
                </a:cxn>
                <a:cxn ang="0">
                  <a:pos x="127" y="103"/>
                </a:cxn>
                <a:cxn ang="0">
                  <a:pos x="132" y="94"/>
                </a:cxn>
                <a:cxn ang="0">
                  <a:pos x="132" y="80"/>
                </a:cxn>
                <a:cxn ang="0">
                  <a:pos x="127" y="49"/>
                </a:cxn>
                <a:cxn ang="0">
                  <a:pos x="114" y="22"/>
                </a:cxn>
                <a:cxn ang="0">
                  <a:pos x="98" y="7"/>
                </a:cxn>
                <a:cxn ang="0">
                  <a:pos x="84" y="2"/>
                </a:cxn>
                <a:cxn ang="0">
                  <a:pos x="74" y="0"/>
                </a:cxn>
              </a:cxnLst>
              <a:rect l="0" t="0" r="r" b="b"/>
              <a:pathLst>
                <a:path w="132" h="247">
                  <a:moveTo>
                    <a:pt x="74" y="0"/>
                  </a:moveTo>
                  <a:lnTo>
                    <a:pt x="74" y="0"/>
                  </a:lnTo>
                  <a:lnTo>
                    <a:pt x="65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27" y="11"/>
                  </a:lnTo>
                  <a:lnTo>
                    <a:pt x="18" y="22"/>
                  </a:lnTo>
                  <a:lnTo>
                    <a:pt x="11" y="35"/>
                  </a:lnTo>
                  <a:lnTo>
                    <a:pt x="6" y="49"/>
                  </a:lnTo>
                  <a:lnTo>
                    <a:pt x="2" y="64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100"/>
                  </a:lnTo>
                  <a:lnTo>
                    <a:pt x="6" y="103"/>
                  </a:lnTo>
                  <a:lnTo>
                    <a:pt x="11" y="107"/>
                  </a:lnTo>
                  <a:lnTo>
                    <a:pt x="16" y="107"/>
                  </a:lnTo>
                  <a:lnTo>
                    <a:pt x="20" y="107"/>
                  </a:lnTo>
                  <a:lnTo>
                    <a:pt x="24" y="103"/>
                  </a:lnTo>
                  <a:lnTo>
                    <a:pt x="27" y="100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7" y="83"/>
                  </a:lnTo>
                  <a:lnTo>
                    <a:pt x="27" y="69"/>
                  </a:lnTo>
                  <a:lnTo>
                    <a:pt x="29" y="56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100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5" y="167"/>
                  </a:lnTo>
                  <a:lnTo>
                    <a:pt x="33" y="232"/>
                  </a:lnTo>
                  <a:lnTo>
                    <a:pt x="33" y="232"/>
                  </a:lnTo>
                  <a:lnTo>
                    <a:pt x="33" y="239"/>
                  </a:lnTo>
                  <a:lnTo>
                    <a:pt x="36" y="243"/>
                  </a:lnTo>
                  <a:lnTo>
                    <a:pt x="42" y="247"/>
                  </a:lnTo>
                  <a:lnTo>
                    <a:pt x="47" y="247"/>
                  </a:lnTo>
                  <a:lnTo>
                    <a:pt x="53" y="247"/>
                  </a:lnTo>
                  <a:lnTo>
                    <a:pt x="56" y="243"/>
                  </a:lnTo>
                  <a:lnTo>
                    <a:pt x="60" y="239"/>
                  </a:lnTo>
                  <a:lnTo>
                    <a:pt x="62" y="232"/>
                  </a:lnTo>
                  <a:lnTo>
                    <a:pt x="62" y="232"/>
                  </a:lnTo>
                  <a:lnTo>
                    <a:pt x="64" y="181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9" y="131"/>
                  </a:lnTo>
                  <a:lnTo>
                    <a:pt x="69" y="131"/>
                  </a:lnTo>
                  <a:lnTo>
                    <a:pt x="69" y="181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3" y="239"/>
                  </a:lnTo>
                  <a:lnTo>
                    <a:pt x="76" y="243"/>
                  </a:lnTo>
                  <a:lnTo>
                    <a:pt x="80" y="247"/>
                  </a:lnTo>
                  <a:lnTo>
                    <a:pt x="85" y="247"/>
                  </a:lnTo>
                  <a:lnTo>
                    <a:pt x="91" y="247"/>
                  </a:lnTo>
                  <a:lnTo>
                    <a:pt x="96" y="243"/>
                  </a:lnTo>
                  <a:lnTo>
                    <a:pt x="100" y="239"/>
                  </a:lnTo>
                  <a:lnTo>
                    <a:pt x="100" y="232"/>
                  </a:lnTo>
                  <a:lnTo>
                    <a:pt x="100" y="232"/>
                  </a:lnTo>
                  <a:lnTo>
                    <a:pt x="98" y="167"/>
                  </a:lnTo>
                  <a:lnTo>
                    <a:pt x="98" y="102"/>
                  </a:lnTo>
                  <a:lnTo>
                    <a:pt x="98" y="102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3" y="54"/>
                  </a:lnTo>
                  <a:lnTo>
                    <a:pt x="105" y="67"/>
                  </a:lnTo>
                  <a:lnTo>
                    <a:pt x="107" y="82"/>
                  </a:lnTo>
                  <a:lnTo>
                    <a:pt x="105" y="94"/>
                  </a:lnTo>
                  <a:lnTo>
                    <a:pt x="105" y="94"/>
                  </a:lnTo>
                  <a:lnTo>
                    <a:pt x="105" y="100"/>
                  </a:lnTo>
                  <a:lnTo>
                    <a:pt x="109" y="103"/>
                  </a:lnTo>
                  <a:lnTo>
                    <a:pt x="113" y="107"/>
                  </a:lnTo>
                  <a:lnTo>
                    <a:pt x="118" y="107"/>
                  </a:lnTo>
                  <a:lnTo>
                    <a:pt x="122" y="107"/>
                  </a:lnTo>
                  <a:lnTo>
                    <a:pt x="127" y="103"/>
                  </a:lnTo>
                  <a:lnTo>
                    <a:pt x="131" y="100"/>
                  </a:lnTo>
                  <a:lnTo>
                    <a:pt x="132" y="94"/>
                  </a:lnTo>
                  <a:lnTo>
                    <a:pt x="132" y="94"/>
                  </a:lnTo>
                  <a:lnTo>
                    <a:pt x="132" y="80"/>
                  </a:lnTo>
                  <a:lnTo>
                    <a:pt x="131" y="64"/>
                  </a:lnTo>
                  <a:lnTo>
                    <a:pt x="127" y="49"/>
                  </a:lnTo>
                  <a:lnTo>
                    <a:pt x="122" y="35"/>
                  </a:lnTo>
                  <a:lnTo>
                    <a:pt x="114" y="22"/>
                  </a:lnTo>
                  <a:lnTo>
                    <a:pt x="103" y="11"/>
                  </a:lnTo>
                  <a:lnTo>
                    <a:pt x="98" y="7"/>
                  </a:lnTo>
                  <a:lnTo>
                    <a:pt x="91" y="4"/>
                  </a:lnTo>
                  <a:lnTo>
                    <a:pt x="84" y="2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58" name="Freeform 63"/>
          <p:cNvSpPr>
            <a:spLocks noEditPoints="1"/>
          </p:cNvSpPr>
          <p:nvPr/>
        </p:nvSpPr>
        <p:spPr bwMode="auto">
          <a:xfrm>
            <a:off x="6303964" y="2071386"/>
            <a:ext cx="484187" cy="414338"/>
          </a:xfrm>
          <a:custGeom>
            <a:avLst/>
            <a:gdLst/>
            <a:ahLst/>
            <a:cxnLst>
              <a:cxn ang="0">
                <a:pos x="15" y="2"/>
              </a:cxn>
              <a:cxn ang="0">
                <a:pos x="0" y="4"/>
              </a:cxn>
              <a:cxn ang="0">
                <a:pos x="0" y="62"/>
              </a:cxn>
              <a:cxn ang="0">
                <a:pos x="9" y="71"/>
              </a:cxn>
              <a:cxn ang="0">
                <a:pos x="53" y="45"/>
              </a:cxn>
              <a:cxn ang="0">
                <a:pos x="58" y="31"/>
              </a:cxn>
              <a:cxn ang="0">
                <a:pos x="307" y="11"/>
              </a:cxn>
              <a:cxn ang="0">
                <a:pos x="95" y="11"/>
              </a:cxn>
              <a:cxn ang="0">
                <a:pos x="85" y="27"/>
              </a:cxn>
              <a:cxn ang="0">
                <a:pos x="85" y="51"/>
              </a:cxn>
              <a:cxn ang="0">
                <a:pos x="102" y="62"/>
              </a:cxn>
              <a:cxn ang="0">
                <a:pos x="314" y="60"/>
              </a:cxn>
              <a:cxn ang="0">
                <a:pos x="323" y="43"/>
              </a:cxn>
              <a:cxn ang="0">
                <a:pos x="323" y="20"/>
              </a:cxn>
              <a:cxn ang="0">
                <a:pos x="307" y="11"/>
              </a:cxn>
              <a:cxn ang="0">
                <a:pos x="53" y="147"/>
              </a:cxn>
              <a:cxn ang="0">
                <a:pos x="60" y="138"/>
              </a:cxn>
              <a:cxn ang="0">
                <a:pos x="15" y="112"/>
              </a:cxn>
              <a:cxn ang="0">
                <a:pos x="4" y="111"/>
              </a:cxn>
              <a:cxn ang="0">
                <a:pos x="0" y="163"/>
              </a:cxn>
              <a:cxn ang="0">
                <a:pos x="4" y="172"/>
              </a:cxn>
              <a:cxn ang="0">
                <a:pos x="15" y="172"/>
              </a:cxn>
              <a:cxn ang="0">
                <a:pos x="102" y="112"/>
              </a:cxn>
              <a:cxn ang="0">
                <a:pos x="85" y="123"/>
              </a:cxn>
              <a:cxn ang="0">
                <a:pos x="85" y="147"/>
              </a:cxn>
              <a:cxn ang="0">
                <a:pos x="95" y="163"/>
              </a:cxn>
              <a:cxn ang="0">
                <a:pos x="307" y="163"/>
              </a:cxn>
              <a:cxn ang="0">
                <a:pos x="323" y="154"/>
              </a:cxn>
              <a:cxn ang="0">
                <a:pos x="323" y="129"/>
              </a:cxn>
              <a:cxn ang="0">
                <a:pos x="314" y="114"/>
              </a:cxn>
              <a:cxn ang="0">
                <a:pos x="53" y="232"/>
              </a:cxn>
              <a:cxn ang="0">
                <a:pos x="9" y="205"/>
              </a:cxn>
              <a:cxn ang="0">
                <a:pos x="0" y="214"/>
              </a:cxn>
              <a:cxn ang="0">
                <a:pos x="0" y="272"/>
              </a:cxn>
              <a:cxn ang="0">
                <a:pos x="15" y="274"/>
              </a:cxn>
              <a:cxn ang="0">
                <a:pos x="58" y="245"/>
              </a:cxn>
              <a:cxn ang="0">
                <a:pos x="53" y="232"/>
              </a:cxn>
              <a:cxn ang="0">
                <a:pos x="102" y="214"/>
              </a:cxn>
              <a:cxn ang="0">
                <a:pos x="91" y="219"/>
              </a:cxn>
              <a:cxn ang="0">
                <a:pos x="85" y="248"/>
              </a:cxn>
              <a:cxn ang="0">
                <a:pos x="91" y="261"/>
              </a:cxn>
              <a:cxn ang="0">
                <a:pos x="307" y="266"/>
              </a:cxn>
              <a:cxn ang="0">
                <a:pos x="319" y="261"/>
              </a:cxn>
              <a:cxn ang="0">
                <a:pos x="323" y="232"/>
              </a:cxn>
              <a:cxn ang="0">
                <a:pos x="319" y="219"/>
              </a:cxn>
              <a:cxn ang="0">
                <a:pos x="307" y="214"/>
              </a:cxn>
            </a:cxnLst>
            <a:rect l="0" t="0" r="r" b="b"/>
            <a:pathLst>
              <a:path w="323" h="275">
                <a:moveTo>
                  <a:pt x="53" y="27"/>
                </a:moveTo>
                <a:lnTo>
                  <a:pt x="15" y="2"/>
                </a:lnTo>
                <a:lnTo>
                  <a:pt x="15" y="2"/>
                </a:ln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  <a:lnTo>
                  <a:pt x="0" y="11"/>
                </a:lnTo>
                <a:lnTo>
                  <a:pt x="0" y="62"/>
                </a:lnTo>
                <a:lnTo>
                  <a:pt x="0" y="62"/>
                </a:lnTo>
                <a:lnTo>
                  <a:pt x="0" y="67"/>
                </a:lnTo>
                <a:lnTo>
                  <a:pt x="4" y="71"/>
                </a:lnTo>
                <a:lnTo>
                  <a:pt x="9" y="71"/>
                </a:lnTo>
                <a:lnTo>
                  <a:pt x="15" y="69"/>
                </a:lnTo>
                <a:lnTo>
                  <a:pt x="53" y="45"/>
                </a:lnTo>
                <a:lnTo>
                  <a:pt x="53" y="45"/>
                </a:lnTo>
                <a:lnTo>
                  <a:pt x="58" y="40"/>
                </a:lnTo>
                <a:lnTo>
                  <a:pt x="60" y="36"/>
                </a:lnTo>
                <a:lnTo>
                  <a:pt x="58" y="31"/>
                </a:lnTo>
                <a:lnTo>
                  <a:pt x="53" y="27"/>
                </a:lnTo>
                <a:lnTo>
                  <a:pt x="53" y="27"/>
                </a:lnTo>
                <a:close/>
                <a:moveTo>
                  <a:pt x="307" y="11"/>
                </a:moveTo>
                <a:lnTo>
                  <a:pt x="102" y="11"/>
                </a:lnTo>
                <a:lnTo>
                  <a:pt x="102" y="11"/>
                </a:lnTo>
                <a:lnTo>
                  <a:pt x="95" y="11"/>
                </a:lnTo>
                <a:lnTo>
                  <a:pt x="91" y="14"/>
                </a:lnTo>
                <a:lnTo>
                  <a:pt x="85" y="20"/>
                </a:lnTo>
                <a:lnTo>
                  <a:pt x="85" y="27"/>
                </a:lnTo>
                <a:lnTo>
                  <a:pt x="85" y="43"/>
                </a:lnTo>
                <a:lnTo>
                  <a:pt x="85" y="43"/>
                </a:lnTo>
                <a:lnTo>
                  <a:pt x="85" y="51"/>
                </a:lnTo>
                <a:lnTo>
                  <a:pt x="91" y="56"/>
                </a:lnTo>
                <a:lnTo>
                  <a:pt x="95" y="60"/>
                </a:lnTo>
                <a:lnTo>
                  <a:pt x="102" y="62"/>
                </a:lnTo>
                <a:lnTo>
                  <a:pt x="307" y="62"/>
                </a:lnTo>
                <a:lnTo>
                  <a:pt x="307" y="62"/>
                </a:lnTo>
                <a:lnTo>
                  <a:pt x="314" y="60"/>
                </a:lnTo>
                <a:lnTo>
                  <a:pt x="319" y="56"/>
                </a:lnTo>
                <a:lnTo>
                  <a:pt x="323" y="51"/>
                </a:lnTo>
                <a:lnTo>
                  <a:pt x="323" y="43"/>
                </a:lnTo>
                <a:lnTo>
                  <a:pt x="323" y="27"/>
                </a:lnTo>
                <a:lnTo>
                  <a:pt x="323" y="27"/>
                </a:lnTo>
                <a:lnTo>
                  <a:pt x="323" y="20"/>
                </a:lnTo>
                <a:lnTo>
                  <a:pt x="319" y="14"/>
                </a:lnTo>
                <a:lnTo>
                  <a:pt x="314" y="11"/>
                </a:lnTo>
                <a:lnTo>
                  <a:pt x="307" y="11"/>
                </a:lnTo>
                <a:lnTo>
                  <a:pt x="307" y="11"/>
                </a:lnTo>
                <a:close/>
                <a:moveTo>
                  <a:pt x="15" y="172"/>
                </a:moveTo>
                <a:lnTo>
                  <a:pt x="53" y="147"/>
                </a:lnTo>
                <a:lnTo>
                  <a:pt x="53" y="147"/>
                </a:lnTo>
                <a:lnTo>
                  <a:pt x="58" y="143"/>
                </a:lnTo>
                <a:lnTo>
                  <a:pt x="60" y="138"/>
                </a:lnTo>
                <a:lnTo>
                  <a:pt x="58" y="134"/>
                </a:lnTo>
                <a:lnTo>
                  <a:pt x="53" y="130"/>
                </a:lnTo>
                <a:lnTo>
                  <a:pt x="15" y="112"/>
                </a:lnTo>
                <a:lnTo>
                  <a:pt x="15" y="112"/>
                </a:lnTo>
                <a:lnTo>
                  <a:pt x="9" y="111"/>
                </a:lnTo>
                <a:lnTo>
                  <a:pt x="4" y="111"/>
                </a:lnTo>
                <a:lnTo>
                  <a:pt x="0" y="114"/>
                </a:lnTo>
                <a:lnTo>
                  <a:pt x="0" y="121"/>
                </a:lnTo>
                <a:lnTo>
                  <a:pt x="0" y="163"/>
                </a:lnTo>
                <a:lnTo>
                  <a:pt x="0" y="163"/>
                </a:lnTo>
                <a:lnTo>
                  <a:pt x="0" y="170"/>
                </a:lnTo>
                <a:lnTo>
                  <a:pt x="4" y="172"/>
                </a:lnTo>
                <a:lnTo>
                  <a:pt x="9" y="174"/>
                </a:lnTo>
                <a:lnTo>
                  <a:pt x="15" y="172"/>
                </a:lnTo>
                <a:lnTo>
                  <a:pt x="15" y="172"/>
                </a:lnTo>
                <a:close/>
                <a:moveTo>
                  <a:pt x="307" y="112"/>
                </a:moveTo>
                <a:lnTo>
                  <a:pt x="102" y="112"/>
                </a:lnTo>
                <a:lnTo>
                  <a:pt x="102" y="112"/>
                </a:lnTo>
                <a:lnTo>
                  <a:pt x="95" y="114"/>
                </a:lnTo>
                <a:lnTo>
                  <a:pt x="91" y="118"/>
                </a:lnTo>
                <a:lnTo>
                  <a:pt x="85" y="123"/>
                </a:lnTo>
                <a:lnTo>
                  <a:pt x="85" y="129"/>
                </a:lnTo>
                <a:lnTo>
                  <a:pt x="85" y="147"/>
                </a:lnTo>
                <a:lnTo>
                  <a:pt x="85" y="147"/>
                </a:lnTo>
                <a:lnTo>
                  <a:pt x="85" y="154"/>
                </a:lnTo>
                <a:lnTo>
                  <a:pt x="91" y="159"/>
                </a:lnTo>
                <a:lnTo>
                  <a:pt x="95" y="163"/>
                </a:lnTo>
                <a:lnTo>
                  <a:pt x="102" y="163"/>
                </a:lnTo>
                <a:lnTo>
                  <a:pt x="307" y="163"/>
                </a:lnTo>
                <a:lnTo>
                  <a:pt x="307" y="163"/>
                </a:lnTo>
                <a:lnTo>
                  <a:pt x="314" y="163"/>
                </a:lnTo>
                <a:lnTo>
                  <a:pt x="319" y="159"/>
                </a:lnTo>
                <a:lnTo>
                  <a:pt x="323" y="154"/>
                </a:lnTo>
                <a:lnTo>
                  <a:pt x="323" y="147"/>
                </a:lnTo>
                <a:lnTo>
                  <a:pt x="323" y="129"/>
                </a:lnTo>
                <a:lnTo>
                  <a:pt x="323" y="129"/>
                </a:lnTo>
                <a:lnTo>
                  <a:pt x="323" y="123"/>
                </a:lnTo>
                <a:lnTo>
                  <a:pt x="319" y="118"/>
                </a:lnTo>
                <a:lnTo>
                  <a:pt x="314" y="114"/>
                </a:lnTo>
                <a:lnTo>
                  <a:pt x="307" y="112"/>
                </a:lnTo>
                <a:lnTo>
                  <a:pt x="307" y="112"/>
                </a:lnTo>
                <a:close/>
                <a:moveTo>
                  <a:pt x="53" y="232"/>
                </a:moveTo>
                <a:lnTo>
                  <a:pt x="15" y="207"/>
                </a:lnTo>
                <a:lnTo>
                  <a:pt x="15" y="207"/>
                </a:lnTo>
                <a:lnTo>
                  <a:pt x="9" y="205"/>
                </a:lnTo>
                <a:lnTo>
                  <a:pt x="4" y="205"/>
                </a:lnTo>
                <a:lnTo>
                  <a:pt x="0" y="208"/>
                </a:lnTo>
                <a:lnTo>
                  <a:pt x="0" y="214"/>
                </a:lnTo>
                <a:lnTo>
                  <a:pt x="0" y="266"/>
                </a:lnTo>
                <a:lnTo>
                  <a:pt x="0" y="266"/>
                </a:lnTo>
                <a:lnTo>
                  <a:pt x="0" y="272"/>
                </a:lnTo>
                <a:lnTo>
                  <a:pt x="4" y="275"/>
                </a:lnTo>
                <a:lnTo>
                  <a:pt x="9" y="275"/>
                </a:lnTo>
                <a:lnTo>
                  <a:pt x="15" y="274"/>
                </a:lnTo>
                <a:lnTo>
                  <a:pt x="53" y="250"/>
                </a:lnTo>
                <a:lnTo>
                  <a:pt x="53" y="250"/>
                </a:lnTo>
                <a:lnTo>
                  <a:pt x="58" y="245"/>
                </a:lnTo>
                <a:lnTo>
                  <a:pt x="60" y="241"/>
                </a:lnTo>
                <a:lnTo>
                  <a:pt x="58" y="236"/>
                </a:lnTo>
                <a:lnTo>
                  <a:pt x="53" y="232"/>
                </a:lnTo>
                <a:lnTo>
                  <a:pt x="53" y="232"/>
                </a:lnTo>
                <a:close/>
                <a:moveTo>
                  <a:pt x="307" y="214"/>
                </a:moveTo>
                <a:lnTo>
                  <a:pt x="102" y="214"/>
                </a:lnTo>
                <a:lnTo>
                  <a:pt x="102" y="214"/>
                </a:lnTo>
                <a:lnTo>
                  <a:pt x="95" y="216"/>
                </a:lnTo>
                <a:lnTo>
                  <a:pt x="91" y="219"/>
                </a:lnTo>
                <a:lnTo>
                  <a:pt x="85" y="225"/>
                </a:lnTo>
                <a:lnTo>
                  <a:pt x="85" y="232"/>
                </a:lnTo>
                <a:lnTo>
                  <a:pt x="85" y="248"/>
                </a:lnTo>
                <a:lnTo>
                  <a:pt x="85" y="248"/>
                </a:lnTo>
                <a:lnTo>
                  <a:pt x="85" y="256"/>
                </a:lnTo>
                <a:lnTo>
                  <a:pt x="91" y="261"/>
                </a:lnTo>
                <a:lnTo>
                  <a:pt x="95" y="265"/>
                </a:lnTo>
                <a:lnTo>
                  <a:pt x="102" y="266"/>
                </a:lnTo>
                <a:lnTo>
                  <a:pt x="307" y="266"/>
                </a:lnTo>
                <a:lnTo>
                  <a:pt x="307" y="266"/>
                </a:lnTo>
                <a:lnTo>
                  <a:pt x="314" y="265"/>
                </a:lnTo>
                <a:lnTo>
                  <a:pt x="319" y="261"/>
                </a:lnTo>
                <a:lnTo>
                  <a:pt x="323" y="256"/>
                </a:lnTo>
                <a:lnTo>
                  <a:pt x="323" y="248"/>
                </a:lnTo>
                <a:lnTo>
                  <a:pt x="323" y="232"/>
                </a:lnTo>
                <a:lnTo>
                  <a:pt x="323" y="232"/>
                </a:lnTo>
                <a:lnTo>
                  <a:pt x="323" y="225"/>
                </a:lnTo>
                <a:lnTo>
                  <a:pt x="319" y="219"/>
                </a:lnTo>
                <a:lnTo>
                  <a:pt x="314" y="216"/>
                </a:lnTo>
                <a:lnTo>
                  <a:pt x="307" y="214"/>
                </a:lnTo>
                <a:lnTo>
                  <a:pt x="307" y="214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9" name="Freeform 69"/>
          <p:cNvSpPr>
            <a:spLocks noEditPoints="1"/>
          </p:cNvSpPr>
          <p:nvPr/>
        </p:nvSpPr>
        <p:spPr bwMode="auto">
          <a:xfrm>
            <a:off x="1471613" y="1064911"/>
            <a:ext cx="309563" cy="452438"/>
          </a:xfrm>
          <a:custGeom>
            <a:avLst/>
            <a:gdLst/>
            <a:ahLst/>
            <a:cxnLst>
              <a:cxn ang="0">
                <a:pos x="180" y="76"/>
              </a:cxn>
              <a:cxn ang="0">
                <a:pos x="167" y="34"/>
              </a:cxn>
              <a:cxn ang="0">
                <a:pos x="133" y="7"/>
              </a:cxn>
              <a:cxn ang="0">
                <a:pos x="104" y="0"/>
              </a:cxn>
              <a:cxn ang="0">
                <a:pos x="62" y="14"/>
              </a:cxn>
              <a:cxn ang="0">
                <a:pos x="35" y="47"/>
              </a:cxn>
              <a:cxn ang="0">
                <a:pos x="27" y="132"/>
              </a:cxn>
              <a:cxn ang="0">
                <a:pos x="17" y="136"/>
              </a:cxn>
              <a:cxn ang="0">
                <a:pos x="0" y="156"/>
              </a:cxn>
              <a:cxn ang="0">
                <a:pos x="0" y="276"/>
              </a:cxn>
              <a:cxn ang="0">
                <a:pos x="8" y="295"/>
              </a:cxn>
              <a:cxn ang="0">
                <a:pos x="27" y="303"/>
              </a:cxn>
              <a:cxn ang="0">
                <a:pos x="185" y="303"/>
              </a:cxn>
              <a:cxn ang="0">
                <a:pos x="205" y="286"/>
              </a:cxn>
              <a:cxn ang="0">
                <a:pos x="207" y="161"/>
              </a:cxn>
              <a:cxn ang="0">
                <a:pos x="205" y="150"/>
              </a:cxn>
              <a:cxn ang="0">
                <a:pos x="185" y="134"/>
              </a:cxn>
              <a:cxn ang="0">
                <a:pos x="47" y="76"/>
              </a:cxn>
              <a:cxn ang="0">
                <a:pos x="51" y="54"/>
              </a:cxn>
              <a:cxn ang="0">
                <a:pos x="71" y="29"/>
              </a:cxn>
              <a:cxn ang="0">
                <a:pos x="104" y="20"/>
              </a:cxn>
              <a:cxn ang="0">
                <a:pos x="125" y="24"/>
              </a:cxn>
              <a:cxn ang="0">
                <a:pos x="151" y="45"/>
              </a:cxn>
              <a:cxn ang="0">
                <a:pos x="160" y="76"/>
              </a:cxn>
              <a:cxn ang="0">
                <a:pos x="47" y="76"/>
              </a:cxn>
              <a:cxn ang="0">
                <a:pos x="187" y="279"/>
              </a:cxn>
              <a:cxn ang="0">
                <a:pos x="180" y="285"/>
              </a:cxn>
              <a:cxn ang="0">
                <a:pos x="24" y="283"/>
              </a:cxn>
              <a:cxn ang="0">
                <a:pos x="18" y="276"/>
              </a:cxn>
              <a:cxn ang="0">
                <a:pos x="18" y="158"/>
              </a:cxn>
              <a:cxn ang="0">
                <a:pos x="27" y="152"/>
              </a:cxn>
              <a:cxn ang="0">
                <a:pos x="183" y="152"/>
              </a:cxn>
              <a:cxn ang="0">
                <a:pos x="189" y="161"/>
              </a:cxn>
              <a:cxn ang="0">
                <a:pos x="113" y="190"/>
              </a:cxn>
              <a:cxn ang="0">
                <a:pos x="111" y="183"/>
              </a:cxn>
              <a:cxn ang="0">
                <a:pos x="104" y="179"/>
              </a:cxn>
              <a:cxn ang="0">
                <a:pos x="95" y="187"/>
              </a:cxn>
              <a:cxn ang="0">
                <a:pos x="95" y="212"/>
              </a:cxn>
              <a:cxn ang="0">
                <a:pos x="85" y="223"/>
              </a:cxn>
              <a:cxn ang="0">
                <a:pos x="85" y="236"/>
              </a:cxn>
              <a:cxn ang="0">
                <a:pos x="104" y="246"/>
              </a:cxn>
              <a:cxn ang="0">
                <a:pos x="116" y="241"/>
              </a:cxn>
              <a:cxn ang="0">
                <a:pos x="122" y="228"/>
              </a:cxn>
              <a:cxn ang="0">
                <a:pos x="116" y="214"/>
              </a:cxn>
            </a:cxnLst>
            <a:rect l="0" t="0" r="r" b="b"/>
            <a:pathLst>
              <a:path w="207" h="303">
                <a:moveTo>
                  <a:pt x="180" y="132"/>
                </a:moveTo>
                <a:lnTo>
                  <a:pt x="180" y="76"/>
                </a:lnTo>
                <a:lnTo>
                  <a:pt x="180" y="76"/>
                </a:lnTo>
                <a:lnTo>
                  <a:pt x="178" y="62"/>
                </a:lnTo>
                <a:lnTo>
                  <a:pt x="172" y="47"/>
                </a:lnTo>
                <a:lnTo>
                  <a:pt x="167" y="34"/>
                </a:lnTo>
                <a:lnTo>
                  <a:pt x="156" y="24"/>
                </a:lnTo>
                <a:lnTo>
                  <a:pt x="145" y="14"/>
                </a:lnTo>
                <a:lnTo>
                  <a:pt x="133" y="7"/>
                </a:lnTo>
                <a:lnTo>
                  <a:pt x="118" y="2"/>
                </a:lnTo>
                <a:lnTo>
                  <a:pt x="104" y="0"/>
                </a:lnTo>
                <a:lnTo>
                  <a:pt x="104" y="0"/>
                </a:lnTo>
                <a:lnTo>
                  <a:pt x="89" y="2"/>
                </a:lnTo>
                <a:lnTo>
                  <a:pt x="75" y="7"/>
                </a:lnTo>
                <a:lnTo>
                  <a:pt x="62" y="14"/>
                </a:lnTo>
                <a:lnTo>
                  <a:pt x="49" y="24"/>
                </a:lnTo>
                <a:lnTo>
                  <a:pt x="40" y="34"/>
                </a:lnTo>
                <a:lnTo>
                  <a:pt x="35" y="47"/>
                </a:lnTo>
                <a:lnTo>
                  <a:pt x="29" y="62"/>
                </a:lnTo>
                <a:lnTo>
                  <a:pt x="27" y="76"/>
                </a:lnTo>
                <a:lnTo>
                  <a:pt x="27" y="132"/>
                </a:lnTo>
                <a:lnTo>
                  <a:pt x="27" y="132"/>
                </a:lnTo>
                <a:lnTo>
                  <a:pt x="22" y="134"/>
                </a:lnTo>
                <a:lnTo>
                  <a:pt x="17" y="136"/>
                </a:lnTo>
                <a:lnTo>
                  <a:pt x="8" y="141"/>
                </a:lnTo>
                <a:lnTo>
                  <a:pt x="2" y="150"/>
                </a:lnTo>
                <a:lnTo>
                  <a:pt x="0" y="156"/>
                </a:lnTo>
                <a:lnTo>
                  <a:pt x="0" y="161"/>
                </a:lnTo>
                <a:lnTo>
                  <a:pt x="0" y="276"/>
                </a:lnTo>
                <a:lnTo>
                  <a:pt x="0" y="276"/>
                </a:lnTo>
                <a:lnTo>
                  <a:pt x="0" y="281"/>
                </a:lnTo>
                <a:lnTo>
                  <a:pt x="2" y="286"/>
                </a:lnTo>
                <a:lnTo>
                  <a:pt x="8" y="295"/>
                </a:lnTo>
                <a:lnTo>
                  <a:pt x="17" y="301"/>
                </a:lnTo>
                <a:lnTo>
                  <a:pt x="22" y="303"/>
                </a:lnTo>
                <a:lnTo>
                  <a:pt x="27" y="303"/>
                </a:lnTo>
                <a:lnTo>
                  <a:pt x="180" y="303"/>
                </a:lnTo>
                <a:lnTo>
                  <a:pt x="180" y="303"/>
                </a:lnTo>
                <a:lnTo>
                  <a:pt x="185" y="303"/>
                </a:lnTo>
                <a:lnTo>
                  <a:pt x="191" y="301"/>
                </a:lnTo>
                <a:lnTo>
                  <a:pt x="200" y="295"/>
                </a:lnTo>
                <a:lnTo>
                  <a:pt x="205" y="286"/>
                </a:lnTo>
                <a:lnTo>
                  <a:pt x="207" y="281"/>
                </a:lnTo>
                <a:lnTo>
                  <a:pt x="207" y="276"/>
                </a:lnTo>
                <a:lnTo>
                  <a:pt x="207" y="161"/>
                </a:lnTo>
                <a:lnTo>
                  <a:pt x="207" y="161"/>
                </a:lnTo>
                <a:lnTo>
                  <a:pt x="207" y="156"/>
                </a:lnTo>
                <a:lnTo>
                  <a:pt x="205" y="150"/>
                </a:lnTo>
                <a:lnTo>
                  <a:pt x="200" y="141"/>
                </a:lnTo>
                <a:lnTo>
                  <a:pt x="191" y="136"/>
                </a:lnTo>
                <a:lnTo>
                  <a:pt x="185" y="134"/>
                </a:lnTo>
                <a:lnTo>
                  <a:pt x="180" y="132"/>
                </a:lnTo>
                <a:lnTo>
                  <a:pt x="180" y="132"/>
                </a:lnTo>
                <a:close/>
                <a:moveTo>
                  <a:pt x="47" y="76"/>
                </a:moveTo>
                <a:lnTo>
                  <a:pt x="47" y="76"/>
                </a:lnTo>
                <a:lnTo>
                  <a:pt x="47" y="65"/>
                </a:lnTo>
                <a:lnTo>
                  <a:pt x="51" y="54"/>
                </a:lnTo>
                <a:lnTo>
                  <a:pt x="56" y="45"/>
                </a:lnTo>
                <a:lnTo>
                  <a:pt x="64" y="36"/>
                </a:lnTo>
                <a:lnTo>
                  <a:pt x="71" y="29"/>
                </a:lnTo>
                <a:lnTo>
                  <a:pt x="82" y="24"/>
                </a:lnTo>
                <a:lnTo>
                  <a:pt x="93" y="20"/>
                </a:lnTo>
                <a:lnTo>
                  <a:pt x="104" y="20"/>
                </a:lnTo>
                <a:lnTo>
                  <a:pt x="104" y="20"/>
                </a:lnTo>
                <a:lnTo>
                  <a:pt x="114" y="20"/>
                </a:lnTo>
                <a:lnTo>
                  <a:pt x="125" y="24"/>
                </a:lnTo>
                <a:lnTo>
                  <a:pt x="134" y="29"/>
                </a:lnTo>
                <a:lnTo>
                  <a:pt x="143" y="36"/>
                </a:lnTo>
                <a:lnTo>
                  <a:pt x="151" y="45"/>
                </a:lnTo>
                <a:lnTo>
                  <a:pt x="156" y="54"/>
                </a:lnTo>
                <a:lnTo>
                  <a:pt x="160" y="65"/>
                </a:lnTo>
                <a:lnTo>
                  <a:pt x="160" y="76"/>
                </a:lnTo>
                <a:lnTo>
                  <a:pt x="160" y="132"/>
                </a:lnTo>
                <a:lnTo>
                  <a:pt x="47" y="132"/>
                </a:lnTo>
                <a:lnTo>
                  <a:pt x="47" y="76"/>
                </a:lnTo>
                <a:close/>
                <a:moveTo>
                  <a:pt x="189" y="276"/>
                </a:moveTo>
                <a:lnTo>
                  <a:pt x="189" y="276"/>
                </a:lnTo>
                <a:lnTo>
                  <a:pt x="187" y="279"/>
                </a:lnTo>
                <a:lnTo>
                  <a:pt x="185" y="281"/>
                </a:lnTo>
                <a:lnTo>
                  <a:pt x="183" y="283"/>
                </a:lnTo>
                <a:lnTo>
                  <a:pt x="180" y="285"/>
                </a:lnTo>
                <a:lnTo>
                  <a:pt x="27" y="285"/>
                </a:lnTo>
                <a:lnTo>
                  <a:pt x="27" y="285"/>
                </a:lnTo>
                <a:lnTo>
                  <a:pt x="24" y="283"/>
                </a:lnTo>
                <a:lnTo>
                  <a:pt x="22" y="281"/>
                </a:lnTo>
                <a:lnTo>
                  <a:pt x="18" y="279"/>
                </a:lnTo>
                <a:lnTo>
                  <a:pt x="18" y="276"/>
                </a:lnTo>
                <a:lnTo>
                  <a:pt x="18" y="161"/>
                </a:lnTo>
                <a:lnTo>
                  <a:pt x="18" y="161"/>
                </a:lnTo>
                <a:lnTo>
                  <a:pt x="18" y="158"/>
                </a:lnTo>
                <a:lnTo>
                  <a:pt x="22" y="154"/>
                </a:lnTo>
                <a:lnTo>
                  <a:pt x="24" y="152"/>
                </a:lnTo>
                <a:lnTo>
                  <a:pt x="27" y="152"/>
                </a:lnTo>
                <a:lnTo>
                  <a:pt x="180" y="152"/>
                </a:lnTo>
                <a:lnTo>
                  <a:pt x="180" y="152"/>
                </a:lnTo>
                <a:lnTo>
                  <a:pt x="183" y="152"/>
                </a:lnTo>
                <a:lnTo>
                  <a:pt x="185" y="154"/>
                </a:lnTo>
                <a:lnTo>
                  <a:pt x="187" y="158"/>
                </a:lnTo>
                <a:lnTo>
                  <a:pt x="189" y="161"/>
                </a:lnTo>
                <a:lnTo>
                  <a:pt x="189" y="276"/>
                </a:lnTo>
                <a:close/>
                <a:moveTo>
                  <a:pt x="113" y="212"/>
                </a:moveTo>
                <a:lnTo>
                  <a:pt x="113" y="190"/>
                </a:lnTo>
                <a:lnTo>
                  <a:pt x="113" y="190"/>
                </a:lnTo>
                <a:lnTo>
                  <a:pt x="113" y="187"/>
                </a:lnTo>
                <a:lnTo>
                  <a:pt x="111" y="183"/>
                </a:lnTo>
                <a:lnTo>
                  <a:pt x="107" y="181"/>
                </a:lnTo>
                <a:lnTo>
                  <a:pt x="104" y="179"/>
                </a:lnTo>
                <a:lnTo>
                  <a:pt x="104" y="179"/>
                </a:lnTo>
                <a:lnTo>
                  <a:pt x="100" y="181"/>
                </a:lnTo>
                <a:lnTo>
                  <a:pt x="96" y="183"/>
                </a:lnTo>
                <a:lnTo>
                  <a:pt x="95" y="187"/>
                </a:lnTo>
                <a:lnTo>
                  <a:pt x="95" y="190"/>
                </a:lnTo>
                <a:lnTo>
                  <a:pt x="95" y="212"/>
                </a:lnTo>
                <a:lnTo>
                  <a:pt x="95" y="212"/>
                </a:lnTo>
                <a:lnTo>
                  <a:pt x="91" y="214"/>
                </a:lnTo>
                <a:lnTo>
                  <a:pt x="87" y="217"/>
                </a:lnTo>
                <a:lnTo>
                  <a:pt x="85" y="223"/>
                </a:lnTo>
                <a:lnTo>
                  <a:pt x="85" y="228"/>
                </a:lnTo>
                <a:lnTo>
                  <a:pt x="85" y="228"/>
                </a:lnTo>
                <a:lnTo>
                  <a:pt x="85" y="236"/>
                </a:lnTo>
                <a:lnTo>
                  <a:pt x="91" y="241"/>
                </a:lnTo>
                <a:lnTo>
                  <a:pt x="96" y="245"/>
                </a:lnTo>
                <a:lnTo>
                  <a:pt x="104" y="246"/>
                </a:lnTo>
                <a:lnTo>
                  <a:pt x="104" y="246"/>
                </a:lnTo>
                <a:lnTo>
                  <a:pt x="111" y="245"/>
                </a:lnTo>
                <a:lnTo>
                  <a:pt x="116" y="241"/>
                </a:lnTo>
                <a:lnTo>
                  <a:pt x="122" y="236"/>
                </a:lnTo>
                <a:lnTo>
                  <a:pt x="122" y="228"/>
                </a:lnTo>
                <a:lnTo>
                  <a:pt x="122" y="228"/>
                </a:lnTo>
                <a:lnTo>
                  <a:pt x="122" y="223"/>
                </a:lnTo>
                <a:lnTo>
                  <a:pt x="120" y="217"/>
                </a:lnTo>
                <a:lnTo>
                  <a:pt x="116" y="214"/>
                </a:lnTo>
                <a:lnTo>
                  <a:pt x="113" y="212"/>
                </a:lnTo>
                <a:lnTo>
                  <a:pt x="113" y="212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0" name="Freeform 70"/>
          <p:cNvSpPr>
            <a:spLocks noEditPoints="1"/>
          </p:cNvSpPr>
          <p:nvPr/>
        </p:nvSpPr>
        <p:spPr bwMode="auto">
          <a:xfrm>
            <a:off x="2603500" y="1064911"/>
            <a:ext cx="457200" cy="452438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19" y="4"/>
              </a:cxn>
              <a:cxn ang="0">
                <a:pos x="92" y="13"/>
              </a:cxn>
              <a:cxn ang="0">
                <a:pos x="67" y="27"/>
              </a:cxn>
              <a:cxn ang="0">
                <a:pos x="43" y="45"/>
              </a:cxn>
              <a:cxn ang="0">
                <a:pos x="25" y="67"/>
              </a:cxn>
              <a:cxn ang="0">
                <a:pos x="11" y="92"/>
              </a:cxn>
              <a:cxn ang="0">
                <a:pos x="2" y="121"/>
              </a:cxn>
              <a:cxn ang="0">
                <a:pos x="0" y="152"/>
              </a:cxn>
              <a:cxn ang="0">
                <a:pos x="0" y="167"/>
              </a:cxn>
              <a:cxn ang="0">
                <a:pos x="5" y="198"/>
              </a:cxn>
              <a:cxn ang="0">
                <a:pos x="18" y="225"/>
              </a:cxn>
              <a:cxn ang="0">
                <a:pos x="34" y="248"/>
              </a:cxn>
              <a:cxn ang="0">
                <a:pos x="54" y="268"/>
              </a:cxn>
              <a:cxn ang="0">
                <a:pos x="78" y="285"/>
              </a:cxn>
              <a:cxn ang="0">
                <a:pos x="105" y="295"/>
              </a:cxn>
              <a:cxn ang="0">
                <a:pos x="136" y="303"/>
              </a:cxn>
              <a:cxn ang="0">
                <a:pos x="150" y="303"/>
              </a:cxn>
              <a:cxn ang="0">
                <a:pos x="181" y="301"/>
              </a:cxn>
              <a:cxn ang="0">
                <a:pos x="210" y="292"/>
              </a:cxn>
              <a:cxn ang="0">
                <a:pos x="235" y="277"/>
              </a:cxn>
              <a:cxn ang="0">
                <a:pos x="257" y="259"/>
              </a:cxn>
              <a:cxn ang="0">
                <a:pos x="275" y="236"/>
              </a:cxn>
              <a:cxn ang="0">
                <a:pos x="290" y="210"/>
              </a:cxn>
              <a:cxn ang="0">
                <a:pos x="299" y="183"/>
              </a:cxn>
              <a:cxn ang="0">
                <a:pos x="302" y="152"/>
              </a:cxn>
              <a:cxn ang="0">
                <a:pos x="301" y="136"/>
              </a:cxn>
              <a:cxn ang="0">
                <a:pos x="295" y="107"/>
              </a:cxn>
              <a:cxn ang="0">
                <a:pos x="283" y="80"/>
              </a:cxn>
              <a:cxn ang="0">
                <a:pos x="268" y="56"/>
              </a:cxn>
              <a:cxn ang="0">
                <a:pos x="246" y="34"/>
              </a:cxn>
              <a:cxn ang="0">
                <a:pos x="223" y="18"/>
              </a:cxn>
              <a:cxn ang="0">
                <a:pos x="196" y="7"/>
              </a:cxn>
              <a:cxn ang="0">
                <a:pos x="167" y="2"/>
              </a:cxn>
              <a:cxn ang="0">
                <a:pos x="150" y="0"/>
              </a:cxn>
              <a:cxn ang="0">
                <a:pos x="94" y="227"/>
              </a:cxn>
              <a:cxn ang="0">
                <a:pos x="94" y="76"/>
              </a:cxn>
              <a:cxn ang="0">
                <a:pos x="132" y="227"/>
              </a:cxn>
              <a:cxn ang="0">
                <a:pos x="170" y="227"/>
              </a:cxn>
              <a:cxn ang="0">
                <a:pos x="170" y="76"/>
              </a:cxn>
              <a:cxn ang="0">
                <a:pos x="206" y="227"/>
              </a:cxn>
            </a:cxnLst>
            <a:rect l="0" t="0" r="r" b="b"/>
            <a:pathLst>
              <a:path w="302" h="303">
                <a:moveTo>
                  <a:pt x="150" y="0"/>
                </a:moveTo>
                <a:lnTo>
                  <a:pt x="150" y="0"/>
                </a:lnTo>
                <a:lnTo>
                  <a:pt x="136" y="2"/>
                </a:lnTo>
                <a:lnTo>
                  <a:pt x="119" y="4"/>
                </a:lnTo>
                <a:lnTo>
                  <a:pt x="105" y="7"/>
                </a:lnTo>
                <a:lnTo>
                  <a:pt x="92" y="13"/>
                </a:lnTo>
                <a:lnTo>
                  <a:pt x="78" y="18"/>
                </a:lnTo>
                <a:lnTo>
                  <a:pt x="67" y="27"/>
                </a:lnTo>
                <a:lnTo>
                  <a:pt x="54" y="34"/>
                </a:lnTo>
                <a:lnTo>
                  <a:pt x="43" y="45"/>
                </a:lnTo>
                <a:lnTo>
                  <a:pt x="34" y="56"/>
                </a:lnTo>
                <a:lnTo>
                  <a:pt x="25" y="67"/>
                </a:lnTo>
                <a:lnTo>
                  <a:pt x="18" y="80"/>
                </a:lnTo>
                <a:lnTo>
                  <a:pt x="11" y="92"/>
                </a:lnTo>
                <a:lnTo>
                  <a:pt x="5" y="107"/>
                </a:lnTo>
                <a:lnTo>
                  <a:pt x="2" y="121"/>
                </a:lnTo>
                <a:lnTo>
                  <a:pt x="0" y="136"/>
                </a:lnTo>
                <a:lnTo>
                  <a:pt x="0" y="152"/>
                </a:lnTo>
                <a:lnTo>
                  <a:pt x="0" y="152"/>
                </a:lnTo>
                <a:lnTo>
                  <a:pt x="0" y="167"/>
                </a:lnTo>
                <a:lnTo>
                  <a:pt x="2" y="183"/>
                </a:lnTo>
                <a:lnTo>
                  <a:pt x="5" y="198"/>
                </a:lnTo>
                <a:lnTo>
                  <a:pt x="11" y="210"/>
                </a:lnTo>
                <a:lnTo>
                  <a:pt x="18" y="225"/>
                </a:lnTo>
                <a:lnTo>
                  <a:pt x="25" y="236"/>
                </a:lnTo>
                <a:lnTo>
                  <a:pt x="34" y="248"/>
                </a:lnTo>
                <a:lnTo>
                  <a:pt x="43" y="259"/>
                </a:lnTo>
                <a:lnTo>
                  <a:pt x="54" y="268"/>
                </a:lnTo>
                <a:lnTo>
                  <a:pt x="67" y="277"/>
                </a:lnTo>
                <a:lnTo>
                  <a:pt x="78" y="285"/>
                </a:lnTo>
                <a:lnTo>
                  <a:pt x="92" y="292"/>
                </a:lnTo>
                <a:lnTo>
                  <a:pt x="105" y="295"/>
                </a:lnTo>
                <a:lnTo>
                  <a:pt x="119" y="301"/>
                </a:lnTo>
                <a:lnTo>
                  <a:pt x="136" y="303"/>
                </a:lnTo>
                <a:lnTo>
                  <a:pt x="150" y="303"/>
                </a:lnTo>
                <a:lnTo>
                  <a:pt x="150" y="303"/>
                </a:lnTo>
                <a:lnTo>
                  <a:pt x="167" y="303"/>
                </a:lnTo>
                <a:lnTo>
                  <a:pt x="181" y="301"/>
                </a:lnTo>
                <a:lnTo>
                  <a:pt x="196" y="295"/>
                </a:lnTo>
                <a:lnTo>
                  <a:pt x="210" y="292"/>
                </a:lnTo>
                <a:lnTo>
                  <a:pt x="223" y="285"/>
                </a:lnTo>
                <a:lnTo>
                  <a:pt x="235" y="277"/>
                </a:lnTo>
                <a:lnTo>
                  <a:pt x="246" y="268"/>
                </a:lnTo>
                <a:lnTo>
                  <a:pt x="257" y="259"/>
                </a:lnTo>
                <a:lnTo>
                  <a:pt x="268" y="248"/>
                </a:lnTo>
                <a:lnTo>
                  <a:pt x="275" y="236"/>
                </a:lnTo>
                <a:lnTo>
                  <a:pt x="283" y="225"/>
                </a:lnTo>
                <a:lnTo>
                  <a:pt x="290" y="210"/>
                </a:lnTo>
                <a:lnTo>
                  <a:pt x="295" y="198"/>
                </a:lnTo>
                <a:lnTo>
                  <a:pt x="299" y="183"/>
                </a:lnTo>
                <a:lnTo>
                  <a:pt x="301" y="167"/>
                </a:lnTo>
                <a:lnTo>
                  <a:pt x="302" y="152"/>
                </a:lnTo>
                <a:lnTo>
                  <a:pt x="302" y="152"/>
                </a:lnTo>
                <a:lnTo>
                  <a:pt x="301" y="136"/>
                </a:lnTo>
                <a:lnTo>
                  <a:pt x="299" y="121"/>
                </a:lnTo>
                <a:lnTo>
                  <a:pt x="295" y="107"/>
                </a:lnTo>
                <a:lnTo>
                  <a:pt x="290" y="92"/>
                </a:lnTo>
                <a:lnTo>
                  <a:pt x="283" y="80"/>
                </a:lnTo>
                <a:lnTo>
                  <a:pt x="275" y="67"/>
                </a:lnTo>
                <a:lnTo>
                  <a:pt x="268" y="56"/>
                </a:lnTo>
                <a:lnTo>
                  <a:pt x="257" y="45"/>
                </a:lnTo>
                <a:lnTo>
                  <a:pt x="246" y="34"/>
                </a:lnTo>
                <a:lnTo>
                  <a:pt x="235" y="27"/>
                </a:lnTo>
                <a:lnTo>
                  <a:pt x="223" y="18"/>
                </a:lnTo>
                <a:lnTo>
                  <a:pt x="210" y="13"/>
                </a:lnTo>
                <a:lnTo>
                  <a:pt x="196" y="7"/>
                </a:lnTo>
                <a:lnTo>
                  <a:pt x="181" y="4"/>
                </a:lnTo>
                <a:lnTo>
                  <a:pt x="167" y="2"/>
                </a:lnTo>
                <a:lnTo>
                  <a:pt x="150" y="0"/>
                </a:lnTo>
                <a:lnTo>
                  <a:pt x="150" y="0"/>
                </a:lnTo>
                <a:close/>
                <a:moveTo>
                  <a:pt x="132" y="227"/>
                </a:moveTo>
                <a:lnTo>
                  <a:pt x="94" y="227"/>
                </a:lnTo>
                <a:lnTo>
                  <a:pt x="94" y="152"/>
                </a:lnTo>
                <a:lnTo>
                  <a:pt x="94" y="76"/>
                </a:lnTo>
                <a:lnTo>
                  <a:pt x="132" y="76"/>
                </a:lnTo>
                <a:lnTo>
                  <a:pt x="132" y="227"/>
                </a:lnTo>
                <a:close/>
                <a:moveTo>
                  <a:pt x="206" y="227"/>
                </a:moveTo>
                <a:lnTo>
                  <a:pt x="170" y="227"/>
                </a:lnTo>
                <a:lnTo>
                  <a:pt x="170" y="152"/>
                </a:lnTo>
                <a:lnTo>
                  <a:pt x="170" y="76"/>
                </a:lnTo>
                <a:lnTo>
                  <a:pt x="206" y="76"/>
                </a:lnTo>
                <a:lnTo>
                  <a:pt x="206" y="227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61" name="Group 74"/>
          <p:cNvGrpSpPr/>
          <p:nvPr/>
        </p:nvGrpSpPr>
        <p:grpSpPr>
          <a:xfrm>
            <a:off x="5157057" y="1067150"/>
            <a:ext cx="249363" cy="450653"/>
            <a:chOff x="3386647" y="802411"/>
            <a:chExt cx="172336" cy="311450"/>
          </a:xfrm>
          <a:solidFill>
            <a:srgbClr val="F45474"/>
          </a:solidFill>
        </p:grpSpPr>
        <p:sp>
          <p:nvSpPr>
            <p:cNvPr id="162" name="Freeform 71"/>
            <p:cNvSpPr/>
            <p:nvPr/>
          </p:nvSpPr>
          <p:spPr bwMode="auto">
            <a:xfrm>
              <a:off x="3459319" y="802411"/>
              <a:ext cx="51909" cy="5190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34" y="2"/>
                </a:cxn>
                <a:cxn ang="0">
                  <a:pos x="43" y="7"/>
                </a:cxn>
                <a:cxn ang="0">
                  <a:pos x="49" y="16"/>
                </a:cxn>
                <a:cxn ang="0">
                  <a:pos x="50" y="25"/>
                </a:cxn>
                <a:cxn ang="0">
                  <a:pos x="50" y="25"/>
                </a:cxn>
                <a:cxn ang="0">
                  <a:pos x="49" y="36"/>
                </a:cxn>
                <a:cxn ang="0">
                  <a:pos x="43" y="43"/>
                </a:cxn>
                <a:cxn ang="0">
                  <a:pos x="34" y="49"/>
                </a:cxn>
                <a:cxn ang="0">
                  <a:pos x="25" y="51"/>
                </a:cxn>
                <a:cxn ang="0">
                  <a:pos x="25" y="51"/>
                </a:cxn>
                <a:cxn ang="0">
                  <a:pos x="16" y="49"/>
                </a:cxn>
                <a:cxn ang="0">
                  <a:pos x="7" y="43"/>
                </a:cxn>
                <a:cxn ang="0">
                  <a:pos x="1" y="36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" y="16"/>
                </a:cxn>
                <a:cxn ang="0">
                  <a:pos x="7" y="7"/>
                </a:cxn>
                <a:cxn ang="0">
                  <a:pos x="16" y="2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50" h="51">
                  <a:moveTo>
                    <a:pt x="25" y="0"/>
                  </a:moveTo>
                  <a:lnTo>
                    <a:pt x="25" y="0"/>
                  </a:lnTo>
                  <a:lnTo>
                    <a:pt x="34" y="2"/>
                  </a:lnTo>
                  <a:lnTo>
                    <a:pt x="43" y="7"/>
                  </a:lnTo>
                  <a:lnTo>
                    <a:pt x="49" y="16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49" y="36"/>
                  </a:lnTo>
                  <a:lnTo>
                    <a:pt x="43" y="43"/>
                  </a:lnTo>
                  <a:lnTo>
                    <a:pt x="34" y="49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16" y="49"/>
                  </a:lnTo>
                  <a:lnTo>
                    <a:pt x="7" y="43"/>
                  </a:lnTo>
                  <a:lnTo>
                    <a:pt x="1" y="3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16"/>
                  </a:lnTo>
                  <a:lnTo>
                    <a:pt x="7" y="7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reeform 72"/>
            <p:cNvSpPr>
              <a:spLocks noEditPoints="1"/>
            </p:cNvSpPr>
            <p:nvPr/>
          </p:nvSpPr>
          <p:spPr bwMode="auto">
            <a:xfrm>
              <a:off x="3386647" y="802411"/>
              <a:ext cx="172336" cy="311450"/>
            </a:xfrm>
            <a:custGeom>
              <a:avLst/>
              <a:gdLst/>
              <a:ahLst/>
              <a:cxnLst>
                <a:cxn ang="0">
                  <a:pos x="158" y="94"/>
                </a:cxn>
                <a:cxn ang="0">
                  <a:pos x="141" y="69"/>
                </a:cxn>
                <a:cxn ang="0">
                  <a:pos x="134" y="63"/>
                </a:cxn>
                <a:cxn ang="0">
                  <a:pos x="130" y="60"/>
                </a:cxn>
                <a:cxn ang="0">
                  <a:pos x="123" y="58"/>
                </a:cxn>
                <a:cxn ang="0">
                  <a:pos x="100" y="54"/>
                </a:cxn>
                <a:cxn ang="0">
                  <a:pos x="67" y="58"/>
                </a:cxn>
                <a:cxn ang="0">
                  <a:pos x="63" y="58"/>
                </a:cxn>
                <a:cxn ang="0">
                  <a:pos x="61" y="58"/>
                </a:cxn>
                <a:cxn ang="0">
                  <a:pos x="61" y="58"/>
                </a:cxn>
                <a:cxn ang="0">
                  <a:pos x="34" y="56"/>
                </a:cxn>
                <a:cxn ang="0">
                  <a:pos x="27" y="40"/>
                </a:cxn>
                <a:cxn ang="0">
                  <a:pos x="23" y="23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4" y="14"/>
                </a:cxn>
                <a:cxn ang="0">
                  <a:pos x="9" y="14"/>
                </a:cxn>
                <a:cxn ang="0">
                  <a:pos x="2" y="22"/>
                </a:cxn>
                <a:cxn ang="0">
                  <a:pos x="0" y="29"/>
                </a:cxn>
                <a:cxn ang="0">
                  <a:pos x="11" y="60"/>
                </a:cxn>
                <a:cxn ang="0">
                  <a:pos x="14" y="70"/>
                </a:cxn>
                <a:cxn ang="0">
                  <a:pos x="22" y="76"/>
                </a:cxn>
                <a:cxn ang="0">
                  <a:pos x="40" y="81"/>
                </a:cxn>
                <a:cxn ang="0">
                  <a:pos x="60" y="83"/>
                </a:cxn>
                <a:cxn ang="0">
                  <a:pos x="60" y="92"/>
                </a:cxn>
                <a:cxn ang="0">
                  <a:pos x="60" y="286"/>
                </a:cxn>
                <a:cxn ang="0">
                  <a:pos x="61" y="292"/>
                </a:cxn>
                <a:cxn ang="0">
                  <a:pos x="69" y="299"/>
                </a:cxn>
                <a:cxn ang="0">
                  <a:pos x="74" y="301"/>
                </a:cxn>
                <a:cxn ang="0">
                  <a:pos x="85" y="295"/>
                </a:cxn>
                <a:cxn ang="0">
                  <a:pos x="89" y="286"/>
                </a:cxn>
                <a:cxn ang="0">
                  <a:pos x="89" y="185"/>
                </a:cxn>
                <a:cxn ang="0">
                  <a:pos x="90" y="179"/>
                </a:cxn>
                <a:cxn ang="0">
                  <a:pos x="94" y="179"/>
                </a:cxn>
                <a:cxn ang="0">
                  <a:pos x="100" y="181"/>
                </a:cxn>
                <a:cxn ang="0">
                  <a:pos x="100" y="286"/>
                </a:cxn>
                <a:cxn ang="0">
                  <a:pos x="101" y="292"/>
                </a:cxn>
                <a:cxn ang="0">
                  <a:pos x="109" y="299"/>
                </a:cxn>
                <a:cxn ang="0">
                  <a:pos x="114" y="301"/>
                </a:cxn>
                <a:cxn ang="0">
                  <a:pos x="125" y="295"/>
                </a:cxn>
                <a:cxn ang="0">
                  <a:pos x="129" y="286"/>
                </a:cxn>
                <a:cxn ang="0">
                  <a:pos x="129" y="174"/>
                </a:cxn>
                <a:cxn ang="0">
                  <a:pos x="136" y="167"/>
                </a:cxn>
                <a:cxn ang="0">
                  <a:pos x="150" y="152"/>
                </a:cxn>
                <a:cxn ang="0">
                  <a:pos x="156" y="143"/>
                </a:cxn>
                <a:cxn ang="0">
                  <a:pos x="163" y="125"/>
                </a:cxn>
                <a:cxn ang="0">
                  <a:pos x="165" y="119"/>
                </a:cxn>
                <a:cxn ang="0">
                  <a:pos x="161" y="107"/>
                </a:cxn>
                <a:cxn ang="0">
                  <a:pos x="158" y="94"/>
                </a:cxn>
                <a:cxn ang="0">
                  <a:pos x="139" y="119"/>
                </a:cxn>
                <a:cxn ang="0">
                  <a:pos x="134" y="130"/>
                </a:cxn>
                <a:cxn ang="0">
                  <a:pos x="129" y="92"/>
                </a:cxn>
                <a:cxn ang="0">
                  <a:pos x="136" y="105"/>
                </a:cxn>
                <a:cxn ang="0">
                  <a:pos x="141" y="118"/>
                </a:cxn>
                <a:cxn ang="0">
                  <a:pos x="139" y="119"/>
                </a:cxn>
                <a:cxn ang="0">
                  <a:pos x="141" y="118"/>
                </a:cxn>
              </a:cxnLst>
              <a:rect l="0" t="0" r="r" b="b"/>
              <a:pathLst>
                <a:path w="165" h="301">
                  <a:moveTo>
                    <a:pt x="158" y="94"/>
                  </a:moveTo>
                  <a:lnTo>
                    <a:pt x="158" y="94"/>
                  </a:lnTo>
                  <a:lnTo>
                    <a:pt x="147" y="78"/>
                  </a:lnTo>
                  <a:lnTo>
                    <a:pt x="141" y="69"/>
                  </a:lnTo>
                  <a:lnTo>
                    <a:pt x="134" y="63"/>
                  </a:lnTo>
                  <a:lnTo>
                    <a:pt x="134" y="63"/>
                  </a:lnTo>
                  <a:lnTo>
                    <a:pt x="130" y="61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23" y="58"/>
                  </a:lnTo>
                  <a:lnTo>
                    <a:pt x="116" y="56"/>
                  </a:lnTo>
                  <a:lnTo>
                    <a:pt x="100" y="54"/>
                  </a:lnTo>
                  <a:lnTo>
                    <a:pt x="81" y="56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3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47" y="5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27" y="40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9" y="14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45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4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40" y="81"/>
                  </a:lnTo>
                  <a:lnTo>
                    <a:pt x="49" y="83"/>
                  </a:lnTo>
                  <a:lnTo>
                    <a:pt x="60" y="83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181"/>
                  </a:lnTo>
                  <a:lnTo>
                    <a:pt x="60" y="286"/>
                  </a:lnTo>
                  <a:lnTo>
                    <a:pt x="60" y="286"/>
                  </a:lnTo>
                  <a:lnTo>
                    <a:pt x="61" y="292"/>
                  </a:lnTo>
                  <a:lnTo>
                    <a:pt x="63" y="295"/>
                  </a:lnTo>
                  <a:lnTo>
                    <a:pt x="69" y="299"/>
                  </a:lnTo>
                  <a:lnTo>
                    <a:pt x="74" y="301"/>
                  </a:lnTo>
                  <a:lnTo>
                    <a:pt x="74" y="301"/>
                  </a:lnTo>
                  <a:lnTo>
                    <a:pt x="80" y="299"/>
                  </a:lnTo>
                  <a:lnTo>
                    <a:pt x="85" y="295"/>
                  </a:lnTo>
                  <a:lnTo>
                    <a:pt x="89" y="292"/>
                  </a:lnTo>
                  <a:lnTo>
                    <a:pt x="89" y="286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90" y="181"/>
                  </a:lnTo>
                  <a:lnTo>
                    <a:pt x="90" y="179"/>
                  </a:lnTo>
                  <a:lnTo>
                    <a:pt x="94" y="179"/>
                  </a:lnTo>
                  <a:lnTo>
                    <a:pt x="94" y="179"/>
                  </a:lnTo>
                  <a:lnTo>
                    <a:pt x="98" y="179"/>
                  </a:lnTo>
                  <a:lnTo>
                    <a:pt x="100" y="181"/>
                  </a:lnTo>
                  <a:lnTo>
                    <a:pt x="100" y="185"/>
                  </a:lnTo>
                  <a:lnTo>
                    <a:pt x="100" y="286"/>
                  </a:lnTo>
                  <a:lnTo>
                    <a:pt x="100" y="286"/>
                  </a:lnTo>
                  <a:lnTo>
                    <a:pt x="101" y="292"/>
                  </a:lnTo>
                  <a:lnTo>
                    <a:pt x="103" y="295"/>
                  </a:lnTo>
                  <a:lnTo>
                    <a:pt x="109" y="299"/>
                  </a:lnTo>
                  <a:lnTo>
                    <a:pt x="114" y="301"/>
                  </a:lnTo>
                  <a:lnTo>
                    <a:pt x="114" y="301"/>
                  </a:lnTo>
                  <a:lnTo>
                    <a:pt x="119" y="299"/>
                  </a:lnTo>
                  <a:lnTo>
                    <a:pt x="125" y="295"/>
                  </a:lnTo>
                  <a:lnTo>
                    <a:pt x="127" y="292"/>
                  </a:lnTo>
                  <a:lnTo>
                    <a:pt x="129" y="286"/>
                  </a:lnTo>
                  <a:lnTo>
                    <a:pt x="129" y="188"/>
                  </a:lnTo>
                  <a:lnTo>
                    <a:pt x="129" y="174"/>
                  </a:lnTo>
                  <a:lnTo>
                    <a:pt x="129" y="174"/>
                  </a:lnTo>
                  <a:lnTo>
                    <a:pt x="136" y="167"/>
                  </a:lnTo>
                  <a:lnTo>
                    <a:pt x="143" y="159"/>
                  </a:lnTo>
                  <a:lnTo>
                    <a:pt x="150" y="152"/>
                  </a:lnTo>
                  <a:lnTo>
                    <a:pt x="156" y="143"/>
                  </a:lnTo>
                  <a:lnTo>
                    <a:pt x="156" y="143"/>
                  </a:lnTo>
                  <a:lnTo>
                    <a:pt x="161" y="130"/>
                  </a:lnTo>
                  <a:lnTo>
                    <a:pt x="163" y="125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65" y="112"/>
                  </a:lnTo>
                  <a:lnTo>
                    <a:pt x="161" y="107"/>
                  </a:lnTo>
                  <a:lnTo>
                    <a:pt x="158" y="94"/>
                  </a:lnTo>
                  <a:lnTo>
                    <a:pt x="158" y="94"/>
                  </a:lnTo>
                  <a:close/>
                  <a:moveTo>
                    <a:pt x="139" y="119"/>
                  </a:moveTo>
                  <a:lnTo>
                    <a:pt x="139" y="119"/>
                  </a:lnTo>
                  <a:lnTo>
                    <a:pt x="134" y="130"/>
                  </a:lnTo>
                  <a:lnTo>
                    <a:pt x="134" y="130"/>
                  </a:lnTo>
                  <a:lnTo>
                    <a:pt x="129" y="141"/>
                  </a:lnTo>
                  <a:lnTo>
                    <a:pt x="129" y="92"/>
                  </a:lnTo>
                  <a:lnTo>
                    <a:pt x="129" y="92"/>
                  </a:lnTo>
                  <a:lnTo>
                    <a:pt x="136" y="105"/>
                  </a:lnTo>
                  <a:lnTo>
                    <a:pt x="141" y="118"/>
                  </a:lnTo>
                  <a:lnTo>
                    <a:pt x="141" y="118"/>
                  </a:lnTo>
                  <a:lnTo>
                    <a:pt x="139" y="119"/>
                  </a:lnTo>
                  <a:lnTo>
                    <a:pt x="139" y="119"/>
                  </a:lnTo>
                  <a:close/>
                  <a:moveTo>
                    <a:pt x="141" y="118"/>
                  </a:moveTo>
                  <a:lnTo>
                    <a:pt x="141" y="1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reeform 73"/>
            <p:cNvSpPr/>
            <p:nvPr/>
          </p:nvSpPr>
          <p:spPr bwMode="auto">
            <a:xfrm>
              <a:off x="3386647" y="802411"/>
              <a:ext cx="172336" cy="311450"/>
            </a:xfrm>
            <a:custGeom>
              <a:avLst/>
              <a:gdLst/>
              <a:ahLst/>
              <a:cxnLst>
                <a:cxn ang="0">
                  <a:pos x="158" y="94"/>
                </a:cxn>
                <a:cxn ang="0">
                  <a:pos x="141" y="69"/>
                </a:cxn>
                <a:cxn ang="0">
                  <a:pos x="134" y="63"/>
                </a:cxn>
                <a:cxn ang="0">
                  <a:pos x="130" y="60"/>
                </a:cxn>
                <a:cxn ang="0">
                  <a:pos x="123" y="58"/>
                </a:cxn>
                <a:cxn ang="0">
                  <a:pos x="100" y="54"/>
                </a:cxn>
                <a:cxn ang="0">
                  <a:pos x="67" y="58"/>
                </a:cxn>
                <a:cxn ang="0">
                  <a:pos x="63" y="58"/>
                </a:cxn>
                <a:cxn ang="0">
                  <a:pos x="61" y="58"/>
                </a:cxn>
                <a:cxn ang="0">
                  <a:pos x="61" y="58"/>
                </a:cxn>
                <a:cxn ang="0">
                  <a:pos x="34" y="56"/>
                </a:cxn>
                <a:cxn ang="0">
                  <a:pos x="27" y="40"/>
                </a:cxn>
                <a:cxn ang="0">
                  <a:pos x="23" y="23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4" y="14"/>
                </a:cxn>
                <a:cxn ang="0">
                  <a:pos x="9" y="14"/>
                </a:cxn>
                <a:cxn ang="0">
                  <a:pos x="2" y="22"/>
                </a:cxn>
                <a:cxn ang="0">
                  <a:pos x="0" y="29"/>
                </a:cxn>
                <a:cxn ang="0">
                  <a:pos x="11" y="60"/>
                </a:cxn>
                <a:cxn ang="0">
                  <a:pos x="14" y="70"/>
                </a:cxn>
                <a:cxn ang="0">
                  <a:pos x="22" y="76"/>
                </a:cxn>
                <a:cxn ang="0">
                  <a:pos x="40" y="81"/>
                </a:cxn>
                <a:cxn ang="0">
                  <a:pos x="60" y="83"/>
                </a:cxn>
                <a:cxn ang="0">
                  <a:pos x="60" y="92"/>
                </a:cxn>
                <a:cxn ang="0">
                  <a:pos x="60" y="286"/>
                </a:cxn>
                <a:cxn ang="0">
                  <a:pos x="61" y="292"/>
                </a:cxn>
                <a:cxn ang="0">
                  <a:pos x="69" y="299"/>
                </a:cxn>
                <a:cxn ang="0">
                  <a:pos x="74" y="301"/>
                </a:cxn>
                <a:cxn ang="0">
                  <a:pos x="85" y="295"/>
                </a:cxn>
                <a:cxn ang="0">
                  <a:pos x="89" y="286"/>
                </a:cxn>
                <a:cxn ang="0">
                  <a:pos x="89" y="185"/>
                </a:cxn>
                <a:cxn ang="0">
                  <a:pos x="90" y="179"/>
                </a:cxn>
                <a:cxn ang="0">
                  <a:pos x="94" y="179"/>
                </a:cxn>
                <a:cxn ang="0">
                  <a:pos x="100" y="181"/>
                </a:cxn>
                <a:cxn ang="0">
                  <a:pos x="100" y="286"/>
                </a:cxn>
                <a:cxn ang="0">
                  <a:pos x="101" y="292"/>
                </a:cxn>
                <a:cxn ang="0">
                  <a:pos x="109" y="299"/>
                </a:cxn>
                <a:cxn ang="0">
                  <a:pos x="114" y="301"/>
                </a:cxn>
                <a:cxn ang="0">
                  <a:pos x="125" y="295"/>
                </a:cxn>
                <a:cxn ang="0">
                  <a:pos x="129" y="286"/>
                </a:cxn>
                <a:cxn ang="0">
                  <a:pos x="129" y="174"/>
                </a:cxn>
                <a:cxn ang="0">
                  <a:pos x="136" y="167"/>
                </a:cxn>
                <a:cxn ang="0">
                  <a:pos x="150" y="152"/>
                </a:cxn>
                <a:cxn ang="0">
                  <a:pos x="156" y="143"/>
                </a:cxn>
                <a:cxn ang="0">
                  <a:pos x="163" y="125"/>
                </a:cxn>
                <a:cxn ang="0">
                  <a:pos x="165" y="119"/>
                </a:cxn>
                <a:cxn ang="0">
                  <a:pos x="161" y="107"/>
                </a:cxn>
                <a:cxn ang="0">
                  <a:pos x="158" y="94"/>
                </a:cxn>
              </a:cxnLst>
              <a:rect l="0" t="0" r="r" b="b"/>
              <a:pathLst>
                <a:path w="165" h="301">
                  <a:moveTo>
                    <a:pt x="158" y="94"/>
                  </a:moveTo>
                  <a:lnTo>
                    <a:pt x="158" y="94"/>
                  </a:lnTo>
                  <a:lnTo>
                    <a:pt x="147" y="78"/>
                  </a:lnTo>
                  <a:lnTo>
                    <a:pt x="141" y="69"/>
                  </a:lnTo>
                  <a:lnTo>
                    <a:pt x="134" y="63"/>
                  </a:lnTo>
                  <a:lnTo>
                    <a:pt x="134" y="63"/>
                  </a:lnTo>
                  <a:lnTo>
                    <a:pt x="130" y="61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23" y="58"/>
                  </a:lnTo>
                  <a:lnTo>
                    <a:pt x="116" y="56"/>
                  </a:lnTo>
                  <a:lnTo>
                    <a:pt x="100" y="54"/>
                  </a:lnTo>
                  <a:lnTo>
                    <a:pt x="81" y="56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3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47" y="5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27" y="40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9" y="14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45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4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40" y="81"/>
                  </a:lnTo>
                  <a:lnTo>
                    <a:pt x="49" y="83"/>
                  </a:lnTo>
                  <a:lnTo>
                    <a:pt x="60" y="83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181"/>
                  </a:lnTo>
                  <a:lnTo>
                    <a:pt x="60" y="286"/>
                  </a:lnTo>
                  <a:lnTo>
                    <a:pt x="60" y="286"/>
                  </a:lnTo>
                  <a:lnTo>
                    <a:pt x="61" y="292"/>
                  </a:lnTo>
                  <a:lnTo>
                    <a:pt x="63" y="295"/>
                  </a:lnTo>
                  <a:lnTo>
                    <a:pt x="69" y="299"/>
                  </a:lnTo>
                  <a:lnTo>
                    <a:pt x="74" y="301"/>
                  </a:lnTo>
                  <a:lnTo>
                    <a:pt x="74" y="301"/>
                  </a:lnTo>
                  <a:lnTo>
                    <a:pt x="80" y="299"/>
                  </a:lnTo>
                  <a:lnTo>
                    <a:pt x="85" y="295"/>
                  </a:lnTo>
                  <a:lnTo>
                    <a:pt x="89" y="292"/>
                  </a:lnTo>
                  <a:lnTo>
                    <a:pt x="89" y="286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90" y="181"/>
                  </a:lnTo>
                  <a:lnTo>
                    <a:pt x="90" y="179"/>
                  </a:lnTo>
                  <a:lnTo>
                    <a:pt x="94" y="179"/>
                  </a:lnTo>
                  <a:lnTo>
                    <a:pt x="94" y="179"/>
                  </a:lnTo>
                  <a:lnTo>
                    <a:pt x="98" y="179"/>
                  </a:lnTo>
                  <a:lnTo>
                    <a:pt x="100" y="181"/>
                  </a:lnTo>
                  <a:lnTo>
                    <a:pt x="100" y="185"/>
                  </a:lnTo>
                  <a:lnTo>
                    <a:pt x="100" y="286"/>
                  </a:lnTo>
                  <a:lnTo>
                    <a:pt x="100" y="286"/>
                  </a:lnTo>
                  <a:lnTo>
                    <a:pt x="101" y="292"/>
                  </a:lnTo>
                  <a:lnTo>
                    <a:pt x="103" y="295"/>
                  </a:lnTo>
                  <a:lnTo>
                    <a:pt x="109" y="299"/>
                  </a:lnTo>
                  <a:lnTo>
                    <a:pt x="114" y="301"/>
                  </a:lnTo>
                  <a:lnTo>
                    <a:pt x="114" y="301"/>
                  </a:lnTo>
                  <a:lnTo>
                    <a:pt x="119" y="299"/>
                  </a:lnTo>
                  <a:lnTo>
                    <a:pt x="125" y="295"/>
                  </a:lnTo>
                  <a:lnTo>
                    <a:pt x="127" y="292"/>
                  </a:lnTo>
                  <a:lnTo>
                    <a:pt x="129" y="286"/>
                  </a:lnTo>
                  <a:lnTo>
                    <a:pt x="129" y="188"/>
                  </a:lnTo>
                  <a:lnTo>
                    <a:pt x="129" y="174"/>
                  </a:lnTo>
                  <a:lnTo>
                    <a:pt x="129" y="174"/>
                  </a:lnTo>
                  <a:lnTo>
                    <a:pt x="136" y="167"/>
                  </a:lnTo>
                  <a:lnTo>
                    <a:pt x="143" y="159"/>
                  </a:lnTo>
                  <a:lnTo>
                    <a:pt x="150" y="152"/>
                  </a:lnTo>
                  <a:lnTo>
                    <a:pt x="156" y="143"/>
                  </a:lnTo>
                  <a:lnTo>
                    <a:pt x="156" y="143"/>
                  </a:lnTo>
                  <a:lnTo>
                    <a:pt x="161" y="130"/>
                  </a:lnTo>
                  <a:lnTo>
                    <a:pt x="163" y="125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65" y="112"/>
                  </a:lnTo>
                  <a:lnTo>
                    <a:pt x="161" y="107"/>
                  </a:lnTo>
                  <a:lnTo>
                    <a:pt x="158" y="94"/>
                  </a:lnTo>
                  <a:lnTo>
                    <a:pt x="158" y="9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reeform 74"/>
            <p:cNvSpPr/>
            <p:nvPr/>
          </p:nvSpPr>
          <p:spPr bwMode="auto">
            <a:xfrm>
              <a:off x="3521609" y="897922"/>
              <a:ext cx="12458" cy="51909"/>
            </a:xfrm>
            <a:custGeom>
              <a:avLst/>
              <a:gdLst/>
              <a:ahLst/>
              <a:cxnLst>
                <a:cxn ang="0">
                  <a:pos x="10" y="27"/>
                </a:cxn>
                <a:cxn ang="0">
                  <a:pos x="10" y="27"/>
                </a:cxn>
                <a:cxn ang="0">
                  <a:pos x="5" y="38"/>
                </a:cxn>
                <a:cxn ang="0">
                  <a:pos x="5" y="38"/>
                </a:cxn>
                <a:cxn ang="0">
                  <a:pos x="0" y="4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13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7"/>
                </a:cxn>
                <a:cxn ang="0">
                  <a:pos x="10" y="27"/>
                </a:cxn>
              </a:cxnLst>
              <a:rect l="0" t="0" r="r" b="b"/>
              <a:pathLst>
                <a:path w="12" h="49">
                  <a:moveTo>
                    <a:pt x="10" y="27"/>
                  </a:moveTo>
                  <a:lnTo>
                    <a:pt x="10" y="27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0" y="49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3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7"/>
                  </a:lnTo>
                  <a:lnTo>
                    <a:pt x="10" y="27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Line 75"/>
            <p:cNvSpPr>
              <a:spLocks noChangeShapeType="1"/>
            </p:cNvSpPr>
            <p:nvPr/>
          </p:nvSpPr>
          <p:spPr bwMode="auto">
            <a:xfrm>
              <a:off x="3534067" y="924914"/>
              <a:ext cx="2077" cy="2077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67" name="Group 75"/>
          <p:cNvGrpSpPr/>
          <p:nvPr/>
        </p:nvGrpSpPr>
        <p:grpSpPr>
          <a:xfrm>
            <a:off x="6309929" y="1061138"/>
            <a:ext cx="474691" cy="462672"/>
            <a:chOff x="4080141" y="798258"/>
            <a:chExt cx="328062" cy="319755"/>
          </a:xfrm>
          <a:solidFill>
            <a:srgbClr val="F45474"/>
          </a:solidFill>
        </p:grpSpPr>
        <p:sp>
          <p:nvSpPr>
            <p:cNvPr id="168" name="Freeform 76"/>
            <p:cNvSpPr/>
            <p:nvPr/>
          </p:nvSpPr>
          <p:spPr bwMode="auto">
            <a:xfrm>
              <a:off x="4080141" y="823174"/>
              <a:ext cx="294839" cy="294839"/>
            </a:xfrm>
            <a:custGeom>
              <a:avLst/>
              <a:gdLst/>
              <a:ahLst/>
              <a:cxnLst>
                <a:cxn ang="0">
                  <a:pos x="141" y="141"/>
                </a:cxn>
                <a:cxn ang="0">
                  <a:pos x="284" y="141"/>
                </a:cxn>
                <a:cxn ang="0">
                  <a:pos x="284" y="141"/>
                </a:cxn>
                <a:cxn ang="0">
                  <a:pos x="283" y="156"/>
                </a:cxn>
                <a:cxn ang="0">
                  <a:pos x="281" y="170"/>
                </a:cxn>
                <a:cxn ang="0">
                  <a:pos x="277" y="185"/>
                </a:cxn>
                <a:cxn ang="0">
                  <a:pos x="274" y="197"/>
                </a:cxn>
                <a:cxn ang="0">
                  <a:pos x="266" y="210"/>
                </a:cxn>
                <a:cxn ang="0">
                  <a:pos x="259" y="221"/>
                </a:cxn>
                <a:cxn ang="0">
                  <a:pos x="252" y="232"/>
                </a:cxn>
                <a:cxn ang="0">
                  <a:pos x="243" y="243"/>
                </a:cxn>
                <a:cxn ang="0">
                  <a:pos x="232" y="252"/>
                </a:cxn>
                <a:cxn ang="0">
                  <a:pos x="221" y="259"/>
                </a:cxn>
                <a:cxn ang="0">
                  <a:pos x="210" y="266"/>
                </a:cxn>
                <a:cxn ang="0">
                  <a:pos x="197" y="273"/>
                </a:cxn>
                <a:cxn ang="0">
                  <a:pos x="185" y="277"/>
                </a:cxn>
                <a:cxn ang="0">
                  <a:pos x="170" y="281"/>
                </a:cxn>
                <a:cxn ang="0">
                  <a:pos x="156" y="283"/>
                </a:cxn>
                <a:cxn ang="0">
                  <a:pos x="141" y="284"/>
                </a:cxn>
                <a:cxn ang="0">
                  <a:pos x="141" y="284"/>
                </a:cxn>
                <a:cxn ang="0">
                  <a:pos x="127" y="283"/>
                </a:cxn>
                <a:cxn ang="0">
                  <a:pos x="112" y="281"/>
                </a:cxn>
                <a:cxn ang="0">
                  <a:pos x="100" y="277"/>
                </a:cxn>
                <a:cxn ang="0">
                  <a:pos x="87" y="273"/>
                </a:cxn>
                <a:cxn ang="0">
                  <a:pos x="74" y="266"/>
                </a:cxn>
                <a:cxn ang="0">
                  <a:pos x="62" y="259"/>
                </a:cxn>
                <a:cxn ang="0">
                  <a:pos x="51" y="252"/>
                </a:cxn>
                <a:cxn ang="0">
                  <a:pos x="42" y="243"/>
                </a:cxn>
                <a:cxn ang="0">
                  <a:pos x="33" y="232"/>
                </a:cxn>
                <a:cxn ang="0">
                  <a:pos x="23" y="221"/>
                </a:cxn>
                <a:cxn ang="0">
                  <a:pos x="16" y="210"/>
                </a:cxn>
                <a:cxn ang="0">
                  <a:pos x="11" y="197"/>
                </a:cxn>
                <a:cxn ang="0">
                  <a:pos x="5" y="185"/>
                </a:cxn>
                <a:cxn ang="0">
                  <a:pos x="2" y="170"/>
                </a:cxn>
                <a:cxn ang="0">
                  <a:pos x="0" y="156"/>
                </a:cxn>
                <a:cxn ang="0">
                  <a:pos x="0" y="141"/>
                </a:cxn>
                <a:cxn ang="0">
                  <a:pos x="0" y="141"/>
                </a:cxn>
                <a:cxn ang="0">
                  <a:pos x="0" y="127"/>
                </a:cxn>
                <a:cxn ang="0">
                  <a:pos x="2" y="114"/>
                </a:cxn>
                <a:cxn ang="0">
                  <a:pos x="5" y="99"/>
                </a:cxn>
                <a:cxn ang="0">
                  <a:pos x="11" y="87"/>
                </a:cxn>
                <a:cxn ang="0">
                  <a:pos x="16" y="74"/>
                </a:cxn>
                <a:cxn ang="0">
                  <a:pos x="23" y="63"/>
                </a:cxn>
                <a:cxn ang="0">
                  <a:pos x="33" y="52"/>
                </a:cxn>
                <a:cxn ang="0">
                  <a:pos x="42" y="41"/>
                </a:cxn>
                <a:cxn ang="0">
                  <a:pos x="51" y="32"/>
                </a:cxn>
                <a:cxn ang="0">
                  <a:pos x="62" y="23"/>
                </a:cxn>
                <a:cxn ang="0">
                  <a:pos x="74" y="16"/>
                </a:cxn>
                <a:cxn ang="0">
                  <a:pos x="87" y="11"/>
                </a:cxn>
                <a:cxn ang="0">
                  <a:pos x="100" y="7"/>
                </a:cxn>
                <a:cxn ang="0">
                  <a:pos x="112" y="3"/>
                </a:cxn>
                <a:cxn ang="0">
                  <a:pos x="127" y="0"/>
                </a:cxn>
                <a:cxn ang="0">
                  <a:pos x="141" y="0"/>
                </a:cxn>
                <a:cxn ang="0">
                  <a:pos x="141" y="141"/>
                </a:cxn>
              </a:cxnLst>
              <a:rect l="0" t="0" r="r" b="b"/>
              <a:pathLst>
                <a:path w="284" h="284">
                  <a:moveTo>
                    <a:pt x="141" y="141"/>
                  </a:moveTo>
                  <a:lnTo>
                    <a:pt x="284" y="141"/>
                  </a:lnTo>
                  <a:lnTo>
                    <a:pt x="284" y="141"/>
                  </a:lnTo>
                  <a:lnTo>
                    <a:pt x="283" y="156"/>
                  </a:lnTo>
                  <a:lnTo>
                    <a:pt x="281" y="170"/>
                  </a:lnTo>
                  <a:lnTo>
                    <a:pt x="277" y="185"/>
                  </a:lnTo>
                  <a:lnTo>
                    <a:pt x="274" y="197"/>
                  </a:lnTo>
                  <a:lnTo>
                    <a:pt x="266" y="210"/>
                  </a:lnTo>
                  <a:lnTo>
                    <a:pt x="259" y="221"/>
                  </a:lnTo>
                  <a:lnTo>
                    <a:pt x="252" y="232"/>
                  </a:lnTo>
                  <a:lnTo>
                    <a:pt x="243" y="243"/>
                  </a:lnTo>
                  <a:lnTo>
                    <a:pt x="232" y="252"/>
                  </a:lnTo>
                  <a:lnTo>
                    <a:pt x="221" y="259"/>
                  </a:lnTo>
                  <a:lnTo>
                    <a:pt x="210" y="266"/>
                  </a:lnTo>
                  <a:lnTo>
                    <a:pt x="197" y="273"/>
                  </a:lnTo>
                  <a:lnTo>
                    <a:pt x="185" y="277"/>
                  </a:lnTo>
                  <a:lnTo>
                    <a:pt x="170" y="281"/>
                  </a:lnTo>
                  <a:lnTo>
                    <a:pt x="156" y="283"/>
                  </a:lnTo>
                  <a:lnTo>
                    <a:pt x="141" y="284"/>
                  </a:lnTo>
                  <a:lnTo>
                    <a:pt x="141" y="284"/>
                  </a:lnTo>
                  <a:lnTo>
                    <a:pt x="127" y="283"/>
                  </a:lnTo>
                  <a:lnTo>
                    <a:pt x="112" y="281"/>
                  </a:lnTo>
                  <a:lnTo>
                    <a:pt x="100" y="277"/>
                  </a:lnTo>
                  <a:lnTo>
                    <a:pt x="87" y="273"/>
                  </a:lnTo>
                  <a:lnTo>
                    <a:pt x="74" y="266"/>
                  </a:lnTo>
                  <a:lnTo>
                    <a:pt x="62" y="259"/>
                  </a:lnTo>
                  <a:lnTo>
                    <a:pt x="51" y="252"/>
                  </a:lnTo>
                  <a:lnTo>
                    <a:pt x="42" y="243"/>
                  </a:lnTo>
                  <a:lnTo>
                    <a:pt x="33" y="232"/>
                  </a:lnTo>
                  <a:lnTo>
                    <a:pt x="23" y="221"/>
                  </a:lnTo>
                  <a:lnTo>
                    <a:pt x="16" y="210"/>
                  </a:lnTo>
                  <a:lnTo>
                    <a:pt x="11" y="197"/>
                  </a:lnTo>
                  <a:lnTo>
                    <a:pt x="5" y="185"/>
                  </a:lnTo>
                  <a:lnTo>
                    <a:pt x="2" y="170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27"/>
                  </a:lnTo>
                  <a:lnTo>
                    <a:pt x="2" y="114"/>
                  </a:lnTo>
                  <a:lnTo>
                    <a:pt x="5" y="99"/>
                  </a:lnTo>
                  <a:lnTo>
                    <a:pt x="11" y="87"/>
                  </a:lnTo>
                  <a:lnTo>
                    <a:pt x="16" y="74"/>
                  </a:lnTo>
                  <a:lnTo>
                    <a:pt x="23" y="63"/>
                  </a:lnTo>
                  <a:lnTo>
                    <a:pt x="33" y="52"/>
                  </a:lnTo>
                  <a:lnTo>
                    <a:pt x="42" y="41"/>
                  </a:lnTo>
                  <a:lnTo>
                    <a:pt x="51" y="32"/>
                  </a:lnTo>
                  <a:lnTo>
                    <a:pt x="62" y="23"/>
                  </a:lnTo>
                  <a:lnTo>
                    <a:pt x="74" y="16"/>
                  </a:lnTo>
                  <a:lnTo>
                    <a:pt x="87" y="11"/>
                  </a:lnTo>
                  <a:lnTo>
                    <a:pt x="100" y="7"/>
                  </a:lnTo>
                  <a:lnTo>
                    <a:pt x="112" y="3"/>
                  </a:lnTo>
                  <a:lnTo>
                    <a:pt x="127" y="0"/>
                  </a:lnTo>
                  <a:lnTo>
                    <a:pt x="141" y="0"/>
                  </a:lnTo>
                  <a:lnTo>
                    <a:pt x="141" y="14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reeform 77"/>
            <p:cNvSpPr/>
            <p:nvPr/>
          </p:nvSpPr>
          <p:spPr bwMode="auto">
            <a:xfrm>
              <a:off x="4260783" y="798258"/>
              <a:ext cx="147420" cy="147420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141" y="142"/>
                </a:cxn>
                <a:cxn ang="0">
                  <a:pos x="141" y="142"/>
                </a:cxn>
                <a:cxn ang="0">
                  <a:pos x="141" y="127"/>
                </a:cxn>
                <a:cxn ang="0">
                  <a:pos x="139" y="113"/>
                </a:cxn>
                <a:cxn ang="0">
                  <a:pos x="136" y="100"/>
                </a:cxn>
                <a:cxn ang="0">
                  <a:pos x="130" y="87"/>
                </a:cxn>
                <a:cxn ang="0">
                  <a:pos x="125" y="74"/>
                </a:cxn>
                <a:cxn ang="0">
                  <a:pos x="118" y="62"/>
                </a:cxn>
                <a:cxn ang="0">
                  <a:pos x="109" y="51"/>
                </a:cxn>
                <a:cxn ang="0">
                  <a:pos x="100" y="42"/>
                </a:cxn>
                <a:cxn ang="0">
                  <a:pos x="91" y="33"/>
                </a:cxn>
                <a:cxn ang="0">
                  <a:pos x="80" y="24"/>
                </a:cxn>
                <a:cxn ang="0">
                  <a:pos x="67" y="16"/>
                </a:cxn>
                <a:cxn ang="0">
                  <a:pos x="54" y="11"/>
                </a:cxn>
                <a:cxn ang="0">
                  <a:pos x="42" y="6"/>
                </a:cxn>
                <a:cxn ang="0">
                  <a:pos x="29" y="2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142"/>
                </a:cxn>
              </a:cxnLst>
              <a:rect l="0" t="0" r="r" b="b"/>
              <a:pathLst>
                <a:path w="141" h="142">
                  <a:moveTo>
                    <a:pt x="0" y="142"/>
                  </a:moveTo>
                  <a:lnTo>
                    <a:pt x="141" y="142"/>
                  </a:lnTo>
                  <a:lnTo>
                    <a:pt x="141" y="142"/>
                  </a:lnTo>
                  <a:lnTo>
                    <a:pt x="141" y="127"/>
                  </a:lnTo>
                  <a:lnTo>
                    <a:pt x="139" y="113"/>
                  </a:lnTo>
                  <a:lnTo>
                    <a:pt x="136" y="100"/>
                  </a:lnTo>
                  <a:lnTo>
                    <a:pt x="130" y="87"/>
                  </a:lnTo>
                  <a:lnTo>
                    <a:pt x="125" y="74"/>
                  </a:lnTo>
                  <a:lnTo>
                    <a:pt x="118" y="62"/>
                  </a:lnTo>
                  <a:lnTo>
                    <a:pt x="109" y="51"/>
                  </a:lnTo>
                  <a:lnTo>
                    <a:pt x="100" y="42"/>
                  </a:lnTo>
                  <a:lnTo>
                    <a:pt x="91" y="33"/>
                  </a:lnTo>
                  <a:lnTo>
                    <a:pt x="80" y="24"/>
                  </a:lnTo>
                  <a:lnTo>
                    <a:pt x="67" y="16"/>
                  </a:lnTo>
                  <a:lnTo>
                    <a:pt x="54" y="11"/>
                  </a:lnTo>
                  <a:lnTo>
                    <a:pt x="42" y="6"/>
                  </a:lnTo>
                  <a:lnTo>
                    <a:pt x="29" y="2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70" name="Group 73"/>
          <p:cNvGrpSpPr/>
          <p:nvPr/>
        </p:nvGrpSpPr>
        <p:grpSpPr>
          <a:xfrm>
            <a:off x="3812501" y="1064261"/>
            <a:ext cx="513747" cy="453656"/>
            <a:chOff x="2549886" y="800334"/>
            <a:chExt cx="355053" cy="313526"/>
          </a:xfrm>
          <a:solidFill>
            <a:srgbClr val="F45474"/>
          </a:solidFill>
        </p:grpSpPr>
        <p:sp>
          <p:nvSpPr>
            <p:cNvPr id="171" name="Freeform 88"/>
            <p:cNvSpPr/>
            <p:nvPr/>
          </p:nvSpPr>
          <p:spPr bwMode="auto">
            <a:xfrm>
              <a:off x="2653702" y="1055723"/>
              <a:ext cx="58137" cy="581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34" y="0"/>
                </a:cxn>
                <a:cxn ang="0">
                  <a:pos x="40" y="2"/>
                </a:cxn>
                <a:cxn ang="0">
                  <a:pos x="49" y="10"/>
                </a:cxn>
                <a:cxn ang="0">
                  <a:pos x="54" y="19"/>
                </a:cxn>
                <a:cxn ang="0">
                  <a:pos x="56" y="24"/>
                </a:cxn>
                <a:cxn ang="0">
                  <a:pos x="56" y="30"/>
                </a:cxn>
                <a:cxn ang="0">
                  <a:pos x="56" y="30"/>
                </a:cxn>
                <a:cxn ang="0">
                  <a:pos x="56" y="35"/>
                </a:cxn>
                <a:cxn ang="0">
                  <a:pos x="54" y="40"/>
                </a:cxn>
                <a:cxn ang="0">
                  <a:pos x="49" y="49"/>
                </a:cxn>
                <a:cxn ang="0">
                  <a:pos x="40" y="55"/>
                </a:cxn>
                <a:cxn ang="0">
                  <a:pos x="34" y="57"/>
                </a:cxn>
                <a:cxn ang="0">
                  <a:pos x="27" y="57"/>
                </a:cxn>
                <a:cxn ang="0">
                  <a:pos x="27" y="57"/>
                </a:cxn>
                <a:cxn ang="0">
                  <a:pos x="22" y="57"/>
                </a:cxn>
                <a:cxn ang="0">
                  <a:pos x="16" y="55"/>
                </a:cxn>
                <a:cxn ang="0">
                  <a:pos x="7" y="49"/>
                </a:cxn>
                <a:cxn ang="0">
                  <a:pos x="2" y="40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2" y="19"/>
                </a:cxn>
                <a:cxn ang="0">
                  <a:pos x="7" y="10"/>
                </a:cxn>
                <a:cxn ang="0">
                  <a:pos x="16" y="2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56" h="57">
                  <a:moveTo>
                    <a:pt x="27" y="0"/>
                  </a:moveTo>
                  <a:lnTo>
                    <a:pt x="27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9" y="10"/>
                  </a:lnTo>
                  <a:lnTo>
                    <a:pt x="54" y="19"/>
                  </a:lnTo>
                  <a:lnTo>
                    <a:pt x="56" y="24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5"/>
                  </a:lnTo>
                  <a:lnTo>
                    <a:pt x="54" y="40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34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2" y="57"/>
                  </a:lnTo>
                  <a:lnTo>
                    <a:pt x="16" y="55"/>
                  </a:lnTo>
                  <a:lnTo>
                    <a:pt x="7" y="49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7" y="10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Freeform 89"/>
            <p:cNvSpPr/>
            <p:nvPr/>
          </p:nvSpPr>
          <p:spPr bwMode="auto">
            <a:xfrm>
              <a:off x="2782435" y="1055723"/>
              <a:ext cx="60214" cy="58137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9" y="0"/>
                </a:cxn>
                <a:cxn ang="0">
                  <a:pos x="35" y="0"/>
                </a:cxn>
                <a:cxn ang="0">
                  <a:pos x="40" y="2"/>
                </a:cxn>
                <a:cxn ang="0">
                  <a:pos x="49" y="10"/>
                </a:cxn>
                <a:cxn ang="0">
                  <a:pos x="55" y="19"/>
                </a:cxn>
                <a:cxn ang="0">
                  <a:pos x="56" y="24"/>
                </a:cxn>
                <a:cxn ang="0">
                  <a:pos x="58" y="30"/>
                </a:cxn>
                <a:cxn ang="0">
                  <a:pos x="58" y="30"/>
                </a:cxn>
                <a:cxn ang="0">
                  <a:pos x="56" y="35"/>
                </a:cxn>
                <a:cxn ang="0">
                  <a:pos x="55" y="40"/>
                </a:cxn>
                <a:cxn ang="0">
                  <a:pos x="49" y="49"/>
                </a:cxn>
                <a:cxn ang="0">
                  <a:pos x="40" y="55"/>
                </a:cxn>
                <a:cxn ang="0">
                  <a:pos x="35" y="57"/>
                </a:cxn>
                <a:cxn ang="0">
                  <a:pos x="29" y="57"/>
                </a:cxn>
                <a:cxn ang="0">
                  <a:pos x="29" y="57"/>
                </a:cxn>
                <a:cxn ang="0">
                  <a:pos x="24" y="57"/>
                </a:cxn>
                <a:cxn ang="0">
                  <a:pos x="18" y="55"/>
                </a:cxn>
                <a:cxn ang="0">
                  <a:pos x="9" y="49"/>
                </a:cxn>
                <a:cxn ang="0">
                  <a:pos x="4" y="40"/>
                </a:cxn>
                <a:cxn ang="0">
                  <a:pos x="2" y="35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" y="24"/>
                </a:cxn>
                <a:cxn ang="0">
                  <a:pos x="4" y="19"/>
                </a:cxn>
                <a:cxn ang="0">
                  <a:pos x="9" y="10"/>
                </a:cxn>
                <a:cxn ang="0">
                  <a:pos x="18" y="2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lnTo>
                    <a:pt x="29" y="0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9" y="10"/>
                  </a:lnTo>
                  <a:lnTo>
                    <a:pt x="55" y="19"/>
                  </a:lnTo>
                  <a:lnTo>
                    <a:pt x="56" y="2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35"/>
                  </a:lnTo>
                  <a:lnTo>
                    <a:pt x="55" y="40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35" y="57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24" y="57"/>
                  </a:lnTo>
                  <a:lnTo>
                    <a:pt x="18" y="55"/>
                  </a:lnTo>
                  <a:lnTo>
                    <a:pt x="9" y="49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9" y="10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reeform 90"/>
            <p:cNvSpPr/>
            <p:nvPr/>
          </p:nvSpPr>
          <p:spPr bwMode="auto">
            <a:xfrm>
              <a:off x="2549886" y="800334"/>
              <a:ext cx="355053" cy="247084"/>
            </a:xfrm>
            <a:custGeom>
              <a:avLst/>
              <a:gdLst/>
              <a:ahLst/>
              <a:cxnLst>
                <a:cxn ang="0">
                  <a:pos x="325" y="91"/>
                </a:cxn>
                <a:cxn ang="0">
                  <a:pos x="149" y="91"/>
                </a:cxn>
                <a:cxn ang="0">
                  <a:pos x="140" y="98"/>
                </a:cxn>
                <a:cxn ang="0">
                  <a:pos x="138" y="105"/>
                </a:cxn>
                <a:cxn ang="0">
                  <a:pos x="143" y="116"/>
                </a:cxn>
                <a:cxn ang="0">
                  <a:pos x="307" y="120"/>
                </a:cxn>
                <a:cxn ang="0">
                  <a:pos x="297" y="149"/>
                </a:cxn>
                <a:cxn ang="0">
                  <a:pos x="143" y="149"/>
                </a:cxn>
                <a:cxn ang="0">
                  <a:pos x="134" y="156"/>
                </a:cxn>
                <a:cxn ang="0">
                  <a:pos x="132" y="161"/>
                </a:cxn>
                <a:cxn ang="0">
                  <a:pos x="138" y="172"/>
                </a:cxn>
                <a:cxn ang="0">
                  <a:pos x="290" y="176"/>
                </a:cxn>
                <a:cxn ang="0">
                  <a:pos x="281" y="203"/>
                </a:cxn>
                <a:cxn ang="0">
                  <a:pos x="111" y="120"/>
                </a:cxn>
                <a:cxn ang="0">
                  <a:pos x="107" y="91"/>
                </a:cxn>
                <a:cxn ang="0">
                  <a:pos x="103" y="53"/>
                </a:cxn>
                <a:cxn ang="0">
                  <a:pos x="96" y="45"/>
                </a:cxn>
                <a:cxn ang="0">
                  <a:pos x="53" y="20"/>
                </a:cxn>
                <a:cxn ang="0">
                  <a:pos x="15" y="2"/>
                </a:cxn>
                <a:cxn ang="0">
                  <a:pos x="6" y="2"/>
                </a:cxn>
                <a:cxn ang="0">
                  <a:pos x="0" y="11"/>
                </a:cxn>
                <a:cxn ang="0">
                  <a:pos x="2" y="22"/>
                </a:cxn>
                <a:cxn ang="0">
                  <a:pos x="15" y="34"/>
                </a:cxn>
                <a:cxn ang="0">
                  <a:pos x="62" y="56"/>
                </a:cxn>
                <a:cxn ang="0">
                  <a:pos x="71" y="63"/>
                </a:cxn>
                <a:cxn ang="0">
                  <a:pos x="73" y="71"/>
                </a:cxn>
                <a:cxn ang="0">
                  <a:pos x="93" y="217"/>
                </a:cxn>
                <a:cxn ang="0">
                  <a:pos x="94" y="227"/>
                </a:cxn>
                <a:cxn ang="0">
                  <a:pos x="100" y="234"/>
                </a:cxn>
                <a:cxn ang="0">
                  <a:pos x="111" y="237"/>
                </a:cxn>
                <a:cxn ang="0">
                  <a:pos x="288" y="237"/>
                </a:cxn>
                <a:cxn ang="0">
                  <a:pos x="292" y="236"/>
                </a:cxn>
                <a:cxn ang="0">
                  <a:pos x="303" y="230"/>
                </a:cxn>
                <a:cxn ang="0">
                  <a:pos x="305" y="221"/>
                </a:cxn>
                <a:cxn ang="0">
                  <a:pos x="341" y="118"/>
                </a:cxn>
                <a:cxn ang="0">
                  <a:pos x="343" y="103"/>
                </a:cxn>
                <a:cxn ang="0">
                  <a:pos x="337" y="94"/>
                </a:cxn>
                <a:cxn ang="0">
                  <a:pos x="325" y="91"/>
                </a:cxn>
              </a:cxnLst>
              <a:rect l="0" t="0" r="r" b="b"/>
              <a:pathLst>
                <a:path w="343" h="237">
                  <a:moveTo>
                    <a:pt x="325" y="91"/>
                  </a:moveTo>
                  <a:lnTo>
                    <a:pt x="325" y="91"/>
                  </a:lnTo>
                  <a:lnTo>
                    <a:pt x="149" y="91"/>
                  </a:lnTo>
                  <a:lnTo>
                    <a:pt x="149" y="91"/>
                  </a:lnTo>
                  <a:lnTo>
                    <a:pt x="143" y="92"/>
                  </a:lnTo>
                  <a:lnTo>
                    <a:pt x="140" y="98"/>
                  </a:lnTo>
                  <a:lnTo>
                    <a:pt x="138" y="105"/>
                  </a:lnTo>
                  <a:lnTo>
                    <a:pt x="138" y="105"/>
                  </a:lnTo>
                  <a:lnTo>
                    <a:pt x="140" y="111"/>
                  </a:lnTo>
                  <a:lnTo>
                    <a:pt x="143" y="116"/>
                  </a:lnTo>
                  <a:lnTo>
                    <a:pt x="149" y="120"/>
                  </a:lnTo>
                  <a:lnTo>
                    <a:pt x="307" y="120"/>
                  </a:lnTo>
                  <a:lnTo>
                    <a:pt x="297" y="149"/>
                  </a:lnTo>
                  <a:lnTo>
                    <a:pt x="297" y="149"/>
                  </a:lnTo>
                  <a:lnTo>
                    <a:pt x="143" y="149"/>
                  </a:lnTo>
                  <a:lnTo>
                    <a:pt x="143" y="149"/>
                  </a:lnTo>
                  <a:lnTo>
                    <a:pt x="138" y="152"/>
                  </a:lnTo>
                  <a:lnTo>
                    <a:pt x="134" y="156"/>
                  </a:lnTo>
                  <a:lnTo>
                    <a:pt x="132" y="161"/>
                  </a:lnTo>
                  <a:lnTo>
                    <a:pt x="132" y="161"/>
                  </a:lnTo>
                  <a:lnTo>
                    <a:pt x="134" y="169"/>
                  </a:lnTo>
                  <a:lnTo>
                    <a:pt x="138" y="172"/>
                  </a:lnTo>
                  <a:lnTo>
                    <a:pt x="143" y="176"/>
                  </a:lnTo>
                  <a:lnTo>
                    <a:pt x="290" y="176"/>
                  </a:lnTo>
                  <a:lnTo>
                    <a:pt x="290" y="176"/>
                  </a:lnTo>
                  <a:lnTo>
                    <a:pt x="281" y="203"/>
                  </a:lnTo>
                  <a:lnTo>
                    <a:pt x="122" y="203"/>
                  </a:lnTo>
                  <a:lnTo>
                    <a:pt x="111" y="120"/>
                  </a:lnTo>
                  <a:lnTo>
                    <a:pt x="107" y="91"/>
                  </a:lnTo>
                  <a:lnTo>
                    <a:pt x="107" y="91"/>
                  </a:lnTo>
                  <a:lnTo>
                    <a:pt x="103" y="53"/>
                  </a:lnTo>
                  <a:lnTo>
                    <a:pt x="103" y="53"/>
                  </a:lnTo>
                  <a:lnTo>
                    <a:pt x="102" y="49"/>
                  </a:lnTo>
                  <a:lnTo>
                    <a:pt x="96" y="45"/>
                  </a:lnTo>
                  <a:lnTo>
                    <a:pt x="80" y="33"/>
                  </a:lnTo>
                  <a:lnTo>
                    <a:pt x="53" y="2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5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7" y="29"/>
                  </a:lnTo>
                  <a:lnTo>
                    <a:pt x="15" y="34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7" y="60"/>
                  </a:lnTo>
                  <a:lnTo>
                    <a:pt x="71" y="63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93" y="217"/>
                  </a:lnTo>
                  <a:lnTo>
                    <a:pt x="93" y="217"/>
                  </a:lnTo>
                  <a:lnTo>
                    <a:pt x="93" y="221"/>
                  </a:lnTo>
                  <a:lnTo>
                    <a:pt x="94" y="227"/>
                  </a:lnTo>
                  <a:lnTo>
                    <a:pt x="98" y="230"/>
                  </a:lnTo>
                  <a:lnTo>
                    <a:pt x="100" y="234"/>
                  </a:lnTo>
                  <a:lnTo>
                    <a:pt x="105" y="236"/>
                  </a:lnTo>
                  <a:lnTo>
                    <a:pt x="111" y="237"/>
                  </a:lnTo>
                  <a:lnTo>
                    <a:pt x="111" y="237"/>
                  </a:lnTo>
                  <a:lnTo>
                    <a:pt x="288" y="237"/>
                  </a:lnTo>
                  <a:lnTo>
                    <a:pt x="288" y="237"/>
                  </a:lnTo>
                  <a:lnTo>
                    <a:pt x="292" y="236"/>
                  </a:lnTo>
                  <a:lnTo>
                    <a:pt x="297" y="234"/>
                  </a:lnTo>
                  <a:lnTo>
                    <a:pt x="303" y="230"/>
                  </a:lnTo>
                  <a:lnTo>
                    <a:pt x="305" y="225"/>
                  </a:lnTo>
                  <a:lnTo>
                    <a:pt x="305" y="221"/>
                  </a:lnTo>
                  <a:lnTo>
                    <a:pt x="341" y="118"/>
                  </a:lnTo>
                  <a:lnTo>
                    <a:pt x="341" y="118"/>
                  </a:lnTo>
                  <a:lnTo>
                    <a:pt x="341" y="114"/>
                  </a:lnTo>
                  <a:lnTo>
                    <a:pt x="343" y="103"/>
                  </a:lnTo>
                  <a:lnTo>
                    <a:pt x="341" y="100"/>
                  </a:lnTo>
                  <a:lnTo>
                    <a:pt x="337" y="94"/>
                  </a:lnTo>
                  <a:lnTo>
                    <a:pt x="334" y="92"/>
                  </a:lnTo>
                  <a:lnTo>
                    <a:pt x="325" y="91"/>
                  </a:lnTo>
                  <a:lnTo>
                    <a:pt x="325" y="9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74" name="Group 81"/>
          <p:cNvGrpSpPr/>
          <p:nvPr/>
        </p:nvGrpSpPr>
        <p:grpSpPr>
          <a:xfrm>
            <a:off x="7503652" y="3067024"/>
            <a:ext cx="465677" cy="423619"/>
            <a:chOff x="4821392" y="2301522"/>
            <a:chExt cx="321831" cy="292764"/>
          </a:xfrm>
          <a:solidFill>
            <a:srgbClr val="F45474"/>
          </a:solidFill>
        </p:grpSpPr>
        <p:sp>
          <p:nvSpPr>
            <p:cNvPr id="175" name="Freeform 91"/>
            <p:cNvSpPr/>
            <p:nvPr/>
          </p:nvSpPr>
          <p:spPr bwMode="auto">
            <a:xfrm>
              <a:off x="4856689" y="2301522"/>
              <a:ext cx="147420" cy="126657"/>
            </a:xfrm>
            <a:custGeom>
              <a:avLst/>
              <a:gdLst/>
              <a:ahLst/>
              <a:cxnLst>
                <a:cxn ang="0">
                  <a:pos x="141" y="14"/>
                </a:cxn>
                <a:cxn ang="0">
                  <a:pos x="141" y="14"/>
                </a:cxn>
                <a:cxn ang="0">
                  <a:pos x="137" y="43"/>
                </a:cxn>
                <a:cxn ang="0">
                  <a:pos x="130" y="70"/>
                </a:cxn>
                <a:cxn ang="0">
                  <a:pos x="123" y="96"/>
                </a:cxn>
                <a:cxn ang="0">
                  <a:pos x="116" y="121"/>
                </a:cxn>
                <a:cxn ang="0">
                  <a:pos x="116" y="121"/>
                </a:cxn>
                <a:cxn ang="0">
                  <a:pos x="88" y="112"/>
                </a:cxn>
                <a:cxn ang="0">
                  <a:pos x="74" y="110"/>
                </a:cxn>
                <a:cxn ang="0">
                  <a:pos x="59" y="108"/>
                </a:cxn>
                <a:cxn ang="0">
                  <a:pos x="45" y="107"/>
                </a:cxn>
                <a:cxn ang="0">
                  <a:pos x="30" y="108"/>
                </a:cxn>
                <a:cxn ang="0">
                  <a:pos x="14" y="110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4" y="65"/>
                </a:cxn>
                <a:cxn ang="0">
                  <a:pos x="27" y="14"/>
                </a:cxn>
                <a:cxn ang="0">
                  <a:pos x="27" y="14"/>
                </a:cxn>
                <a:cxn ang="0">
                  <a:pos x="39" y="7"/>
                </a:cxn>
                <a:cxn ang="0">
                  <a:pos x="52" y="3"/>
                </a:cxn>
                <a:cxn ang="0">
                  <a:pos x="67" y="0"/>
                </a:cxn>
                <a:cxn ang="0">
                  <a:pos x="83" y="0"/>
                </a:cxn>
                <a:cxn ang="0">
                  <a:pos x="99" y="1"/>
                </a:cxn>
                <a:cxn ang="0">
                  <a:pos x="114" y="5"/>
                </a:cxn>
                <a:cxn ang="0">
                  <a:pos x="128" y="9"/>
                </a:cxn>
                <a:cxn ang="0">
                  <a:pos x="141" y="14"/>
                </a:cxn>
                <a:cxn ang="0">
                  <a:pos x="141" y="14"/>
                </a:cxn>
              </a:cxnLst>
              <a:rect l="0" t="0" r="r" b="b"/>
              <a:pathLst>
                <a:path w="141" h="121">
                  <a:moveTo>
                    <a:pt x="141" y="14"/>
                  </a:moveTo>
                  <a:lnTo>
                    <a:pt x="141" y="14"/>
                  </a:lnTo>
                  <a:lnTo>
                    <a:pt x="137" y="43"/>
                  </a:lnTo>
                  <a:lnTo>
                    <a:pt x="130" y="70"/>
                  </a:lnTo>
                  <a:lnTo>
                    <a:pt x="123" y="96"/>
                  </a:lnTo>
                  <a:lnTo>
                    <a:pt x="116" y="121"/>
                  </a:lnTo>
                  <a:lnTo>
                    <a:pt x="116" y="121"/>
                  </a:lnTo>
                  <a:lnTo>
                    <a:pt x="88" y="112"/>
                  </a:lnTo>
                  <a:lnTo>
                    <a:pt x="74" y="110"/>
                  </a:lnTo>
                  <a:lnTo>
                    <a:pt x="59" y="108"/>
                  </a:lnTo>
                  <a:lnTo>
                    <a:pt x="45" y="107"/>
                  </a:lnTo>
                  <a:lnTo>
                    <a:pt x="30" y="108"/>
                  </a:lnTo>
                  <a:lnTo>
                    <a:pt x="14" y="11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4" y="6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39" y="7"/>
                  </a:lnTo>
                  <a:lnTo>
                    <a:pt x="52" y="3"/>
                  </a:lnTo>
                  <a:lnTo>
                    <a:pt x="67" y="0"/>
                  </a:lnTo>
                  <a:lnTo>
                    <a:pt x="83" y="0"/>
                  </a:lnTo>
                  <a:lnTo>
                    <a:pt x="99" y="1"/>
                  </a:lnTo>
                  <a:lnTo>
                    <a:pt x="114" y="5"/>
                  </a:lnTo>
                  <a:lnTo>
                    <a:pt x="128" y="9"/>
                  </a:lnTo>
                  <a:lnTo>
                    <a:pt x="141" y="14"/>
                  </a:lnTo>
                  <a:lnTo>
                    <a:pt x="141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Freeform 92"/>
            <p:cNvSpPr/>
            <p:nvPr/>
          </p:nvSpPr>
          <p:spPr bwMode="auto">
            <a:xfrm>
              <a:off x="4993727" y="2338896"/>
              <a:ext cx="149496" cy="124580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1" y="0"/>
                </a:cxn>
                <a:cxn ang="0">
                  <a:pos x="42" y="6"/>
                </a:cxn>
                <a:cxn ang="0">
                  <a:pos x="56" y="9"/>
                </a:cxn>
                <a:cxn ang="0">
                  <a:pos x="69" y="13"/>
                </a:cxn>
                <a:cxn ang="0">
                  <a:pos x="85" y="15"/>
                </a:cxn>
                <a:cxn ang="0">
                  <a:pos x="100" y="15"/>
                </a:cxn>
                <a:cxn ang="0">
                  <a:pos x="116" y="13"/>
                </a:cxn>
                <a:cxn ang="0">
                  <a:pos x="131" y="11"/>
                </a:cxn>
                <a:cxn ang="0">
                  <a:pos x="145" y="7"/>
                </a:cxn>
                <a:cxn ang="0">
                  <a:pos x="145" y="7"/>
                </a:cxn>
                <a:cxn ang="0">
                  <a:pos x="138" y="33"/>
                </a:cxn>
                <a:cxn ang="0">
                  <a:pos x="131" y="60"/>
                </a:cxn>
                <a:cxn ang="0">
                  <a:pos x="123" y="85"/>
                </a:cxn>
                <a:cxn ang="0">
                  <a:pos x="114" y="111"/>
                </a:cxn>
                <a:cxn ang="0">
                  <a:pos x="114" y="111"/>
                </a:cxn>
                <a:cxn ang="0">
                  <a:pos x="102" y="116"/>
                </a:cxn>
                <a:cxn ang="0">
                  <a:pos x="87" y="120"/>
                </a:cxn>
                <a:cxn ang="0">
                  <a:pos x="71" y="122"/>
                </a:cxn>
                <a:cxn ang="0">
                  <a:pos x="54" y="122"/>
                </a:cxn>
                <a:cxn ang="0">
                  <a:pos x="38" y="120"/>
                </a:cxn>
                <a:cxn ang="0">
                  <a:pos x="24" y="116"/>
                </a:cxn>
                <a:cxn ang="0">
                  <a:pos x="11" y="111"/>
                </a:cxn>
                <a:cxn ang="0">
                  <a:pos x="0" y="103"/>
                </a:cxn>
                <a:cxn ang="0">
                  <a:pos x="0" y="103"/>
                </a:cxn>
                <a:cxn ang="0">
                  <a:pos x="15" y="51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145" h="122">
                  <a:moveTo>
                    <a:pt x="31" y="0"/>
                  </a:moveTo>
                  <a:lnTo>
                    <a:pt x="31" y="0"/>
                  </a:lnTo>
                  <a:lnTo>
                    <a:pt x="42" y="6"/>
                  </a:lnTo>
                  <a:lnTo>
                    <a:pt x="56" y="9"/>
                  </a:lnTo>
                  <a:lnTo>
                    <a:pt x="69" y="13"/>
                  </a:lnTo>
                  <a:lnTo>
                    <a:pt x="85" y="15"/>
                  </a:lnTo>
                  <a:lnTo>
                    <a:pt x="100" y="15"/>
                  </a:lnTo>
                  <a:lnTo>
                    <a:pt x="116" y="13"/>
                  </a:lnTo>
                  <a:lnTo>
                    <a:pt x="131" y="11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38" y="33"/>
                  </a:lnTo>
                  <a:lnTo>
                    <a:pt x="131" y="60"/>
                  </a:lnTo>
                  <a:lnTo>
                    <a:pt x="123" y="85"/>
                  </a:lnTo>
                  <a:lnTo>
                    <a:pt x="114" y="111"/>
                  </a:lnTo>
                  <a:lnTo>
                    <a:pt x="114" y="111"/>
                  </a:lnTo>
                  <a:lnTo>
                    <a:pt x="102" y="116"/>
                  </a:lnTo>
                  <a:lnTo>
                    <a:pt x="87" y="120"/>
                  </a:lnTo>
                  <a:lnTo>
                    <a:pt x="71" y="122"/>
                  </a:lnTo>
                  <a:lnTo>
                    <a:pt x="54" y="122"/>
                  </a:lnTo>
                  <a:lnTo>
                    <a:pt x="38" y="120"/>
                  </a:lnTo>
                  <a:lnTo>
                    <a:pt x="24" y="116"/>
                  </a:lnTo>
                  <a:lnTo>
                    <a:pt x="11" y="111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15" y="51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reeform 93"/>
            <p:cNvSpPr/>
            <p:nvPr/>
          </p:nvSpPr>
          <p:spPr bwMode="auto">
            <a:xfrm>
              <a:off x="4821392" y="2432330"/>
              <a:ext cx="147420" cy="12873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141" y="16"/>
                </a:cxn>
                <a:cxn ang="0">
                  <a:pos x="136" y="43"/>
                </a:cxn>
                <a:cxn ang="0">
                  <a:pos x="129" y="69"/>
                </a:cxn>
                <a:cxn ang="0">
                  <a:pos x="122" y="94"/>
                </a:cxn>
                <a:cxn ang="0">
                  <a:pos x="116" y="123"/>
                </a:cxn>
                <a:cxn ang="0">
                  <a:pos x="116" y="123"/>
                </a:cxn>
                <a:cxn ang="0">
                  <a:pos x="89" y="112"/>
                </a:cxn>
                <a:cxn ang="0">
                  <a:pos x="74" y="109"/>
                </a:cxn>
                <a:cxn ang="0">
                  <a:pos x="60" y="107"/>
                </a:cxn>
                <a:cxn ang="0">
                  <a:pos x="45" y="105"/>
                </a:cxn>
                <a:cxn ang="0">
                  <a:pos x="29" y="107"/>
                </a:cxn>
                <a:cxn ang="0">
                  <a:pos x="15" y="109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6" y="87"/>
                </a:cxn>
                <a:cxn ang="0">
                  <a:pos x="13" y="61"/>
                </a:cxn>
                <a:cxn ang="0">
                  <a:pos x="27" y="12"/>
                </a:cxn>
                <a:cxn ang="0">
                  <a:pos x="27" y="12"/>
                </a:cxn>
                <a:cxn ang="0">
                  <a:pos x="40" y="5"/>
                </a:cxn>
                <a:cxn ang="0">
                  <a:pos x="54" y="2"/>
                </a:cxn>
                <a:cxn ang="0">
                  <a:pos x="69" y="0"/>
                </a:cxn>
                <a:cxn ang="0">
                  <a:pos x="85" y="0"/>
                </a:cxn>
                <a:cxn ang="0">
                  <a:pos x="102" y="2"/>
                </a:cxn>
                <a:cxn ang="0">
                  <a:pos x="118" y="5"/>
                </a:cxn>
                <a:cxn ang="0">
                  <a:pos x="131" y="11"/>
                </a:cxn>
                <a:cxn ang="0">
                  <a:pos x="141" y="16"/>
                </a:cxn>
                <a:cxn ang="0">
                  <a:pos x="141" y="16"/>
                </a:cxn>
              </a:cxnLst>
              <a:rect l="0" t="0" r="r" b="b"/>
              <a:pathLst>
                <a:path w="141" h="123">
                  <a:moveTo>
                    <a:pt x="141" y="16"/>
                  </a:moveTo>
                  <a:lnTo>
                    <a:pt x="141" y="16"/>
                  </a:lnTo>
                  <a:lnTo>
                    <a:pt x="136" y="43"/>
                  </a:lnTo>
                  <a:lnTo>
                    <a:pt x="129" y="69"/>
                  </a:lnTo>
                  <a:lnTo>
                    <a:pt x="122" y="94"/>
                  </a:lnTo>
                  <a:lnTo>
                    <a:pt x="116" y="123"/>
                  </a:lnTo>
                  <a:lnTo>
                    <a:pt x="116" y="123"/>
                  </a:lnTo>
                  <a:lnTo>
                    <a:pt x="89" y="112"/>
                  </a:lnTo>
                  <a:lnTo>
                    <a:pt x="74" y="109"/>
                  </a:lnTo>
                  <a:lnTo>
                    <a:pt x="60" y="107"/>
                  </a:lnTo>
                  <a:lnTo>
                    <a:pt x="45" y="105"/>
                  </a:lnTo>
                  <a:lnTo>
                    <a:pt x="29" y="107"/>
                  </a:lnTo>
                  <a:lnTo>
                    <a:pt x="15" y="109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6" y="87"/>
                  </a:lnTo>
                  <a:lnTo>
                    <a:pt x="13" y="61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40" y="5"/>
                  </a:lnTo>
                  <a:lnTo>
                    <a:pt x="54" y="2"/>
                  </a:lnTo>
                  <a:lnTo>
                    <a:pt x="69" y="0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8" y="5"/>
                  </a:lnTo>
                  <a:lnTo>
                    <a:pt x="131" y="11"/>
                  </a:lnTo>
                  <a:lnTo>
                    <a:pt x="141" y="16"/>
                  </a:lnTo>
                  <a:lnTo>
                    <a:pt x="141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Freeform 94"/>
            <p:cNvSpPr/>
            <p:nvPr/>
          </p:nvSpPr>
          <p:spPr bwMode="auto">
            <a:xfrm>
              <a:off x="4956353" y="2463476"/>
              <a:ext cx="151573" cy="13081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0"/>
                </a:cxn>
                <a:cxn ang="0">
                  <a:pos x="41" y="7"/>
                </a:cxn>
                <a:cxn ang="0">
                  <a:pos x="56" y="12"/>
                </a:cxn>
                <a:cxn ang="0">
                  <a:pos x="70" y="16"/>
                </a:cxn>
                <a:cxn ang="0">
                  <a:pos x="85" y="16"/>
                </a:cxn>
                <a:cxn ang="0">
                  <a:pos x="99" y="16"/>
                </a:cxn>
                <a:cxn ang="0">
                  <a:pos x="116" y="16"/>
                </a:cxn>
                <a:cxn ang="0">
                  <a:pos x="130" y="12"/>
                </a:cxn>
                <a:cxn ang="0">
                  <a:pos x="145" y="7"/>
                </a:cxn>
                <a:cxn ang="0">
                  <a:pos x="145" y="7"/>
                </a:cxn>
                <a:cxn ang="0">
                  <a:pos x="130" y="59"/>
                </a:cxn>
                <a:cxn ang="0">
                  <a:pos x="114" y="110"/>
                </a:cxn>
                <a:cxn ang="0">
                  <a:pos x="114" y="110"/>
                </a:cxn>
                <a:cxn ang="0">
                  <a:pos x="101" y="117"/>
                </a:cxn>
                <a:cxn ang="0">
                  <a:pos x="88" y="121"/>
                </a:cxn>
                <a:cxn ang="0">
                  <a:pos x="72" y="125"/>
                </a:cxn>
                <a:cxn ang="0">
                  <a:pos x="56" y="125"/>
                </a:cxn>
                <a:cxn ang="0">
                  <a:pos x="39" y="123"/>
                </a:cxn>
                <a:cxn ang="0">
                  <a:pos x="25" y="119"/>
                </a:cxn>
                <a:cxn ang="0">
                  <a:pos x="10" y="114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5" y="79"/>
                </a:cxn>
                <a:cxn ang="0">
                  <a:pos x="12" y="52"/>
                </a:cxn>
                <a:cxn ang="0">
                  <a:pos x="21" y="25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45" h="125">
                  <a:moveTo>
                    <a:pt x="30" y="0"/>
                  </a:moveTo>
                  <a:lnTo>
                    <a:pt x="30" y="0"/>
                  </a:lnTo>
                  <a:lnTo>
                    <a:pt x="41" y="7"/>
                  </a:lnTo>
                  <a:lnTo>
                    <a:pt x="56" y="12"/>
                  </a:lnTo>
                  <a:lnTo>
                    <a:pt x="70" y="16"/>
                  </a:lnTo>
                  <a:lnTo>
                    <a:pt x="85" y="16"/>
                  </a:lnTo>
                  <a:lnTo>
                    <a:pt x="99" y="16"/>
                  </a:lnTo>
                  <a:lnTo>
                    <a:pt x="116" y="16"/>
                  </a:lnTo>
                  <a:lnTo>
                    <a:pt x="130" y="12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30" y="59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01" y="117"/>
                  </a:lnTo>
                  <a:lnTo>
                    <a:pt x="88" y="121"/>
                  </a:lnTo>
                  <a:lnTo>
                    <a:pt x="72" y="125"/>
                  </a:lnTo>
                  <a:lnTo>
                    <a:pt x="56" y="125"/>
                  </a:lnTo>
                  <a:lnTo>
                    <a:pt x="39" y="123"/>
                  </a:lnTo>
                  <a:lnTo>
                    <a:pt x="25" y="119"/>
                  </a:lnTo>
                  <a:lnTo>
                    <a:pt x="10" y="11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" y="79"/>
                  </a:lnTo>
                  <a:lnTo>
                    <a:pt x="12" y="52"/>
                  </a:lnTo>
                  <a:lnTo>
                    <a:pt x="21" y="25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79" name="Freeform 95"/>
          <p:cNvSpPr>
            <a:spLocks noEditPoints="1"/>
          </p:cNvSpPr>
          <p:nvPr/>
        </p:nvSpPr>
        <p:spPr bwMode="auto">
          <a:xfrm>
            <a:off x="2555876" y="2084088"/>
            <a:ext cx="492125" cy="434975"/>
          </a:xfrm>
          <a:custGeom>
            <a:avLst/>
            <a:gdLst/>
            <a:ahLst/>
            <a:cxnLst>
              <a:cxn ang="0">
                <a:pos x="296" y="7"/>
              </a:cxn>
              <a:cxn ang="0">
                <a:pos x="285" y="5"/>
              </a:cxn>
              <a:cxn ang="0">
                <a:pos x="279" y="11"/>
              </a:cxn>
              <a:cxn ang="0">
                <a:pos x="276" y="16"/>
              </a:cxn>
              <a:cxn ang="0">
                <a:pos x="196" y="94"/>
              </a:cxn>
              <a:cxn ang="0">
                <a:pos x="192" y="112"/>
              </a:cxn>
              <a:cxn ang="0">
                <a:pos x="200" y="121"/>
              </a:cxn>
              <a:cxn ang="0">
                <a:pos x="129" y="83"/>
              </a:cxn>
              <a:cxn ang="0">
                <a:pos x="131" y="58"/>
              </a:cxn>
              <a:cxn ang="0">
                <a:pos x="124" y="33"/>
              </a:cxn>
              <a:cxn ang="0">
                <a:pos x="113" y="18"/>
              </a:cxn>
              <a:cxn ang="0">
                <a:pos x="91" y="4"/>
              </a:cxn>
              <a:cxn ang="0">
                <a:pos x="66" y="0"/>
              </a:cxn>
              <a:cxn ang="0">
                <a:pos x="86" y="40"/>
              </a:cxn>
              <a:cxn ang="0">
                <a:pos x="2" y="49"/>
              </a:cxn>
              <a:cxn ang="0">
                <a:pos x="0" y="65"/>
              </a:cxn>
              <a:cxn ang="0">
                <a:pos x="4" y="91"/>
              </a:cxn>
              <a:cxn ang="0">
                <a:pos x="18" y="112"/>
              </a:cxn>
              <a:cxn ang="0">
                <a:pos x="35" y="123"/>
              </a:cxn>
              <a:cxn ang="0">
                <a:pos x="60" y="131"/>
              </a:cxn>
              <a:cxn ang="0">
                <a:pos x="86" y="129"/>
              </a:cxn>
              <a:cxn ang="0">
                <a:pos x="89" y="234"/>
              </a:cxn>
              <a:cxn ang="0">
                <a:pos x="47" y="281"/>
              </a:cxn>
              <a:cxn ang="0">
                <a:pos x="104" y="248"/>
              </a:cxn>
              <a:cxn ang="0">
                <a:pos x="240" y="281"/>
              </a:cxn>
              <a:cxn ang="0">
                <a:pos x="250" y="288"/>
              </a:cxn>
              <a:cxn ang="0">
                <a:pos x="261" y="290"/>
              </a:cxn>
              <a:cxn ang="0">
                <a:pos x="278" y="285"/>
              </a:cxn>
              <a:cxn ang="0">
                <a:pos x="287" y="277"/>
              </a:cxn>
              <a:cxn ang="0">
                <a:pos x="292" y="259"/>
              </a:cxn>
              <a:cxn ang="0">
                <a:pos x="287" y="243"/>
              </a:cxn>
              <a:cxn ang="0">
                <a:pos x="212" y="134"/>
              </a:cxn>
              <a:cxn ang="0">
                <a:pos x="229" y="136"/>
              </a:cxn>
              <a:cxn ang="0">
                <a:pos x="314" y="60"/>
              </a:cxn>
              <a:cxn ang="0">
                <a:pos x="316" y="56"/>
              </a:cxn>
              <a:cxn ang="0">
                <a:pos x="321" y="53"/>
              </a:cxn>
              <a:cxn ang="0">
                <a:pos x="328" y="47"/>
              </a:cxn>
              <a:cxn ang="0">
                <a:pos x="325" y="36"/>
              </a:cxn>
              <a:cxn ang="0">
                <a:pos x="263" y="252"/>
              </a:cxn>
              <a:cxn ang="0">
                <a:pos x="276" y="259"/>
              </a:cxn>
              <a:cxn ang="0">
                <a:pos x="276" y="268"/>
              </a:cxn>
              <a:cxn ang="0">
                <a:pos x="263" y="276"/>
              </a:cxn>
              <a:cxn ang="0">
                <a:pos x="256" y="272"/>
              </a:cxn>
              <a:cxn ang="0">
                <a:pos x="252" y="265"/>
              </a:cxn>
              <a:cxn ang="0">
                <a:pos x="260" y="254"/>
              </a:cxn>
              <a:cxn ang="0">
                <a:pos x="221" y="98"/>
              </a:cxn>
              <a:cxn ang="0">
                <a:pos x="278" y="42"/>
              </a:cxn>
              <a:cxn ang="0">
                <a:pos x="234" y="111"/>
              </a:cxn>
              <a:cxn ang="0">
                <a:pos x="240" y="116"/>
              </a:cxn>
            </a:cxnLst>
            <a:rect l="0" t="0" r="r" b="b"/>
            <a:pathLst>
              <a:path w="328" h="290">
                <a:moveTo>
                  <a:pt x="325" y="36"/>
                </a:moveTo>
                <a:lnTo>
                  <a:pt x="296" y="7"/>
                </a:lnTo>
                <a:lnTo>
                  <a:pt x="296" y="7"/>
                </a:lnTo>
                <a:lnTo>
                  <a:pt x="292" y="5"/>
                </a:lnTo>
                <a:lnTo>
                  <a:pt x="289" y="4"/>
                </a:lnTo>
                <a:lnTo>
                  <a:pt x="285" y="5"/>
                </a:lnTo>
                <a:lnTo>
                  <a:pt x="281" y="7"/>
                </a:lnTo>
                <a:lnTo>
                  <a:pt x="281" y="7"/>
                </a:lnTo>
                <a:lnTo>
                  <a:pt x="279" y="11"/>
                </a:lnTo>
                <a:lnTo>
                  <a:pt x="279" y="16"/>
                </a:lnTo>
                <a:lnTo>
                  <a:pt x="279" y="16"/>
                </a:lnTo>
                <a:lnTo>
                  <a:pt x="276" y="16"/>
                </a:lnTo>
                <a:lnTo>
                  <a:pt x="272" y="18"/>
                </a:lnTo>
                <a:lnTo>
                  <a:pt x="272" y="18"/>
                </a:lnTo>
                <a:lnTo>
                  <a:pt x="196" y="94"/>
                </a:lnTo>
                <a:lnTo>
                  <a:pt x="196" y="94"/>
                </a:lnTo>
                <a:lnTo>
                  <a:pt x="196" y="103"/>
                </a:lnTo>
                <a:lnTo>
                  <a:pt x="192" y="112"/>
                </a:lnTo>
                <a:lnTo>
                  <a:pt x="200" y="121"/>
                </a:lnTo>
                <a:lnTo>
                  <a:pt x="200" y="121"/>
                </a:lnTo>
                <a:lnTo>
                  <a:pt x="200" y="121"/>
                </a:lnTo>
                <a:lnTo>
                  <a:pt x="183" y="138"/>
                </a:lnTo>
                <a:lnTo>
                  <a:pt x="129" y="83"/>
                </a:lnTo>
                <a:lnTo>
                  <a:pt x="129" y="83"/>
                </a:lnTo>
                <a:lnTo>
                  <a:pt x="131" y="74"/>
                </a:lnTo>
                <a:lnTo>
                  <a:pt x="131" y="67"/>
                </a:lnTo>
                <a:lnTo>
                  <a:pt x="131" y="58"/>
                </a:lnTo>
                <a:lnTo>
                  <a:pt x="129" y="49"/>
                </a:lnTo>
                <a:lnTo>
                  <a:pt x="127" y="42"/>
                </a:lnTo>
                <a:lnTo>
                  <a:pt x="124" y="33"/>
                </a:lnTo>
                <a:lnTo>
                  <a:pt x="118" y="25"/>
                </a:lnTo>
                <a:lnTo>
                  <a:pt x="113" y="18"/>
                </a:lnTo>
                <a:lnTo>
                  <a:pt x="113" y="18"/>
                </a:lnTo>
                <a:lnTo>
                  <a:pt x="105" y="13"/>
                </a:lnTo>
                <a:lnTo>
                  <a:pt x="98" y="9"/>
                </a:lnTo>
                <a:lnTo>
                  <a:pt x="91" y="4"/>
                </a:lnTo>
                <a:lnTo>
                  <a:pt x="82" y="2"/>
                </a:lnTo>
                <a:lnTo>
                  <a:pt x="73" y="0"/>
                </a:lnTo>
                <a:lnTo>
                  <a:pt x="66" y="0"/>
                </a:lnTo>
                <a:lnTo>
                  <a:pt x="57" y="0"/>
                </a:lnTo>
                <a:lnTo>
                  <a:pt x="47" y="2"/>
                </a:lnTo>
                <a:lnTo>
                  <a:pt x="86" y="40"/>
                </a:lnTo>
                <a:lnTo>
                  <a:pt x="76" y="76"/>
                </a:lnTo>
                <a:lnTo>
                  <a:pt x="38" y="85"/>
                </a:lnTo>
                <a:lnTo>
                  <a:pt x="2" y="49"/>
                </a:lnTo>
                <a:lnTo>
                  <a:pt x="2" y="49"/>
                </a:lnTo>
                <a:lnTo>
                  <a:pt x="0" y="56"/>
                </a:lnTo>
                <a:lnTo>
                  <a:pt x="0" y="65"/>
                </a:lnTo>
                <a:lnTo>
                  <a:pt x="0" y="74"/>
                </a:lnTo>
                <a:lnTo>
                  <a:pt x="2" y="82"/>
                </a:lnTo>
                <a:lnTo>
                  <a:pt x="4" y="91"/>
                </a:lnTo>
                <a:lnTo>
                  <a:pt x="8" y="98"/>
                </a:lnTo>
                <a:lnTo>
                  <a:pt x="13" y="105"/>
                </a:lnTo>
                <a:lnTo>
                  <a:pt x="18" y="112"/>
                </a:lnTo>
                <a:lnTo>
                  <a:pt x="18" y="112"/>
                </a:lnTo>
                <a:lnTo>
                  <a:pt x="26" y="118"/>
                </a:lnTo>
                <a:lnTo>
                  <a:pt x="35" y="123"/>
                </a:lnTo>
                <a:lnTo>
                  <a:pt x="42" y="127"/>
                </a:lnTo>
                <a:lnTo>
                  <a:pt x="51" y="129"/>
                </a:lnTo>
                <a:lnTo>
                  <a:pt x="60" y="131"/>
                </a:lnTo>
                <a:lnTo>
                  <a:pt x="69" y="131"/>
                </a:lnTo>
                <a:lnTo>
                  <a:pt x="76" y="131"/>
                </a:lnTo>
                <a:lnTo>
                  <a:pt x="86" y="129"/>
                </a:lnTo>
                <a:lnTo>
                  <a:pt x="86" y="129"/>
                </a:lnTo>
                <a:lnTo>
                  <a:pt x="140" y="181"/>
                </a:lnTo>
                <a:lnTo>
                  <a:pt x="89" y="234"/>
                </a:lnTo>
                <a:lnTo>
                  <a:pt x="86" y="230"/>
                </a:lnTo>
                <a:lnTo>
                  <a:pt x="71" y="243"/>
                </a:lnTo>
                <a:lnTo>
                  <a:pt x="47" y="281"/>
                </a:lnTo>
                <a:lnTo>
                  <a:pt x="53" y="286"/>
                </a:lnTo>
                <a:lnTo>
                  <a:pt x="91" y="263"/>
                </a:lnTo>
                <a:lnTo>
                  <a:pt x="104" y="248"/>
                </a:lnTo>
                <a:lnTo>
                  <a:pt x="100" y="245"/>
                </a:lnTo>
                <a:lnTo>
                  <a:pt x="153" y="194"/>
                </a:lnTo>
                <a:lnTo>
                  <a:pt x="240" y="281"/>
                </a:lnTo>
                <a:lnTo>
                  <a:pt x="240" y="281"/>
                </a:lnTo>
                <a:lnTo>
                  <a:pt x="245" y="285"/>
                </a:lnTo>
                <a:lnTo>
                  <a:pt x="250" y="288"/>
                </a:lnTo>
                <a:lnTo>
                  <a:pt x="256" y="290"/>
                </a:lnTo>
                <a:lnTo>
                  <a:pt x="261" y="290"/>
                </a:lnTo>
                <a:lnTo>
                  <a:pt x="261" y="290"/>
                </a:lnTo>
                <a:lnTo>
                  <a:pt x="267" y="290"/>
                </a:lnTo>
                <a:lnTo>
                  <a:pt x="272" y="288"/>
                </a:lnTo>
                <a:lnTo>
                  <a:pt x="278" y="285"/>
                </a:lnTo>
                <a:lnTo>
                  <a:pt x="283" y="281"/>
                </a:lnTo>
                <a:lnTo>
                  <a:pt x="283" y="281"/>
                </a:lnTo>
                <a:lnTo>
                  <a:pt x="287" y="277"/>
                </a:lnTo>
                <a:lnTo>
                  <a:pt x="290" y="272"/>
                </a:lnTo>
                <a:lnTo>
                  <a:pt x="292" y="265"/>
                </a:lnTo>
                <a:lnTo>
                  <a:pt x="292" y="259"/>
                </a:lnTo>
                <a:lnTo>
                  <a:pt x="292" y="254"/>
                </a:lnTo>
                <a:lnTo>
                  <a:pt x="290" y="248"/>
                </a:lnTo>
                <a:lnTo>
                  <a:pt x="287" y="243"/>
                </a:lnTo>
                <a:lnTo>
                  <a:pt x="283" y="237"/>
                </a:lnTo>
                <a:lnTo>
                  <a:pt x="196" y="150"/>
                </a:lnTo>
                <a:lnTo>
                  <a:pt x="212" y="134"/>
                </a:lnTo>
                <a:lnTo>
                  <a:pt x="220" y="141"/>
                </a:lnTo>
                <a:lnTo>
                  <a:pt x="220" y="141"/>
                </a:lnTo>
                <a:lnTo>
                  <a:pt x="229" y="136"/>
                </a:lnTo>
                <a:lnTo>
                  <a:pt x="240" y="136"/>
                </a:lnTo>
                <a:lnTo>
                  <a:pt x="314" y="62"/>
                </a:lnTo>
                <a:lnTo>
                  <a:pt x="314" y="60"/>
                </a:lnTo>
                <a:lnTo>
                  <a:pt x="314" y="60"/>
                </a:lnTo>
                <a:lnTo>
                  <a:pt x="314" y="60"/>
                </a:lnTo>
                <a:lnTo>
                  <a:pt x="316" y="56"/>
                </a:lnTo>
                <a:lnTo>
                  <a:pt x="318" y="54"/>
                </a:lnTo>
                <a:lnTo>
                  <a:pt x="318" y="54"/>
                </a:lnTo>
                <a:lnTo>
                  <a:pt x="321" y="53"/>
                </a:lnTo>
                <a:lnTo>
                  <a:pt x="325" y="51"/>
                </a:lnTo>
                <a:lnTo>
                  <a:pt x="325" y="51"/>
                </a:lnTo>
                <a:lnTo>
                  <a:pt x="328" y="47"/>
                </a:lnTo>
                <a:lnTo>
                  <a:pt x="328" y="44"/>
                </a:lnTo>
                <a:lnTo>
                  <a:pt x="328" y="40"/>
                </a:lnTo>
                <a:lnTo>
                  <a:pt x="325" y="36"/>
                </a:lnTo>
                <a:lnTo>
                  <a:pt x="325" y="36"/>
                </a:lnTo>
                <a:close/>
                <a:moveTo>
                  <a:pt x="263" y="252"/>
                </a:moveTo>
                <a:lnTo>
                  <a:pt x="263" y="252"/>
                </a:lnTo>
                <a:lnTo>
                  <a:pt x="269" y="254"/>
                </a:lnTo>
                <a:lnTo>
                  <a:pt x="272" y="256"/>
                </a:lnTo>
                <a:lnTo>
                  <a:pt x="276" y="259"/>
                </a:lnTo>
                <a:lnTo>
                  <a:pt x="276" y="265"/>
                </a:lnTo>
                <a:lnTo>
                  <a:pt x="276" y="265"/>
                </a:lnTo>
                <a:lnTo>
                  <a:pt x="276" y="268"/>
                </a:lnTo>
                <a:lnTo>
                  <a:pt x="272" y="272"/>
                </a:lnTo>
                <a:lnTo>
                  <a:pt x="269" y="276"/>
                </a:lnTo>
                <a:lnTo>
                  <a:pt x="263" y="276"/>
                </a:lnTo>
                <a:lnTo>
                  <a:pt x="263" y="276"/>
                </a:lnTo>
                <a:lnTo>
                  <a:pt x="260" y="276"/>
                </a:lnTo>
                <a:lnTo>
                  <a:pt x="256" y="272"/>
                </a:lnTo>
                <a:lnTo>
                  <a:pt x="252" y="268"/>
                </a:lnTo>
                <a:lnTo>
                  <a:pt x="252" y="265"/>
                </a:lnTo>
                <a:lnTo>
                  <a:pt x="252" y="265"/>
                </a:lnTo>
                <a:lnTo>
                  <a:pt x="252" y="259"/>
                </a:lnTo>
                <a:lnTo>
                  <a:pt x="256" y="256"/>
                </a:lnTo>
                <a:lnTo>
                  <a:pt x="260" y="254"/>
                </a:lnTo>
                <a:lnTo>
                  <a:pt x="263" y="252"/>
                </a:lnTo>
                <a:lnTo>
                  <a:pt x="263" y="252"/>
                </a:lnTo>
                <a:close/>
                <a:moveTo>
                  <a:pt x="221" y="98"/>
                </a:moveTo>
                <a:lnTo>
                  <a:pt x="216" y="92"/>
                </a:lnTo>
                <a:lnTo>
                  <a:pt x="272" y="36"/>
                </a:lnTo>
                <a:lnTo>
                  <a:pt x="278" y="42"/>
                </a:lnTo>
                <a:lnTo>
                  <a:pt x="221" y="98"/>
                </a:lnTo>
                <a:close/>
                <a:moveTo>
                  <a:pt x="240" y="116"/>
                </a:moveTo>
                <a:lnTo>
                  <a:pt x="234" y="111"/>
                </a:lnTo>
                <a:lnTo>
                  <a:pt x="290" y="54"/>
                </a:lnTo>
                <a:lnTo>
                  <a:pt x="296" y="60"/>
                </a:lnTo>
                <a:lnTo>
                  <a:pt x="240" y="116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80" name="Group 77"/>
          <p:cNvGrpSpPr/>
          <p:nvPr/>
        </p:nvGrpSpPr>
        <p:grpSpPr>
          <a:xfrm>
            <a:off x="8722321" y="2071211"/>
            <a:ext cx="525763" cy="402584"/>
            <a:chOff x="5552261" y="1554043"/>
            <a:chExt cx="363359" cy="278229"/>
          </a:xfrm>
          <a:solidFill>
            <a:srgbClr val="F45474"/>
          </a:solidFill>
        </p:grpSpPr>
        <p:sp>
          <p:nvSpPr>
            <p:cNvPr id="181" name="Freeform 96"/>
            <p:cNvSpPr/>
            <p:nvPr/>
          </p:nvSpPr>
          <p:spPr bwMode="auto">
            <a:xfrm>
              <a:off x="5552261" y="1715997"/>
              <a:ext cx="363359" cy="116275"/>
            </a:xfrm>
            <a:custGeom>
              <a:avLst/>
              <a:gdLst/>
              <a:ahLst/>
              <a:cxnLst>
                <a:cxn ang="0">
                  <a:pos x="211" y="31"/>
                </a:cxn>
                <a:cxn ang="0">
                  <a:pos x="140" y="31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2" y="102"/>
                </a:cxn>
                <a:cxn ang="0">
                  <a:pos x="4" y="107"/>
                </a:cxn>
                <a:cxn ang="0">
                  <a:pos x="9" y="111"/>
                </a:cxn>
                <a:cxn ang="0">
                  <a:pos x="17" y="112"/>
                </a:cxn>
                <a:cxn ang="0">
                  <a:pos x="334" y="112"/>
                </a:cxn>
                <a:cxn ang="0">
                  <a:pos x="334" y="112"/>
                </a:cxn>
                <a:cxn ang="0">
                  <a:pos x="341" y="111"/>
                </a:cxn>
                <a:cxn ang="0">
                  <a:pos x="347" y="107"/>
                </a:cxn>
                <a:cxn ang="0">
                  <a:pos x="350" y="102"/>
                </a:cxn>
                <a:cxn ang="0">
                  <a:pos x="350" y="96"/>
                </a:cxn>
                <a:cxn ang="0">
                  <a:pos x="350" y="0"/>
                </a:cxn>
                <a:cxn ang="0">
                  <a:pos x="211" y="0"/>
                </a:cxn>
                <a:cxn ang="0">
                  <a:pos x="211" y="31"/>
                </a:cxn>
              </a:cxnLst>
              <a:rect l="0" t="0" r="r" b="b"/>
              <a:pathLst>
                <a:path w="350" h="112">
                  <a:moveTo>
                    <a:pt x="211" y="31"/>
                  </a:moveTo>
                  <a:lnTo>
                    <a:pt x="140" y="31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2"/>
                  </a:lnTo>
                  <a:lnTo>
                    <a:pt x="4" y="107"/>
                  </a:lnTo>
                  <a:lnTo>
                    <a:pt x="9" y="111"/>
                  </a:lnTo>
                  <a:lnTo>
                    <a:pt x="17" y="112"/>
                  </a:lnTo>
                  <a:lnTo>
                    <a:pt x="334" y="112"/>
                  </a:lnTo>
                  <a:lnTo>
                    <a:pt x="334" y="112"/>
                  </a:lnTo>
                  <a:lnTo>
                    <a:pt x="341" y="111"/>
                  </a:lnTo>
                  <a:lnTo>
                    <a:pt x="347" y="107"/>
                  </a:lnTo>
                  <a:lnTo>
                    <a:pt x="350" y="102"/>
                  </a:lnTo>
                  <a:lnTo>
                    <a:pt x="350" y="96"/>
                  </a:lnTo>
                  <a:lnTo>
                    <a:pt x="350" y="0"/>
                  </a:lnTo>
                  <a:lnTo>
                    <a:pt x="211" y="0"/>
                  </a:lnTo>
                  <a:lnTo>
                    <a:pt x="211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reeform 97"/>
            <p:cNvSpPr>
              <a:spLocks noEditPoints="1"/>
            </p:cNvSpPr>
            <p:nvPr/>
          </p:nvSpPr>
          <p:spPr bwMode="auto">
            <a:xfrm>
              <a:off x="5552261" y="1554043"/>
              <a:ext cx="363359" cy="137038"/>
            </a:xfrm>
            <a:custGeom>
              <a:avLst/>
              <a:gdLst/>
              <a:ahLst/>
              <a:cxnLst>
                <a:cxn ang="0">
                  <a:pos x="334" y="42"/>
                </a:cxn>
                <a:cxn ang="0">
                  <a:pos x="225" y="42"/>
                </a:cxn>
                <a:cxn ang="0">
                  <a:pos x="225" y="42"/>
                </a:cxn>
                <a:cxn ang="0">
                  <a:pos x="225" y="5"/>
                </a:cxn>
                <a:cxn ang="0">
                  <a:pos x="225" y="5"/>
                </a:cxn>
                <a:cxn ang="0">
                  <a:pos x="225" y="2"/>
                </a:cxn>
                <a:cxn ang="0">
                  <a:pos x="223" y="0"/>
                </a:cxn>
                <a:cxn ang="0">
                  <a:pos x="222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18" y="2"/>
                </a:cxn>
                <a:cxn ang="0">
                  <a:pos x="116" y="4"/>
                </a:cxn>
                <a:cxn ang="0">
                  <a:pos x="115" y="5"/>
                </a:cxn>
                <a:cxn ang="0">
                  <a:pos x="115" y="5"/>
                </a:cxn>
                <a:cxn ang="0">
                  <a:pos x="115" y="42"/>
                </a:cxn>
                <a:cxn ang="0">
                  <a:pos x="17" y="42"/>
                </a:cxn>
                <a:cxn ang="0">
                  <a:pos x="17" y="42"/>
                </a:cxn>
                <a:cxn ang="0">
                  <a:pos x="9" y="42"/>
                </a:cxn>
                <a:cxn ang="0">
                  <a:pos x="4" y="45"/>
                </a:cxn>
                <a:cxn ang="0">
                  <a:pos x="2" y="51"/>
                </a:cxn>
                <a:cxn ang="0">
                  <a:pos x="0" y="58"/>
                </a:cxn>
                <a:cxn ang="0">
                  <a:pos x="0" y="130"/>
                </a:cxn>
                <a:cxn ang="0">
                  <a:pos x="350" y="130"/>
                </a:cxn>
                <a:cxn ang="0">
                  <a:pos x="350" y="58"/>
                </a:cxn>
                <a:cxn ang="0">
                  <a:pos x="350" y="58"/>
                </a:cxn>
                <a:cxn ang="0">
                  <a:pos x="350" y="51"/>
                </a:cxn>
                <a:cxn ang="0">
                  <a:pos x="347" y="45"/>
                </a:cxn>
                <a:cxn ang="0">
                  <a:pos x="341" y="42"/>
                </a:cxn>
                <a:cxn ang="0">
                  <a:pos x="334" y="42"/>
                </a:cxn>
                <a:cxn ang="0">
                  <a:pos x="334" y="42"/>
                </a:cxn>
                <a:cxn ang="0">
                  <a:pos x="133" y="42"/>
                </a:cxn>
                <a:cxn ang="0">
                  <a:pos x="133" y="13"/>
                </a:cxn>
                <a:cxn ang="0">
                  <a:pos x="209" y="13"/>
                </a:cxn>
                <a:cxn ang="0">
                  <a:pos x="209" y="42"/>
                </a:cxn>
                <a:cxn ang="0">
                  <a:pos x="133" y="42"/>
                </a:cxn>
              </a:cxnLst>
              <a:rect l="0" t="0" r="r" b="b"/>
              <a:pathLst>
                <a:path w="350" h="130">
                  <a:moveTo>
                    <a:pt x="334" y="42"/>
                  </a:moveTo>
                  <a:lnTo>
                    <a:pt x="225" y="42"/>
                  </a:lnTo>
                  <a:lnTo>
                    <a:pt x="225" y="42"/>
                  </a:lnTo>
                  <a:lnTo>
                    <a:pt x="225" y="5"/>
                  </a:lnTo>
                  <a:lnTo>
                    <a:pt x="225" y="5"/>
                  </a:lnTo>
                  <a:lnTo>
                    <a:pt x="225" y="2"/>
                  </a:lnTo>
                  <a:lnTo>
                    <a:pt x="223" y="0"/>
                  </a:lnTo>
                  <a:lnTo>
                    <a:pt x="22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8" y="2"/>
                  </a:lnTo>
                  <a:lnTo>
                    <a:pt x="116" y="4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9" y="42"/>
                  </a:lnTo>
                  <a:lnTo>
                    <a:pt x="4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130"/>
                  </a:lnTo>
                  <a:lnTo>
                    <a:pt x="350" y="130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1"/>
                  </a:lnTo>
                  <a:lnTo>
                    <a:pt x="347" y="45"/>
                  </a:lnTo>
                  <a:lnTo>
                    <a:pt x="341" y="42"/>
                  </a:lnTo>
                  <a:lnTo>
                    <a:pt x="334" y="42"/>
                  </a:lnTo>
                  <a:lnTo>
                    <a:pt x="334" y="42"/>
                  </a:lnTo>
                  <a:close/>
                  <a:moveTo>
                    <a:pt x="133" y="42"/>
                  </a:moveTo>
                  <a:lnTo>
                    <a:pt x="133" y="13"/>
                  </a:lnTo>
                  <a:lnTo>
                    <a:pt x="209" y="13"/>
                  </a:lnTo>
                  <a:lnTo>
                    <a:pt x="209" y="42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Rectangle 98"/>
            <p:cNvSpPr>
              <a:spLocks noChangeArrowheads="1"/>
            </p:cNvSpPr>
            <p:nvPr/>
          </p:nvSpPr>
          <p:spPr bwMode="auto">
            <a:xfrm>
              <a:off x="5710062" y="1715997"/>
              <a:ext cx="45679" cy="186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84" name="Freeform 99"/>
          <p:cNvSpPr>
            <a:spLocks noEditPoints="1"/>
          </p:cNvSpPr>
          <p:nvPr/>
        </p:nvSpPr>
        <p:spPr bwMode="auto">
          <a:xfrm>
            <a:off x="7591425" y="2045986"/>
            <a:ext cx="293688" cy="469900"/>
          </a:xfrm>
          <a:custGeom>
            <a:avLst/>
            <a:gdLst/>
            <a:ahLst/>
            <a:cxnLst>
              <a:cxn ang="0">
                <a:pos x="98" y="0"/>
              </a:cxn>
              <a:cxn ang="0">
                <a:pos x="60" y="7"/>
              </a:cxn>
              <a:cxn ang="0">
                <a:pos x="29" y="27"/>
              </a:cxn>
              <a:cxn ang="0">
                <a:pos x="7" y="59"/>
              </a:cxn>
              <a:cxn ang="0">
                <a:pos x="0" y="98"/>
              </a:cxn>
              <a:cxn ang="0">
                <a:pos x="0" y="116"/>
              </a:cxn>
              <a:cxn ang="0">
                <a:pos x="9" y="154"/>
              </a:cxn>
              <a:cxn ang="0">
                <a:pos x="31" y="208"/>
              </a:cxn>
              <a:cxn ang="0">
                <a:pos x="67" y="270"/>
              </a:cxn>
              <a:cxn ang="0">
                <a:pos x="98" y="311"/>
              </a:cxn>
              <a:cxn ang="0">
                <a:pos x="112" y="291"/>
              </a:cxn>
              <a:cxn ang="0">
                <a:pos x="147" y="241"/>
              </a:cxn>
              <a:cxn ang="0">
                <a:pos x="180" y="172"/>
              </a:cxn>
              <a:cxn ang="0">
                <a:pos x="190" y="134"/>
              </a:cxn>
              <a:cxn ang="0">
                <a:pos x="196" y="98"/>
              </a:cxn>
              <a:cxn ang="0">
                <a:pos x="194" y="78"/>
              </a:cxn>
              <a:cxn ang="0">
                <a:pos x="178" y="41"/>
              </a:cxn>
              <a:cxn ang="0">
                <a:pos x="152" y="16"/>
              </a:cxn>
              <a:cxn ang="0">
                <a:pos x="118" y="1"/>
              </a:cxn>
              <a:cxn ang="0">
                <a:pos x="98" y="0"/>
              </a:cxn>
              <a:cxn ang="0">
                <a:pos x="98" y="157"/>
              </a:cxn>
              <a:cxn ang="0">
                <a:pos x="74" y="152"/>
              </a:cxn>
              <a:cxn ang="0">
                <a:pos x="54" y="139"/>
              </a:cxn>
              <a:cxn ang="0">
                <a:pos x="42" y="119"/>
              </a:cxn>
              <a:cxn ang="0">
                <a:pos x="38" y="98"/>
              </a:cxn>
              <a:cxn ang="0">
                <a:pos x="38" y="85"/>
              </a:cxn>
              <a:cxn ang="0">
                <a:pos x="47" y="63"/>
              </a:cxn>
              <a:cxn ang="0">
                <a:pos x="64" y="47"/>
              </a:cxn>
              <a:cxn ang="0">
                <a:pos x="85" y="38"/>
              </a:cxn>
              <a:cxn ang="0">
                <a:pos x="98" y="36"/>
              </a:cxn>
              <a:cxn ang="0">
                <a:pos x="122" y="41"/>
              </a:cxn>
              <a:cxn ang="0">
                <a:pos x="140" y="54"/>
              </a:cxn>
              <a:cxn ang="0">
                <a:pos x="152" y="74"/>
              </a:cxn>
              <a:cxn ang="0">
                <a:pos x="158" y="98"/>
              </a:cxn>
              <a:cxn ang="0">
                <a:pos x="156" y="108"/>
              </a:cxn>
              <a:cxn ang="0">
                <a:pos x="147" y="130"/>
              </a:cxn>
              <a:cxn ang="0">
                <a:pos x="131" y="146"/>
              </a:cxn>
              <a:cxn ang="0">
                <a:pos x="109" y="156"/>
              </a:cxn>
              <a:cxn ang="0">
                <a:pos x="98" y="157"/>
              </a:cxn>
              <a:cxn ang="0">
                <a:pos x="60" y="98"/>
              </a:cxn>
              <a:cxn ang="0">
                <a:pos x="62" y="112"/>
              </a:cxn>
              <a:cxn ang="0">
                <a:pos x="71" y="123"/>
              </a:cxn>
              <a:cxn ang="0">
                <a:pos x="83" y="132"/>
              </a:cxn>
              <a:cxn ang="0">
                <a:pos x="98" y="134"/>
              </a:cxn>
              <a:cxn ang="0">
                <a:pos x="105" y="134"/>
              </a:cxn>
              <a:cxn ang="0">
                <a:pos x="118" y="128"/>
              </a:cxn>
              <a:cxn ang="0">
                <a:pos x="129" y="117"/>
              </a:cxn>
              <a:cxn ang="0">
                <a:pos x="134" y="105"/>
              </a:cxn>
              <a:cxn ang="0">
                <a:pos x="136" y="98"/>
              </a:cxn>
              <a:cxn ang="0">
                <a:pos x="132" y="81"/>
              </a:cxn>
              <a:cxn ang="0">
                <a:pos x="125" y="70"/>
              </a:cxn>
              <a:cxn ang="0">
                <a:pos x="112" y="61"/>
              </a:cxn>
              <a:cxn ang="0">
                <a:pos x="98" y="59"/>
              </a:cxn>
              <a:cxn ang="0">
                <a:pos x="89" y="59"/>
              </a:cxn>
              <a:cxn ang="0">
                <a:pos x="76" y="65"/>
              </a:cxn>
              <a:cxn ang="0">
                <a:pos x="65" y="76"/>
              </a:cxn>
              <a:cxn ang="0">
                <a:pos x="60" y="88"/>
              </a:cxn>
              <a:cxn ang="0">
                <a:pos x="60" y="98"/>
              </a:cxn>
            </a:cxnLst>
            <a:rect l="0" t="0" r="r" b="b"/>
            <a:pathLst>
              <a:path w="196" h="311">
                <a:moveTo>
                  <a:pt x="98" y="0"/>
                </a:moveTo>
                <a:lnTo>
                  <a:pt x="98" y="0"/>
                </a:lnTo>
                <a:lnTo>
                  <a:pt x="78" y="1"/>
                </a:lnTo>
                <a:lnTo>
                  <a:pt x="60" y="7"/>
                </a:lnTo>
                <a:lnTo>
                  <a:pt x="44" y="16"/>
                </a:lnTo>
                <a:lnTo>
                  <a:pt x="29" y="27"/>
                </a:lnTo>
                <a:lnTo>
                  <a:pt x="16" y="41"/>
                </a:lnTo>
                <a:lnTo>
                  <a:pt x="7" y="59"/>
                </a:lnTo>
                <a:lnTo>
                  <a:pt x="2" y="78"/>
                </a:lnTo>
                <a:lnTo>
                  <a:pt x="0" y="98"/>
                </a:lnTo>
                <a:lnTo>
                  <a:pt x="0" y="98"/>
                </a:lnTo>
                <a:lnTo>
                  <a:pt x="0" y="116"/>
                </a:lnTo>
                <a:lnTo>
                  <a:pt x="4" y="134"/>
                </a:lnTo>
                <a:lnTo>
                  <a:pt x="9" y="154"/>
                </a:lnTo>
                <a:lnTo>
                  <a:pt x="15" y="172"/>
                </a:lnTo>
                <a:lnTo>
                  <a:pt x="31" y="208"/>
                </a:lnTo>
                <a:lnTo>
                  <a:pt x="49" y="241"/>
                </a:lnTo>
                <a:lnTo>
                  <a:pt x="67" y="270"/>
                </a:lnTo>
                <a:lnTo>
                  <a:pt x="82" y="291"/>
                </a:lnTo>
                <a:lnTo>
                  <a:pt x="98" y="311"/>
                </a:lnTo>
                <a:lnTo>
                  <a:pt x="98" y="311"/>
                </a:lnTo>
                <a:lnTo>
                  <a:pt x="112" y="291"/>
                </a:lnTo>
                <a:lnTo>
                  <a:pt x="129" y="270"/>
                </a:lnTo>
                <a:lnTo>
                  <a:pt x="147" y="241"/>
                </a:lnTo>
                <a:lnTo>
                  <a:pt x="165" y="208"/>
                </a:lnTo>
                <a:lnTo>
                  <a:pt x="180" y="172"/>
                </a:lnTo>
                <a:lnTo>
                  <a:pt x="187" y="154"/>
                </a:lnTo>
                <a:lnTo>
                  <a:pt x="190" y="134"/>
                </a:lnTo>
                <a:lnTo>
                  <a:pt x="194" y="116"/>
                </a:lnTo>
                <a:lnTo>
                  <a:pt x="196" y="98"/>
                </a:lnTo>
                <a:lnTo>
                  <a:pt x="196" y="98"/>
                </a:lnTo>
                <a:lnTo>
                  <a:pt x="194" y="78"/>
                </a:lnTo>
                <a:lnTo>
                  <a:pt x="187" y="59"/>
                </a:lnTo>
                <a:lnTo>
                  <a:pt x="178" y="41"/>
                </a:lnTo>
                <a:lnTo>
                  <a:pt x="167" y="27"/>
                </a:lnTo>
                <a:lnTo>
                  <a:pt x="152" y="16"/>
                </a:lnTo>
                <a:lnTo>
                  <a:pt x="136" y="7"/>
                </a:lnTo>
                <a:lnTo>
                  <a:pt x="118" y="1"/>
                </a:lnTo>
                <a:lnTo>
                  <a:pt x="98" y="0"/>
                </a:lnTo>
                <a:lnTo>
                  <a:pt x="98" y="0"/>
                </a:lnTo>
                <a:close/>
                <a:moveTo>
                  <a:pt x="98" y="157"/>
                </a:moveTo>
                <a:lnTo>
                  <a:pt x="98" y="157"/>
                </a:lnTo>
                <a:lnTo>
                  <a:pt x="85" y="156"/>
                </a:lnTo>
                <a:lnTo>
                  <a:pt x="74" y="152"/>
                </a:lnTo>
                <a:lnTo>
                  <a:pt x="64" y="146"/>
                </a:lnTo>
                <a:lnTo>
                  <a:pt x="54" y="139"/>
                </a:lnTo>
                <a:lnTo>
                  <a:pt x="47" y="130"/>
                </a:lnTo>
                <a:lnTo>
                  <a:pt x="42" y="119"/>
                </a:lnTo>
                <a:lnTo>
                  <a:pt x="38" y="108"/>
                </a:lnTo>
                <a:lnTo>
                  <a:pt x="38" y="98"/>
                </a:lnTo>
                <a:lnTo>
                  <a:pt x="38" y="98"/>
                </a:lnTo>
                <a:lnTo>
                  <a:pt x="38" y="85"/>
                </a:lnTo>
                <a:lnTo>
                  <a:pt x="42" y="74"/>
                </a:lnTo>
                <a:lnTo>
                  <a:pt x="47" y="63"/>
                </a:lnTo>
                <a:lnTo>
                  <a:pt x="54" y="54"/>
                </a:lnTo>
                <a:lnTo>
                  <a:pt x="64" y="47"/>
                </a:lnTo>
                <a:lnTo>
                  <a:pt x="74" y="41"/>
                </a:lnTo>
                <a:lnTo>
                  <a:pt x="85" y="38"/>
                </a:lnTo>
                <a:lnTo>
                  <a:pt x="98" y="36"/>
                </a:lnTo>
                <a:lnTo>
                  <a:pt x="98" y="36"/>
                </a:lnTo>
                <a:lnTo>
                  <a:pt x="109" y="38"/>
                </a:lnTo>
                <a:lnTo>
                  <a:pt x="122" y="41"/>
                </a:lnTo>
                <a:lnTo>
                  <a:pt x="131" y="47"/>
                </a:lnTo>
                <a:lnTo>
                  <a:pt x="140" y="54"/>
                </a:lnTo>
                <a:lnTo>
                  <a:pt x="147" y="63"/>
                </a:lnTo>
                <a:lnTo>
                  <a:pt x="152" y="74"/>
                </a:lnTo>
                <a:lnTo>
                  <a:pt x="156" y="85"/>
                </a:lnTo>
                <a:lnTo>
                  <a:pt x="158" y="98"/>
                </a:lnTo>
                <a:lnTo>
                  <a:pt x="158" y="98"/>
                </a:lnTo>
                <a:lnTo>
                  <a:pt x="156" y="108"/>
                </a:lnTo>
                <a:lnTo>
                  <a:pt x="152" y="119"/>
                </a:lnTo>
                <a:lnTo>
                  <a:pt x="147" y="130"/>
                </a:lnTo>
                <a:lnTo>
                  <a:pt x="140" y="139"/>
                </a:lnTo>
                <a:lnTo>
                  <a:pt x="131" y="146"/>
                </a:lnTo>
                <a:lnTo>
                  <a:pt x="122" y="152"/>
                </a:lnTo>
                <a:lnTo>
                  <a:pt x="109" y="156"/>
                </a:lnTo>
                <a:lnTo>
                  <a:pt x="98" y="157"/>
                </a:lnTo>
                <a:lnTo>
                  <a:pt x="98" y="157"/>
                </a:lnTo>
                <a:close/>
                <a:moveTo>
                  <a:pt x="60" y="98"/>
                </a:moveTo>
                <a:lnTo>
                  <a:pt x="60" y="98"/>
                </a:lnTo>
                <a:lnTo>
                  <a:pt x="60" y="105"/>
                </a:lnTo>
                <a:lnTo>
                  <a:pt x="62" y="112"/>
                </a:lnTo>
                <a:lnTo>
                  <a:pt x="65" y="117"/>
                </a:lnTo>
                <a:lnTo>
                  <a:pt x="71" y="123"/>
                </a:lnTo>
                <a:lnTo>
                  <a:pt x="76" y="128"/>
                </a:lnTo>
                <a:lnTo>
                  <a:pt x="83" y="132"/>
                </a:lnTo>
                <a:lnTo>
                  <a:pt x="89" y="134"/>
                </a:lnTo>
                <a:lnTo>
                  <a:pt x="98" y="134"/>
                </a:lnTo>
                <a:lnTo>
                  <a:pt x="98" y="134"/>
                </a:lnTo>
                <a:lnTo>
                  <a:pt x="105" y="134"/>
                </a:lnTo>
                <a:lnTo>
                  <a:pt x="112" y="132"/>
                </a:lnTo>
                <a:lnTo>
                  <a:pt x="118" y="128"/>
                </a:lnTo>
                <a:lnTo>
                  <a:pt x="125" y="123"/>
                </a:lnTo>
                <a:lnTo>
                  <a:pt x="129" y="117"/>
                </a:lnTo>
                <a:lnTo>
                  <a:pt x="132" y="112"/>
                </a:lnTo>
                <a:lnTo>
                  <a:pt x="134" y="105"/>
                </a:lnTo>
                <a:lnTo>
                  <a:pt x="136" y="98"/>
                </a:lnTo>
                <a:lnTo>
                  <a:pt x="136" y="98"/>
                </a:lnTo>
                <a:lnTo>
                  <a:pt x="134" y="88"/>
                </a:lnTo>
                <a:lnTo>
                  <a:pt x="132" y="81"/>
                </a:lnTo>
                <a:lnTo>
                  <a:pt x="129" y="76"/>
                </a:lnTo>
                <a:lnTo>
                  <a:pt x="125" y="70"/>
                </a:lnTo>
                <a:lnTo>
                  <a:pt x="118" y="65"/>
                </a:lnTo>
                <a:lnTo>
                  <a:pt x="112" y="61"/>
                </a:lnTo>
                <a:lnTo>
                  <a:pt x="105" y="59"/>
                </a:lnTo>
                <a:lnTo>
                  <a:pt x="98" y="59"/>
                </a:lnTo>
                <a:lnTo>
                  <a:pt x="98" y="59"/>
                </a:lnTo>
                <a:lnTo>
                  <a:pt x="89" y="59"/>
                </a:lnTo>
                <a:lnTo>
                  <a:pt x="83" y="61"/>
                </a:lnTo>
                <a:lnTo>
                  <a:pt x="76" y="65"/>
                </a:lnTo>
                <a:lnTo>
                  <a:pt x="71" y="70"/>
                </a:lnTo>
                <a:lnTo>
                  <a:pt x="65" y="76"/>
                </a:lnTo>
                <a:lnTo>
                  <a:pt x="62" y="81"/>
                </a:lnTo>
                <a:lnTo>
                  <a:pt x="60" y="88"/>
                </a:lnTo>
                <a:lnTo>
                  <a:pt x="60" y="98"/>
                </a:lnTo>
                <a:lnTo>
                  <a:pt x="60" y="98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5" name="Freeform 100"/>
          <p:cNvSpPr/>
          <p:nvPr/>
        </p:nvSpPr>
        <p:spPr bwMode="auto">
          <a:xfrm>
            <a:off x="7524750" y="4036713"/>
            <a:ext cx="427039" cy="481013"/>
          </a:xfrm>
          <a:custGeom>
            <a:avLst/>
            <a:gdLst/>
            <a:ahLst/>
            <a:cxnLst>
              <a:cxn ang="0">
                <a:pos x="230" y="212"/>
              </a:cxn>
              <a:cxn ang="0">
                <a:pos x="212" y="216"/>
              </a:cxn>
              <a:cxn ang="0">
                <a:pos x="197" y="223"/>
              </a:cxn>
              <a:cxn ang="0">
                <a:pos x="105" y="169"/>
              </a:cxn>
              <a:cxn ang="0">
                <a:pos x="105" y="160"/>
              </a:cxn>
              <a:cxn ang="0">
                <a:pos x="197" y="96"/>
              </a:cxn>
              <a:cxn ang="0">
                <a:pos x="204" y="100"/>
              </a:cxn>
              <a:cxn ang="0">
                <a:pos x="221" y="105"/>
              </a:cxn>
              <a:cxn ang="0">
                <a:pos x="230" y="107"/>
              </a:cxn>
              <a:cxn ang="0">
                <a:pos x="250" y="102"/>
              </a:cxn>
              <a:cxn ang="0">
                <a:pos x="266" y="91"/>
              </a:cxn>
              <a:cxn ang="0">
                <a:pos x="277" y="75"/>
              </a:cxn>
              <a:cxn ang="0">
                <a:pos x="282" y="53"/>
              </a:cxn>
              <a:cxn ang="0">
                <a:pos x="281" y="44"/>
              </a:cxn>
              <a:cxn ang="0">
                <a:pos x="273" y="24"/>
              </a:cxn>
              <a:cxn ang="0">
                <a:pos x="259" y="9"/>
              </a:cxn>
              <a:cxn ang="0">
                <a:pos x="239" y="2"/>
              </a:cxn>
              <a:cxn ang="0">
                <a:pos x="230" y="0"/>
              </a:cxn>
              <a:cxn ang="0">
                <a:pos x="208" y="4"/>
              </a:cxn>
              <a:cxn ang="0">
                <a:pos x="192" y="17"/>
              </a:cxn>
              <a:cxn ang="0">
                <a:pos x="181" y="33"/>
              </a:cxn>
              <a:cxn ang="0">
                <a:pos x="175" y="53"/>
              </a:cxn>
              <a:cxn ang="0">
                <a:pos x="177" y="62"/>
              </a:cxn>
              <a:cxn ang="0">
                <a:pos x="85" y="118"/>
              </a:cxn>
              <a:cxn ang="0">
                <a:pos x="68" y="109"/>
              </a:cxn>
              <a:cxn ang="0">
                <a:pos x="52" y="107"/>
              </a:cxn>
              <a:cxn ang="0">
                <a:pos x="41" y="107"/>
              </a:cxn>
              <a:cxn ang="0">
                <a:pos x="23" y="116"/>
              </a:cxn>
              <a:cxn ang="0">
                <a:pos x="9" y="131"/>
              </a:cxn>
              <a:cxn ang="0">
                <a:pos x="0" y="149"/>
              </a:cxn>
              <a:cxn ang="0">
                <a:pos x="0" y="160"/>
              </a:cxn>
              <a:cxn ang="0">
                <a:pos x="3" y="180"/>
              </a:cxn>
              <a:cxn ang="0">
                <a:pos x="14" y="198"/>
              </a:cxn>
              <a:cxn ang="0">
                <a:pos x="30" y="209"/>
              </a:cxn>
              <a:cxn ang="0">
                <a:pos x="52" y="212"/>
              </a:cxn>
              <a:cxn ang="0">
                <a:pos x="61" y="212"/>
              </a:cxn>
              <a:cxn ang="0">
                <a:pos x="78" y="207"/>
              </a:cxn>
              <a:cxn ang="0">
                <a:pos x="177" y="258"/>
              </a:cxn>
              <a:cxn ang="0">
                <a:pos x="175" y="267"/>
              </a:cxn>
              <a:cxn ang="0">
                <a:pos x="177" y="278"/>
              </a:cxn>
              <a:cxn ang="0">
                <a:pos x="184" y="296"/>
              </a:cxn>
              <a:cxn ang="0">
                <a:pos x="199" y="310"/>
              </a:cxn>
              <a:cxn ang="0">
                <a:pos x="219" y="318"/>
              </a:cxn>
              <a:cxn ang="0">
                <a:pos x="230" y="319"/>
              </a:cxn>
              <a:cxn ang="0">
                <a:pos x="250" y="316"/>
              </a:cxn>
              <a:cxn ang="0">
                <a:pos x="266" y="303"/>
              </a:cxn>
              <a:cxn ang="0">
                <a:pos x="277" y="287"/>
              </a:cxn>
              <a:cxn ang="0">
                <a:pos x="282" y="267"/>
              </a:cxn>
              <a:cxn ang="0">
                <a:pos x="281" y="256"/>
              </a:cxn>
              <a:cxn ang="0">
                <a:pos x="273" y="236"/>
              </a:cxn>
              <a:cxn ang="0">
                <a:pos x="259" y="221"/>
              </a:cxn>
              <a:cxn ang="0">
                <a:pos x="239" y="214"/>
              </a:cxn>
              <a:cxn ang="0">
                <a:pos x="230" y="212"/>
              </a:cxn>
            </a:cxnLst>
            <a:rect l="0" t="0" r="r" b="b"/>
            <a:pathLst>
              <a:path w="282" h="319">
                <a:moveTo>
                  <a:pt x="230" y="212"/>
                </a:moveTo>
                <a:lnTo>
                  <a:pt x="230" y="212"/>
                </a:lnTo>
                <a:lnTo>
                  <a:pt x="221" y="214"/>
                </a:lnTo>
                <a:lnTo>
                  <a:pt x="212" y="216"/>
                </a:lnTo>
                <a:lnTo>
                  <a:pt x="204" y="220"/>
                </a:lnTo>
                <a:lnTo>
                  <a:pt x="197" y="223"/>
                </a:lnTo>
                <a:lnTo>
                  <a:pt x="105" y="169"/>
                </a:lnTo>
                <a:lnTo>
                  <a:pt x="105" y="169"/>
                </a:lnTo>
                <a:lnTo>
                  <a:pt x="105" y="160"/>
                </a:lnTo>
                <a:lnTo>
                  <a:pt x="105" y="160"/>
                </a:lnTo>
                <a:lnTo>
                  <a:pt x="105" y="151"/>
                </a:lnTo>
                <a:lnTo>
                  <a:pt x="197" y="96"/>
                </a:lnTo>
                <a:lnTo>
                  <a:pt x="197" y="96"/>
                </a:lnTo>
                <a:lnTo>
                  <a:pt x="204" y="100"/>
                </a:lnTo>
                <a:lnTo>
                  <a:pt x="212" y="104"/>
                </a:lnTo>
                <a:lnTo>
                  <a:pt x="221" y="105"/>
                </a:lnTo>
                <a:lnTo>
                  <a:pt x="230" y="107"/>
                </a:lnTo>
                <a:lnTo>
                  <a:pt x="230" y="107"/>
                </a:lnTo>
                <a:lnTo>
                  <a:pt x="239" y="105"/>
                </a:lnTo>
                <a:lnTo>
                  <a:pt x="250" y="102"/>
                </a:lnTo>
                <a:lnTo>
                  <a:pt x="259" y="98"/>
                </a:lnTo>
                <a:lnTo>
                  <a:pt x="266" y="91"/>
                </a:lnTo>
                <a:lnTo>
                  <a:pt x="273" y="84"/>
                </a:lnTo>
                <a:lnTo>
                  <a:pt x="277" y="75"/>
                </a:lnTo>
                <a:lnTo>
                  <a:pt x="281" y="64"/>
                </a:lnTo>
                <a:lnTo>
                  <a:pt x="282" y="53"/>
                </a:lnTo>
                <a:lnTo>
                  <a:pt x="282" y="53"/>
                </a:lnTo>
                <a:lnTo>
                  <a:pt x="281" y="44"/>
                </a:lnTo>
                <a:lnTo>
                  <a:pt x="277" y="33"/>
                </a:lnTo>
                <a:lnTo>
                  <a:pt x="273" y="24"/>
                </a:lnTo>
                <a:lnTo>
                  <a:pt x="266" y="17"/>
                </a:lnTo>
                <a:lnTo>
                  <a:pt x="259" y="9"/>
                </a:lnTo>
                <a:lnTo>
                  <a:pt x="250" y="4"/>
                </a:lnTo>
                <a:lnTo>
                  <a:pt x="239" y="2"/>
                </a:lnTo>
                <a:lnTo>
                  <a:pt x="230" y="0"/>
                </a:lnTo>
                <a:lnTo>
                  <a:pt x="230" y="0"/>
                </a:lnTo>
                <a:lnTo>
                  <a:pt x="219" y="2"/>
                </a:lnTo>
                <a:lnTo>
                  <a:pt x="208" y="4"/>
                </a:lnTo>
                <a:lnTo>
                  <a:pt x="199" y="9"/>
                </a:lnTo>
                <a:lnTo>
                  <a:pt x="192" y="17"/>
                </a:lnTo>
                <a:lnTo>
                  <a:pt x="184" y="24"/>
                </a:lnTo>
                <a:lnTo>
                  <a:pt x="181" y="33"/>
                </a:lnTo>
                <a:lnTo>
                  <a:pt x="177" y="44"/>
                </a:lnTo>
                <a:lnTo>
                  <a:pt x="175" y="53"/>
                </a:lnTo>
                <a:lnTo>
                  <a:pt x="175" y="53"/>
                </a:lnTo>
                <a:lnTo>
                  <a:pt x="177" y="62"/>
                </a:lnTo>
                <a:lnTo>
                  <a:pt x="85" y="118"/>
                </a:lnTo>
                <a:lnTo>
                  <a:pt x="85" y="118"/>
                </a:lnTo>
                <a:lnTo>
                  <a:pt x="78" y="113"/>
                </a:lnTo>
                <a:lnTo>
                  <a:pt x="68" y="109"/>
                </a:lnTo>
                <a:lnTo>
                  <a:pt x="61" y="107"/>
                </a:lnTo>
                <a:lnTo>
                  <a:pt x="52" y="107"/>
                </a:lnTo>
                <a:lnTo>
                  <a:pt x="52" y="107"/>
                </a:lnTo>
                <a:lnTo>
                  <a:pt x="41" y="107"/>
                </a:lnTo>
                <a:lnTo>
                  <a:pt x="30" y="111"/>
                </a:lnTo>
                <a:lnTo>
                  <a:pt x="23" y="116"/>
                </a:lnTo>
                <a:lnTo>
                  <a:pt x="14" y="122"/>
                </a:lnTo>
                <a:lnTo>
                  <a:pt x="9" y="131"/>
                </a:lnTo>
                <a:lnTo>
                  <a:pt x="3" y="140"/>
                </a:lnTo>
                <a:lnTo>
                  <a:pt x="0" y="149"/>
                </a:lnTo>
                <a:lnTo>
                  <a:pt x="0" y="160"/>
                </a:lnTo>
                <a:lnTo>
                  <a:pt x="0" y="160"/>
                </a:lnTo>
                <a:lnTo>
                  <a:pt x="0" y="171"/>
                </a:lnTo>
                <a:lnTo>
                  <a:pt x="3" y="180"/>
                </a:lnTo>
                <a:lnTo>
                  <a:pt x="9" y="189"/>
                </a:lnTo>
                <a:lnTo>
                  <a:pt x="14" y="198"/>
                </a:lnTo>
                <a:lnTo>
                  <a:pt x="23" y="203"/>
                </a:lnTo>
                <a:lnTo>
                  <a:pt x="30" y="209"/>
                </a:lnTo>
                <a:lnTo>
                  <a:pt x="41" y="212"/>
                </a:lnTo>
                <a:lnTo>
                  <a:pt x="52" y="212"/>
                </a:lnTo>
                <a:lnTo>
                  <a:pt x="52" y="212"/>
                </a:lnTo>
                <a:lnTo>
                  <a:pt x="61" y="212"/>
                </a:lnTo>
                <a:lnTo>
                  <a:pt x="68" y="211"/>
                </a:lnTo>
                <a:lnTo>
                  <a:pt x="78" y="207"/>
                </a:lnTo>
                <a:lnTo>
                  <a:pt x="85" y="202"/>
                </a:lnTo>
                <a:lnTo>
                  <a:pt x="177" y="258"/>
                </a:lnTo>
                <a:lnTo>
                  <a:pt x="177" y="258"/>
                </a:lnTo>
                <a:lnTo>
                  <a:pt x="175" y="267"/>
                </a:lnTo>
                <a:lnTo>
                  <a:pt x="175" y="267"/>
                </a:lnTo>
                <a:lnTo>
                  <a:pt x="177" y="278"/>
                </a:lnTo>
                <a:lnTo>
                  <a:pt x="181" y="287"/>
                </a:lnTo>
                <a:lnTo>
                  <a:pt x="184" y="296"/>
                </a:lnTo>
                <a:lnTo>
                  <a:pt x="192" y="303"/>
                </a:lnTo>
                <a:lnTo>
                  <a:pt x="199" y="310"/>
                </a:lnTo>
                <a:lnTo>
                  <a:pt x="208" y="316"/>
                </a:lnTo>
                <a:lnTo>
                  <a:pt x="219" y="318"/>
                </a:lnTo>
                <a:lnTo>
                  <a:pt x="230" y="319"/>
                </a:lnTo>
                <a:lnTo>
                  <a:pt x="230" y="319"/>
                </a:lnTo>
                <a:lnTo>
                  <a:pt x="239" y="318"/>
                </a:lnTo>
                <a:lnTo>
                  <a:pt x="250" y="316"/>
                </a:lnTo>
                <a:lnTo>
                  <a:pt x="259" y="310"/>
                </a:lnTo>
                <a:lnTo>
                  <a:pt x="266" y="303"/>
                </a:lnTo>
                <a:lnTo>
                  <a:pt x="273" y="296"/>
                </a:lnTo>
                <a:lnTo>
                  <a:pt x="277" y="287"/>
                </a:lnTo>
                <a:lnTo>
                  <a:pt x="281" y="278"/>
                </a:lnTo>
                <a:lnTo>
                  <a:pt x="282" y="267"/>
                </a:lnTo>
                <a:lnTo>
                  <a:pt x="282" y="267"/>
                </a:lnTo>
                <a:lnTo>
                  <a:pt x="281" y="256"/>
                </a:lnTo>
                <a:lnTo>
                  <a:pt x="277" y="245"/>
                </a:lnTo>
                <a:lnTo>
                  <a:pt x="273" y="236"/>
                </a:lnTo>
                <a:lnTo>
                  <a:pt x="266" y="229"/>
                </a:lnTo>
                <a:lnTo>
                  <a:pt x="259" y="221"/>
                </a:lnTo>
                <a:lnTo>
                  <a:pt x="250" y="218"/>
                </a:lnTo>
                <a:lnTo>
                  <a:pt x="239" y="214"/>
                </a:lnTo>
                <a:lnTo>
                  <a:pt x="230" y="212"/>
                </a:lnTo>
                <a:lnTo>
                  <a:pt x="230" y="212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86" name="Group 76"/>
          <p:cNvGrpSpPr/>
          <p:nvPr/>
        </p:nvGrpSpPr>
        <p:grpSpPr>
          <a:xfrm>
            <a:off x="8695281" y="1082877"/>
            <a:ext cx="579843" cy="402587"/>
            <a:chOff x="5533573" y="812792"/>
            <a:chExt cx="400733" cy="278229"/>
          </a:xfrm>
          <a:solidFill>
            <a:srgbClr val="F45474"/>
          </a:solidFill>
        </p:grpSpPr>
        <p:sp>
          <p:nvSpPr>
            <p:cNvPr id="187" name="Freeform 101"/>
            <p:cNvSpPr/>
            <p:nvPr/>
          </p:nvSpPr>
          <p:spPr bwMode="auto">
            <a:xfrm>
              <a:off x="5730826" y="962288"/>
              <a:ext cx="93436" cy="128733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14" y="52"/>
                </a:cxn>
                <a:cxn ang="0">
                  <a:pos x="23" y="74"/>
                </a:cxn>
                <a:cxn ang="0">
                  <a:pos x="30" y="96"/>
                </a:cxn>
                <a:cxn ang="0">
                  <a:pos x="30" y="109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32" y="123"/>
                </a:cxn>
                <a:cxn ang="0">
                  <a:pos x="32" y="123"/>
                </a:cxn>
                <a:cxn ang="0">
                  <a:pos x="34" y="123"/>
                </a:cxn>
                <a:cxn ang="0">
                  <a:pos x="87" y="123"/>
                </a:cxn>
                <a:cxn ang="0">
                  <a:pos x="87" y="123"/>
                </a:cxn>
                <a:cxn ang="0">
                  <a:pos x="88" y="121"/>
                </a:cxn>
                <a:cxn ang="0">
                  <a:pos x="90" y="120"/>
                </a:cxn>
                <a:cxn ang="0">
                  <a:pos x="90" y="120"/>
                </a:cxn>
                <a:cxn ang="0">
                  <a:pos x="88" y="103"/>
                </a:cxn>
                <a:cxn ang="0">
                  <a:pos x="87" y="87"/>
                </a:cxn>
                <a:cxn ang="0">
                  <a:pos x="83" y="71"/>
                </a:cxn>
                <a:cxn ang="0">
                  <a:pos x="78" y="54"/>
                </a:cxn>
                <a:cxn ang="0">
                  <a:pos x="72" y="40"/>
                </a:cxn>
                <a:cxn ang="0">
                  <a:pos x="65" y="25"/>
                </a:cxn>
                <a:cxn ang="0">
                  <a:pos x="56" y="13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34" y="5"/>
                </a:cxn>
                <a:cxn ang="0">
                  <a:pos x="21" y="14"/>
                </a:cxn>
                <a:cxn ang="0">
                  <a:pos x="10" y="23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90" h="123">
                  <a:moveTo>
                    <a:pt x="0" y="34"/>
                  </a:moveTo>
                  <a:lnTo>
                    <a:pt x="0" y="34"/>
                  </a:lnTo>
                  <a:lnTo>
                    <a:pt x="14" y="52"/>
                  </a:lnTo>
                  <a:lnTo>
                    <a:pt x="23" y="74"/>
                  </a:lnTo>
                  <a:lnTo>
                    <a:pt x="30" y="96"/>
                  </a:lnTo>
                  <a:lnTo>
                    <a:pt x="30" y="109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32" y="123"/>
                  </a:lnTo>
                  <a:lnTo>
                    <a:pt x="32" y="123"/>
                  </a:lnTo>
                  <a:lnTo>
                    <a:pt x="34" y="123"/>
                  </a:lnTo>
                  <a:lnTo>
                    <a:pt x="87" y="123"/>
                  </a:lnTo>
                  <a:lnTo>
                    <a:pt x="87" y="123"/>
                  </a:lnTo>
                  <a:lnTo>
                    <a:pt x="88" y="121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88" y="103"/>
                  </a:lnTo>
                  <a:lnTo>
                    <a:pt x="87" y="87"/>
                  </a:lnTo>
                  <a:lnTo>
                    <a:pt x="83" y="71"/>
                  </a:lnTo>
                  <a:lnTo>
                    <a:pt x="78" y="54"/>
                  </a:lnTo>
                  <a:lnTo>
                    <a:pt x="72" y="40"/>
                  </a:lnTo>
                  <a:lnTo>
                    <a:pt x="65" y="25"/>
                  </a:lnTo>
                  <a:lnTo>
                    <a:pt x="56" y="13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34" y="5"/>
                  </a:lnTo>
                  <a:lnTo>
                    <a:pt x="21" y="14"/>
                  </a:lnTo>
                  <a:lnTo>
                    <a:pt x="10" y="23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Freeform 102"/>
            <p:cNvSpPr/>
            <p:nvPr/>
          </p:nvSpPr>
          <p:spPr bwMode="auto">
            <a:xfrm>
              <a:off x="5533573" y="814869"/>
              <a:ext cx="182717" cy="151573"/>
            </a:xfrm>
            <a:custGeom>
              <a:avLst/>
              <a:gdLst/>
              <a:ahLst/>
              <a:cxnLst>
                <a:cxn ang="0">
                  <a:pos x="178" y="71"/>
                </a:cxn>
                <a:cxn ang="0">
                  <a:pos x="178" y="71"/>
                </a:cxn>
                <a:cxn ang="0">
                  <a:pos x="154" y="58"/>
                </a:cxn>
                <a:cxn ang="0">
                  <a:pos x="131" y="49"/>
                </a:cxn>
                <a:cxn ang="0">
                  <a:pos x="104" y="44"/>
                </a:cxn>
                <a:cxn ang="0">
                  <a:pos x="76" y="42"/>
                </a:cxn>
                <a:cxn ang="0">
                  <a:pos x="76" y="2"/>
                </a:cxn>
                <a:cxn ang="0">
                  <a:pos x="76" y="2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73" y="0"/>
                </a:cxn>
                <a:cxn ang="0">
                  <a:pos x="2" y="71"/>
                </a:cxn>
                <a:cxn ang="0">
                  <a:pos x="2" y="71"/>
                </a:cxn>
                <a:cxn ang="0">
                  <a:pos x="0" y="73"/>
                </a:cxn>
                <a:cxn ang="0">
                  <a:pos x="2" y="75"/>
                </a:cxn>
                <a:cxn ang="0">
                  <a:pos x="73" y="145"/>
                </a:cxn>
                <a:cxn ang="0">
                  <a:pos x="73" y="145"/>
                </a:cxn>
                <a:cxn ang="0">
                  <a:pos x="75" y="145"/>
                </a:cxn>
                <a:cxn ang="0">
                  <a:pos x="75" y="145"/>
                </a:cxn>
                <a:cxn ang="0">
                  <a:pos x="76" y="144"/>
                </a:cxn>
                <a:cxn ang="0">
                  <a:pos x="76" y="100"/>
                </a:cxn>
                <a:cxn ang="0">
                  <a:pos x="76" y="100"/>
                </a:cxn>
                <a:cxn ang="0">
                  <a:pos x="91" y="100"/>
                </a:cxn>
                <a:cxn ang="0">
                  <a:pos x="105" y="102"/>
                </a:cxn>
                <a:cxn ang="0">
                  <a:pos x="118" y="107"/>
                </a:cxn>
                <a:cxn ang="0">
                  <a:pos x="133" y="113"/>
                </a:cxn>
                <a:cxn ang="0">
                  <a:pos x="133" y="113"/>
                </a:cxn>
                <a:cxn ang="0">
                  <a:pos x="142" y="100"/>
                </a:cxn>
                <a:cxn ang="0">
                  <a:pos x="153" y="89"/>
                </a:cxn>
                <a:cxn ang="0">
                  <a:pos x="165" y="80"/>
                </a:cxn>
                <a:cxn ang="0">
                  <a:pos x="178" y="71"/>
                </a:cxn>
                <a:cxn ang="0">
                  <a:pos x="178" y="71"/>
                </a:cxn>
              </a:cxnLst>
              <a:rect l="0" t="0" r="r" b="b"/>
              <a:pathLst>
                <a:path w="178" h="145">
                  <a:moveTo>
                    <a:pt x="178" y="71"/>
                  </a:moveTo>
                  <a:lnTo>
                    <a:pt x="178" y="71"/>
                  </a:lnTo>
                  <a:lnTo>
                    <a:pt x="154" y="58"/>
                  </a:lnTo>
                  <a:lnTo>
                    <a:pt x="131" y="49"/>
                  </a:lnTo>
                  <a:lnTo>
                    <a:pt x="104" y="44"/>
                  </a:lnTo>
                  <a:lnTo>
                    <a:pt x="76" y="4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0" y="73"/>
                  </a:lnTo>
                  <a:lnTo>
                    <a:pt x="2" y="75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75" y="145"/>
                  </a:lnTo>
                  <a:lnTo>
                    <a:pt x="75" y="145"/>
                  </a:lnTo>
                  <a:lnTo>
                    <a:pt x="76" y="144"/>
                  </a:lnTo>
                  <a:lnTo>
                    <a:pt x="76" y="100"/>
                  </a:lnTo>
                  <a:lnTo>
                    <a:pt x="76" y="100"/>
                  </a:lnTo>
                  <a:lnTo>
                    <a:pt x="91" y="100"/>
                  </a:lnTo>
                  <a:lnTo>
                    <a:pt x="105" y="102"/>
                  </a:lnTo>
                  <a:lnTo>
                    <a:pt x="118" y="107"/>
                  </a:lnTo>
                  <a:lnTo>
                    <a:pt x="133" y="113"/>
                  </a:lnTo>
                  <a:lnTo>
                    <a:pt x="133" y="113"/>
                  </a:lnTo>
                  <a:lnTo>
                    <a:pt x="142" y="100"/>
                  </a:lnTo>
                  <a:lnTo>
                    <a:pt x="153" y="89"/>
                  </a:lnTo>
                  <a:lnTo>
                    <a:pt x="165" y="80"/>
                  </a:lnTo>
                  <a:lnTo>
                    <a:pt x="178" y="71"/>
                  </a:lnTo>
                  <a:lnTo>
                    <a:pt x="178" y="7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Freeform 103"/>
            <p:cNvSpPr/>
            <p:nvPr/>
          </p:nvSpPr>
          <p:spPr bwMode="auto">
            <a:xfrm>
              <a:off x="5620779" y="812792"/>
              <a:ext cx="313527" cy="278228"/>
            </a:xfrm>
            <a:custGeom>
              <a:avLst/>
              <a:gdLst/>
              <a:ahLst/>
              <a:cxnLst>
                <a:cxn ang="0">
                  <a:pos x="300" y="79"/>
                </a:cxn>
                <a:cxn ang="0">
                  <a:pos x="220" y="1"/>
                </a:cxn>
                <a:cxn ang="0">
                  <a:pos x="220" y="1"/>
                </a:cxn>
                <a:cxn ang="0">
                  <a:pos x="218" y="0"/>
                </a:cxn>
                <a:cxn ang="0">
                  <a:pos x="218" y="0"/>
                </a:cxn>
                <a:cxn ang="0">
                  <a:pos x="216" y="3"/>
                </a:cxn>
                <a:cxn ang="0">
                  <a:pos x="216" y="47"/>
                </a:cxn>
                <a:cxn ang="0">
                  <a:pos x="216" y="47"/>
                </a:cxn>
                <a:cxn ang="0">
                  <a:pos x="200" y="49"/>
                </a:cxn>
                <a:cxn ang="0">
                  <a:pos x="185" y="50"/>
                </a:cxn>
                <a:cxn ang="0">
                  <a:pos x="155" y="56"/>
                </a:cxn>
                <a:cxn ang="0">
                  <a:pos x="127" y="67"/>
                </a:cxn>
                <a:cxn ang="0">
                  <a:pos x="102" y="81"/>
                </a:cxn>
                <a:cxn ang="0">
                  <a:pos x="102" y="81"/>
                </a:cxn>
                <a:cxn ang="0">
                  <a:pos x="87" y="90"/>
                </a:cxn>
                <a:cxn ang="0">
                  <a:pos x="75" y="101"/>
                </a:cxn>
                <a:cxn ang="0">
                  <a:pos x="62" y="114"/>
                </a:cxn>
                <a:cxn ang="0">
                  <a:pos x="49" y="127"/>
                </a:cxn>
                <a:cxn ang="0">
                  <a:pos x="49" y="127"/>
                </a:cxn>
                <a:cxn ang="0">
                  <a:pos x="39" y="141"/>
                </a:cxn>
                <a:cxn ang="0">
                  <a:pos x="29" y="157"/>
                </a:cxn>
                <a:cxn ang="0">
                  <a:pos x="20" y="172"/>
                </a:cxn>
                <a:cxn ang="0">
                  <a:pos x="15" y="190"/>
                </a:cxn>
                <a:cxn ang="0">
                  <a:pos x="10" y="206"/>
                </a:cxn>
                <a:cxn ang="0">
                  <a:pos x="4" y="224"/>
                </a:cxn>
                <a:cxn ang="0">
                  <a:pos x="2" y="244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2" y="266"/>
                </a:cxn>
                <a:cxn ang="0">
                  <a:pos x="4" y="266"/>
                </a:cxn>
                <a:cxn ang="0">
                  <a:pos x="64" y="266"/>
                </a:cxn>
                <a:cxn ang="0">
                  <a:pos x="64" y="266"/>
                </a:cxn>
                <a:cxn ang="0">
                  <a:pos x="66" y="266"/>
                </a:cxn>
                <a:cxn ang="0">
                  <a:pos x="66" y="266"/>
                </a:cxn>
                <a:cxn ang="0">
                  <a:pos x="66" y="263"/>
                </a:cxn>
                <a:cxn ang="0">
                  <a:pos x="66" y="263"/>
                </a:cxn>
                <a:cxn ang="0">
                  <a:pos x="68" y="250"/>
                </a:cxn>
                <a:cxn ang="0">
                  <a:pos x="69" y="237"/>
                </a:cxn>
                <a:cxn ang="0">
                  <a:pos x="71" y="223"/>
                </a:cxn>
                <a:cxn ang="0">
                  <a:pos x="77" y="212"/>
                </a:cxn>
                <a:cxn ang="0">
                  <a:pos x="80" y="199"/>
                </a:cxn>
                <a:cxn ang="0">
                  <a:pos x="87" y="188"/>
                </a:cxn>
                <a:cxn ang="0">
                  <a:pos x="102" y="166"/>
                </a:cxn>
                <a:cxn ang="0">
                  <a:pos x="102" y="166"/>
                </a:cxn>
                <a:cxn ang="0">
                  <a:pos x="113" y="154"/>
                </a:cxn>
                <a:cxn ang="0">
                  <a:pos x="126" y="145"/>
                </a:cxn>
                <a:cxn ang="0">
                  <a:pos x="138" y="134"/>
                </a:cxn>
                <a:cxn ang="0">
                  <a:pos x="153" y="127"/>
                </a:cxn>
                <a:cxn ang="0">
                  <a:pos x="153" y="127"/>
                </a:cxn>
                <a:cxn ang="0">
                  <a:pos x="167" y="121"/>
                </a:cxn>
                <a:cxn ang="0">
                  <a:pos x="184" y="116"/>
                </a:cxn>
                <a:cxn ang="0">
                  <a:pos x="198" y="114"/>
                </a:cxn>
                <a:cxn ang="0">
                  <a:pos x="216" y="112"/>
                </a:cxn>
                <a:cxn ang="0">
                  <a:pos x="216" y="161"/>
                </a:cxn>
                <a:cxn ang="0">
                  <a:pos x="216" y="161"/>
                </a:cxn>
                <a:cxn ang="0">
                  <a:pos x="218" y="165"/>
                </a:cxn>
                <a:cxn ang="0">
                  <a:pos x="218" y="165"/>
                </a:cxn>
                <a:cxn ang="0">
                  <a:pos x="220" y="165"/>
                </a:cxn>
                <a:cxn ang="0">
                  <a:pos x="300" y="85"/>
                </a:cxn>
                <a:cxn ang="0">
                  <a:pos x="300" y="85"/>
                </a:cxn>
                <a:cxn ang="0">
                  <a:pos x="301" y="83"/>
                </a:cxn>
                <a:cxn ang="0">
                  <a:pos x="300" y="79"/>
                </a:cxn>
                <a:cxn ang="0">
                  <a:pos x="300" y="79"/>
                </a:cxn>
              </a:cxnLst>
              <a:rect l="0" t="0" r="r" b="b"/>
              <a:pathLst>
                <a:path w="301" h="266">
                  <a:moveTo>
                    <a:pt x="300" y="79"/>
                  </a:moveTo>
                  <a:lnTo>
                    <a:pt x="220" y="1"/>
                  </a:lnTo>
                  <a:lnTo>
                    <a:pt x="220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6" y="3"/>
                  </a:lnTo>
                  <a:lnTo>
                    <a:pt x="216" y="47"/>
                  </a:lnTo>
                  <a:lnTo>
                    <a:pt x="216" y="47"/>
                  </a:lnTo>
                  <a:lnTo>
                    <a:pt x="200" y="49"/>
                  </a:lnTo>
                  <a:lnTo>
                    <a:pt x="185" y="50"/>
                  </a:lnTo>
                  <a:lnTo>
                    <a:pt x="155" y="56"/>
                  </a:lnTo>
                  <a:lnTo>
                    <a:pt x="127" y="67"/>
                  </a:lnTo>
                  <a:lnTo>
                    <a:pt x="102" y="81"/>
                  </a:lnTo>
                  <a:lnTo>
                    <a:pt x="102" y="81"/>
                  </a:lnTo>
                  <a:lnTo>
                    <a:pt x="87" y="90"/>
                  </a:lnTo>
                  <a:lnTo>
                    <a:pt x="75" y="101"/>
                  </a:lnTo>
                  <a:lnTo>
                    <a:pt x="62" y="114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39" y="141"/>
                  </a:lnTo>
                  <a:lnTo>
                    <a:pt x="29" y="157"/>
                  </a:lnTo>
                  <a:lnTo>
                    <a:pt x="20" y="172"/>
                  </a:lnTo>
                  <a:lnTo>
                    <a:pt x="15" y="190"/>
                  </a:lnTo>
                  <a:lnTo>
                    <a:pt x="10" y="206"/>
                  </a:lnTo>
                  <a:lnTo>
                    <a:pt x="4" y="224"/>
                  </a:lnTo>
                  <a:lnTo>
                    <a:pt x="2" y="244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2" y="266"/>
                  </a:lnTo>
                  <a:lnTo>
                    <a:pt x="4" y="266"/>
                  </a:lnTo>
                  <a:lnTo>
                    <a:pt x="64" y="266"/>
                  </a:lnTo>
                  <a:lnTo>
                    <a:pt x="64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8" y="250"/>
                  </a:lnTo>
                  <a:lnTo>
                    <a:pt x="69" y="237"/>
                  </a:lnTo>
                  <a:lnTo>
                    <a:pt x="71" y="223"/>
                  </a:lnTo>
                  <a:lnTo>
                    <a:pt x="77" y="212"/>
                  </a:lnTo>
                  <a:lnTo>
                    <a:pt x="80" y="199"/>
                  </a:lnTo>
                  <a:lnTo>
                    <a:pt x="87" y="188"/>
                  </a:lnTo>
                  <a:lnTo>
                    <a:pt x="102" y="166"/>
                  </a:lnTo>
                  <a:lnTo>
                    <a:pt x="102" y="166"/>
                  </a:lnTo>
                  <a:lnTo>
                    <a:pt x="113" y="154"/>
                  </a:lnTo>
                  <a:lnTo>
                    <a:pt x="126" y="145"/>
                  </a:lnTo>
                  <a:lnTo>
                    <a:pt x="138" y="134"/>
                  </a:lnTo>
                  <a:lnTo>
                    <a:pt x="153" y="127"/>
                  </a:lnTo>
                  <a:lnTo>
                    <a:pt x="153" y="127"/>
                  </a:lnTo>
                  <a:lnTo>
                    <a:pt x="167" y="121"/>
                  </a:lnTo>
                  <a:lnTo>
                    <a:pt x="184" y="116"/>
                  </a:lnTo>
                  <a:lnTo>
                    <a:pt x="198" y="114"/>
                  </a:lnTo>
                  <a:lnTo>
                    <a:pt x="216" y="112"/>
                  </a:lnTo>
                  <a:lnTo>
                    <a:pt x="216" y="161"/>
                  </a:lnTo>
                  <a:lnTo>
                    <a:pt x="216" y="161"/>
                  </a:lnTo>
                  <a:lnTo>
                    <a:pt x="218" y="165"/>
                  </a:lnTo>
                  <a:lnTo>
                    <a:pt x="218" y="165"/>
                  </a:lnTo>
                  <a:lnTo>
                    <a:pt x="220" y="165"/>
                  </a:lnTo>
                  <a:lnTo>
                    <a:pt x="300" y="85"/>
                  </a:lnTo>
                  <a:lnTo>
                    <a:pt x="300" y="85"/>
                  </a:lnTo>
                  <a:lnTo>
                    <a:pt x="301" y="83"/>
                  </a:lnTo>
                  <a:lnTo>
                    <a:pt x="300" y="79"/>
                  </a:lnTo>
                  <a:lnTo>
                    <a:pt x="300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90" name="Freeform 104"/>
          <p:cNvSpPr>
            <a:spLocks noEditPoints="1"/>
          </p:cNvSpPr>
          <p:nvPr/>
        </p:nvSpPr>
        <p:spPr bwMode="auto">
          <a:xfrm>
            <a:off x="8751888" y="3074686"/>
            <a:ext cx="466725" cy="452438"/>
          </a:xfrm>
          <a:custGeom>
            <a:avLst/>
            <a:gdLst/>
            <a:ahLst/>
            <a:cxnLst>
              <a:cxn ang="0">
                <a:pos x="243" y="45"/>
              </a:cxn>
              <a:cxn ang="0">
                <a:pos x="243" y="20"/>
              </a:cxn>
              <a:cxn ang="0">
                <a:pos x="238" y="6"/>
              </a:cxn>
              <a:cxn ang="0">
                <a:pos x="221" y="0"/>
              </a:cxn>
              <a:cxn ang="0">
                <a:pos x="214" y="2"/>
              </a:cxn>
              <a:cxn ang="0">
                <a:pos x="203" y="13"/>
              </a:cxn>
              <a:cxn ang="0">
                <a:pos x="202" y="45"/>
              </a:cxn>
              <a:cxn ang="0">
                <a:pos x="109" y="20"/>
              </a:cxn>
              <a:cxn ang="0">
                <a:pos x="107" y="13"/>
              </a:cxn>
              <a:cxn ang="0">
                <a:pos x="96" y="2"/>
              </a:cxn>
              <a:cxn ang="0">
                <a:pos x="87" y="0"/>
              </a:cxn>
              <a:cxn ang="0">
                <a:pos x="73" y="6"/>
              </a:cxn>
              <a:cxn ang="0">
                <a:pos x="67" y="20"/>
              </a:cxn>
              <a:cxn ang="0">
                <a:pos x="17" y="45"/>
              </a:cxn>
              <a:cxn ang="0">
                <a:pos x="9" y="47"/>
              </a:cxn>
              <a:cxn ang="0">
                <a:pos x="2" y="54"/>
              </a:cxn>
              <a:cxn ang="0">
                <a:pos x="0" y="287"/>
              </a:cxn>
              <a:cxn ang="0">
                <a:pos x="2" y="292"/>
              </a:cxn>
              <a:cxn ang="0">
                <a:pos x="9" y="301"/>
              </a:cxn>
              <a:cxn ang="0">
                <a:pos x="294" y="301"/>
              </a:cxn>
              <a:cxn ang="0">
                <a:pos x="301" y="301"/>
              </a:cxn>
              <a:cxn ang="0">
                <a:pos x="308" y="292"/>
              </a:cxn>
              <a:cxn ang="0">
                <a:pos x="310" y="62"/>
              </a:cxn>
              <a:cxn ang="0">
                <a:pos x="308" y="54"/>
              </a:cxn>
              <a:cxn ang="0">
                <a:pos x="301" y="47"/>
              </a:cxn>
              <a:cxn ang="0">
                <a:pos x="294" y="45"/>
              </a:cxn>
              <a:cxn ang="0">
                <a:pos x="145" y="156"/>
              </a:cxn>
              <a:cxn ang="0">
                <a:pos x="96" y="114"/>
              </a:cxn>
              <a:cxn ang="0">
                <a:pos x="165" y="114"/>
              </a:cxn>
              <a:cxn ang="0">
                <a:pos x="214" y="156"/>
              </a:cxn>
              <a:cxn ang="0">
                <a:pos x="165" y="114"/>
              </a:cxn>
              <a:cxn ang="0">
                <a:pos x="75" y="156"/>
              </a:cxn>
              <a:cxn ang="0">
                <a:pos x="31" y="114"/>
              </a:cxn>
              <a:cxn ang="0">
                <a:pos x="75" y="178"/>
              </a:cxn>
              <a:cxn ang="0">
                <a:pos x="31" y="209"/>
              </a:cxn>
              <a:cxn ang="0">
                <a:pos x="75" y="178"/>
              </a:cxn>
              <a:cxn ang="0">
                <a:pos x="145" y="178"/>
              </a:cxn>
              <a:cxn ang="0">
                <a:pos x="96" y="209"/>
              </a:cxn>
              <a:cxn ang="0">
                <a:pos x="145" y="229"/>
              </a:cxn>
              <a:cxn ang="0">
                <a:pos x="96" y="270"/>
              </a:cxn>
              <a:cxn ang="0">
                <a:pos x="145" y="229"/>
              </a:cxn>
              <a:cxn ang="0">
                <a:pos x="214" y="229"/>
              </a:cxn>
              <a:cxn ang="0">
                <a:pos x="165" y="270"/>
              </a:cxn>
              <a:cxn ang="0">
                <a:pos x="165" y="209"/>
              </a:cxn>
              <a:cxn ang="0">
                <a:pos x="214" y="178"/>
              </a:cxn>
              <a:cxn ang="0">
                <a:pos x="165" y="209"/>
              </a:cxn>
              <a:cxn ang="0">
                <a:pos x="279" y="178"/>
              </a:cxn>
              <a:cxn ang="0">
                <a:pos x="236" y="209"/>
              </a:cxn>
              <a:cxn ang="0">
                <a:pos x="236" y="156"/>
              </a:cxn>
              <a:cxn ang="0">
                <a:pos x="279" y="114"/>
              </a:cxn>
              <a:cxn ang="0">
                <a:pos x="236" y="156"/>
              </a:cxn>
              <a:cxn ang="0">
                <a:pos x="75" y="229"/>
              </a:cxn>
              <a:cxn ang="0">
                <a:pos x="31" y="270"/>
              </a:cxn>
              <a:cxn ang="0">
                <a:pos x="236" y="270"/>
              </a:cxn>
              <a:cxn ang="0">
                <a:pos x="279" y="229"/>
              </a:cxn>
              <a:cxn ang="0">
                <a:pos x="236" y="270"/>
              </a:cxn>
            </a:cxnLst>
            <a:rect l="0" t="0" r="r" b="b"/>
            <a:pathLst>
              <a:path w="310" h="301">
                <a:moveTo>
                  <a:pt x="294" y="45"/>
                </a:moveTo>
                <a:lnTo>
                  <a:pt x="243" y="45"/>
                </a:lnTo>
                <a:lnTo>
                  <a:pt x="243" y="20"/>
                </a:lnTo>
                <a:lnTo>
                  <a:pt x="243" y="20"/>
                </a:lnTo>
                <a:lnTo>
                  <a:pt x="241" y="13"/>
                </a:lnTo>
                <a:lnTo>
                  <a:pt x="238" y="6"/>
                </a:lnTo>
                <a:lnTo>
                  <a:pt x="231" y="2"/>
                </a:lnTo>
                <a:lnTo>
                  <a:pt x="221" y="0"/>
                </a:lnTo>
                <a:lnTo>
                  <a:pt x="221" y="0"/>
                </a:lnTo>
                <a:lnTo>
                  <a:pt x="214" y="2"/>
                </a:lnTo>
                <a:lnTo>
                  <a:pt x="207" y="6"/>
                </a:lnTo>
                <a:lnTo>
                  <a:pt x="203" y="13"/>
                </a:lnTo>
                <a:lnTo>
                  <a:pt x="202" y="20"/>
                </a:lnTo>
                <a:lnTo>
                  <a:pt x="202" y="45"/>
                </a:lnTo>
                <a:lnTo>
                  <a:pt x="109" y="45"/>
                </a:lnTo>
                <a:lnTo>
                  <a:pt x="109" y="20"/>
                </a:lnTo>
                <a:lnTo>
                  <a:pt x="109" y="20"/>
                </a:lnTo>
                <a:lnTo>
                  <a:pt x="107" y="13"/>
                </a:lnTo>
                <a:lnTo>
                  <a:pt x="102" y="6"/>
                </a:lnTo>
                <a:lnTo>
                  <a:pt x="96" y="2"/>
                </a:lnTo>
                <a:lnTo>
                  <a:pt x="87" y="0"/>
                </a:lnTo>
                <a:lnTo>
                  <a:pt x="87" y="0"/>
                </a:lnTo>
                <a:lnTo>
                  <a:pt x="80" y="2"/>
                </a:lnTo>
                <a:lnTo>
                  <a:pt x="73" y="6"/>
                </a:lnTo>
                <a:lnTo>
                  <a:pt x="69" y="13"/>
                </a:lnTo>
                <a:lnTo>
                  <a:pt x="67" y="20"/>
                </a:lnTo>
                <a:lnTo>
                  <a:pt x="67" y="45"/>
                </a:lnTo>
                <a:lnTo>
                  <a:pt x="17" y="45"/>
                </a:lnTo>
                <a:lnTo>
                  <a:pt x="17" y="45"/>
                </a:lnTo>
                <a:lnTo>
                  <a:pt x="9" y="47"/>
                </a:lnTo>
                <a:lnTo>
                  <a:pt x="4" y="51"/>
                </a:lnTo>
                <a:lnTo>
                  <a:pt x="2" y="54"/>
                </a:lnTo>
                <a:lnTo>
                  <a:pt x="0" y="62"/>
                </a:lnTo>
                <a:lnTo>
                  <a:pt x="0" y="287"/>
                </a:lnTo>
                <a:lnTo>
                  <a:pt x="0" y="287"/>
                </a:lnTo>
                <a:lnTo>
                  <a:pt x="2" y="292"/>
                </a:lnTo>
                <a:lnTo>
                  <a:pt x="4" y="297"/>
                </a:lnTo>
                <a:lnTo>
                  <a:pt x="9" y="301"/>
                </a:lnTo>
                <a:lnTo>
                  <a:pt x="17" y="301"/>
                </a:lnTo>
                <a:lnTo>
                  <a:pt x="294" y="301"/>
                </a:lnTo>
                <a:lnTo>
                  <a:pt x="294" y="301"/>
                </a:lnTo>
                <a:lnTo>
                  <a:pt x="301" y="301"/>
                </a:lnTo>
                <a:lnTo>
                  <a:pt x="305" y="297"/>
                </a:lnTo>
                <a:lnTo>
                  <a:pt x="308" y="292"/>
                </a:lnTo>
                <a:lnTo>
                  <a:pt x="310" y="287"/>
                </a:lnTo>
                <a:lnTo>
                  <a:pt x="310" y="62"/>
                </a:lnTo>
                <a:lnTo>
                  <a:pt x="310" y="62"/>
                </a:lnTo>
                <a:lnTo>
                  <a:pt x="308" y="54"/>
                </a:lnTo>
                <a:lnTo>
                  <a:pt x="305" y="51"/>
                </a:lnTo>
                <a:lnTo>
                  <a:pt x="301" y="47"/>
                </a:lnTo>
                <a:lnTo>
                  <a:pt x="294" y="45"/>
                </a:lnTo>
                <a:lnTo>
                  <a:pt x="294" y="45"/>
                </a:lnTo>
                <a:close/>
                <a:moveTo>
                  <a:pt x="145" y="114"/>
                </a:moveTo>
                <a:lnTo>
                  <a:pt x="145" y="156"/>
                </a:lnTo>
                <a:lnTo>
                  <a:pt x="96" y="156"/>
                </a:lnTo>
                <a:lnTo>
                  <a:pt x="96" y="114"/>
                </a:lnTo>
                <a:lnTo>
                  <a:pt x="145" y="114"/>
                </a:lnTo>
                <a:close/>
                <a:moveTo>
                  <a:pt x="165" y="114"/>
                </a:moveTo>
                <a:lnTo>
                  <a:pt x="214" y="114"/>
                </a:lnTo>
                <a:lnTo>
                  <a:pt x="214" y="156"/>
                </a:lnTo>
                <a:lnTo>
                  <a:pt x="165" y="156"/>
                </a:lnTo>
                <a:lnTo>
                  <a:pt x="165" y="114"/>
                </a:lnTo>
                <a:close/>
                <a:moveTo>
                  <a:pt x="75" y="114"/>
                </a:moveTo>
                <a:lnTo>
                  <a:pt x="75" y="156"/>
                </a:lnTo>
                <a:lnTo>
                  <a:pt x="31" y="156"/>
                </a:lnTo>
                <a:lnTo>
                  <a:pt x="31" y="114"/>
                </a:lnTo>
                <a:lnTo>
                  <a:pt x="75" y="114"/>
                </a:lnTo>
                <a:close/>
                <a:moveTo>
                  <a:pt x="75" y="178"/>
                </a:moveTo>
                <a:lnTo>
                  <a:pt x="75" y="209"/>
                </a:lnTo>
                <a:lnTo>
                  <a:pt x="31" y="209"/>
                </a:lnTo>
                <a:lnTo>
                  <a:pt x="31" y="178"/>
                </a:lnTo>
                <a:lnTo>
                  <a:pt x="75" y="178"/>
                </a:lnTo>
                <a:close/>
                <a:moveTo>
                  <a:pt x="96" y="178"/>
                </a:moveTo>
                <a:lnTo>
                  <a:pt x="145" y="178"/>
                </a:lnTo>
                <a:lnTo>
                  <a:pt x="145" y="209"/>
                </a:lnTo>
                <a:lnTo>
                  <a:pt x="96" y="209"/>
                </a:lnTo>
                <a:lnTo>
                  <a:pt x="96" y="178"/>
                </a:lnTo>
                <a:close/>
                <a:moveTo>
                  <a:pt x="145" y="229"/>
                </a:moveTo>
                <a:lnTo>
                  <a:pt x="145" y="270"/>
                </a:lnTo>
                <a:lnTo>
                  <a:pt x="96" y="270"/>
                </a:lnTo>
                <a:lnTo>
                  <a:pt x="96" y="229"/>
                </a:lnTo>
                <a:lnTo>
                  <a:pt x="145" y="229"/>
                </a:lnTo>
                <a:close/>
                <a:moveTo>
                  <a:pt x="165" y="229"/>
                </a:moveTo>
                <a:lnTo>
                  <a:pt x="214" y="229"/>
                </a:lnTo>
                <a:lnTo>
                  <a:pt x="214" y="270"/>
                </a:lnTo>
                <a:lnTo>
                  <a:pt x="165" y="270"/>
                </a:lnTo>
                <a:lnTo>
                  <a:pt x="165" y="229"/>
                </a:lnTo>
                <a:close/>
                <a:moveTo>
                  <a:pt x="165" y="209"/>
                </a:moveTo>
                <a:lnTo>
                  <a:pt x="165" y="178"/>
                </a:lnTo>
                <a:lnTo>
                  <a:pt x="214" y="178"/>
                </a:lnTo>
                <a:lnTo>
                  <a:pt x="214" y="209"/>
                </a:lnTo>
                <a:lnTo>
                  <a:pt x="165" y="209"/>
                </a:lnTo>
                <a:close/>
                <a:moveTo>
                  <a:pt x="236" y="178"/>
                </a:moveTo>
                <a:lnTo>
                  <a:pt x="279" y="178"/>
                </a:lnTo>
                <a:lnTo>
                  <a:pt x="279" y="209"/>
                </a:lnTo>
                <a:lnTo>
                  <a:pt x="236" y="209"/>
                </a:lnTo>
                <a:lnTo>
                  <a:pt x="236" y="178"/>
                </a:lnTo>
                <a:close/>
                <a:moveTo>
                  <a:pt x="236" y="156"/>
                </a:moveTo>
                <a:lnTo>
                  <a:pt x="236" y="114"/>
                </a:lnTo>
                <a:lnTo>
                  <a:pt x="279" y="114"/>
                </a:lnTo>
                <a:lnTo>
                  <a:pt x="279" y="156"/>
                </a:lnTo>
                <a:lnTo>
                  <a:pt x="236" y="156"/>
                </a:lnTo>
                <a:close/>
                <a:moveTo>
                  <a:pt x="31" y="229"/>
                </a:moveTo>
                <a:lnTo>
                  <a:pt x="75" y="229"/>
                </a:lnTo>
                <a:lnTo>
                  <a:pt x="75" y="270"/>
                </a:lnTo>
                <a:lnTo>
                  <a:pt x="31" y="270"/>
                </a:lnTo>
                <a:lnTo>
                  <a:pt x="31" y="229"/>
                </a:lnTo>
                <a:close/>
                <a:moveTo>
                  <a:pt x="236" y="270"/>
                </a:moveTo>
                <a:lnTo>
                  <a:pt x="236" y="229"/>
                </a:lnTo>
                <a:lnTo>
                  <a:pt x="279" y="229"/>
                </a:lnTo>
                <a:lnTo>
                  <a:pt x="279" y="270"/>
                </a:lnTo>
                <a:lnTo>
                  <a:pt x="236" y="270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1" name="Freeform 105"/>
          <p:cNvSpPr/>
          <p:nvPr/>
        </p:nvSpPr>
        <p:spPr bwMode="auto">
          <a:xfrm>
            <a:off x="7539039" y="5078111"/>
            <a:ext cx="393700" cy="393700"/>
          </a:xfrm>
          <a:custGeom>
            <a:avLst/>
            <a:gdLst/>
            <a:ahLst/>
            <a:cxnLst>
              <a:cxn ang="0">
                <a:pos x="255" y="58"/>
              </a:cxn>
              <a:cxn ang="0">
                <a:pos x="257" y="53"/>
              </a:cxn>
              <a:cxn ang="0">
                <a:pos x="262" y="38"/>
              </a:cxn>
              <a:cxn ang="0">
                <a:pos x="257" y="24"/>
              </a:cxn>
              <a:cxn ang="0">
                <a:pos x="244" y="9"/>
              </a:cxn>
              <a:cxn ang="0">
                <a:pos x="241" y="5"/>
              </a:cxn>
              <a:cxn ang="0">
                <a:pos x="224" y="0"/>
              </a:cxn>
              <a:cxn ang="0">
                <a:pos x="210" y="5"/>
              </a:cxn>
              <a:cxn ang="0">
                <a:pos x="132" y="82"/>
              </a:cxn>
              <a:cxn ang="0">
                <a:pos x="58" y="9"/>
              </a:cxn>
              <a:cxn ang="0">
                <a:pos x="49" y="2"/>
              </a:cxn>
              <a:cxn ang="0">
                <a:pos x="27" y="2"/>
              </a:cxn>
              <a:cxn ang="0">
                <a:pos x="18" y="9"/>
              </a:cxn>
              <a:cxn ang="0">
                <a:pos x="9" y="18"/>
              </a:cxn>
              <a:cxn ang="0">
                <a:pos x="3" y="27"/>
              </a:cxn>
              <a:cxn ang="0">
                <a:pos x="3" y="49"/>
              </a:cxn>
              <a:cxn ang="0">
                <a:pos x="9" y="58"/>
              </a:cxn>
              <a:cxn ang="0">
                <a:pos x="9" y="205"/>
              </a:cxn>
              <a:cxn ang="0">
                <a:pos x="5" y="210"/>
              </a:cxn>
              <a:cxn ang="0">
                <a:pos x="0" y="225"/>
              </a:cxn>
              <a:cxn ang="0">
                <a:pos x="5" y="241"/>
              </a:cxn>
              <a:cxn ang="0">
                <a:pos x="18" y="254"/>
              </a:cxn>
              <a:cxn ang="0">
                <a:pos x="23" y="257"/>
              </a:cxn>
              <a:cxn ang="0">
                <a:pos x="38" y="263"/>
              </a:cxn>
              <a:cxn ang="0">
                <a:pos x="54" y="257"/>
              </a:cxn>
              <a:cxn ang="0">
                <a:pos x="132" y="181"/>
              </a:cxn>
              <a:cxn ang="0">
                <a:pos x="204" y="254"/>
              </a:cxn>
              <a:cxn ang="0">
                <a:pos x="214" y="261"/>
              </a:cxn>
              <a:cxn ang="0">
                <a:pos x="235" y="261"/>
              </a:cxn>
              <a:cxn ang="0">
                <a:pos x="244" y="254"/>
              </a:cxn>
              <a:cxn ang="0">
                <a:pos x="255" y="245"/>
              </a:cxn>
              <a:cxn ang="0">
                <a:pos x="261" y="236"/>
              </a:cxn>
              <a:cxn ang="0">
                <a:pos x="261" y="214"/>
              </a:cxn>
              <a:cxn ang="0">
                <a:pos x="255" y="205"/>
              </a:cxn>
            </a:cxnLst>
            <a:rect l="0" t="0" r="r" b="b"/>
            <a:pathLst>
              <a:path w="262" h="263">
                <a:moveTo>
                  <a:pt x="181" y="132"/>
                </a:moveTo>
                <a:lnTo>
                  <a:pt x="255" y="58"/>
                </a:lnTo>
                <a:lnTo>
                  <a:pt x="255" y="58"/>
                </a:lnTo>
                <a:lnTo>
                  <a:pt x="257" y="53"/>
                </a:lnTo>
                <a:lnTo>
                  <a:pt x="261" y="49"/>
                </a:lnTo>
                <a:lnTo>
                  <a:pt x="262" y="38"/>
                </a:lnTo>
                <a:lnTo>
                  <a:pt x="261" y="27"/>
                </a:lnTo>
                <a:lnTo>
                  <a:pt x="257" y="24"/>
                </a:lnTo>
                <a:lnTo>
                  <a:pt x="255" y="18"/>
                </a:lnTo>
                <a:lnTo>
                  <a:pt x="244" y="9"/>
                </a:lnTo>
                <a:lnTo>
                  <a:pt x="244" y="9"/>
                </a:lnTo>
                <a:lnTo>
                  <a:pt x="241" y="5"/>
                </a:lnTo>
                <a:lnTo>
                  <a:pt x="235" y="2"/>
                </a:lnTo>
                <a:lnTo>
                  <a:pt x="224" y="0"/>
                </a:lnTo>
                <a:lnTo>
                  <a:pt x="214" y="2"/>
                </a:lnTo>
                <a:lnTo>
                  <a:pt x="210" y="5"/>
                </a:lnTo>
                <a:lnTo>
                  <a:pt x="204" y="9"/>
                </a:lnTo>
                <a:lnTo>
                  <a:pt x="132" y="82"/>
                </a:lnTo>
                <a:lnTo>
                  <a:pt x="58" y="9"/>
                </a:lnTo>
                <a:lnTo>
                  <a:pt x="58" y="9"/>
                </a:lnTo>
                <a:lnTo>
                  <a:pt x="54" y="5"/>
                </a:lnTo>
                <a:lnTo>
                  <a:pt x="49" y="2"/>
                </a:lnTo>
                <a:lnTo>
                  <a:pt x="38" y="0"/>
                </a:lnTo>
                <a:lnTo>
                  <a:pt x="27" y="2"/>
                </a:lnTo>
                <a:lnTo>
                  <a:pt x="23" y="5"/>
                </a:lnTo>
                <a:lnTo>
                  <a:pt x="18" y="9"/>
                </a:lnTo>
                <a:lnTo>
                  <a:pt x="9" y="18"/>
                </a:lnTo>
                <a:lnTo>
                  <a:pt x="9" y="18"/>
                </a:lnTo>
                <a:lnTo>
                  <a:pt x="5" y="24"/>
                </a:lnTo>
                <a:lnTo>
                  <a:pt x="3" y="27"/>
                </a:lnTo>
                <a:lnTo>
                  <a:pt x="0" y="38"/>
                </a:lnTo>
                <a:lnTo>
                  <a:pt x="3" y="49"/>
                </a:lnTo>
                <a:lnTo>
                  <a:pt x="5" y="53"/>
                </a:lnTo>
                <a:lnTo>
                  <a:pt x="9" y="58"/>
                </a:lnTo>
                <a:lnTo>
                  <a:pt x="83" y="132"/>
                </a:lnTo>
                <a:lnTo>
                  <a:pt x="9" y="205"/>
                </a:lnTo>
                <a:lnTo>
                  <a:pt x="9" y="205"/>
                </a:lnTo>
                <a:lnTo>
                  <a:pt x="5" y="210"/>
                </a:lnTo>
                <a:lnTo>
                  <a:pt x="3" y="214"/>
                </a:lnTo>
                <a:lnTo>
                  <a:pt x="0" y="225"/>
                </a:lnTo>
                <a:lnTo>
                  <a:pt x="3" y="236"/>
                </a:lnTo>
                <a:lnTo>
                  <a:pt x="5" y="241"/>
                </a:lnTo>
                <a:lnTo>
                  <a:pt x="9" y="245"/>
                </a:lnTo>
                <a:lnTo>
                  <a:pt x="18" y="254"/>
                </a:lnTo>
                <a:lnTo>
                  <a:pt x="18" y="254"/>
                </a:lnTo>
                <a:lnTo>
                  <a:pt x="23" y="257"/>
                </a:lnTo>
                <a:lnTo>
                  <a:pt x="27" y="261"/>
                </a:lnTo>
                <a:lnTo>
                  <a:pt x="38" y="263"/>
                </a:lnTo>
                <a:lnTo>
                  <a:pt x="49" y="261"/>
                </a:lnTo>
                <a:lnTo>
                  <a:pt x="54" y="257"/>
                </a:lnTo>
                <a:lnTo>
                  <a:pt x="58" y="254"/>
                </a:lnTo>
                <a:lnTo>
                  <a:pt x="132" y="181"/>
                </a:lnTo>
                <a:lnTo>
                  <a:pt x="204" y="254"/>
                </a:lnTo>
                <a:lnTo>
                  <a:pt x="204" y="254"/>
                </a:lnTo>
                <a:lnTo>
                  <a:pt x="210" y="257"/>
                </a:lnTo>
                <a:lnTo>
                  <a:pt x="214" y="261"/>
                </a:lnTo>
                <a:lnTo>
                  <a:pt x="224" y="263"/>
                </a:lnTo>
                <a:lnTo>
                  <a:pt x="235" y="261"/>
                </a:lnTo>
                <a:lnTo>
                  <a:pt x="241" y="257"/>
                </a:lnTo>
                <a:lnTo>
                  <a:pt x="244" y="254"/>
                </a:lnTo>
                <a:lnTo>
                  <a:pt x="255" y="245"/>
                </a:lnTo>
                <a:lnTo>
                  <a:pt x="255" y="245"/>
                </a:lnTo>
                <a:lnTo>
                  <a:pt x="257" y="241"/>
                </a:lnTo>
                <a:lnTo>
                  <a:pt x="261" y="236"/>
                </a:lnTo>
                <a:lnTo>
                  <a:pt x="262" y="225"/>
                </a:lnTo>
                <a:lnTo>
                  <a:pt x="261" y="214"/>
                </a:lnTo>
                <a:lnTo>
                  <a:pt x="257" y="210"/>
                </a:lnTo>
                <a:lnTo>
                  <a:pt x="255" y="205"/>
                </a:lnTo>
                <a:lnTo>
                  <a:pt x="181" y="132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2" name="Freeform 106"/>
          <p:cNvSpPr>
            <a:spLocks noEditPoints="1"/>
          </p:cNvSpPr>
          <p:nvPr/>
        </p:nvSpPr>
        <p:spPr bwMode="auto">
          <a:xfrm>
            <a:off x="2576514" y="4098626"/>
            <a:ext cx="517525" cy="384175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34" y="0"/>
              </a:cxn>
              <a:cxn ang="0">
                <a:pos x="18" y="7"/>
              </a:cxn>
              <a:cxn ang="0">
                <a:pos x="7" y="18"/>
              </a:cxn>
              <a:cxn ang="0">
                <a:pos x="0" y="33"/>
              </a:cxn>
              <a:cxn ang="0">
                <a:pos x="0" y="214"/>
              </a:cxn>
              <a:cxn ang="0">
                <a:pos x="0" y="221"/>
              </a:cxn>
              <a:cxn ang="0">
                <a:pos x="7" y="237"/>
              </a:cxn>
              <a:cxn ang="0">
                <a:pos x="18" y="248"/>
              </a:cxn>
              <a:cxn ang="0">
                <a:pos x="34" y="256"/>
              </a:cxn>
              <a:cxn ang="0">
                <a:pos x="299" y="256"/>
              </a:cxn>
              <a:cxn ang="0">
                <a:pos x="308" y="256"/>
              </a:cxn>
              <a:cxn ang="0">
                <a:pos x="322" y="248"/>
              </a:cxn>
              <a:cxn ang="0">
                <a:pos x="335" y="237"/>
              </a:cxn>
              <a:cxn ang="0">
                <a:pos x="340" y="221"/>
              </a:cxn>
              <a:cxn ang="0">
                <a:pos x="342" y="42"/>
              </a:cxn>
              <a:cxn ang="0">
                <a:pos x="340" y="33"/>
              </a:cxn>
              <a:cxn ang="0">
                <a:pos x="335" y="18"/>
              </a:cxn>
              <a:cxn ang="0">
                <a:pos x="322" y="7"/>
              </a:cxn>
              <a:cxn ang="0">
                <a:pos x="308" y="0"/>
              </a:cxn>
              <a:cxn ang="0">
                <a:pos x="299" y="0"/>
              </a:cxn>
              <a:cxn ang="0">
                <a:pos x="319" y="36"/>
              </a:cxn>
              <a:cxn ang="0">
                <a:pos x="320" y="42"/>
              </a:cxn>
              <a:cxn ang="0">
                <a:pos x="320" y="214"/>
              </a:cxn>
              <a:cxn ang="0">
                <a:pos x="228" y="114"/>
              </a:cxn>
              <a:cxn ang="0">
                <a:pos x="299" y="20"/>
              </a:cxn>
              <a:cxn ang="0">
                <a:pos x="170" y="134"/>
              </a:cxn>
              <a:cxn ang="0">
                <a:pos x="38" y="22"/>
              </a:cxn>
              <a:cxn ang="0">
                <a:pos x="299" y="20"/>
              </a:cxn>
              <a:cxn ang="0">
                <a:pos x="21" y="218"/>
              </a:cxn>
              <a:cxn ang="0">
                <a:pos x="21" y="42"/>
              </a:cxn>
              <a:cxn ang="0">
                <a:pos x="21" y="36"/>
              </a:cxn>
              <a:cxn ang="0">
                <a:pos x="21" y="218"/>
              </a:cxn>
              <a:cxn ang="0">
                <a:pos x="41" y="234"/>
              </a:cxn>
              <a:cxn ang="0">
                <a:pos x="128" y="127"/>
              </a:cxn>
              <a:cxn ang="0">
                <a:pos x="163" y="158"/>
              </a:cxn>
              <a:cxn ang="0">
                <a:pos x="170" y="160"/>
              </a:cxn>
              <a:cxn ang="0">
                <a:pos x="174" y="160"/>
              </a:cxn>
              <a:cxn ang="0">
                <a:pos x="212" y="127"/>
              </a:cxn>
              <a:cxn ang="0">
                <a:pos x="306" y="234"/>
              </a:cxn>
              <a:cxn ang="0">
                <a:pos x="41" y="234"/>
              </a:cxn>
            </a:cxnLst>
            <a:rect l="0" t="0" r="r" b="b"/>
            <a:pathLst>
              <a:path w="342" h="256">
                <a:moveTo>
                  <a:pt x="299" y="0"/>
                </a:moveTo>
                <a:lnTo>
                  <a:pt x="41" y="0"/>
                </a:lnTo>
                <a:lnTo>
                  <a:pt x="41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1"/>
                </a:lnTo>
                <a:lnTo>
                  <a:pt x="7" y="18"/>
                </a:lnTo>
                <a:lnTo>
                  <a:pt x="3" y="25"/>
                </a:lnTo>
                <a:lnTo>
                  <a:pt x="0" y="33"/>
                </a:lnTo>
                <a:lnTo>
                  <a:pt x="0" y="42"/>
                </a:lnTo>
                <a:lnTo>
                  <a:pt x="0" y="214"/>
                </a:lnTo>
                <a:lnTo>
                  <a:pt x="0" y="214"/>
                </a:lnTo>
                <a:lnTo>
                  <a:pt x="0" y="221"/>
                </a:lnTo>
                <a:lnTo>
                  <a:pt x="3" y="230"/>
                </a:lnTo>
                <a:lnTo>
                  <a:pt x="7" y="237"/>
                </a:lnTo>
                <a:lnTo>
                  <a:pt x="12" y="243"/>
                </a:lnTo>
                <a:lnTo>
                  <a:pt x="18" y="248"/>
                </a:lnTo>
                <a:lnTo>
                  <a:pt x="25" y="252"/>
                </a:lnTo>
                <a:lnTo>
                  <a:pt x="34" y="256"/>
                </a:lnTo>
                <a:lnTo>
                  <a:pt x="41" y="256"/>
                </a:lnTo>
                <a:lnTo>
                  <a:pt x="299" y="256"/>
                </a:lnTo>
                <a:lnTo>
                  <a:pt x="299" y="256"/>
                </a:lnTo>
                <a:lnTo>
                  <a:pt x="308" y="256"/>
                </a:lnTo>
                <a:lnTo>
                  <a:pt x="315" y="252"/>
                </a:lnTo>
                <a:lnTo>
                  <a:pt x="322" y="248"/>
                </a:lnTo>
                <a:lnTo>
                  <a:pt x="330" y="243"/>
                </a:lnTo>
                <a:lnTo>
                  <a:pt x="335" y="237"/>
                </a:lnTo>
                <a:lnTo>
                  <a:pt x="339" y="230"/>
                </a:lnTo>
                <a:lnTo>
                  <a:pt x="340" y="221"/>
                </a:lnTo>
                <a:lnTo>
                  <a:pt x="342" y="214"/>
                </a:lnTo>
                <a:lnTo>
                  <a:pt x="342" y="42"/>
                </a:lnTo>
                <a:lnTo>
                  <a:pt x="342" y="42"/>
                </a:lnTo>
                <a:lnTo>
                  <a:pt x="340" y="33"/>
                </a:lnTo>
                <a:lnTo>
                  <a:pt x="339" y="25"/>
                </a:lnTo>
                <a:lnTo>
                  <a:pt x="335" y="18"/>
                </a:lnTo>
                <a:lnTo>
                  <a:pt x="330" y="11"/>
                </a:lnTo>
                <a:lnTo>
                  <a:pt x="322" y="7"/>
                </a:lnTo>
                <a:lnTo>
                  <a:pt x="315" y="2"/>
                </a:lnTo>
                <a:lnTo>
                  <a:pt x="308" y="0"/>
                </a:lnTo>
                <a:lnTo>
                  <a:pt x="299" y="0"/>
                </a:lnTo>
                <a:lnTo>
                  <a:pt x="299" y="0"/>
                </a:lnTo>
                <a:close/>
                <a:moveTo>
                  <a:pt x="228" y="114"/>
                </a:moveTo>
                <a:lnTo>
                  <a:pt x="319" y="36"/>
                </a:lnTo>
                <a:lnTo>
                  <a:pt x="319" y="36"/>
                </a:lnTo>
                <a:lnTo>
                  <a:pt x="320" y="42"/>
                </a:lnTo>
                <a:lnTo>
                  <a:pt x="320" y="214"/>
                </a:lnTo>
                <a:lnTo>
                  <a:pt x="320" y="214"/>
                </a:lnTo>
                <a:lnTo>
                  <a:pt x="320" y="218"/>
                </a:lnTo>
                <a:lnTo>
                  <a:pt x="228" y="114"/>
                </a:lnTo>
                <a:close/>
                <a:moveTo>
                  <a:pt x="299" y="20"/>
                </a:moveTo>
                <a:lnTo>
                  <a:pt x="299" y="20"/>
                </a:lnTo>
                <a:lnTo>
                  <a:pt x="302" y="22"/>
                </a:lnTo>
                <a:lnTo>
                  <a:pt x="170" y="134"/>
                </a:lnTo>
                <a:lnTo>
                  <a:pt x="38" y="22"/>
                </a:lnTo>
                <a:lnTo>
                  <a:pt x="38" y="22"/>
                </a:lnTo>
                <a:lnTo>
                  <a:pt x="41" y="20"/>
                </a:lnTo>
                <a:lnTo>
                  <a:pt x="299" y="20"/>
                </a:lnTo>
                <a:close/>
                <a:moveTo>
                  <a:pt x="21" y="218"/>
                </a:moveTo>
                <a:lnTo>
                  <a:pt x="21" y="218"/>
                </a:lnTo>
                <a:lnTo>
                  <a:pt x="21" y="214"/>
                </a:lnTo>
                <a:lnTo>
                  <a:pt x="21" y="42"/>
                </a:lnTo>
                <a:lnTo>
                  <a:pt x="21" y="42"/>
                </a:lnTo>
                <a:lnTo>
                  <a:pt x="21" y="36"/>
                </a:lnTo>
                <a:lnTo>
                  <a:pt x="112" y="114"/>
                </a:lnTo>
                <a:lnTo>
                  <a:pt x="21" y="218"/>
                </a:lnTo>
                <a:close/>
                <a:moveTo>
                  <a:pt x="41" y="234"/>
                </a:moveTo>
                <a:lnTo>
                  <a:pt x="41" y="234"/>
                </a:lnTo>
                <a:lnTo>
                  <a:pt x="36" y="234"/>
                </a:lnTo>
                <a:lnTo>
                  <a:pt x="128" y="127"/>
                </a:lnTo>
                <a:lnTo>
                  <a:pt x="163" y="158"/>
                </a:lnTo>
                <a:lnTo>
                  <a:pt x="163" y="158"/>
                </a:lnTo>
                <a:lnTo>
                  <a:pt x="166" y="160"/>
                </a:lnTo>
                <a:lnTo>
                  <a:pt x="170" y="160"/>
                </a:lnTo>
                <a:lnTo>
                  <a:pt x="170" y="160"/>
                </a:lnTo>
                <a:lnTo>
                  <a:pt x="174" y="160"/>
                </a:lnTo>
                <a:lnTo>
                  <a:pt x="177" y="158"/>
                </a:lnTo>
                <a:lnTo>
                  <a:pt x="212" y="127"/>
                </a:lnTo>
                <a:lnTo>
                  <a:pt x="306" y="234"/>
                </a:lnTo>
                <a:lnTo>
                  <a:pt x="306" y="234"/>
                </a:lnTo>
                <a:lnTo>
                  <a:pt x="299" y="234"/>
                </a:lnTo>
                <a:lnTo>
                  <a:pt x="41" y="234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3" name="Freeform 107"/>
          <p:cNvSpPr>
            <a:spLocks noEditPoints="1"/>
          </p:cNvSpPr>
          <p:nvPr/>
        </p:nvSpPr>
        <p:spPr bwMode="auto">
          <a:xfrm>
            <a:off x="8728075" y="4054176"/>
            <a:ext cx="514351" cy="441325"/>
          </a:xfrm>
          <a:custGeom>
            <a:avLst/>
            <a:gdLst/>
            <a:ahLst/>
            <a:cxnLst>
              <a:cxn ang="0">
                <a:pos x="337" y="165"/>
              </a:cxn>
              <a:cxn ang="0">
                <a:pos x="170" y="0"/>
              </a:cxn>
              <a:cxn ang="0">
                <a:pos x="5" y="165"/>
              </a:cxn>
              <a:cxn ang="0">
                <a:pos x="5" y="165"/>
              </a:cxn>
              <a:cxn ang="0">
                <a:pos x="0" y="172"/>
              </a:cxn>
              <a:cxn ang="0">
                <a:pos x="0" y="181"/>
              </a:cxn>
              <a:cxn ang="0">
                <a:pos x="0" y="189"/>
              </a:cxn>
              <a:cxn ang="0">
                <a:pos x="5" y="196"/>
              </a:cxn>
              <a:cxn ang="0">
                <a:pos x="5" y="196"/>
              </a:cxn>
              <a:cxn ang="0">
                <a:pos x="13" y="201"/>
              </a:cxn>
              <a:cxn ang="0">
                <a:pos x="20" y="201"/>
              </a:cxn>
              <a:cxn ang="0">
                <a:pos x="29" y="201"/>
              </a:cxn>
              <a:cxn ang="0">
                <a:pos x="36" y="196"/>
              </a:cxn>
              <a:cxn ang="0">
                <a:pos x="42" y="189"/>
              </a:cxn>
              <a:cxn ang="0">
                <a:pos x="42" y="294"/>
              </a:cxn>
              <a:cxn ang="0">
                <a:pos x="301" y="294"/>
              </a:cxn>
              <a:cxn ang="0">
                <a:pos x="301" y="189"/>
              </a:cxn>
              <a:cxn ang="0">
                <a:pos x="306" y="196"/>
              </a:cxn>
              <a:cxn ang="0">
                <a:pos x="306" y="196"/>
              </a:cxn>
              <a:cxn ang="0">
                <a:pos x="314" y="201"/>
              </a:cxn>
              <a:cxn ang="0">
                <a:pos x="321" y="201"/>
              </a:cxn>
              <a:cxn ang="0">
                <a:pos x="321" y="201"/>
              </a:cxn>
              <a:cxn ang="0">
                <a:pos x="330" y="201"/>
              </a:cxn>
              <a:cxn ang="0">
                <a:pos x="337" y="196"/>
              </a:cxn>
              <a:cxn ang="0">
                <a:pos x="337" y="196"/>
              </a:cxn>
              <a:cxn ang="0">
                <a:pos x="341" y="189"/>
              </a:cxn>
              <a:cxn ang="0">
                <a:pos x="343" y="181"/>
              </a:cxn>
              <a:cxn ang="0">
                <a:pos x="341" y="172"/>
              </a:cxn>
              <a:cxn ang="0">
                <a:pos x="337" y="165"/>
              </a:cxn>
              <a:cxn ang="0">
                <a:pos x="337" y="165"/>
              </a:cxn>
              <a:cxn ang="0">
                <a:pos x="279" y="272"/>
              </a:cxn>
              <a:cxn ang="0">
                <a:pos x="214" y="272"/>
              </a:cxn>
              <a:cxn ang="0">
                <a:pos x="214" y="187"/>
              </a:cxn>
              <a:cxn ang="0">
                <a:pos x="129" y="187"/>
              </a:cxn>
              <a:cxn ang="0">
                <a:pos x="129" y="272"/>
              </a:cxn>
              <a:cxn ang="0">
                <a:pos x="63" y="272"/>
              </a:cxn>
              <a:cxn ang="0">
                <a:pos x="63" y="169"/>
              </a:cxn>
              <a:cxn ang="0">
                <a:pos x="170" y="60"/>
              </a:cxn>
              <a:cxn ang="0">
                <a:pos x="279" y="169"/>
              </a:cxn>
              <a:cxn ang="0">
                <a:pos x="279" y="272"/>
              </a:cxn>
            </a:cxnLst>
            <a:rect l="0" t="0" r="r" b="b"/>
            <a:pathLst>
              <a:path w="343" h="294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94" name="Group 85"/>
          <p:cNvGrpSpPr/>
          <p:nvPr/>
        </p:nvGrpSpPr>
        <p:grpSpPr>
          <a:xfrm>
            <a:off x="8755487" y="4970055"/>
            <a:ext cx="456661" cy="606883"/>
            <a:chOff x="5575100" y="3734191"/>
            <a:chExt cx="315602" cy="419419"/>
          </a:xfrm>
          <a:solidFill>
            <a:srgbClr val="F45474"/>
          </a:solidFill>
        </p:grpSpPr>
        <p:sp>
          <p:nvSpPr>
            <p:cNvPr id="195" name="Freeform 108"/>
            <p:cNvSpPr>
              <a:spLocks noEditPoints="1"/>
            </p:cNvSpPr>
            <p:nvPr/>
          </p:nvSpPr>
          <p:spPr bwMode="auto">
            <a:xfrm>
              <a:off x="5575100" y="3734191"/>
              <a:ext cx="315602" cy="419419"/>
            </a:xfrm>
            <a:custGeom>
              <a:avLst/>
              <a:gdLst/>
              <a:ahLst/>
              <a:cxnLst>
                <a:cxn ang="0">
                  <a:pos x="136" y="2"/>
                </a:cxn>
                <a:cxn ang="0">
                  <a:pos x="92" y="13"/>
                </a:cxn>
                <a:cxn ang="0">
                  <a:pos x="56" y="35"/>
                </a:cxn>
                <a:cxn ang="0">
                  <a:pos x="25" y="67"/>
                </a:cxn>
                <a:cxn ang="0">
                  <a:pos x="7" y="107"/>
                </a:cxn>
                <a:cxn ang="0">
                  <a:pos x="0" y="153"/>
                </a:cxn>
                <a:cxn ang="0">
                  <a:pos x="5" y="187"/>
                </a:cxn>
                <a:cxn ang="0">
                  <a:pos x="25" y="236"/>
                </a:cxn>
                <a:cxn ang="0">
                  <a:pos x="63" y="274"/>
                </a:cxn>
                <a:cxn ang="0">
                  <a:pos x="69" y="278"/>
                </a:cxn>
                <a:cxn ang="0">
                  <a:pos x="76" y="301"/>
                </a:cxn>
                <a:cxn ang="0">
                  <a:pos x="76" y="354"/>
                </a:cxn>
                <a:cxn ang="0">
                  <a:pos x="83" y="372"/>
                </a:cxn>
                <a:cxn ang="0">
                  <a:pos x="140" y="401"/>
                </a:cxn>
                <a:cxn ang="0">
                  <a:pos x="150" y="405"/>
                </a:cxn>
                <a:cxn ang="0">
                  <a:pos x="214" y="376"/>
                </a:cxn>
                <a:cxn ang="0">
                  <a:pos x="225" y="367"/>
                </a:cxn>
                <a:cxn ang="0">
                  <a:pos x="228" y="303"/>
                </a:cxn>
                <a:cxn ang="0">
                  <a:pos x="230" y="289"/>
                </a:cxn>
                <a:cxn ang="0">
                  <a:pos x="243" y="270"/>
                </a:cxn>
                <a:cxn ang="0">
                  <a:pos x="261" y="256"/>
                </a:cxn>
                <a:cxn ang="0">
                  <a:pos x="288" y="216"/>
                </a:cxn>
                <a:cxn ang="0">
                  <a:pos x="301" y="169"/>
                </a:cxn>
                <a:cxn ang="0">
                  <a:pos x="301" y="136"/>
                </a:cxn>
                <a:cxn ang="0">
                  <a:pos x="290" y="93"/>
                </a:cxn>
                <a:cxn ang="0">
                  <a:pos x="268" y="57"/>
                </a:cxn>
                <a:cxn ang="0">
                  <a:pos x="236" y="28"/>
                </a:cxn>
                <a:cxn ang="0">
                  <a:pos x="196" y="8"/>
                </a:cxn>
                <a:cxn ang="0">
                  <a:pos x="150" y="0"/>
                </a:cxn>
                <a:cxn ang="0">
                  <a:pos x="100" y="354"/>
                </a:cxn>
                <a:cxn ang="0">
                  <a:pos x="203" y="303"/>
                </a:cxn>
                <a:cxn ang="0">
                  <a:pos x="100" y="303"/>
                </a:cxn>
                <a:cxn ang="0">
                  <a:pos x="203" y="303"/>
                </a:cxn>
                <a:cxn ang="0">
                  <a:pos x="230" y="249"/>
                </a:cxn>
                <a:cxn ang="0">
                  <a:pos x="210" y="270"/>
                </a:cxn>
                <a:cxn ang="0">
                  <a:pos x="96" y="278"/>
                </a:cxn>
                <a:cxn ang="0">
                  <a:pos x="85" y="260"/>
                </a:cxn>
                <a:cxn ang="0">
                  <a:pos x="67" y="245"/>
                </a:cxn>
                <a:cxn ang="0">
                  <a:pos x="40" y="211"/>
                </a:cxn>
                <a:cxn ang="0">
                  <a:pos x="27" y="167"/>
                </a:cxn>
                <a:cxn ang="0">
                  <a:pos x="25" y="140"/>
                </a:cxn>
                <a:cxn ang="0">
                  <a:pos x="36" y="104"/>
                </a:cxn>
                <a:cxn ang="0">
                  <a:pos x="54" y="71"/>
                </a:cxn>
                <a:cxn ang="0">
                  <a:pos x="82" y="47"/>
                </a:cxn>
                <a:cxn ang="0">
                  <a:pos x="114" y="31"/>
                </a:cxn>
                <a:cxn ang="0">
                  <a:pos x="150" y="26"/>
                </a:cxn>
                <a:cxn ang="0">
                  <a:pos x="176" y="29"/>
                </a:cxn>
                <a:cxn ang="0">
                  <a:pos x="212" y="42"/>
                </a:cxn>
                <a:cxn ang="0">
                  <a:pos x="239" y="64"/>
                </a:cxn>
                <a:cxn ang="0">
                  <a:pos x="261" y="93"/>
                </a:cxn>
                <a:cxn ang="0">
                  <a:pos x="274" y="127"/>
                </a:cxn>
                <a:cxn ang="0">
                  <a:pos x="277" y="153"/>
                </a:cxn>
                <a:cxn ang="0">
                  <a:pos x="270" y="192"/>
                </a:cxn>
                <a:cxn ang="0">
                  <a:pos x="250" y="229"/>
                </a:cxn>
                <a:cxn ang="0">
                  <a:pos x="232" y="249"/>
                </a:cxn>
              </a:cxnLst>
              <a:rect l="0" t="0" r="r" b="b"/>
              <a:pathLst>
                <a:path w="303" h="405">
                  <a:moveTo>
                    <a:pt x="150" y="0"/>
                  </a:moveTo>
                  <a:lnTo>
                    <a:pt x="150" y="0"/>
                  </a:lnTo>
                  <a:lnTo>
                    <a:pt x="136" y="2"/>
                  </a:lnTo>
                  <a:lnTo>
                    <a:pt x="121" y="4"/>
                  </a:lnTo>
                  <a:lnTo>
                    <a:pt x="107" y="8"/>
                  </a:lnTo>
                  <a:lnTo>
                    <a:pt x="92" y="13"/>
                  </a:lnTo>
                  <a:lnTo>
                    <a:pt x="80" y="18"/>
                  </a:lnTo>
                  <a:lnTo>
                    <a:pt x="67" y="28"/>
                  </a:lnTo>
                  <a:lnTo>
                    <a:pt x="56" y="35"/>
                  </a:lnTo>
                  <a:lnTo>
                    <a:pt x="45" y="46"/>
                  </a:lnTo>
                  <a:lnTo>
                    <a:pt x="34" y="57"/>
                  </a:lnTo>
                  <a:lnTo>
                    <a:pt x="25" y="67"/>
                  </a:lnTo>
                  <a:lnTo>
                    <a:pt x="18" y="80"/>
                  </a:lnTo>
                  <a:lnTo>
                    <a:pt x="13" y="93"/>
                  </a:lnTo>
                  <a:lnTo>
                    <a:pt x="7" y="107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2" y="171"/>
                  </a:lnTo>
                  <a:lnTo>
                    <a:pt x="5" y="187"/>
                  </a:lnTo>
                  <a:lnTo>
                    <a:pt x="9" y="205"/>
                  </a:lnTo>
                  <a:lnTo>
                    <a:pt x="16" y="221"/>
                  </a:lnTo>
                  <a:lnTo>
                    <a:pt x="25" y="236"/>
                  </a:lnTo>
                  <a:lnTo>
                    <a:pt x="36" y="251"/>
                  </a:lnTo>
                  <a:lnTo>
                    <a:pt x="49" y="263"/>
                  </a:lnTo>
                  <a:lnTo>
                    <a:pt x="63" y="274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9" y="278"/>
                  </a:lnTo>
                  <a:lnTo>
                    <a:pt x="71" y="281"/>
                  </a:lnTo>
                  <a:lnTo>
                    <a:pt x="74" y="290"/>
                  </a:lnTo>
                  <a:lnTo>
                    <a:pt x="76" y="301"/>
                  </a:lnTo>
                  <a:lnTo>
                    <a:pt x="76" y="303"/>
                  </a:lnTo>
                  <a:lnTo>
                    <a:pt x="76" y="354"/>
                  </a:lnTo>
                  <a:lnTo>
                    <a:pt x="76" y="354"/>
                  </a:lnTo>
                  <a:lnTo>
                    <a:pt x="76" y="359"/>
                  </a:lnTo>
                  <a:lnTo>
                    <a:pt x="80" y="367"/>
                  </a:lnTo>
                  <a:lnTo>
                    <a:pt x="83" y="372"/>
                  </a:lnTo>
                  <a:lnTo>
                    <a:pt x="89" y="376"/>
                  </a:lnTo>
                  <a:lnTo>
                    <a:pt x="140" y="401"/>
                  </a:lnTo>
                  <a:lnTo>
                    <a:pt x="140" y="401"/>
                  </a:lnTo>
                  <a:lnTo>
                    <a:pt x="145" y="403"/>
                  </a:lnTo>
                  <a:lnTo>
                    <a:pt x="150" y="405"/>
                  </a:lnTo>
                  <a:lnTo>
                    <a:pt x="150" y="405"/>
                  </a:lnTo>
                  <a:lnTo>
                    <a:pt x="158" y="403"/>
                  </a:lnTo>
                  <a:lnTo>
                    <a:pt x="163" y="401"/>
                  </a:lnTo>
                  <a:lnTo>
                    <a:pt x="214" y="376"/>
                  </a:lnTo>
                  <a:lnTo>
                    <a:pt x="214" y="376"/>
                  </a:lnTo>
                  <a:lnTo>
                    <a:pt x="219" y="372"/>
                  </a:lnTo>
                  <a:lnTo>
                    <a:pt x="225" y="367"/>
                  </a:lnTo>
                  <a:lnTo>
                    <a:pt x="227" y="359"/>
                  </a:lnTo>
                  <a:lnTo>
                    <a:pt x="228" y="354"/>
                  </a:lnTo>
                  <a:lnTo>
                    <a:pt x="228" y="303"/>
                  </a:lnTo>
                  <a:lnTo>
                    <a:pt x="228" y="303"/>
                  </a:lnTo>
                  <a:lnTo>
                    <a:pt x="228" y="296"/>
                  </a:lnTo>
                  <a:lnTo>
                    <a:pt x="230" y="289"/>
                  </a:lnTo>
                  <a:lnTo>
                    <a:pt x="236" y="278"/>
                  </a:lnTo>
                  <a:lnTo>
                    <a:pt x="241" y="272"/>
                  </a:lnTo>
                  <a:lnTo>
                    <a:pt x="243" y="270"/>
                  </a:lnTo>
                  <a:lnTo>
                    <a:pt x="248" y="267"/>
                  </a:lnTo>
                  <a:lnTo>
                    <a:pt x="248" y="267"/>
                  </a:lnTo>
                  <a:lnTo>
                    <a:pt x="261" y="256"/>
                  </a:lnTo>
                  <a:lnTo>
                    <a:pt x="272" y="243"/>
                  </a:lnTo>
                  <a:lnTo>
                    <a:pt x="281" y="231"/>
                  </a:lnTo>
                  <a:lnTo>
                    <a:pt x="288" y="216"/>
                  </a:lnTo>
                  <a:lnTo>
                    <a:pt x="294" y="200"/>
                  </a:lnTo>
                  <a:lnTo>
                    <a:pt x="299" y="185"/>
                  </a:lnTo>
                  <a:lnTo>
                    <a:pt x="301" y="169"/>
                  </a:lnTo>
                  <a:lnTo>
                    <a:pt x="303" y="153"/>
                  </a:lnTo>
                  <a:lnTo>
                    <a:pt x="303" y="153"/>
                  </a:lnTo>
                  <a:lnTo>
                    <a:pt x="301" y="136"/>
                  </a:lnTo>
                  <a:lnTo>
                    <a:pt x="299" y="122"/>
                  </a:lnTo>
                  <a:lnTo>
                    <a:pt x="295" y="107"/>
                  </a:lnTo>
                  <a:lnTo>
                    <a:pt x="290" y="93"/>
                  </a:lnTo>
                  <a:lnTo>
                    <a:pt x="285" y="80"/>
                  </a:lnTo>
                  <a:lnTo>
                    <a:pt x="275" y="67"/>
                  </a:lnTo>
                  <a:lnTo>
                    <a:pt x="268" y="57"/>
                  </a:lnTo>
                  <a:lnTo>
                    <a:pt x="257" y="46"/>
                  </a:lnTo>
                  <a:lnTo>
                    <a:pt x="246" y="35"/>
                  </a:lnTo>
                  <a:lnTo>
                    <a:pt x="236" y="28"/>
                  </a:lnTo>
                  <a:lnTo>
                    <a:pt x="223" y="18"/>
                  </a:lnTo>
                  <a:lnTo>
                    <a:pt x="210" y="13"/>
                  </a:lnTo>
                  <a:lnTo>
                    <a:pt x="196" y="8"/>
                  </a:lnTo>
                  <a:lnTo>
                    <a:pt x="181" y="4"/>
                  </a:lnTo>
                  <a:lnTo>
                    <a:pt x="167" y="2"/>
                  </a:lnTo>
                  <a:lnTo>
                    <a:pt x="150" y="0"/>
                  </a:lnTo>
                  <a:lnTo>
                    <a:pt x="150" y="0"/>
                  </a:lnTo>
                  <a:close/>
                  <a:moveTo>
                    <a:pt x="150" y="379"/>
                  </a:moveTo>
                  <a:lnTo>
                    <a:pt x="100" y="354"/>
                  </a:lnTo>
                  <a:lnTo>
                    <a:pt x="203" y="354"/>
                  </a:lnTo>
                  <a:lnTo>
                    <a:pt x="150" y="379"/>
                  </a:lnTo>
                  <a:close/>
                  <a:moveTo>
                    <a:pt x="203" y="303"/>
                  </a:moveTo>
                  <a:lnTo>
                    <a:pt x="203" y="328"/>
                  </a:lnTo>
                  <a:lnTo>
                    <a:pt x="100" y="328"/>
                  </a:lnTo>
                  <a:lnTo>
                    <a:pt x="100" y="303"/>
                  </a:lnTo>
                  <a:lnTo>
                    <a:pt x="100" y="303"/>
                  </a:lnTo>
                  <a:lnTo>
                    <a:pt x="203" y="303"/>
                  </a:lnTo>
                  <a:lnTo>
                    <a:pt x="203" y="303"/>
                  </a:lnTo>
                  <a:close/>
                  <a:moveTo>
                    <a:pt x="232" y="249"/>
                  </a:moveTo>
                  <a:lnTo>
                    <a:pt x="232" y="249"/>
                  </a:lnTo>
                  <a:lnTo>
                    <a:pt x="230" y="249"/>
                  </a:lnTo>
                  <a:lnTo>
                    <a:pt x="223" y="254"/>
                  </a:lnTo>
                  <a:lnTo>
                    <a:pt x="214" y="263"/>
                  </a:lnTo>
                  <a:lnTo>
                    <a:pt x="210" y="270"/>
                  </a:lnTo>
                  <a:lnTo>
                    <a:pt x="207" y="278"/>
                  </a:lnTo>
                  <a:lnTo>
                    <a:pt x="96" y="278"/>
                  </a:lnTo>
                  <a:lnTo>
                    <a:pt x="96" y="278"/>
                  </a:lnTo>
                  <a:lnTo>
                    <a:pt x="94" y="270"/>
                  </a:lnTo>
                  <a:lnTo>
                    <a:pt x="91" y="265"/>
                  </a:lnTo>
                  <a:lnTo>
                    <a:pt x="85" y="260"/>
                  </a:lnTo>
                  <a:lnTo>
                    <a:pt x="78" y="254"/>
                  </a:lnTo>
                  <a:lnTo>
                    <a:pt x="78" y="254"/>
                  </a:lnTo>
                  <a:lnTo>
                    <a:pt x="67" y="245"/>
                  </a:lnTo>
                  <a:lnTo>
                    <a:pt x="56" y="234"/>
                  </a:lnTo>
                  <a:lnTo>
                    <a:pt x="47" y="223"/>
                  </a:lnTo>
                  <a:lnTo>
                    <a:pt x="40" y="211"/>
                  </a:lnTo>
                  <a:lnTo>
                    <a:pt x="34" y="196"/>
                  </a:lnTo>
                  <a:lnTo>
                    <a:pt x="29" y="182"/>
                  </a:lnTo>
                  <a:lnTo>
                    <a:pt x="27" y="167"/>
                  </a:lnTo>
                  <a:lnTo>
                    <a:pt x="25" y="153"/>
                  </a:lnTo>
                  <a:lnTo>
                    <a:pt x="25" y="153"/>
                  </a:lnTo>
                  <a:lnTo>
                    <a:pt x="25" y="140"/>
                  </a:lnTo>
                  <a:lnTo>
                    <a:pt x="27" y="127"/>
                  </a:lnTo>
                  <a:lnTo>
                    <a:pt x="31" y="115"/>
                  </a:lnTo>
                  <a:lnTo>
                    <a:pt x="36" y="104"/>
                  </a:lnTo>
                  <a:lnTo>
                    <a:pt x="40" y="93"/>
                  </a:lnTo>
                  <a:lnTo>
                    <a:pt x="47" y="82"/>
                  </a:lnTo>
                  <a:lnTo>
                    <a:pt x="54" y="71"/>
                  </a:lnTo>
                  <a:lnTo>
                    <a:pt x="62" y="64"/>
                  </a:lnTo>
                  <a:lnTo>
                    <a:pt x="71" y="55"/>
                  </a:lnTo>
                  <a:lnTo>
                    <a:pt x="82" y="47"/>
                  </a:lnTo>
                  <a:lnTo>
                    <a:pt x="91" y="42"/>
                  </a:lnTo>
                  <a:lnTo>
                    <a:pt x="101" y="37"/>
                  </a:lnTo>
                  <a:lnTo>
                    <a:pt x="114" y="31"/>
                  </a:lnTo>
                  <a:lnTo>
                    <a:pt x="125" y="29"/>
                  </a:lnTo>
                  <a:lnTo>
                    <a:pt x="138" y="28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65" y="28"/>
                  </a:lnTo>
                  <a:lnTo>
                    <a:pt x="176" y="29"/>
                  </a:lnTo>
                  <a:lnTo>
                    <a:pt x="188" y="31"/>
                  </a:lnTo>
                  <a:lnTo>
                    <a:pt x="199" y="37"/>
                  </a:lnTo>
                  <a:lnTo>
                    <a:pt x="212" y="42"/>
                  </a:lnTo>
                  <a:lnTo>
                    <a:pt x="221" y="47"/>
                  </a:lnTo>
                  <a:lnTo>
                    <a:pt x="232" y="55"/>
                  </a:lnTo>
                  <a:lnTo>
                    <a:pt x="239" y="64"/>
                  </a:lnTo>
                  <a:lnTo>
                    <a:pt x="248" y="71"/>
                  </a:lnTo>
                  <a:lnTo>
                    <a:pt x="256" y="82"/>
                  </a:lnTo>
                  <a:lnTo>
                    <a:pt x="261" y="93"/>
                  </a:lnTo>
                  <a:lnTo>
                    <a:pt x="266" y="104"/>
                  </a:lnTo>
                  <a:lnTo>
                    <a:pt x="272" y="115"/>
                  </a:lnTo>
                  <a:lnTo>
                    <a:pt x="274" y="127"/>
                  </a:lnTo>
                  <a:lnTo>
                    <a:pt x="275" y="140"/>
                  </a:lnTo>
                  <a:lnTo>
                    <a:pt x="277" y="153"/>
                  </a:lnTo>
                  <a:lnTo>
                    <a:pt x="277" y="153"/>
                  </a:lnTo>
                  <a:lnTo>
                    <a:pt x="275" y="165"/>
                  </a:lnTo>
                  <a:lnTo>
                    <a:pt x="274" y="180"/>
                  </a:lnTo>
                  <a:lnTo>
                    <a:pt x="270" y="192"/>
                  </a:lnTo>
                  <a:lnTo>
                    <a:pt x="265" y="205"/>
                  </a:lnTo>
                  <a:lnTo>
                    <a:pt x="259" y="218"/>
                  </a:lnTo>
                  <a:lnTo>
                    <a:pt x="250" y="229"/>
                  </a:lnTo>
                  <a:lnTo>
                    <a:pt x="243" y="240"/>
                  </a:lnTo>
                  <a:lnTo>
                    <a:pt x="232" y="249"/>
                  </a:lnTo>
                  <a:lnTo>
                    <a:pt x="232" y="24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Freeform 109"/>
            <p:cNvSpPr/>
            <p:nvPr/>
          </p:nvSpPr>
          <p:spPr bwMode="auto">
            <a:xfrm>
              <a:off x="5732901" y="3788176"/>
              <a:ext cx="103817" cy="10381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4" y="22"/>
                </a:cxn>
                <a:cxn ang="0">
                  <a:pos x="9" y="24"/>
                </a:cxn>
                <a:cxn ang="0">
                  <a:pos x="13" y="25"/>
                </a:cxn>
                <a:cxn ang="0">
                  <a:pos x="13" y="25"/>
                </a:cxn>
                <a:cxn ang="0">
                  <a:pos x="24" y="27"/>
                </a:cxn>
                <a:cxn ang="0">
                  <a:pos x="35" y="31"/>
                </a:cxn>
                <a:cxn ang="0">
                  <a:pos x="46" y="36"/>
                </a:cxn>
                <a:cxn ang="0">
                  <a:pos x="57" y="44"/>
                </a:cxn>
                <a:cxn ang="0">
                  <a:pos x="64" y="53"/>
                </a:cxn>
                <a:cxn ang="0">
                  <a:pos x="71" y="64"/>
                </a:cxn>
                <a:cxn ang="0">
                  <a:pos x="75" y="76"/>
                </a:cxn>
                <a:cxn ang="0">
                  <a:pos x="77" y="89"/>
                </a:cxn>
                <a:cxn ang="0">
                  <a:pos x="77" y="89"/>
                </a:cxn>
                <a:cxn ang="0">
                  <a:pos x="78" y="94"/>
                </a:cxn>
                <a:cxn ang="0">
                  <a:pos x="80" y="98"/>
                </a:cxn>
                <a:cxn ang="0">
                  <a:pos x="84" y="102"/>
                </a:cxn>
                <a:cxn ang="0">
                  <a:pos x="89" y="102"/>
                </a:cxn>
                <a:cxn ang="0">
                  <a:pos x="89" y="102"/>
                </a:cxn>
                <a:cxn ang="0">
                  <a:pos x="95" y="102"/>
                </a:cxn>
                <a:cxn ang="0">
                  <a:pos x="98" y="98"/>
                </a:cxn>
                <a:cxn ang="0">
                  <a:pos x="100" y="94"/>
                </a:cxn>
                <a:cxn ang="0">
                  <a:pos x="102" y="89"/>
                </a:cxn>
                <a:cxn ang="0">
                  <a:pos x="102" y="89"/>
                </a:cxn>
                <a:cxn ang="0">
                  <a:pos x="100" y="69"/>
                </a:cxn>
                <a:cxn ang="0">
                  <a:pos x="95" y="51"/>
                </a:cxn>
                <a:cxn ang="0">
                  <a:pos x="86" y="36"/>
                </a:cxn>
                <a:cxn ang="0">
                  <a:pos x="75" y="24"/>
                </a:cxn>
                <a:cxn ang="0">
                  <a:pos x="60" y="13"/>
                </a:cxn>
                <a:cxn ang="0">
                  <a:pos x="46" y="6"/>
                </a:cxn>
                <a:cxn ang="0">
                  <a:pos x="29" y="2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02" h="102">
                  <a:moveTo>
                    <a:pt x="13" y="0"/>
                  </a:move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24" y="27"/>
                  </a:lnTo>
                  <a:lnTo>
                    <a:pt x="35" y="31"/>
                  </a:lnTo>
                  <a:lnTo>
                    <a:pt x="46" y="36"/>
                  </a:lnTo>
                  <a:lnTo>
                    <a:pt x="57" y="44"/>
                  </a:lnTo>
                  <a:lnTo>
                    <a:pt x="64" y="53"/>
                  </a:lnTo>
                  <a:lnTo>
                    <a:pt x="71" y="64"/>
                  </a:lnTo>
                  <a:lnTo>
                    <a:pt x="75" y="76"/>
                  </a:lnTo>
                  <a:lnTo>
                    <a:pt x="77" y="89"/>
                  </a:lnTo>
                  <a:lnTo>
                    <a:pt x="77" y="89"/>
                  </a:lnTo>
                  <a:lnTo>
                    <a:pt x="78" y="94"/>
                  </a:lnTo>
                  <a:lnTo>
                    <a:pt x="80" y="98"/>
                  </a:lnTo>
                  <a:lnTo>
                    <a:pt x="84" y="102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95" y="102"/>
                  </a:lnTo>
                  <a:lnTo>
                    <a:pt x="98" y="98"/>
                  </a:lnTo>
                  <a:lnTo>
                    <a:pt x="100" y="94"/>
                  </a:lnTo>
                  <a:lnTo>
                    <a:pt x="102" y="89"/>
                  </a:lnTo>
                  <a:lnTo>
                    <a:pt x="102" y="89"/>
                  </a:lnTo>
                  <a:lnTo>
                    <a:pt x="100" y="69"/>
                  </a:lnTo>
                  <a:lnTo>
                    <a:pt x="95" y="51"/>
                  </a:lnTo>
                  <a:lnTo>
                    <a:pt x="86" y="36"/>
                  </a:lnTo>
                  <a:lnTo>
                    <a:pt x="75" y="24"/>
                  </a:lnTo>
                  <a:lnTo>
                    <a:pt x="60" y="13"/>
                  </a:lnTo>
                  <a:lnTo>
                    <a:pt x="46" y="6"/>
                  </a:lnTo>
                  <a:lnTo>
                    <a:pt x="29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97" name="Freeform 110"/>
          <p:cNvSpPr>
            <a:spLocks noEditPoints="1"/>
          </p:cNvSpPr>
          <p:nvPr/>
        </p:nvSpPr>
        <p:spPr bwMode="auto">
          <a:xfrm>
            <a:off x="7481890" y="1042686"/>
            <a:ext cx="511175" cy="501650"/>
          </a:xfrm>
          <a:custGeom>
            <a:avLst/>
            <a:gdLst/>
            <a:ahLst/>
            <a:cxnLst>
              <a:cxn ang="0">
                <a:pos x="284" y="107"/>
              </a:cxn>
              <a:cxn ang="0">
                <a:pos x="295" y="86"/>
              </a:cxn>
              <a:cxn ang="0">
                <a:pos x="302" y="60"/>
              </a:cxn>
              <a:cxn ang="0">
                <a:pos x="277" y="35"/>
              </a:cxn>
              <a:cxn ang="0">
                <a:pos x="252" y="44"/>
              </a:cxn>
              <a:cxn ang="0">
                <a:pos x="208" y="46"/>
              </a:cxn>
              <a:cxn ang="0">
                <a:pos x="199" y="22"/>
              </a:cxn>
              <a:cxn ang="0">
                <a:pos x="188" y="0"/>
              </a:cxn>
              <a:cxn ang="0">
                <a:pos x="150" y="0"/>
              </a:cxn>
              <a:cxn ang="0">
                <a:pos x="139" y="22"/>
              </a:cxn>
              <a:cxn ang="0">
                <a:pos x="110" y="55"/>
              </a:cxn>
              <a:cxn ang="0">
                <a:pos x="87" y="44"/>
              </a:cxn>
              <a:cxn ang="0">
                <a:pos x="61" y="37"/>
              </a:cxn>
              <a:cxn ang="0">
                <a:pos x="36" y="62"/>
              </a:cxn>
              <a:cxn ang="0">
                <a:pos x="45" y="86"/>
              </a:cxn>
              <a:cxn ang="0">
                <a:pos x="45" y="129"/>
              </a:cxn>
              <a:cxn ang="0">
                <a:pos x="23" y="138"/>
              </a:cxn>
              <a:cxn ang="0">
                <a:pos x="0" y="149"/>
              </a:cxn>
              <a:cxn ang="0">
                <a:pos x="0" y="185"/>
              </a:cxn>
              <a:cxn ang="0">
                <a:pos x="23" y="196"/>
              </a:cxn>
              <a:cxn ang="0">
                <a:pos x="54" y="225"/>
              </a:cxn>
              <a:cxn ang="0">
                <a:pos x="45" y="249"/>
              </a:cxn>
              <a:cxn ang="0">
                <a:pos x="36" y="272"/>
              </a:cxn>
              <a:cxn ang="0">
                <a:pos x="63" y="298"/>
              </a:cxn>
              <a:cxn ang="0">
                <a:pos x="87" y="291"/>
              </a:cxn>
              <a:cxn ang="0">
                <a:pos x="130" y="289"/>
              </a:cxn>
              <a:cxn ang="0">
                <a:pos x="141" y="310"/>
              </a:cxn>
              <a:cxn ang="0">
                <a:pos x="152" y="334"/>
              </a:cxn>
              <a:cxn ang="0">
                <a:pos x="188" y="334"/>
              </a:cxn>
              <a:cxn ang="0">
                <a:pos x="199" y="310"/>
              </a:cxn>
              <a:cxn ang="0">
                <a:pos x="230" y="280"/>
              </a:cxn>
              <a:cxn ang="0">
                <a:pos x="253" y="289"/>
              </a:cxn>
              <a:cxn ang="0">
                <a:pos x="277" y="298"/>
              </a:cxn>
              <a:cxn ang="0">
                <a:pos x="304" y="271"/>
              </a:cxn>
              <a:cxn ang="0">
                <a:pos x="295" y="247"/>
              </a:cxn>
              <a:cxn ang="0">
                <a:pos x="293" y="205"/>
              </a:cxn>
              <a:cxn ang="0">
                <a:pos x="317" y="196"/>
              </a:cxn>
              <a:cxn ang="0">
                <a:pos x="340" y="184"/>
              </a:cxn>
              <a:cxn ang="0">
                <a:pos x="340" y="147"/>
              </a:cxn>
              <a:cxn ang="0">
                <a:pos x="317" y="136"/>
              </a:cxn>
              <a:cxn ang="0">
                <a:pos x="293" y="129"/>
              </a:cxn>
              <a:cxn ang="0">
                <a:pos x="224" y="167"/>
              </a:cxn>
              <a:cxn ang="0">
                <a:pos x="219" y="187"/>
              </a:cxn>
              <a:cxn ang="0">
                <a:pos x="208" y="205"/>
              </a:cxn>
              <a:cxn ang="0">
                <a:pos x="190" y="216"/>
              </a:cxn>
              <a:cxn ang="0">
                <a:pos x="170" y="220"/>
              </a:cxn>
              <a:cxn ang="0">
                <a:pos x="159" y="220"/>
              </a:cxn>
              <a:cxn ang="0">
                <a:pos x="139" y="211"/>
              </a:cxn>
              <a:cxn ang="0">
                <a:pos x="125" y="196"/>
              </a:cxn>
              <a:cxn ang="0">
                <a:pos x="116" y="178"/>
              </a:cxn>
              <a:cxn ang="0">
                <a:pos x="116" y="167"/>
              </a:cxn>
              <a:cxn ang="0">
                <a:pos x="119" y="145"/>
              </a:cxn>
              <a:cxn ang="0">
                <a:pos x="130" y="129"/>
              </a:cxn>
              <a:cxn ang="0">
                <a:pos x="148" y="118"/>
              </a:cxn>
              <a:cxn ang="0">
                <a:pos x="170" y="113"/>
              </a:cxn>
              <a:cxn ang="0">
                <a:pos x="181" y="115"/>
              </a:cxn>
              <a:cxn ang="0">
                <a:pos x="201" y="122"/>
              </a:cxn>
              <a:cxn ang="0">
                <a:pos x="215" y="136"/>
              </a:cxn>
              <a:cxn ang="0">
                <a:pos x="223" y="156"/>
              </a:cxn>
              <a:cxn ang="0">
                <a:pos x="224" y="167"/>
              </a:cxn>
            </a:cxnLst>
            <a:rect l="0" t="0" r="r" b="b"/>
            <a:pathLst>
              <a:path w="340" h="334">
                <a:moveTo>
                  <a:pt x="293" y="129"/>
                </a:moveTo>
                <a:lnTo>
                  <a:pt x="284" y="107"/>
                </a:lnTo>
                <a:lnTo>
                  <a:pt x="284" y="107"/>
                </a:lnTo>
                <a:lnTo>
                  <a:pt x="295" y="86"/>
                </a:lnTo>
                <a:lnTo>
                  <a:pt x="300" y="69"/>
                </a:lnTo>
                <a:lnTo>
                  <a:pt x="302" y="60"/>
                </a:lnTo>
                <a:lnTo>
                  <a:pt x="277" y="35"/>
                </a:lnTo>
                <a:lnTo>
                  <a:pt x="277" y="35"/>
                </a:lnTo>
                <a:lnTo>
                  <a:pt x="268" y="37"/>
                </a:lnTo>
                <a:lnTo>
                  <a:pt x="252" y="44"/>
                </a:lnTo>
                <a:lnTo>
                  <a:pt x="230" y="55"/>
                </a:lnTo>
                <a:lnTo>
                  <a:pt x="208" y="46"/>
                </a:lnTo>
                <a:lnTo>
                  <a:pt x="208" y="46"/>
                </a:lnTo>
                <a:lnTo>
                  <a:pt x="199" y="22"/>
                </a:lnTo>
                <a:lnTo>
                  <a:pt x="192" y="8"/>
                </a:lnTo>
                <a:lnTo>
                  <a:pt x="188" y="0"/>
                </a:lnTo>
                <a:lnTo>
                  <a:pt x="150" y="0"/>
                </a:lnTo>
                <a:lnTo>
                  <a:pt x="150" y="0"/>
                </a:lnTo>
                <a:lnTo>
                  <a:pt x="146" y="8"/>
                </a:lnTo>
                <a:lnTo>
                  <a:pt x="139" y="22"/>
                </a:lnTo>
                <a:lnTo>
                  <a:pt x="130" y="46"/>
                </a:lnTo>
                <a:lnTo>
                  <a:pt x="110" y="55"/>
                </a:lnTo>
                <a:lnTo>
                  <a:pt x="110" y="55"/>
                </a:lnTo>
                <a:lnTo>
                  <a:pt x="87" y="44"/>
                </a:lnTo>
                <a:lnTo>
                  <a:pt x="70" y="39"/>
                </a:lnTo>
                <a:lnTo>
                  <a:pt x="61" y="37"/>
                </a:lnTo>
                <a:lnTo>
                  <a:pt x="36" y="62"/>
                </a:lnTo>
                <a:lnTo>
                  <a:pt x="36" y="62"/>
                </a:lnTo>
                <a:lnTo>
                  <a:pt x="38" y="71"/>
                </a:lnTo>
                <a:lnTo>
                  <a:pt x="45" y="86"/>
                </a:lnTo>
                <a:lnTo>
                  <a:pt x="54" y="109"/>
                </a:lnTo>
                <a:lnTo>
                  <a:pt x="45" y="129"/>
                </a:lnTo>
                <a:lnTo>
                  <a:pt x="45" y="129"/>
                </a:lnTo>
                <a:lnTo>
                  <a:pt x="23" y="138"/>
                </a:lnTo>
                <a:lnTo>
                  <a:pt x="7" y="145"/>
                </a:lnTo>
                <a:lnTo>
                  <a:pt x="0" y="149"/>
                </a:lnTo>
                <a:lnTo>
                  <a:pt x="0" y="185"/>
                </a:lnTo>
                <a:lnTo>
                  <a:pt x="0" y="185"/>
                </a:lnTo>
                <a:lnTo>
                  <a:pt x="7" y="191"/>
                </a:lnTo>
                <a:lnTo>
                  <a:pt x="23" y="196"/>
                </a:lnTo>
                <a:lnTo>
                  <a:pt x="47" y="205"/>
                </a:lnTo>
                <a:lnTo>
                  <a:pt x="54" y="225"/>
                </a:lnTo>
                <a:lnTo>
                  <a:pt x="54" y="225"/>
                </a:lnTo>
                <a:lnTo>
                  <a:pt x="45" y="249"/>
                </a:lnTo>
                <a:lnTo>
                  <a:pt x="38" y="265"/>
                </a:lnTo>
                <a:lnTo>
                  <a:pt x="36" y="272"/>
                </a:lnTo>
                <a:lnTo>
                  <a:pt x="63" y="298"/>
                </a:lnTo>
                <a:lnTo>
                  <a:pt x="63" y="298"/>
                </a:lnTo>
                <a:lnTo>
                  <a:pt x="70" y="296"/>
                </a:lnTo>
                <a:lnTo>
                  <a:pt x="87" y="291"/>
                </a:lnTo>
                <a:lnTo>
                  <a:pt x="110" y="280"/>
                </a:lnTo>
                <a:lnTo>
                  <a:pt x="130" y="289"/>
                </a:lnTo>
                <a:lnTo>
                  <a:pt x="130" y="289"/>
                </a:lnTo>
                <a:lnTo>
                  <a:pt x="141" y="310"/>
                </a:lnTo>
                <a:lnTo>
                  <a:pt x="146" y="327"/>
                </a:lnTo>
                <a:lnTo>
                  <a:pt x="152" y="334"/>
                </a:lnTo>
                <a:lnTo>
                  <a:pt x="188" y="334"/>
                </a:lnTo>
                <a:lnTo>
                  <a:pt x="188" y="334"/>
                </a:lnTo>
                <a:lnTo>
                  <a:pt x="194" y="327"/>
                </a:lnTo>
                <a:lnTo>
                  <a:pt x="199" y="310"/>
                </a:lnTo>
                <a:lnTo>
                  <a:pt x="208" y="289"/>
                </a:lnTo>
                <a:lnTo>
                  <a:pt x="230" y="280"/>
                </a:lnTo>
                <a:lnTo>
                  <a:pt x="230" y="280"/>
                </a:lnTo>
                <a:lnTo>
                  <a:pt x="253" y="289"/>
                </a:lnTo>
                <a:lnTo>
                  <a:pt x="270" y="296"/>
                </a:lnTo>
                <a:lnTo>
                  <a:pt x="277" y="298"/>
                </a:lnTo>
                <a:lnTo>
                  <a:pt x="304" y="271"/>
                </a:lnTo>
                <a:lnTo>
                  <a:pt x="304" y="271"/>
                </a:lnTo>
                <a:lnTo>
                  <a:pt x="302" y="263"/>
                </a:lnTo>
                <a:lnTo>
                  <a:pt x="295" y="247"/>
                </a:lnTo>
                <a:lnTo>
                  <a:pt x="284" y="225"/>
                </a:lnTo>
                <a:lnTo>
                  <a:pt x="293" y="205"/>
                </a:lnTo>
                <a:lnTo>
                  <a:pt x="293" y="205"/>
                </a:lnTo>
                <a:lnTo>
                  <a:pt x="317" y="196"/>
                </a:lnTo>
                <a:lnTo>
                  <a:pt x="333" y="189"/>
                </a:lnTo>
                <a:lnTo>
                  <a:pt x="340" y="184"/>
                </a:lnTo>
                <a:lnTo>
                  <a:pt x="340" y="147"/>
                </a:lnTo>
                <a:lnTo>
                  <a:pt x="340" y="147"/>
                </a:lnTo>
                <a:lnTo>
                  <a:pt x="333" y="144"/>
                </a:lnTo>
                <a:lnTo>
                  <a:pt x="317" y="136"/>
                </a:lnTo>
                <a:lnTo>
                  <a:pt x="293" y="129"/>
                </a:lnTo>
                <a:lnTo>
                  <a:pt x="293" y="129"/>
                </a:lnTo>
                <a:close/>
                <a:moveTo>
                  <a:pt x="224" y="167"/>
                </a:moveTo>
                <a:lnTo>
                  <a:pt x="224" y="167"/>
                </a:lnTo>
                <a:lnTo>
                  <a:pt x="223" y="178"/>
                </a:lnTo>
                <a:lnTo>
                  <a:pt x="219" y="187"/>
                </a:lnTo>
                <a:lnTo>
                  <a:pt x="215" y="196"/>
                </a:lnTo>
                <a:lnTo>
                  <a:pt x="208" y="205"/>
                </a:lnTo>
                <a:lnTo>
                  <a:pt x="201" y="211"/>
                </a:lnTo>
                <a:lnTo>
                  <a:pt x="190" y="216"/>
                </a:lnTo>
                <a:lnTo>
                  <a:pt x="181" y="220"/>
                </a:lnTo>
                <a:lnTo>
                  <a:pt x="170" y="220"/>
                </a:lnTo>
                <a:lnTo>
                  <a:pt x="170" y="220"/>
                </a:lnTo>
                <a:lnTo>
                  <a:pt x="159" y="220"/>
                </a:lnTo>
                <a:lnTo>
                  <a:pt x="148" y="216"/>
                </a:lnTo>
                <a:lnTo>
                  <a:pt x="139" y="211"/>
                </a:lnTo>
                <a:lnTo>
                  <a:pt x="130" y="205"/>
                </a:lnTo>
                <a:lnTo>
                  <a:pt x="125" y="196"/>
                </a:lnTo>
                <a:lnTo>
                  <a:pt x="119" y="187"/>
                </a:lnTo>
                <a:lnTo>
                  <a:pt x="116" y="178"/>
                </a:lnTo>
                <a:lnTo>
                  <a:pt x="116" y="167"/>
                </a:lnTo>
                <a:lnTo>
                  <a:pt x="116" y="167"/>
                </a:lnTo>
                <a:lnTo>
                  <a:pt x="116" y="156"/>
                </a:lnTo>
                <a:lnTo>
                  <a:pt x="119" y="145"/>
                </a:lnTo>
                <a:lnTo>
                  <a:pt x="125" y="136"/>
                </a:lnTo>
                <a:lnTo>
                  <a:pt x="130" y="129"/>
                </a:lnTo>
                <a:lnTo>
                  <a:pt x="139" y="122"/>
                </a:lnTo>
                <a:lnTo>
                  <a:pt x="148" y="118"/>
                </a:lnTo>
                <a:lnTo>
                  <a:pt x="159" y="115"/>
                </a:lnTo>
                <a:lnTo>
                  <a:pt x="170" y="113"/>
                </a:lnTo>
                <a:lnTo>
                  <a:pt x="170" y="113"/>
                </a:lnTo>
                <a:lnTo>
                  <a:pt x="181" y="115"/>
                </a:lnTo>
                <a:lnTo>
                  <a:pt x="190" y="118"/>
                </a:lnTo>
                <a:lnTo>
                  <a:pt x="201" y="122"/>
                </a:lnTo>
                <a:lnTo>
                  <a:pt x="208" y="129"/>
                </a:lnTo>
                <a:lnTo>
                  <a:pt x="215" y="136"/>
                </a:lnTo>
                <a:lnTo>
                  <a:pt x="219" y="145"/>
                </a:lnTo>
                <a:lnTo>
                  <a:pt x="223" y="156"/>
                </a:lnTo>
                <a:lnTo>
                  <a:pt x="224" y="167"/>
                </a:lnTo>
                <a:lnTo>
                  <a:pt x="224" y="167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8" name="Freeform 111"/>
          <p:cNvSpPr>
            <a:spLocks noEditPoints="1"/>
          </p:cNvSpPr>
          <p:nvPr/>
        </p:nvSpPr>
        <p:spPr bwMode="auto">
          <a:xfrm>
            <a:off x="2622551" y="3066749"/>
            <a:ext cx="420688" cy="423862"/>
          </a:xfrm>
          <a:custGeom>
            <a:avLst/>
            <a:gdLst/>
            <a:ahLst/>
            <a:cxnLst>
              <a:cxn ang="0">
                <a:pos x="36" y="38"/>
              </a:cxn>
              <a:cxn ang="0">
                <a:pos x="5" y="38"/>
              </a:cxn>
              <a:cxn ang="0">
                <a:pos x="0" y="45"/>
              </a:cxn>
              <a:cxn ang="0">
                <a:pos x="0" y="69"/>
              </a:cxn>
              <a:cxn ang="0">
                <a:pos x="9" y="74"/>
              </a:cxn>
              <a:cxn ang="0">
                <a:pos x="9" y="94"/>
              </a:cxn>
              <a:cxn ang="0">
                <a:pos x="1" y="96"/>
              </a:cxn>
              <a:cxn ang="0">
                <a:pos x="0" y="121"/>
              </a:cxn>
              <a:cxn ang="0">
                <a:pos x="1" y="128"/>
              </a:cxn>
              <a:cxn ang="0">
                <a:pos x="36" y="130"/>
              </a:cxn>
              <a:cxn ang="0">
                <a:pos x="9" y="150"/>
              </a:cxn>
              <a:cxn ang="0">
                <a:pos x="0" y="156"/>
              </a:cxn>
              <a:cxn ang="0">
                <a:pos x="0" y="177"/>
              </a:cxn>
              <a:cxn ang="0">
                <a:pos x="5" y="186"/>
              </a:cxn>
              <a:cxn ang="0">
                <a:pos x="36" y="206"/>
              </a:cxn>
              <a:cxn ang="0">
                <a:pos x="5" y="206"/>
              </a:cxn>
              <a:cxn ang="0">
                <a:pos x="0" y="215"/>
              </a:cxn>
              <a:cxn ang="0">
                <a:pos x="0" y="237"/>
              </a:cxn>
              <a:cxn ang="0">
                <a:pos x="9" y="243"/>
              </a:cxn>
              <a:cxn ang="0">
                <a:pos x="262" y="281"/>
              </a:cxn>
              <a:cxn ang="0">
                <a:pos x="275" y="275"/>
              </a:cxn>
              <a:cxn ang="0">
                <a:pos x="281" y="18"/>
              </a:cxn>
              <a:cxn ang="0">
                <a:pos x="275" y="5"/>
              </a:cxn>
              <a:cxn ang="0">
                <a:pos x="262" y="0"/>
              </a:cxn>
              <a:cxn ang="0">
                <a:pos x="56" y="243"/>
              </a:cxn>
              <a:cxn ang="0">
                <a:pos x="69" y="243"/>
              </a:cxn>
              <a:cxn ang="0">
                <a:pos x="74" y="234"/>
              </a:cxn>
              <a:cxn ang="0">
                <a:pos x="74" y="212"/>
              </a:cxn>
              <a:cxn ang="0">
                <a:pos x="65" y="206"/>
              </a:cxn>
              <a:cxn ang="0">
                <a:pos x="65" y="186"/>
              </a:cxn>
              <a:cxn ang="0">
                <a:pos x="72" y="185"/>
              </a:cxn>
              <a:cxn ang="0">
                <a:pos x="74" y="159"/>
              </a:cxn>
              <a:cxn ang="0">
                <a:pos x="72" y="152"/>
              </a:cxn>
              <a:cxn ang="0">
                <a:pos x="56" y="150"/>
              </a:cxn>
              <a:cxn ang="0">
                <a:pos x="65" y="130"/>
              </a:cxn>
              <a:cxn ang="0">
                <a:pos x="74" y="125"/>
              </a:cxn>
              <a:cxn ang="0">
                <a:pos x="74" y="103"/>
              </a:cxn>
              <a:cxn ang="0">
                <a:pos x="69" y="94"/>
              </a:cxn>
              <a:cxn ang="0">
                <a:pos x="56" y="74"/>
              </a:cxn>
              <a:cxn ang="0">
                <a:pos x="69" y="74"/>
              </a:cxn>
              <a:cxn ang="0">
                <a:pos x="74" y="65"/>
              </a:cxn>
              <a:cxn ang="0">
                <a:pos x="74" y="41"/>
              </a:cxn>
              <a:cxn ang="0">
                <a:pos x="65" y="38"/>
              </a:cxn>
              <a:cxn ang="0">
                <a:pos x="92" y="18"/>
              </a:cxn>
            </a:cxnLst>
            <a:rect l="0" t="0" r="r" b="b"/>
            <a:pathLst>
              <a:path w="281" h="281">
                <a:moveTo>
                  <a:pt x="262" y="0"/>
                </a:moveTo>
                <a:lnTo>
                  <a:pt x="36" y="0"/>
                </a:lnTo>
                <a:lnTo>
                  <a:pt x="36" y="38"/>
                </a:lnTo>
                <a:lnTo>
                  <a:pt x="9" y="38"/>
                </a:lnTo>
                <a:lnTo>
                  <a:pt x="9" y="38"/>
                </a:lnTo>
                <a:lnTo>
                  <a:pt x="5" y="38"/>
                </a:lnTo>
                <a:lnTo>
                  <a:pt x="1" y="40"/>
                </a:lnTo>
                <a:lnTo>
                  <a:pt x="0" y="41"/>
                </a:lnTo>
                <a:lnTo>
                  <a:pt x="0" y="45"/>
                </a:lnTo>
                <a:lnTo>
                  <a:pt x="0" y="65"/>
                </a:lnTo>
                <a:lnTo>
                  <a:pt x="0" y="65"/>
                </a:lnTo>
                <a:lnTo>
                  <a:pt x="0" y="69"/>
                </a:lnTo>
                <a:lnTo>
                  <a:pt x="1" y="72"/>
                </a:lnTo>
                <a:lnTo>
                  <a:pt x="5" y="74"/>
                </a:lnTo>
                <a:lnTo>
                  <a:pt x="9" y="74"/>
                </a:lnTo>
                <a:lnTo>
                  <a:pt x="36" y="74"/>
                </a:lnTo>
                <a:lnTo>
                  <a:pt x="36" y="94"/>
                </a:lnTo>
                <a:lnTo>
                  <a:pt x="9" y="94"/>
                </a:lnTo>
                <a:lnTo>
                  <a:pt x="9" y="94"/>
                </a:lnTo>
                <a:lnTo>
                  <a:pt x="5" y="94"/>
                </a:lnTo>
                <a:lnTo>
                  <a:pt x="1" y="96"/>
                </a:lnTo>
                <a:lnTo>
                  <a:pt x="0" y="99"/>
                </a:lnTo>
                <a:lnTo>
                  <a:pt x="0" y="103"/>
                </a:lnTo>
                <a:lnTo>
                  <a:pt x="0" y="121"/>
                </a:lnTo>
                <a:lnTo>
                  <a:pt x="0" y="121"/>
                </a:lnTo>
                <a:lnTo>
                  <a:pt x="0" y="125"/>
                </a:lnTo>
                <a:lnTo>
                  <a:pt x="1" y="128"/>
                </a:lnTo>
                <a:lnTo>
                  <a:pt x="5" y="130"/>
                </a:lnTo>
                <a:lnTo>
                  <a:pt x="9" y="130"/>
                </a:lnTo>
                <a:lnTo>
                  <a:pt x="36" y="130"/>
                </a:lnTo>
                <a:lnTo>
                  <a:pt x="36" y="150"/>
                </a:lnTo>
                <a:lnTo>
                  <a:pt x="9" y="150"/>
                </a:lnTo>
                <a:lnTo>
                  <a:pt x="9" y="150"/>
                </a:lnTo>
                <a:lnTo>
                  <a:pt x="5" y="150"/>
                </a:lnTo>
                <a:lnTo>
                  <a:pt x="1" y="152"/>
                </a:lnTo>
                <a:lnTo>
                  <a:pt x="0" y="156"/>
                </a:lnTo>
                <a:lnTo>
                  <a:pt x="0" y="159"/>
                </a:lnTo>
                <a:lnTo>
                  <a:pt x="0" y="177"/>
                </a:lnTo>
                <a:lnTo>
                  <a:pt x="0" y="177"/>
                </a:lnTo>
                <a:lnTo>
                  <a:pt x="0" y="181"/>
                </a:lnTo>
                <a:lnTo>
                  <a:pt x="1" y="185"/>
                </a:lnTo>
                <a:lnTo>
                  <a:pt x="5" y="186"/>
                </a:lnTo>
                <a:lnTo>
                  <a:pt x="9" y="186"/>
                </a:lnTo>
                <a:lnTo>
                  <a:pt x="36" y="186"/>
                </a:lnTo>
                <a:lnTo>
                  <a:pt x="36" y="206"/>
                </a:lnTo>
                <a:lnTo>
                  <a:pt x="9" y="206"/>
                </a:lnTo>
                <a:lnTo>
                  <a:pt x="9" y="206"/>
                </a:lnTo>
                <a:lnTo>
                  <a:pt x="5" y="206"/>
                </a:lnTo>
                <a:lnTo>
                  <a:pt x="1" y="208"/>
                </a:lnTo>
                <a:lnTo>
                  <a:pt x="0" y="212"/>
                </a:lnTo>
                <a:lnTo>
                  <a:pt x="0" y="215"/>
                </a:lnTo>
                <a:lnTo>
                  <a:pt x="0" y="234"/>
                </a:lnTo>
                <a:lnTo>
                  <a:pt x="0" y="234"/>
                </a:lnTo>
                <a:lnTo>
                  <a:pt x="0" y="237"/>
                </a:lnTo>
                <a:lnTo>
                  <a:pt x="1" y="241"/>
                </a:lnTo>
                <a:lnTo>
                  <a:pt x="5" y="243"/>
                </a:lnTo>
                <a:lnTo>
                  <a:pt x="9" y="243"/>
                </a:lnTo>
                <a:lnTo>
                  <a:pt x="36" y="243"/>
                </a:lnTo>
                <a:lnTo>
                  <a:pt x="36" y="281"/>
                </a:lnTo>
                <a:lnTo>
                  <a:pt x="262" y="281"/>
                </a:lnTo>
                <a:lnTo>
                  <a:pt x="262" y="281"/>
                </a:lnTo>
                <a:lnTo>
                  <a:pt x="270" y="279"/>
                </a:lnTo>
                <a:lnTo>
                  <a:pt x="275" y="275"/>
                </a:lnTo>
                <a:lnTo>
                  <a:pt x="279" y="270"/>
                </a:lnTo>
                <a:lnTo>
                  <a:pt x="281" y="261"/>
                </a:lnTo>
                <a:lnTo>
                  <a:pt x="281" y="18"/>
                </a:lnTo>
                <a:lnTo>
                  <a:pt x="281" y="18"/>
                </a:lnTo>
                <a:lnTo>
                  <a:pt x="279" y="11"/>
                </a:lnTo>
                <a:lnTo>
                  <a:pt x="275" y="5"/>
                </a:lnTo>
                <a:lnTo>
                  <a:pt x="270" y="1"/>
                </a:lnTo>
                <a:lnTo>
                  <a:pt x="262" y="0"/>
                </a:lnTo>
                <a:lnTo>
                  <a:pt x="262" y="0"/>
                </a:lnTo>
                <a:close/>
                <a:moveTo>
                  <a:pt x="92" y="263"/>
                </a:moveTo>
                <a:lnTo>
                  <a:pt x="56" y="263"/>
                </a:lnTo>
                <a:lnTo>
                  <a:pt x="56" y="243"/>
                </a:lnTo>
                <a:lnTo>
                  <a:pt x="65" y="243"/>
                </a:lnTo>
                <a:lnTo>
                  <a:pt x="65" y="243"/>
                </a:lnTo>
                <a:lnTo>
                  <a:pt x="69" y="243"/>
                </a:lnTo>
                <a:lnTo>
                  <a:pt x="72" y="241"/>
                </a:lnTo>
                <a:lnTo>
                  <a:pt x="74" y="237"/>
                </a:lnTo>
                <a:lnTo>
                  <a:pt x="74" y="234"/>
                </a:lnTo>
                <a:lnTo>
                  <a:pt x="74" y="215"/>
                </a:lnTo>
                <a:lnTo>
                  <a:pt x="74" y="215"/>
                </a:lnTo>
                <a:lnTo>
                  <a:pt x="74" y="212"/>
                </a:lnTo>
                <a:lnTo>
                  <a:pt x="72" y="208"/>
                </a:lnTo>
                <a:lnTo>
                  <a:pt x="69" y="206"/>
                </a:lnTo>
                <a:lnTo>
                  <a:pt x="65" y="206"/>
                </a:lnTo>
                <a:lnTo>
                  <a:pt x="56" y="206"/>
                </a:lnTo>
                <a:lnTo>
                  <a:pt x="56" y="186"/>
                </a:lnTo>
                <a:lnTo>
                  <a:pt x="65" y="186"/>
                </a:lnTo>
                <a:lnTo>
                  <a:pt x="65" y="186"/>
                </a:lnTo>
                <a:lnTo>
                  <a:pt x="69" y="186"/>
                </a:lnTo>
                <a:lnTo>
                  <a:pt x="72" y="185"/>
                </a:lnTo>
                <a:lnTo>
                  <a:pt x="74" y="181"/>
                </a:lnTo>
                <a:lnTo>
                  <a:pt x="74" y="177"/>
                </a:lnTo>
                <a:lnTo>
                  <a:pt x="74" y="159"/>
                </a:lnTo>
                <a:lnTo>
                  <a:pt x="74" y="159"/>
                </a:lnTo>
                <a:lnTo>
                  <a:pt x="74" y="156"/>
                </a:lnTo>
                <a:lnTo>
                  <a:pt x="72" y="152"/>
                </a:lnTo>
                <a:lnTo>
                  <a:pt x="69" y="150"/>
                </a:lnTo>
                <a:lnTo>
                  <a:pt x="65" y="150"/>
                </a:lnTo>
                <a:lnTo>
                  <a:pt x="56" y="150"/>
                </a:lnTo>
                <a:lnTo>
                  <a:pt x="56" y="130"/>
                </a:lnTo>
                <a:lnTo>
                  <a:pt x="65" y="130"/>
                </a:lnTo>
                <a:lnTo>
                  <a:pt x="65" y="130"/>
                </a:lnTo>
                <a:lnTo>
                  <a:pt x="69" y="130"/>
                </a:lnTo>
                <a:lnTo>
                  <a:pt x="72" y="128"/>
                </a:lnTo>
                <a:lnTo>
                  <a:pt x="74" y="125"/>
                </a:lnTo>
                <a:lnTo>
                  <a:pt x="74" y="121"/>
                </a:lnTo>
                <a:lnTo>
                  <a:pt x="74" y="103"/>
                </a:lnTo>
                <a:lnTo>
                  <a:pt x="74" y="103"/>
                </a:lnTo>
                <a:lnTo>
                  <a:pt x="74" y="99"/>
                </a:lnTo>
                <a:lnTo>
                  <a:pt x="72" y="96"/>
                </a:lnTo>
                <a:lnTo>
                  <a:pt x="69" y="94"/>
                </a:lnTo>
                <a:lnTo>
                  <a:pt x="65" y="94"/>
                </a:lnTo>
                <a:lnTo>
                  <a:pt x="56" y="94"/>
                </a:lnTo>
                <a:lnTo>
                  <a:pt x="56" y="74"/>
                </a:lnTo>
                <a:lnTo>
                  <a:pt x="65" y="74"/>
                </a:lnTo>
                <a:lnTo>
                  <a:pt x="65" y="74"/>
                </a:lnTo>
                <a:lnTo>
                  <a:pt x="69" y="74"/>
                </a:lnTo>
                <a:lnTo>
                  <a:pt x="72" y="72"/>
                </a:lnTo>
                <a:lnTo>
                  <a:pt x="74" y="69"/>
                </a:lnTo>
                <a:lnTo>
                  <a:pt x="74" y="65"/>
                </a:lnTo>
                <a:lnTo>
                  <a:pt x="74" y="45"/>
                </a:lnTo>
                <a:lnTo>
                  <a:pt x="74" y="45"/>
                </a:lnTo>
                <a:lnTo>
                  <a:pt x="74" y="41"/>
                </a:lnTo>
                <a:lnTo>
                  <a:pt x="72" y="40"/>
                </a:lnTo>
                <a:lnTo>
                  <a:pt x="69" y="38"/>
                </a:lnTo>
                <a:lnTo>
                  <a:pt x="65" y="38"/>
                </a:lnTo>
                <a:lnTo>
                  <a:pt x="56" y="38"/>
                </a:lnTo>
                <a:lnTo>
                  <a:pt x="56" y="18"/>
                </a:lnTo>
                <a:lnTo>
                  <a:pt x="92" y="18"/>
                </a:lnTo>
                <a:lnTo>
                  <a:pt x="92" y="263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99" name="Group 115"/>
          <p:cNvGrpSpPr/>
          <p:nvPr/>
        </p:nvGrpSpPr>
        <p:grpSpPr>
          <a:xfrm>
            <a:off x="9973112" y="1976119"/>
            <a:ext cx="646533" cy="541333"/>
            <a:chOff x="2951142" y="2589225"/>
            <a:chExt cx="468313" cy="392113"/>
          </a:xfrm>
          <a:solidFill>
            <a:srgbClr val="F45474"/>
          </a:solidFill>
        </p:grpSpPr>
        <p:sp>
          <p:nvSpPr>
            <p:cNvPr id="200" name="Freeform 13"/>
            <p:cNvSpPr>
              <a:spLocks noEditPoints="1"/>
            </p:cNvSpPr>
            <p:nvPr/>
          </p:nvSpPr>
          <p:spPr bwMode="auto">
            <a:xfrm>
              <a:off x="2951142" y="2646375"/>
              <a:ext cx="284163" cy="284163"/>
            </a:xfrm>
            <a:custGeom>
              <a:avLst/>
              <a:gdLst/>
              <a:ahLst/>
              <a:cxnLst>
                <a:cxn ang="0">
                  <a:pos x="208" y="331"/>
                </a:cxn>
                <a:cxn ang="0">
                  <a:pos x="239" y="322"/>
                </a:cxn>
                <a:cxn ang="0">
                  <a:pos x="286" y="326"/>
                </a:cxn>
                <a:cxn ang="0">
                  <a:pos x="307" y="267"/>
                </a:cxn>
                <a:cxn ang="0">
                  <a:pos x="328" y="223"/>
                </a:cxn>
                <a:cxn ang="0">
                  <a:pos x="359" y="150"/>
                </a:cxn>
                <a:cxn ang="0">
                  <a:pos x="328" y="136"/>
                </a:cxn>
                <a:cxn ang="0">
                  <a:pos x="307" y="91"/>
                </a:cxn>
                <a:cxn ang="0">
                  <a:pos x="267" y="51"/>
                </a:cxn>
                <a:cxn ang="0">
                  <a:pos x="239" y="37"/>
                </a:cxn>
                <a:cxn ang="0">
                  <a:pos x="208" y="0"/>
                </a:cxn>
                <a:cxn ang="0">
                  <a:pos x="179" y="65"/>
                </a:cxn>
                <a:cxn ang="0">
                  <a:pos x="213" y="70"/>
                </a:cxn>
                <a:cxn ang="0">
                  <a:pos x="244" y="85"/>
                </a:cxn>
                <a:cxn ang="0">
                  <a:pos x="267" y="106"/>
                </a:cxn>
                <a:cxn ang="0">
                  <a:pos x="284" y="134"/>
                </a:cxn>
                <a:cxn ang="0">
                  <a:pos x="293" y="168"/>
                </a:cxn>
                <a:cxn ang="0">
                  <a:pos x="293" y="191"/>
                </a:cxn>
                <a:cxn ang="0">
                  <a:pos x="284" y="223"/>
                </a:cxn>
                <a:cxn ang="0">
                  <a:pos x="267" y="252"/>
                </a:cxn>
                <a:cxn ang="0">
                  <a:pos x="244" y="274"/>
                </a:cxn>
                <a:cxn ang="0">
                  <a:pos x="213" y="289"/>
                </a:cxn>
                <a:cxn ang="0">
                  <a:pos x="179" y="294"/>
                </a:cxn>
                <a:cxn ang="0">
                  <a:pos x="32" y="286"/>
                </a:cxn>
                <a:cxn ang="0">
                  <a:pos x="92" y="307"/>
                </a:cxn>
                <a:cxn ang="0">
                  <a:pos x="135" y="327"/>
                </a:cxn>
                <a:cxn ang="0">
                  <a:pos x="179" y="358"/>
                </a:cxn>
                <a:cxn ang="0">
                  <a:pos x="179" y="294"/>
                </a:cxn>
                <a:cxn ang="0">
                  <a:pos x="145" y="289"/>
                </a:cxn>
                <a:cxn ang="0">
                  <a:pos x="115" y="274"/>
                </a:cxn>
                <a:cxn ang="0">
                  <a:pos x="92" y="252"/>
                </a:cxn>
                <a:cxn ang="0">
                  <a:pos x="74" y="223"/>
                </a:cxn>
                <a:cxn ang="0">
                  <a:pos x="66" y="191"/>
                </a:cxn>
                <a:cxn ang="0">
                  <a:pos x="66" y="168"/>
                </a:cxn>
                <a:cxn ang="0">
                  <a:pos x="74" y="134"/>
                </a:cxn>
                <a:cxn ang="0">
                  <a:pos x="92" y="106"/>
                </a:cxn>
                <a:cxn ang="0">
                  <a:pos x="115" y="85"/>
                </a:cxn>
                <a:cxn ang="0">
                  <a:pos x="145" y="70"/>
                </a:cxn>
                <a:cxn ang="0">
                  <a:pos x="179" y="65"/>
                </a:cxn>
                <a:cxn ang="0">
                  <a:pos x="179" y="0"/>
                </a:cxn>
                <a:cxn ang="0">
                  <a:pos x="151" y="27"/>
                </a:cxn>
                <a:cxn ang="0">
                  <a:pos x="105" y="43"/>
                </a:cxn>
                <a:cxn ang="0">
                  <a:pos x="32" y="72"/>
                </a:cxn>
                <a:cxn ang="0">
                  <a:pos x="43" y="105"/>
                </a:cxn>
                <a:cxn ang="0">
                  <a:pos x="27" y="150"/>
                </a:cxn>
                <a:cxn ang="0">
                  <a:pos x="27" y="207"/>
                </a:cxn>
                <a:cxn ang="0">
                  <a:pos x="36" y="238"/>
                </a:cxn>
                <a:cxn ang="0">
                  <a:pos x="52" y="267"/>
                </a:cxn>
              </a:cxnLst>
              <a:rect l="0" t="0" r="r" b="b"/>
              <a:pathLst>
                <a:path w="359" h="358">
                  <a:moveTo>
                    <a:pt x="179" y="358"/>
                  </a:moveTo>
                  <a:lnTo>
                    <a:pt x="208" y="358"/>
                  </a:lnTo>
                  <a:lnTo>
                    <a:pt x="208" y="331"/>
                  </a:lnTo>
                  <a:lnTo>
                    <a:pt x="208" y="331"/>
                  </a:lnTo>
                  <a:lnTo>
                    <a:pt x="224" y="327"/>
                  </a:lnTo>
                  <a:lnTo>
                    <a:pt x="239" y="322"/>
                  </a:lnTo>
                  <a:lnTo>
                    <a:pt x="254" y="315"/>
                  </a:lnTo>
                  <a:lnTo>
                    <a:pt x="267" y="307"/>
                  </a:lnTo>
                  <a:lnTo>
                    <a:pt x="286" y="326"/>
                  </a:lnTo>
                  <a:lnTo>
                    <a:pt x="326" y="286"/>
                  </a:lnTo>
                  <a:lnTo>
                    <a:pt x="307" y="267"/>
                  </a:lnTo>
                  <a:lnTo>
                    <a:pt x="307" y="267"/>
                  </a:lnTo>
                  <a:lnTo>
                    <a:pt x="315" y="253"/>
                  </a:lnTo>
                  <a:lnTo>
                    <a:pt x="323" y="238"/>
                  </a:lnTo>
                  <a:lnTo>
                    <a:pt x="328" y="223"/>
                  </a:lnTo>
                  <a:lnTo>
                    <a:pt x="331" y="207"/>
                  </a:lnTo>
                  <a:lnTo>
                    <a:pt x="359" y="207"/>
                  </a:lnTo>
                  <a:lnTo>
                    <a:pt x="359" y="150"/>
                  </a:lnTo>
                  <a:lnTo>
                    <a:pt x="331" y="150"/>
                  </a:lnTo>
                  <a:lnTo>
                    <a:pt x="331" y="150"/>
                  </a:lnTo>
                  <a:lnTo>
                    <a:pt x="328" y="136"/>
                  </a:lnTo>
                  <a:lnTo>
                    <a:pt x="323" y="119"/>
                  </a:lnTo>
                  <a:lnTo>
                    <a:pt x="315" y="105"/>
                  </a:lnTo>
                  <a:lnTo>
                    <a:pt x="307" y="91"/>
                  </a:lnTo>
                  <a:lnTo>
                    <a:pt x="326" y="72"/>
                  </a:lnTo>
                  <a:lnTo>
                    <a:pt x="286" y="33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54" y="43"/>
                  </a:lnTo>
                  <a:lnTo>
                    <a:pt x="239" y="37"/>
                  </a:lnTo>
                  <a:lnTo>
                    <a:pt x="224" y="30"/>
                  </a:lnTo>
                  <a:lnTo>
                    <a:pt x="208" y="27"/>
                  </a:lnTo>
                  <a:lnTo>
                    <a:pt x="208" y="0"/>
                  </a:lnTo>
                  <a:lnTo>
                    <a:pt x="179" y="0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90" y="65"/>
                  </a:lnTo>
                  <a:lnTo>
                    <a:pt x="203" y="68"/>
                  </a:lnTo>
                  <a:lnTo>
                    <a:pt x="213" y="70"/>
                  </a:lnTo>
                  <a:lnTo>
                    <a:pt x="224" y="74"/>
                  </a:lnTo>
                  <a:lnTo>
                    <a:pt x="234" y="79"/>
                  </a:lnTo>
                  <a:lnTo>
                    <a:pt x="244" y="85"/>
                  </a:lnTo>
                  <a:lnTo>
                    <a:pt x="252" y="91"/>
                  </a:lnTo>
                  <a:lnTo>
                    <a:pt x="260" y="98"/>
                  </a:lnTo>
                  <a:lnTo>
                    <a:pt x="267" y="106"/>
                  </a:lnTo>
                  <a:lnTo>
                    <a:pt x="275" y="116"/>
                  </a:lnTo>
                  <a:lnTo>
                    <a:pt x="279" y="124"/>
                  </a:lnTo>
                  <a:lnTo>
                    <a:pt x="284" y="134"/>
                  </a:lnTo>
                  <a:lnTo>
                    <a:pt x="288" y="145"/>
                  </a:lnTo>
                  <a:lnTo>
                    <a:pt x="292" y="157"/>
                  </a:lnTo>
                  <a:lnTo>
                    <a:pt x="293" y="168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91"/>
                  </a:lnTo>
                  <a:lnTo>
                    <a:pt x="292" y="202"/>
                  </a:lnTo>
                  <a:lnTo>
                    <a:pt x="288" y="213"/>
                  </a:lnTo>
                  <a:lnTo>
                    <a:pt x="284" y="223"/>
                  </a:lnTo>
                  <a:lnTo>
                    <a:pt x="279" y="233"/>
                  </a:lnTo>
                  <a:lnTo>
                    <a:pt x="275" y="243"/>
                  </a:lnTo>
                  <a:lnTo>
                    <a:pt x="267" y="252"/>
                  </a:lnTo>
                  <a:lnTo>
                    <a:pt x="260" y="260"/>
                  </a:lnTo>
                  <a:lnTo>
                    <a:pt x="252" y="268"/>
                  </a:lnTo>
                  <a:lnTo>
                    <a:pt x="244" y="274"/>
                  </a:lnTo>
                  <a:lnTo>
                    <a:pt x="234" y="280"/>
                  </a:lnTo>
                  <a:lnTo>
                    <a:pt x="224" y="285"/>
                  </a:lnTo>
                  <a:lnTo>
                    <a:pt x="213" y="289"/>
                  </a:lnTo>
                  <a:lnTo>
                    <a:pt x="203" y="291"/>
                  </a:lnTo>
                  <a:lnTo>
                    <a:pt x="190" y="293"/>
                  </a:lnTo>
                  <a:lnTo>
                    <a:pt x="179" y="294"/>
                  </a:lnTo>
                  <a:lnTo>
                    <a:pt x="179" y="358"/>
                  </a:lnTo>
                  <a:close/>
                  <a:moveTo>
                    <a:pt x="52" y="267"/>
                  </a:moveTo>
                  <a:lnTo>
                    <a:pt x="32" y="286"/>
                  </a:lnTo>
                  <a:lnTo>
                    <a:pt x="73" y="326"/>
                  </a:lnTo>
                  <a:lnTo>
                    <a:pt x="92" y="307"/>
                  </a:lnTo>
                  <a:lnTo>
                    <a:pt x="92" y="307"/>
                  </a:lnTo>
                  <a:lnTo>
                    <a:pt x="105" y="315"/>
                  </a:lnTo>
                  <a:lnTo>
                    <a:pt x="120" y="322"/>
                  </a:lnTo>
                  <a:lnTo>
                    <a:pt x="135" y="327"/>
                  </a:lnTo>
                  <a:lnTo>
                    <a:pt x="151" y="331"/>
                  </a:lnTo>
                  <a:lnTo>
                    <a:pt x="151" y="358"/>
                  </a:lnTo>
                  <a:lnTo>
                    <a:pt x="179" y="358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68" y="293"/>
                  </a:lnTo>
                  <a:lnTo>
                    <a:pt x="156" y="291"/>
                  </a:lnTo>
                  <a:lnTo>
                    <a:pt x="145" y="289"/>
                  </a:lnTo>
                  <a:lnTo>
                    <a:pt x="135" y="285"/>
                  </a:lnTo>
                  <a:lnTo>
                    <a:pt x="125" y="280"/>
                  </a:lnTo>
                  <a:lnTo>
                    <a:pt x="115" y="274"/>
                  </a:lnTo>
                  <a:lnTo>
                    <a:pt x="106" y="268"/>
                  </a:lnTo>
                  <a:lnTo>
                    <a:pt x="99" y="260"/>
                  </a:lnTo>
                  <a:lnTo>
                    <a:pt x="92" y="252"/>
                  </a:lnTo>
                  <a:lnTo>
                    <a:pt x="84" y="243"/>
                  </a:lnTo>
                  <a:lnTo>
                    <a:pt x="79" y="233"/>
                  </a:lnTo>
                  <a:lnTo>
                    <a:pt x="74" y="223"/>
                  </a:lnTo>
                  <a:lnTo>
                    <a:pt x="71" y="213"/>
                  </a:lnTo>
                  <a:lnTo>
                    <a:pt x="67" y="202"/>
                  </a:lnTo>
                  <a:lnTo>
                    <a:pt x="66" y="191"/>
                  </a:lnTo>
                  <a:lnTo>
                    <a:pt x="64" y="179"/>
                  </a:lnTo>
                  <a:lnTo>
                    <a:pt x="64" y="179"/>
                  </a:lnTo>
                  <a:lnTo>
                    <a:pt x="66" y="168"/>
                  </a:lnTo>
                  <a:lnTo>
                    <a:pt x="67" y="157"/>
                  </a:lnTo>
                  <a:lnTo>
                    <a:pt x="71" y="145"/>
                  </a:lnTo>
                  <a:lnTo>
                    <a:pt x="74" y="134"/>
                  </a:lnTo>
                  <a:lnTo>
                    <a:pt x="79" y="124"/>
                  </a:lnTo>
                  <a:lnTo>
                    <a:pt x="84" y="116"/>
                  </a:lnTo>
                  <a:lnTo>
                    <a:pt x="92" y="106"/>
                  </a:lnTo>
                  <a:lnTo>
                    <a:pt x="99" y="98"/>
                  </a:lnTo>
                  <a:lnTo>
                    <a:pt x="106" y="91"/>
                  </a:lnTo>
                  <a:lnTo>
                    <a:pt x="115" y="85"/>
                  </a:lnTo>
                  <a:lnTo>
                    <a:pt x="125" y="79"/>
                  </a:lnTo>
                  <a:lnTo>
                    <a:pt x="135" y="74"/>
                  </a:lnTo>
                  <a:lnTo>
                    <a:pt x="145" y="70"/>
                  </a:lnTo>
                  <a:lnTo>
                    <a:pt x="156" y="68"/>
                  </a:lnTo>
                  <a:lnTo>
                    <a:pt x="168" y="65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79" y="0"/>
                  </a:lnTo>
                  <a:lnTo>
                    <a:pt x="151" y="0"/>
                  </a:lnTo>
                  <a:lnTo>
                    <a:pt x="151" y="27"/>
                  </a:lnTo>
                  <a:lnTo>
                    <a:pt x="151" y="27"/>
                  </a:lnTo>
                  <a:lnTo>
                    <a:pt x="135" y="30"/>
                  </a:lnTo>
                  <a:lnTo>
                    <a:pt x="120" y="37"/>
                  </a:lnTo>
                  <a:lnTo>
                    <a:pt x="105" y="43"/>
                  </a:lnTo>
                  <a:lnTo>
                    <a:pt x="92" y="51"/>
                  </a:lnTo>
                  <a:lnTo>
                    <a:pt x="73" y="33"/>
                  </a:lnTo>
                  <a:lnTo>
                    <a:pt x="32" y="72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43" y="105"/>
                  </a:lnTo>
                  <a:lnTo>
                    <a:pt x="36" y="119"/>
                  </a:lnTo>
                  <a:lnTo>
                    <a:pt x="31" y="136"/>
                  </a:lnTo>
                  <a:lnTo>
                    <a:pt x="27" y="150"/>
                  </a:lnTo>
                  <a:lnTo>
                    <a:pt x="0" y="150"/>
                  </a:lnTo>
                  <a:lnTo>
                    <a:pt x="0" y="207"/>
                  </a:lnTo>
                  <a:lnTo>
                    <a:pt x="27" y="207"/>
                  </a:lnTo>
                  <a:lnTo>
                    <a:pt x="27" y="207"/>
                  </a:lnTo>
                  <a:lnTo>
                    <a:pt x="31" y="223"/>
                  </a:lnTo>
                  <a:lnTo>
                    <a:pt x="36" y="238"/>
                  </a:lnTo>
                  <a:lnTo>
                    <a:pt x="43" y="253"/>
                  </a:lnTo>
                  <a:lnTo>
                    <a:pt x="52" y="267"/>
                  </a:lnTo>
                  <a:lnTo>
                    <a:pt x="52" y="26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reeform 14"/>
            <p:cNvSpPr>
              <a:spLocks noEditPoints="1"/>
            </p:cNvSpPr>
            <p:nvPr/>
          </p:nvSpPr>
          <p:spPr bwMode="auto">
            <a:xfrm>
              <a:off x="3233717" y="2798775"/>
              <a:ext cx="182563" cy="182563"/>
            </a:xfrm>
            <a:custGeom>
              <a:avLst/>
              <a:gdLst/>
              <a:ahLst/>
              <a:cxnLst>
                <a:cxn ang="0">
                  <a:pos x="131" y="20"/>
                </a:cxn>
                <a:cxn ang="0">
                  <a:pos x="152" y="6"/>
                </a:cxn>
                <a:cxn ang="0">
                  <a:pos x="183" y="21"/>
                </a:cxn>
                <a:cxn ang="0">
                  <a:pos x="179" y="42"/>
                </a:cxn>
                <a:cxn ang="0">
                  <a:pos x="198" y="64"/>
                </a:cxn>
                <a:cxn ang="0">
                  <a:pos x="219" y="64"/>
                </a:cxn>
                <a:cxn ang="0">
                  <a:pos x="230" y="97"/>
                </a:cxn>
                <a:cxn ang="0">
                  <a:pos x="213" y="109"/>
                </a:cxn>
                <a:cxn ang="0">
                  <a:pos x="210" y="137"/>
                </a:cxn>
                <a:cxn ang="0">
                  <a:pos x="225" y="152"/>
                </a:cxn>
                <a:cxn ang="0">
                  <a:pos x="210" y="183"/>
                </a:cxn>
                <a:cxn ang="0">
                  <a:pos x="189" y="179"/>
                </a:cxn>
                <a:cxn ang="0">
                  <a:pos x="167" y="198"/>
                </a:cxn>
                <a:cxn ang="0">
                  <a:pos x="167" y="220"/>
                </a:cxn>
                <a:cxn ang="0">
                  <a:pos x="135" y="230"/>
                </a:cxn>
                <a:cxn ang="0">
                  <a:pos x="123" y="213"/>
                </a:cxn>
                <a:cxn ang="0">
                  <a:pos x="115" y="163"/>
                </a:cxn>
                <a:cxn ang="0">
                  <a:pos x="136" y="158"/>
                </a:cxn>
                <a:cxn ang="0">
                  <a:pos x="153" y="144"/>
                </a:cxn>
                <a:cxn ang="0">
                  <a:pos x="161" y="131"/>
                </a:cxn>
                <a:cxn ang="0">
                  <a:pos x="161" y="103"/>
                </a:cxn>
                <a:cxn ang="0">
                  <a:pos x="147" y="80"/>
                </a:cxn>
                <a:cxn ang="0">
                  <a:pos x="130" y="71"/>
                </a:cxn>
                <a:cxn ang="0">
                  <a:pos x="115" y="19"/>
                </a:cxn>
                <a:cxn ang="0">
                  <a:pos x="11" y="167"/>
                </a:cxn>
                <a:cxn ang="0">
                  <a:pos x="1" y="135"/>
                </a:cxn>
                <a:cxn ang="0">
                  <a:pos x="19" y="123"/>
                </a:cxn>
                <a:cxn ang="0">
                  <a:pos x="20" y="94"/>
                </a:cxn>
                <a:cxn ang="0">
                  <a:pos x="5" y="79"/>
                </a:cxn>
                <a:cxn ang="0">
                  <a:pos x="21" y="48"/>
                </a:cxn>
                <a:cxn ang="0">
                  <a:pos x="42" y="52"/>
                </a:cxn>
                <a:cxn ang="0">
                  <a:pos x="63" y="34"/>
                </a:cxn>
                <a:cxn ang="0">
                  <a:pos x="63" y="12"/>
                </a:cxn>
                <a:cxn ang="0">
                  <a:pos x="97" y="1"/>
                </a:cxn>
                <a:cxn ang="0">
                  <a:pos x="109" y="19"/>
                </a:cxn>
                <a:cxn ang="0">
                  <a:pos x="115" y="68"/>
                </a:cxn>
                <a:cxn ang="0">
                  <a:pos x="94" y="73"/>
                </a:cxn>
                <a:cxn ang="0">
                  <a:pos x="78" y="88"/>
                </a:cxn>
                <a:cxn ang="0">
                  <a:pos x="71" y="100"/>
                </a:cxn>
                <a:cxn ang="0">
                  <a:pos x="71" y="129"/>
                </a:cxn>
                <a:cxn ang="0">
                  <a:pos x="84" y="151"/>
                </a:cxn>
                <a:cxn ang="0">
                  <a:pos x="100" y="161"/>
                </a:cxn>
                <a:cxn ang="0">
                  <a:pos x="115" y="213"/>
                </a:cxn>
                <a:cxn ang="0">
                  <a:pos x="84" y="208"/>
                </a:cxn>
                <a:cxn ang="0">
                  <a:pos x="68" y="221"/>
                </a:cxn>
                <a:cxn ang="0">
                  <a:pos x="40" y="203"/>
                </a:cxn>
                <a:cxn ang="0">
                  <a:pos x="45" y="183"/>
                </a:cxn>
                <a:cxn ang="0">
                  <a:pos x="29" y="160"/>
                </a:cxn>
              </a:cxnLst>
              <a:rect l="0" t="0" r="r" b="b"/>
              <a:pathLst>
                <a:path w="231" h="231">
                  <a:moveTo>
                    <a:pt x="115" y="19"/>
                  </a:moveTo>
                  <a:lnTo>
                    <a:pt x="115" y="19"/>
                  </a:lnTo>
                  <a:lnTo>
                    <a:pt x="131" y="20"/>
                  </a:lnTo>
                  <a:lnTo>
                    <a:pt x="146" y="24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63" y="10"/>
                  </a:lnTo>
                  <a:lnTo>
                    <a:pt x="173" y="15"/>
                  </a:lnTo>
                  <a:lnTo>
                    <a:pt x="183" y="21"/>
                  </a:lnTo>
                  <a:lnTo>
                    <a:pt x="192" y="29"/>
                  </a:lnTo>
                  <a:lnTo>
                    <a:pt x="179" y="42"/>
                  </a:lnTo>
                  <a:lnTo>
                    <a:pt x="179" y="42"/>
                  </a:lnTo>
                  <a:lnTo>
                    <a:pt x="187" y="48"/>
                  </a:lnTo>
                  <a:lnTo>
                    <a:pt x="193" y="56"/>
                  </a:lnTo>
                  <a:lnTo>
                    <a:pt x="198" y="64"/>
                  </a:lnTo>
                  <a:lnTo>
                    <a:pt x="203" y="72"/>
                  </a:lnTo>
                  <a:lnTo>
                    <a:pt x="219" y="64"/>
                  </a:lnTo>
                  <a:lnTo>
                    <a:pt x="219" y="64"/>
                  </a:lnTo>
                  <a:lnTo>
                    <a:pt x="224" y="74"/>
                  </a:lnTo>
                  <a:lnTo>
                    <a:pt x="228" y="85"/>
                  </a:lnTo>
                  <a:lnTo>
                    <a:pt x="230" y="97"/>
                  </a:lnTo>
                  <a:lnTo>
                    <a:pt x="231" y="108"/>
                  </a:lnTo>
                  <a:lnTo>
                    <a:pt x="213" y="109"/>
                  </a:lnTo>
                  <a:lnTo>
                    <a:pt x="213" y="109"/>
                  </a:lnTo>
                  <a:lnTo>
                    <a:pt x="213" y="119"/>
                  </a:lnTo>
                  <a:lnTo>
                    <a:pt x="213" y="127"/>
                  </a:lnTo>
                  <a:lnTo>
                    <a:pt x="210" y="137"/>
                  </a:lnTo>
                  <a:lnTo>
                    <a:pt x="208" y="147"/>
                  </a:lnTo>
                  <a:lnTo>
                    <a:pt x="225" y="152"/>
                  </a:lnTo>
                  <a:lnTo>
                    <a:pt x="225" y="152"/>
                  </a:lnTo>
                  <a:lnTo>
                    <a:pt x="221" y="163"/>
                  </a:lnTo>
                  <a:lnTo>
                    <a:pt x="217" y="173"/>
                  </a:lnTo>
                  <a:lnTo>
                    <a:pt x="210" y="183"/>
                  </a:lnTo>
                  <a:lnTo>
                    <a:pt x="203" y="192"/>
                  </a:lnTo>
                  <a:lnTo>
                    <a:pt x="189" y="179"/>
                  </a:lnTo>
                  <a:lnTo>
                    <a:pt x="189" y="179"/>
                  </a:lnTo>
                  <a:lnTo>
                    <a:pt x="183" y="187"/>
                  </a:lnTo>
                  <a:lnTo>
                    <a:pt x="176" y="193"/>
                  </a:lnTo>
                  <a:lnTo>
                    <a:pt x="167" y="198"/>
                  </a:lnTo>
                  <a:lnTo>
                    <a:pt x="160" y="203"/>
                  </a:lnTo>
                  <a:lnTo>
                    <a:pt x="167" y="220"/>
                  </a:lnTo>
                  <a:lnTo>
                    <a:pt x="167" y="220"/>
                  </a:lnTo>
                  <a:lnTo>
                    <a:pt x="157" y="224"/>
                  </a:lnTo>
                  <a:lnTo>
                    <a:pt x="146" y="228"/>
                  </a:lnTo>
                  <a:lnTo>
                    <a:pt x="135" y="230"/>
                  </a:lnTo>
                  <a:lnTo>
                    <a:pt x="124" y="231"/>
                  </a:lnTo>
                  <a:lnTo>
                    <a:pt x="123" y="213"/>
                  </a:lnTo>
                  <a:lnTo>
                    <a:pt x="123" y="213"/>
                  </a:lnTo>
                  <a:lnTo>
                    <a:pt x="115" y="213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23" y="162"/>
                  </a:lnTo>
                  <a:lnTo>
                    <a:pt x="130" y="161"/>
                  </a:lnTo>
                  <a:lnTo>
                    <a:pt x="136" y="158"/>
                  </a:lnTo>
                  <a:lnTo>
                    <a:pt x="144" y="155"/>
                  </a:lnTo>
                  <a:lnTo>
                    <a:pt x="149" y="150"/>
                  </a:lnTo>
                  <a:lnTo>
                    <a:pt x="153" y="144"/>
                  </a:lnTo>
                  <a:lnTo>
                    <a:pt x="157" y="137"/>
                  </a:lnTo>
                  <a:lnTo>
                    <a:pt x="161" y="131"/>
                  </a:lnTo>
                  <a:lnTo>
                    <a:pt x="161" y="131"/>
                  </a:lnTo>
                  <a:lnTo>
                    <a:pt x="162" y="121"/>
                  </a:lnTo>
                  <a:lnTo>
                    <a:pt x="162" y="113"/>
                  </a:lnTo>
                  <a:lnTo>
                    <a:pt x="161" y="103"/>
                  </a:lnTo>
                  <a:lnTo>
                    <a:pt x="158" y="94"/>
                  </a:lnTo>
                  <a:lnTo>
                    <a:pt x="153" y="87"/>
                  </a:lnTo>
                  <a:lnTo>
                    <a:pt x="147" y="80"/>
                  </a:lnTo>
                  <a:lnTo>
                    <a:pt x="140" y="74"/>
                  </a:lnTo>
                  <a:lnTo>
                    <a:pt x="130" y="71"/>
                  </a:lnTo>
                  <a:lnTo>
                    <a:pt x="130" y="71"/>
                  </a:lnTo>
                  <a:lnTo>
                    <a:pt x="123" y="69"/>
                  </a:lnTo>
                  <a:lnTo>
                    <a:pt x="115" y="68"/>
                  </a:lnTo>
                  <a:lnTo>
                    <a:pt x="115" y="19"/>
                  </a:lnTo>
                  <a:close/>
                  <a:moveTo>
                    <a:pt x="29" y="160"/>
                  </a:moveTo>
                  <a:lnTo>
                    <a:pt x="11" y="167"/>
                  </a:lnTo>
                  <a:lnTo>
                    <a:pt x="11" y="167"/>
                  </a:lnTo>
                  <a:lnTo>
                    <a:pt x="8" y="157"/>
                  </a:lnTo>
                  <a:lnTo>
                    <a:pt x="4" y="146"/>
                  </a:lnTo>
                  <a:lnTo>
                    <a:pt x="1" y="135"/>
                  </a:lnTo>
                  <a:lnTo>
                    <a:pt x="0" y="124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7" y="114"/>
                  </a:lnTo>
                  <a:lnTo>
                    <a:pt x="19" y="104"/>
                  </a:lnTo>
                  <a:lnTo>
                    <a:pt x="20" y="94"/>
                  </a:lnTo>
                  <a:lnTo>
                    <a:pt x="24" y="85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10" y="68"/>
                  </a:lnTo>
                  <a:lnTo>
                    <a:pt x="15" y="58"/>
                  </a:lnTo>
                  <a:lnTo>
                    <a:pt x="21" y="48"/>
                  </a:lnTo>
                  <a:lnTo>
                    <a:pt x="29" y="40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8" y="45"/>
                  </a:lnTo>
                  <a:lnTo>
                    <a:pt x="56" y="38"/>
                  </a:lnTo>
                  <a:lnTo>
                    <a:pt x="63" y="34"/>
                  </a:lnTo>
                  <a:lnTo>
                    <a:pt x="72" y="29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74" y="8"/>
                  </a:lnTo>
                  <a:lnTo>
                    <a:pt x="85" y="4"/>
                  </a:lnTo>
                  <a:lnTo>
                    <a:pt x="97" y="1"/>
                  </a:lnTo>
                  <a:lnTo>
                    <a:pt x="108" y="0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15" y="19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08" y="69"/>
                  </a:lnTo>
                  <a:lnTo>
                    <a:pt x="102" y="71"/>
                  </a:lnTo>
                  <a:lnTo>
                    <a:pt x="94" y="73"/>
                  </a:lnTo>
                  <a:lnTo>
                    <a:pt x="88" y="77"/>
                  </a:lnTo>
                  <a:lnTo>
                    <a:pt x="83" y="82"/>
                  </a:lnTo>
                  <a:lnTo>
                    <a:pt x="78" y="88"/>
                  </a:lnTo>
                  <a:lnTo>
                    <a:pt x="74" y="94"/>
                  </a:lnTo>
                  <a:lnTo>
                    <a:pt x="71" y="100"/>
                  </a:lnTo>
                  <a:lnTo>
                    <a:pt x="71" y="100"/>
                  </a:lnTo>
                  <a:lnTo>
                    <a:pt x="68" y="110"/>
                  </a:lnTo>
                  <a:lnTo>
                    <a:pt x="68" y="120"/>
                  </a:lnTo>
                  <a:lnTo>
                    <a:pt x="71" y="129"/>
                  </a:lnTo>
                  <a:lnTo>
                    <a:pt x="73" y="137"/>
                  </a:lnTo>
                  <a:lnTo>
                    <a:pt x="78" y="145"/>
                  </a:lnTo>
                  <a:lnTo>
                    <a:pt x="84" y="151"/>
                  </a:lnTo>
                  <a:lnTo>
                    <a:pt x="92" y="157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108" y="162"/>
                  </a:lnTo>
                  <a:lnTo>
                    <a:pt x="115" y="163"/>
                  </a:lnTo>
                  <a:lnTo>
                    <a:pt x="115" y="213"/>
                  </a:lnTo>
                  <a:lnTo>
                    <a:pt x="115" y="213"/>
                  </a:lnTo>
                  <a:lnTo>
                    <a:pt x="100" y="212"/>
                  </a:lnTo>
                  <a:lnTo>
                    <a:pt x="84" y="208"/>
                  </a:lnTo>
                  <a:lnTo>
                    <a:pt x="79" y="226"/>
                  </a:lnTo>
                  <a:lnTo>
                    <a:pt x="79" y="226"/>
                  </a:lnTo>
                  <a:lnTo>
                    <a:pt x="68" y="221"/>
                  </a:lnTo>
                  <a:lnTo>
                    <a:pt x="58" y="216"/>
                  </a:lnTo>
                  <a:lnTo>
                    <a:pt x="48" y="210"/>
                  </a:lnTo>
                  <a:lnTo>
                    <a:pt x="40" y="203"/>
                  </a:lnTo>
                  <a:lnTo>
                    <a:pt x="52" y="189"/>
                  </a:lnTo>
                  <a:lnTo>
                    <a:pt x="52" y="189"/>
                  </a:lnTo>
                  <a:lnTo>
                    <a:pt x="45" y="183"/>
                  </a:lnTo>
                  <a:lnTo>
                    <a:pt x="38" y="176"/>
                  </a:lnTo>
                  <a:lnTo>
                    <a:pt x="34" y="168"/>
                  </a:lnTo>
                  <a:lnTo>
                    <a:pt x="29" y="160"/>
                  </a:lnTo>
                  <a:lnTo>
                    <a:pt x="29" y="1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reeform 15"/>
            <p:cNvSpPr>
              <a:spLocks noEditPoints="1"/>
            </p:cNvSpPr>
            <p:nvPr/>
          </p:nvSpPr>
          <p:spPr bwMode="auto">
            <a:xfrm>
              <a:off x="3228955" y="2589225"/>
              <a:ext cx="190500" cy="190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70" y="10"/>
                </a:cxn>
                <a:cxn ang="0">
                  <a:pos x="163" y="47"/>
                </a:cxn>
                <a:cxn ang="0">
                  <a:pos x="186" y="65"/>
                </a:cxn>
                <a:cxn ang="0">
                  <a:pos x="222" y="53"/>
                </a:cxn>
                <a:cxn ang="0">
                  <a:pos x="234" y="76"/>
                </a:cxn>
                <a:cxn ang="0">
                  <a:pos x="204" y="107"/>
                </a:cxn>
                <a:cxn ang="0">
                  <a:pos x="205" y="127"/>
                </a:cxn>
                <a:cxn ang="0">
                  <a:pos x="236" y="157"/>
                </a:cxn>
                <a:cxn ang="0">
                  <a:pos x="225" y="180"/>
                </a:cxn>
                <a:cxn ang="0">
                  <a:pos x="182" y="178"/>
                </a:cxn>
                <a:cxn ang="0">
                  <a:pos x="168" y="190"/>
                </a:cxn>
                <a:cxn ang="0">
                  <a:pos x="151" y="199"/>
                </a:cxn>
                <a:cxn ang="0">
                  <a:pos x="154" y="236"/>
                </a:cxn>
                <a:cxn ang="0">
                  <a:pos x="121" y="240"/>
                </a:cxn>
                <a:cxn ang="0">
                  <a:pos x="134" y="189"/>
                </a:cxn>
                <a:cxn ang="0">
                  <a:pos x="158" y="179"/>
                </a:cxn>
                <a:cxn ang="0">
                  <a:pos x="184" y="148"/>
                </a:cxn>
                <a:cxn ang="0">
                  <a:pos x="191" y="109"/>
                </a:cxn>
                <a:cxn ang="0">
                  <a:pos x="182" y="85"/>
                </a:cxn>
                <a:cxn ang="0">
                  <a:pos x="160" y="62"/>
                </a:cxn>
                <a:cxn ang="0">
                  <a:pos x="131" y="50"/>
                </a:cxn>
                <a:cxn ang="0">
                  <a:pos x="121" y="34"/>
                </a:cxn>
                <a:cxn ang="0">
                  <a:pos x="121" y="240"/>
                </a:cxn>
                <a:cxn ang="0">
                  <a:pos x="114" y="204"/>
                </a:cxn>
                <a:cxn ang="0">
                  <a:pos x="95" y="200"/>
                </a:cxn>
                <a:cxn ang="0">
                  <a:pos x="60" y="224"/>
                </a:cxn>
                <a:cxn ang="0">
                  <a:pos x="39" y="208"/>
                </a:cxn>
                <a:cxn ang="0">
                  <a:pos x="51" y="167"/>
                </a:cxn>
                <a:cxn ang="0">
                  <a:pos x="42" y="149"/>
                </a:cxn>
                <a:cxn ang="0">
                  <a:pos x="37" y="131"/>
                </a:cxn>
                <a:cxn ang="0">
                  <a:pos x="0" y="122"/>
                </a:cxn>
                <a:cxn ang="0">
                  <a:pos x="6" y="83"/>
                </a:cxn>
                <a:cxn ang="0">
                  <a:pos x="43" y="85"/>
                </a:cxn>
                <a:cxn ang="0">
                  <a:pos x="60" y="62"/>
                </a:cxn>
                <a:cxn ang="0">
                  <a:pos x="42" y="27"/>
                </a:cxn>
                <a:cxn ang="0">
                  <a:pos x="78" y="7"/>
                </a:cxn>
                <a:cxn ang="0">
                  <a:pos x="105" y="37"/>
                </a:cxn>
                <a:cxn ang="0">
                  <a:pos x="121" y="49"/>
                </a:cxn>
                <a:cxn ang="0">
                  <a:pos x="95" y="54"/>
                </a:cxn>
                <a:cxn ang="0">
                  <a:pos x="63" y="79"/>
                </a:cxn>
                <a:cxn ang="0">
                  <a:pos x="51" y="117"/>
                </a:cxn>
                <a:cxn ang="0">
                  <a:pos x="55" y="144"/>
                </a:cxn>
                <a:cxn ang="0">
                  <a:pos x="73" y="172"/>
                </a:cxn>
                <a:cxn ang="0">
                  <a:pos x="100" y="186"/>
                </a:cxn>
                <a:cxn ang="0">
                  <a:pos x="121" y="240"/>
                </a:cxn>
              </a:cxnLst>
              <a:rect l="0" t="0" r="r" b="b"/>
              <a:pathLst>
                <a:path w="240" h="240">
                  <a:moveTo>
                    <a:pt x="128" y="36"/>
                  </a:moveTo>
                  <a:lnTo>
                    <a:pt x="131" y="0"/>
                  </a:lnTo>
                  <a:lnTo>
                    <a:pt x="131" y="0"/>
                  </a:lnTo>
                  <a:lnTo>
                    <a:pt x="145" y="1"/>
                  </a:lnTo>
                  <a:lnTo>
                    <a:pt x="157" y="5"/>
                  </a:lnTo>
                  <a:lnTo>
                    <a:pt x="170" y="10"/>
                  </a:lnTo>
                  <a:lnTo>
                    <a:pt x="182" y="16"/>
                  </a:lnTo>
                  <a:lnTo>
                    <a:pt x="163" y="47"/>
                  </a:lnTo>
                  <a:lnTo>
                    <a:pt x="163" y="47"/>
                  </a:lnTo>
                  <a:lnTo>
                    <a:pt x="172" y="52"/>
                  </a:lnTo>
                  <a:lnTo>
                    <a:pt x="178" y="58"/>
                  </a:lnTo>
                  <a:lnTo>
                    <a:pt x="186" y="65"/>
                  </a:lnTo>
                  <a:lnTo>
                    <a:pt x="191" y="73"/>
                  </a:lnTo>
                  <a:lnTo>
                    <a:pt x="222" y="53"/>
                  </a:lnTo>
                  <a:lnTo>
                    <a:pt x="222" y="53"/>
                  </a:lnTo>
                  <a:lnTo>
                    <a:pt x="228" y="64"/>
                  </a:lnTo>
                  <a:lnTo>
                    <a:pt x="234" y="76"/>
                  </a:lnTo>
                  <a:lnTo>
                    <a:pt x="234" y="76"/>
                  </a:lnTo>
                  <a:lnTo>
                    <a:pt x="238" y="90"/>
                  </a:lnTo>
                  <a:lnTo>
                    <a:pt x="240" y="102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5" y="117"/>
                  </a:lnTo>
                  <a:lnTo>
                    <a:pt x="205" y="127"/>
                  </a:lnTo>
                  <a:lnTo>
                    <a:pt x="204" y="136"/>
                  </a:lnTo>
                  <a:lnTo>
                    <a:pt x="202" y="146"/>
                  </a:lnTo>
                  <a:lnTo>
                    <a:pt x="236" y="157"/>
                  </a:lnTo>
                  <a:lnTo>
                    <a:pt x="236" y="157"/>
                  </a:lnTo>
                  <a:lnTo>
                    <a:pt x="231" y="169"/>
                  </a:lnTo>
                  <a:lnTo>
                    <a:pt x="225" y="180"/>
                  </a:lnTo>
                  <a:lnTo>
                    <a:pt x="218" y="193"/>
                  </a:lnTo>
                  <a:lnTo>
                    <a:pt x="208" y="203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76" y="184"/>
                  </a:lnTo>
                  <a:lnTo>
                    <a:pt x="168" y="190"/>
                  </a:lnTo>
                  <a:lnTo>
                    <a:pt x="160" y="195"/>
                  </a:lnTo>
                  <a:lnTo>
                    <a:pt x="151" y="199"/>
                  </a:lnTo>
                  <a:lnTo>
                    <a:pt x="151" y="199"/>
                  </a:lnTo>
                  <a:lnTo>
                    <a:pt x="163" y="232"/>
                  </a:lnTo>
                  <a:lnTo>
                    <a:pt x="163" y="232"/>
                  </a:lnTo>
                  <a:lnTo>
                    <a:pt x="154" y="236"/>
                  </a:lnTo>
                  <a:lnTo>
                    <a:pt x="142" y="238"/>
                  </a:lnTo>
                  <a:lnTo>
                    <a:pt x="131" y="240"/>
                  </a:lnTo>
                  <a:lnTo>
                    <a:pt x="121" y="240"/>
                  </a:lnTo>
                  <a:lnTo>
                    <a:pt x="121" y="190"/>
                  </a:lnTo>
                  <a:lnTo>
                    <a:pt x="121" y="190"/>
                  </a:lnTo>
                  <a:lnTo>
                    <a:pt x="134" y="189"/>
                  </a:lnTo>
                  <a:lnTo>
                    <a:pt x="146" y="185"/>
                  </a:lnTo>
                  <a:lnTo>
                    <a:pt x="146" y="185"/>
                  </a:lnTo>
                  <a:lnTo>
                    <a:pt x="158" y="179"/>
                  </a:lnTo>
                  <a:lnTo>
                    <a:pt x="170" y="170"/>
                  </a:lnTo>
                  <a:lnTo>
                    <a:pt x="178" y="161"/>
                  </a:lnTo>
                  <a:lnTo>
                    <a:pt x="184" y="148"/>
                  </a:lnTo>
                  <a:lnTo>
                    <a:pt x="189" y="136"/>
                  </a:lnTo>
                  <a:lnTo>
                    <a:pt x="191" y="122"/>
                  </a:lnTo>
                  <a:lnTo>
                    <a:pt x="191" y="109"/>
                  </a:lnTo>
                  <a:lnTo>
                    <a:pt x="187" y="95"/>
                  </a:lnTo>
                  <a:lnTo>
                    <a:pt x="187" y="95"/>
                  </a:lnTo>
                  <a:lnTo>
                    <a:pt x="182" y="85"/>
                  </a:lnTo>
                  <a:lnTo>
                    <a:pt x="176" y="75"/>
                  </a:lnTo>
                  <a:lnTo>
                    <a:pt x="168" y="68"/>
                  </a:lnTo>
                  <a:lnTo>
                    <a:pt x="160" y="62"/>
                  </a:lnTo>
                  <a:lnTo>
                    <a:pt x="151" y="57"/>
                  </a:lnTo>
                  <a:lnTo>
                    <a:pt x="141" y="53"/>
                  </a:lnTo>
                  <a:lnTo>
                    <a:pt x="131" y="50"/>
                  </a:lnTo>
                  <a:lnTo>
                    <a:pt x="121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8" y="36"/>
                  </a:lnTo>
                  <a:lnTo>
                    <a:pt x="128" y="36"/>
                  </a:lnTo>
                  <a:close/>
                  <a:moveTo>
                    <a:pt x="121" y="240"/>
                  </a:moveTo>
                  <a:lnTo>
                    <a:pt x="121" y="240"/>
                  </a:lnTo>
                  <a:lnTo>
                    <a:pt x="110" y="240"/>
                  </a:lnTo>
                  <a:lnTo>
                    <a:pt x="114" y="204"/>
                  </a:lnTo>
                  <a:lnTo>
                    <a:pt x="114" y="204"/>
                  </a:lnTo>
                  <a:lnTo>
                    <a:pt x="104" y="203"/>
                  </a:lnTo>
                  <a:lnTo>
                    <a:pt x="95" y="200"/>
                  </a:lnTo>
                  <a:lnTo>
                    <a:pt x="87" y="196"/>
                  </a:lnTo>
                  <a:lnTo>
                    <a:pt x="78" y="193"/>
                  </a:lnTo>
                  <a:lnTo>
                    <a:pt x="60" y="224"/>
                  </a:lnTo>
                  <a:lnTo>
                    <a:pt x="60" y="224"/>
                  </a:lnTo>
                  <a:lnTo>
                    <a:pt x="48" y="216"/>
                  </a:lnTo>
                  <a:lnTo>
                    <a:pt x="39" y="208"/>
                  </a:lnTo>
                  <a:lnTo>
                    <a:pt x="29" y="198"/>
                  </a:lnTo>
                  <a:lnTo>
                    <a:pt x="20" y="186"/>
                  </a:lnTo>
                  <a:lnTo>
                    <a:pt x="51" y="167"/>
                  </a:lnTo>
                  <a:lnTo>
                    <a:pt x="51" y="167"/>
                  </a:lnTo>
                  <a:lnTo>
                    <a:pt x="46" y="158"/>
                  </a:lnTo>
                  <a:lnTo>
                    <a:pt x="42" y="149"/>
                  </a:lnTo>
                  <a:lnTo>
                    <a:pt x="42" y="149"/>
                  </a:lnTo>
                  <a:lnTo>
                    <a:pt x="39" y="141"/>
                  </a:lnTo>
                  <a:lnTo>
                    <a:pt x="37" y="131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3" y="96"/>
                  </a:lnTo>
                  <a:lnTo>
                    <a:pt x="6" y="83"/>
                  </a:lnTo>
                  <a:lnTo>
                    <a:pt x="40" y="94"/>
                  </a:lnTo>
                  <a:lnTo>
                    <a:pt x="40" y="94"/>
                  </a:lnTo>
                  <a:lnTo>
                    <a:pt x="43" y="85"/>
                  </a:lnTo>
                  <a:lnTo>
                    <a:pt x="48" y="76"/>
                  </a:lnTo>
                  <a:lnTo>
                    <a:pt x="53" y="69"/>
                  </a:lnTo>
                  <a:lnTo>
                    <a:pt x="60" y="62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42" y="27"/>
                  </a:lnTo>
                  <a:lnTo>
                    <a:pt x="53" y="20"/>
                  </a:lnTo>
                  <a:lnTo>
                    <a:pt x="64" y="12"/>
                  </a:lnTo>
                  <a:lnTo>
                    <a:pt x="78" y="7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105" y="37"/>
                  </a:lnTo>
                  <a:lnTo>
                    <a:pt x="121" y="34"/>
                  </a:lnTo>
                  <a:lnTo>
                    <a:pt x="121" y="49"/>
                  </a:lnTo>
                  <a:lnTo>
                    <a:pt x="121" y="49"/>
                  </a:lnTo>
                  <a:lnTo>
                    <a:pt x="108" y="50"/>
                  </a:lnTo>
                  <a:lnTo>
                    <a:pt x="95" y="54"/>
                  </a:lnTo>
                  <a:lnTo>
                    <a:pt x="95" y="54"/>
                  </a:lnTo>
                  <a:lnTo>
                    <a:pt x="83" y="60"/>
                  </a:lnTo>
                  <a:lnTo>
                    <a:pt x="72" y="69"/>
                  </a:lnTo>
                  <a:lnTo>
                    <a:pt x="63" y="79"/>
                  </a:lnTo>
                  <a:lnTo>
                    <a:pt x="57" y="91"/>
                  </a:lnTo>
                  <a:lnTo>
                    <a:pt x="52" y="104"/>
                  </a:lnTo>
                  <a:lnTo>
                    <a:pt x="51" y="117"/>
                  </a:lnTo>
                  <a:lnTo>
                    <a:pt x="51" y="131"/>
                  </a:lnTo>
                  <a:lnTo>
                    <a:pt x="55" y="144"/>
                  </a:lnTo>
                  <a:lnTo>
                    <a:pt x="55" y="144"/>
                  </a:lnTo>
                  <a:lnTo>
                    <a:pt x="60" y="154"/>
                  </a:lnTo>
                  <a:lnTo>
                    <a:pt x="66" y="163"/>
                  </a:lnTo>
                  <a:lnTo>
                    <a:pt x="73" y="172"/>
                  </a:lnTo>
                  <a:lnTo>
                    <a:pt x="82" y="178"/>
                  </a:lnTo>
                  <a:lnTo>
                    <a:pt x="90" y="183"/>
                  </a:lnTo>
                  <a:lnTo>
                    <a:pt x="100" y="186"/>
                  </a:lnTo>
                  <a:lnTo>
                    <a:pt x="110" y="189"/>
                  </a:lnTo>
                  <a:lnTo>
                    <a:pt x="121" y="190"/>
                  </a:lnTo>
                  <a:lnTo>
                    <a:pt x="121" y="2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03" name="Group 119"/>
          <p:cNvGrpSpPr/>
          <p:nvPr/>
        </p:nvGrpSpPr>
        <p:grpSpPr>
          <a:xfrm>
            <a:off x="10055853" y="3020011"/>
            <a:ext cx="525995" cy="504077"/>
            <a:chOff x="1168380" y="3486162"/>
            <a:chExt cx="381000" cy="365126"/>
          </a:xfrm>
          <a:solidFill>
            <a:srgbClr val="F45474"/>
          </a:solidFill>
        </p:grpSpPr>
        <p:sp>
          <p:nvSpPr>
            <p:cNvPr id="204" name="Freeform 16"/>
            <p:cNvSpPr/>
            <p:nvPr/>
          </p:nvSpPr>
          <p:spPr bwMode="auto">
            <a:xfrm>
              <a:off x="1223942" y="3643325"/>
              <a:ext cx="146050" cy="207963"/>
            </a:xfrm>
            <a:custGeom>
              <a:avLst/>
              <a:gdLst/>
              <a:ahLst/>
              <a:cxnLst>
                <a:cxn ang="0">
                  <a:pos x="125" y="101"/>
                </a:cxn>
                <a:cxn ang="0">
                  <a:pos x="125" y="231"/>
                </a:cxn>
                <a:cxn ang="0">
                  <a:pos x="125" y="231"/>
                </a:cxn>
                <a:cxn ang="0">
                  <a:pos x="124" y="237"/>
                </a:cxn>
                <a:cxn ang="0">
                  <a:pos x="122" y="243"/>
                </a:cxn>
                <a:cxn ang="0">
                  <a:pos x="119" y="248"/>
                </a:cxn>
                <a:cxn ang="0">
                  <a:pos x="115" y="253"/>
                </a:cxn>
                <a:cxn ang="0">
                  <a:pos x="110" y="257"/>
                </a:cxn>
                <a:cxn ang="0">
                  <a:pos x="105" y="260"/>
                </a:cxn>
                <a:cxn ang="0">
                  <a:pos x="99" y="262"/>
                </a:cxn>
                <a:cxn ang="0">
                  <a:pos x="93" y="263"/>
                </a:cxn>
                <a:cxn ang="0">
                  <a:pos x="93" y="263"/>
                </a:cxn>
                <a:cxn ang="0">
                  <a:pos x="93" y="263"/>
                </a:cxn>
                <a:cxn ang="0">
                  <a:pos x="87" y="262"/>
                </a:cxn>
                <a:cxn ang="0">
                  <a:pos x="80" y="260"/>
                </a:cxn>
                <a:cxn ang="0">
                  <a:pos x="74" y="257"/>
                </a:cxn>
                <a:cxn ang="0">
                  <a:pos x="69" y="253"/>
                </a:cxn>
                <a:cxn ang="0">
                  <a:pos x="66" y="248"/>
                </a:cxn>
                <a:cxn ang="0">
                  <a:pos x="63" y="243"/>
                </a:cxn>
                <a:cxn ang="0">
                  <a:pos x="61" y="237"/>
                </a:cxn>
                <a:cxn ang="0">
                  <a:pos x="61" y="231"/>
                </a:cxn>
                <a:cxn ang="0">
                  <a:pos x="61" y="101"/>
                </a:cxn>
                <a:cxn ang="0">
                  <a:pos x="16" y="101"/>
                </a:cxn>
                <a:cxn ang="0">
                  <a:pos x="16" y="101"/>
                </a:cxn>
                <a:cxn ang="0">
                  <a:pos x="10" y="100"/>
                </a:cxn>
                <a:cxn ang="0">
                  <a:pos x="5" y="99"/>
                </a:cxn>
                <a:cxn ang="0">
                  <a:pos x="1" y="95"/>
                </a:cxn>
                <a:cxn ang="0">
                  <a:pos x="0" y="91"/>
                </a:cxn>
                <a:cxn ang="0">
                  <a:pos x="0" y="87"/>
                </a:cxn>
                <a:cxn ang="0">
                  <a:pos x="0" y="82"/>
                </a:cxn>
                <a:cxn ang="0">
                  <a:pos x="3" y="77"/>
                </a:cxn>
                <a:cxn ang="0">
                  <a:pos x="7" y="73"/>
                </a:cxn>
                <a:cxn ang="0">
                  <a:pos x="69" y="11"/>
                </a:cxn>
                <a:cxn ang="0">
                  <a:pos x="69" y="11"/>
                </a:cxn>
                <a:cxn ang="0">
                  <a:pos x="75" y="6"/>
                </a:cxn>
                <a:cxn ang="0">
                  <a:pos x="80" y="2"/>
                </a:cxn>
                <a:cxn ang="0">
                  <a:pos x="87" y="0"/>
                </a:cxn>
                <a:cxn ang="0">
                  <a:pos x="93" y="0"/>
                </a:cxn>
                <a:cxn ang="0">
                  <a:pos x="98" y="0"/>
                </a:cxn>
                <a:cxn ang="0">
                  <a:pos x="104" y="2"/>
                </a:cxn>
                <a:cxn ang="0">
                  <a:pos x="110" y="6"/>
                </a:cxn>
                <a:cxn ang="0">
                  <a:pos x="115" y="11"/>
                </a:cxn>
                <a:cxn ang="0">
                  <a:pos x="178" y="73"/>
                </a:cxn>
                <a:cxn ang="0">
                  <a:pos x="178" y="73"/>
                </a:cxn>
                <a:cxn ang="0">
                  <a:pos x="182" y="77"/>
                </a:cxn>
                <a:cxn ang="0">
                  <a:pos x="184" y="82"/>
                </a:cxn>
                <a:cxn ang="0">
                  <a:pos x="184" y="86"/>
                </a:cxn>
                <a:cxn ang="0">
                  <a:pos x="184" y="91"/>
                </a:cxn>
                <a:cxn ang="0">
                  <a:pos x="182" y="95"/>
                </a:cxn>
                <a:cxn ang="0">
                  <a:pos x="178" y="97"/>
                </a:cxn>
                <a:cxn ang="0">
                  <a:pos x="173" y="100"/>
                </a:cxn>
                <a:cxn ang="0">
                  <a:pos x="166" y="101"/>
                </a:cxn>
                <a:cxn ang="0">
                  <a:pos x="125" y="101"/>
                </a:cxn>
              </a:cxnLst>
              <a:rect l="0" t="0" r="r" b="b"/>
              <a:pathLst>
                <a:path w="184" h="263">
                  <a:moveTo>
                    <a:pt x="125" y="101"/>
                  </a:moveTo>
                  <a:lnTo>
                    <a:pt x="125" y="231"/>
                  </a:lnTo>
                  <a:lnTo>
                    <a:pt x="125" y="231"/>
                  </a:lnTo>
                  <a:lnTo>
                    <a:pt x="124" y="237"/>
                  </a:lnTo>
                  <a:lnTo>
                    <a:pt x="122" y="243"/>
                  </a:lnTo>
                  <a:lnTo>
                    <a:pt x="119" y="248"/>
                  </a:lnTo>
                  <a:lnTo>
                    <a:pt x="115" y="253"/>
                  </a:lnTo>
                  <a:lnTo>
                    <a:pt x="110" y="257"/>
                  </a:lnTo>
                  <a:lnTo>
                    <a:pt x="105" y="260"/>
                  </a:lnTo>
                  <a:lnTo>
                    <a:pt x="99" y="262"/>
                  </a:lnTo>
                  <a:lnTo>
                    <a:pt x="93" y="263"/>
                  </a:lnTo>
                  <a:lnTo>
                    <a:pt x="93" y="263"/>
                  </a:lnTo>
                  <a:lnTo>
                    <a:pt x="93" y="263"/>
                  </a:lnTo>
                  <a:lnTo>
                    <a:pt x="87" y="262"/>
                  </a:lnTo>
                  <a:lnTo>
                    <a:pt x="80" y="260"/>
                  </a:lnTo>
                  <a:lnTo>
                    <a:pt x="74" y="257"/>
                  </a:lnTo>
                  <a:lnTo>
                    <a:pt x="69" y="253"/>
                  </a:lnTo>
                  <a:lnTo>
                    <a:pt x="66" y="248"/>
                  </a:lnTo>
                  <a:lnTo>
                    <a:pt x="63" y="243"/>
                  </a:lnTo>
                  <a:lnTo>
                    <a:pt x="61" y="237"/>
                  </a:lnTo>
                  <a:lnTo>
                    <a:pt x="61" y="231"/>
                  </a:lnTo>
                  <a:lnTo>
                    <a:pt x="61" y="101"/>
                  </a:lnTo>
                  <a:lnTo>
                    <a:pt x="16" y="101"/>
                  </a:lnTo>
                  <a:lnTo>
                    <a:pt x="16" y="101"/>
                  </a:lnTo>
                  <a:lnTo>
                    <a:pt x="10" y="100"/>
                  </a:lnTo>
                  <a:lnTo>
                    <a:pt x="5" y="99"/>
                  </a:lnTo>
                  <a:lnTo>
                    <a:pt x="1" y="95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3" y="77"/>
                  </a:lnTo>
                  <a:lnTo>
                    <a:pt x="7" y="73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5" y="6"/>
                  </a:lnTo>
                  <a:lnTo>
                    <a:pt x="80" y="2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0" y="6"/>
                  </a:lnTo>
                  <a:lnTo>
                    <a:pt x="115" y="11"/>
                  </a:lnTo>
                  <a:lnTo>
                    <a:pt x="178" y="73"/>
                  </a:lnTo>
                  <a:lnTo>
                    <a:pt x="178" y="73"/>
                  </a:lnTo>
                  <a:lnTo>
                    <a:pt x="182" y="77"/>
                  </a:lnTo>
                  <a:lnTo>
                    <a:pt x="184" y="82"/>
                  </a:lnTo>
                  <a:lnTo>
                    <a:pt x="184" y="86"/>
                  </a:lnTo>
                  <a:lnTo>
                    <a:pt x="184" y="91"/>
                  </a:lnTo>
                  <a:lnTo>
                    <a:pt x="182" y="95"/>
                  </a:lnTo>
                  <a:lnTo>
                    <a:pt x="178" y="97"/>
                  </a:lnTo>
                  <a:lnTo>
                    <a:pt x="173" y="100"/>
                  </a:lnTo>
                  <a:lnTo>
                    <a:pt x="166" y="101"/>
                  </a:lnTo>
                  <a:lnTo>
                    <a:pt x="125" y="10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Freeform 17"/>
            <p:cNvSpPr/>
            <p:nvPr/>
          </p:nvSpPr>
          <p:spPr bwMode="auto">
            <a:xfrm>
              <a:off x="1168380" y="3486162"/>
              <a:ext cx="381000" cy="266700"/>
            </a:xfrm>
            <a:custGeom>
              <a:avLst/>
              <a:gdLst/>
              <a:ahLst/>
              <a:cxnLst>
                <a:cxn ang="0">
                  <a:pos x="392" y="125"/>
                </a:cxn>
                <a:cxn ang="0">
                  <a:pos x="420" y="136"/>
                </a:cxn>
                <a:cxn ang="0">
                  <a:pos x="445" y="153"/>
                </a:cxn>
                <a:cxn ang="0">
                  <a:pos x="463" y="175"/>
                </a:cxn>
                <a:cxn ang="0">
                  <a:pos x="476" y="200"/>
                </a:cxn>
                <a:cxn ang="0">
                  <a:pos x="480" y="227"/>
                </a:cxn>
                <a:cxn ang="0">
                  <a:pos x="480" y="237"/>
                </a:cxn>
                <a:cxn ang="0">
                  <a:pos x="472" y="264"/>
                </a:cxn>
                <a:cxn ang="0">
                  <a:pos x="457" y="289"/>
                </a:cxn>
                <a:cxn ang="0">
                  <a:pos x="435" y="310"/>
                </a:cxn>
                <a:cxn ang="0">
                  <a:pos x="408" y="325"/>
                </a:cxn>
                <a:cxn ang="0">
                  <a:pos x="376" y="334"/>
                </a:cxn>
                <a:cxn ang="0">
                  <a:pos x="376" y="220"/>
                </a:cxn>
                <a:cxn ang="0">
                  <a:pos x="362" y="195"/>
                </a:cxn>
                <a:cxn ang="0">
                  <a:pos x="347" y="185"/>
                </a:cxn>
                <a:cxn ang="0">
                  <a:pos x="329" y="182"/>
                </a:cxn>
                <a:cxn ang="0">
                  <a:pos x="301" y="190"/>
                </a:cxn>
                <a:cxn ang="0">
                  <a:pos x="288" y="203"/>
                </a:cxn>
                <a:cxn ang="0">
                  <a:pos x="280" y="230"/>
                </a:cxn>
                <a:cxn ang="0">
                  <a:pos x="210" y="315"/>
                </a:cxn>
                <a:cxn ang="0">
                  <a:pos x="246" y="313"/>
                </a:cxn>
                <a:cxn ang="0">
                  <a:pos x="259" y="306"/>
                </a:cxn>
                <a:cxn ang="0">
                  <a:pos x="268" y="295"/>
                </a:cxn>
                <a:cxn ang="0">
                  <a:pos x="268" y="277"/>
                </a:cxn>
                <a:cxn ang="0">
                  <a:pos x="258" y="259"/>
                </a:cxn>
                <a:cxn ang="0">
                  <a:pos x="188" y="190"/>
                </a:cxn>
                <a:cxn ang="0">
                  <a:pos x="162" y="182"/>
                </a:cxn>
                <a:cxn ang="0">
                  <a:pos x="143" y="185"/>
                </a:cxn>
                <a:cxn ang="0">
                  <a:pos x="65" y="259"/>
                </a:cxn>
                <a:cxn ang="0">
                  <a:pos x="54" y="278"/>
                </a:cxn>
                <a:cxn ang="0">
                  <a:pos x="54" y="295"/>
                </a:cxn>
                <a:cxn ang="0">
                  <a:pos x="59" y="304"/>
                </a:cxn>
                <a:cxn ang="0">
                  <a:pos x="67" y="310"/>
                </a:cxn>
                <a:cxn ang="0">
                  <a:pos x="114" y="315"/>
                </a:cxn>
                <a:cxn ang="0">
                  <a:pos x="101" y="334"/>
                </a:cxn>
                <a:cxn ang="0">
                  <a:pos x="69" y="324"/>
                </a:cxn>
                <a:cxn ang="0">
                  <a:pos x="41" y="306"/>
                </a:cxn>
                <a:cxn ang="0">
                  <a:pos x="20" y="284"/>
                </a:cxn>
                <a:cxn ang="0">
                  <a:pos x="5" y="257"/>
                </a:cxn>
                <a:cxn ang="0">
                  <a:pos x="0" y="227"/>
                </a:cxn>
                <a:cxn ang="0">
                  <a:pos x="1" y="219"/>
                </a:cxn>
                <a:cxn ang="0">
                  <a:pos x="7" y="191"/>
                </a:cxn>
                <a:cxn ang="0">
                  <a:pos x="22" y="167"/>
                </a:cxn>
                <a:cxn ang="0">
                  <a:pos x="43" y="147"/>
                </a:cxn>
                <a:cxn ang="0">
                  <a:pos x="69" y="132"/>
                </a:cxn>
                <a:cxn ang="0">
                  <a:pos x="99" y="122"/>
                </a:cxn>
                <a:cxn ang="0">
                  <a:pos x="99" y="118"/>
                </a:cxn>
                <a:cxn ang="0">
                  <a:pos x="105" y="84"/>
                </a:cxn>
                <a:cxn ang="0">
                  <a:pos x="123" y="53"/>
                </a:cxn>
                <a:cxn ang="0">
                  <a:pos x="151" y="27"/>
                </a:cxn>
                <a:cxn ang="0">
                  <a:pos x="185" y="10"/>
                </a:cxn>
                <a:cxn ang="0">
                  <a:pos x="226" y="1"/>
                </a:cxn>
                <a:cxn ang="0">
                  <a:pos x="255" y="1"/>
                </a:cxn>
                <a:cxn ang="0">
                  <a:pos x="295" y="10"/>
                </a:cxn>
                <a:cxn ang="0">
                  <a:pos x="330" y="27"/>
                </a:cxn>
                <a:cxn ang="0">
                  <a:pos x="357" y="53"/>
                </a:cxn>
                <a:cxn ang="0">
                  <a:pos x="374" y="84"/>
                </a:cxn>
                <a:cxn ang="0">
                  <a:pos x="381" y="118"/>
                </a:cxn>
                <a:cxn ang="0">
                  <a:pos x="381" y="122"/>
                </a:cxn>
              </a:cxnLst>
              <a:rect l="0" t="0" r="r" b="b"/>
              <a:pathLst>
                <a:path w="480" h="336">
                  <a:moveTo>
                    <a:pt x="381" y="122"/>
                  </a:moveTo>
                  <a:lnTo>
                    <a:pt x="381" y="122"/>
                  </a:lnTo>
                  <a:lnTo>
                    <a:pt x="392" y="125"/>
                  </a:lnTo>
                  <a:lnTo>
                    <a:pt x="402" y="127"/>
                  </a:lnTo>
                  <a:lnTo>
                    <a:pt x="412" y="132"/>
                  </a:lnTo>
                  <a:lnTo>
                    <a:pt x="420" y="136"/>
                  </a:lnTo>
                  <a:lnTo>
                    <a:pt x="429" y="141"/>
                  </a:lnTo>
                  <a:lnTo>
                    <a:pt x="438" y="147"/>
                  </a:lnTo>
                  <a:lnTo>
                    <a:pt x="445" y="153"/>
                  </a:lnTo>
                  <a:lnTo>
                    <a:pt x="451" y="161"/>
                  </a:lnTo>
                  <a:lnTo>
                    <a:pt x="457" y="167"/>
                  </a:lnTo>
                  <a:lnTo>
                    <a:pt x="463" y="175"/>
                  </a:lnTo>
                  <a:lnTo>
                    <a:pt x="468" y="183"/>
                  </a:lnTo>
                  <a:lnTo>
                    <a:pt x="472" y="191"/>
                  </a:lnTo>
                  <a:lnTo>
                    <a:pt x="476" y="200"/>
                  </a:lnTo>
                  <a:lnTo>
                    <a:pt x="478" y="209"/>
                  </a:lnTo>
                  <a:lnTo>
                    <a:pt x="480" y="219"/>
                  </a:lnTo>
                  <a:lnTo>
                    <a:pt x="480" y="227"/>
                  </a:lnTo>
                  <a:lnTo>
                    <a:pt x="480" y="227"/>
                  </a:lnTo>
                  <a:lnTo>
                    <a:pt x="480" y="227"/>
                  </a:lnTo>
                  <a:lnTo>
                    <a:pt x="480" y="237"/>
                  </a:lnTo>
                  <a:lnTo>
                    <a:pt x="478" y="247"/>
                  </a:lnTo>
                  <a:lnTo>
                    <a:pt x="476" y="256"/>
                  </a:lnTo>
                  <a:lnTo>
                    <a:pt x="472" y="264"/>
                  </a:lnTo>
                  <a:lnTo>
                    <a:pt x="467" y="273"/>
                  </a:lnTo>
                  <a:lnTo>
                    <a:pt x="462" y="282"/>
                  </a:lnTo>
                  <a:lnTo>
                    <a:pt x="457" y="289"/>
                  </a:lnTo>
                  <a:lnTo>
                    <a:pt x="450" y="297"/>
                  </a:lnTo>
                  <a:lnTo>
                    <a:pt x="442" y="304"/>
                  </a:lnTo>
                  <a:lnTo>
                    <a:pt x="435" y="310"/>
                  </a:lnTo>
                  <a:lnTo>
                    <a:pt x="426" y="315"/>
                  </a:lnTo>
                  <a:lnTo>
                    <a:pt x="418" y="320"/>
                  </a:lnTo>
                  <a:lnTo>
                    <a:pt x="408" y="325"/>
                  </a:lnTo>
                  <a:lnTo>
                    <a:pt x="398" y="329"/>
                  </a:lnTo>
                  <a:lnTo>
                    <a:pt x="387" y="331"/>
                  </a:lnTo>
                  <a:lnTo>
                    <a:pt x="376" y="334"/>
                  </a:lnTo>
                  <a:lnTo>
                    <a:pt x="376" y="230"/>
                  </a:lnTo>
                  <a:lnTo>
                    <a:pt x="376" y="230"/>
                  </a:lnTo>
                  <a:lnTo>
                    <a:pt x="376" y="220"/>
                  </a:lnTo>
                  <a:lnTo>
                    <a:pt x="372" y="211"/>
                  </a:lnTo>
                  <a:lnTo>
                    <a:pt x="368" y="203"/>
                  </a:lnTo>
                  <a:lnTo>
                    <a:pt x="362" y="195"/>
                  </a:lnTo>
                  <a:lnTo>
                    <a:pt x="362" y="195"/>
                  </a:lnTo>
                  <a:lnTo>
                    <a:pt x="355" y="190"/>
                  </a:lnTo>
                  <a:lnTo>
                    <a:pt x="347" y="185"/>
                  </a:lnTo>
                  <a:lnTo>
                    <a:pt x="337" y="183"/>
                  </a:lnTo>
                  <a:lnTo>
                    <a:pt x="329" y="182"/>
                  </a:lnTo>
                  <a:lnTo>
                    <a:pt x="329" y="182"/>
                  </a:lnTo>
                  <a:lnTo>
                    <a:pt x="319" y="183"/>
                  </a:lnTo>
                  <a:lnTo>
                    <a:pt x="309" y="185"/>
                  </a:lnTo>
                  <a:lnTo>
                    <a:pt x="301" y="190"/>
                  </a:lnTo>
                  <a:lnTo>
                    <a:pt x="294" y="195"/>
                  </a:lnTo>
                  <a:lnTo>
                    <a:pt x="294" y="195"/>
                  </a:lnTo>
                  <a:lnTo>
                    <a:pt x="288" y="203"/>
                  </a:lnTo>
                  <a:lnTo>
                    <a:pt x="284" y="211"/>
                  </a:lnTo>
                  <a:lnTo>
                    <a:pt x="280" y="220"/>
                  </a:lnTo>
                  <a:lnTo>
                    <a:pt x="280" y="230"/>
                  </a:lnTo>
                  <a:lnTo>
                    <a:pt x="280" y="336"/>
                  </a:lnTo>
                  <a:lnTo>
                    <a:pt x="210" y="336"/>
                  </a:lnTo>
                  <a:lnTo>
                    <a:pt x="210" y="315"/>
                  </a:lnTo>
                  <a:lnTo>
                    <a:pt x="235" y="315"/>
                  </a:lnTo>
                  <a:lnTo>
                    <a:pt x="235" y="315"/>
                  </a:lnTo>
                  <a:lnTo>
                    <a:pt x="246" y="313"/>
                  </a:lnTo>
                  <a:lnTo>
                    <a:pt x="255" y="310"/>
                  </a:lnTo>
                  <a:lnTo>
                    <a:pt x="255" y="310"/>
                  </a:lnTo>
                  <a:lnTo>
                    <a:pt x="259" y="306"/>
                  </a:lnTo>
                  <a:lnTo>
                    <a:pt x="263" y="303"/>
                  </a:lnTo>
                  <a:lnTo>
                    <a:pt x="266" y="299"/>
                  </a:lnTo>
                  <a:lnTo>
                    <a:pt x="268" y="295"/>
                  </a:lnTo>
                  <a:lnTo>
                    <a:pt x="268" y="295"/>
                  </a:lnTo>
                  <a:lnTo>
                    <a:pt x="269" y="285"/>
                  </a:lnTo>
                  <a:lnTo>
                    <a:pt x="268" y="277"/>
                  </a:lnTo>
                  <a:lnTo>
                    <a:pt x="268" y="277"/>
                  </a:lnTo>
                  <a:lnTo>
                    <a:pt x="264" y="268"/>
                  </a:lnTo>
                  <a:lnTo>
                    <a:pt x="258" y="259"/>
                  </a:lnTo>
                  <a:lnTo>
                    <a:pt x="195" y="198"/>
                  </a:lnTo>
                  <a:lnTo>
                    <a:pt x="195" y="198"/>
                  </a:lnTo>
                  <a:lnTo>
                    <a:pt x="188" y="190"/>
                  </a:lnTo>
                  <a:lnTo>
                    <a:pt x="179" y="185"/>
                  </a:lnTo>
                  <a:lnTo>
                    <a:pt x="170" y="183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52" y="183"/>
                  </a:lnTo>
                  <a:lnTo>
                    <a:pt x="143" y="185"/>
                  </a:lnTo>
                  <a:lnTo>
                    <a:pt x="136" y="190"/>
                  </a:lnTo>
                  <a:lnTo>
                    <a:pt x="127" y="198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58" y="26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3" y="287"/>
                  </a:lnTo>
                  <a:lnTo>
                    <a:pt x="54" y="295"/>
                  </a:lnTo>
                  <a:lnTo>
                    <a:pt x="54" y="295"/>
                  </a:lnTo>
                  <a:lnTo>
                    <a:pt x="57" y="300"/>
                  </a:lnTo>
                  <a:lnTo>
                    <a:pt x="59" y="304"/>
                  </a:lnTo>
                  <a:lnTo>
                    <a:pt x="63" y="306"/>
                  </a:lnTo>
                  <a:lnTo>
                    <a:pt x="67" y="310"/>
                  </a:lnTo>
                  <a:lnTo>
                    <a:pt x="67" y="310"/>
                  </a:lnTo>
                  <a:lnTo>
                    <a:pt x="75" y="314"/>
                  </a:lnTo>
                  <a:lnTo>
                    <a:pt x="85" y="315"/>
                  </a:lnTo>
                  <a:lnTo>
                    <a:pt x="114" y="315"/>
                  </a:lnTo>
                  <a:lnTo>
                    <a:pt x="114" y="335"/>
                  </a:lnTo>
                  <a:lnTo>
                    <a:pt x="114" y="335"/>
                  </a:lnTo>
                  <a:lnTo>
                    <a:pt x="101" y="334"/>
                  </a:lnTo>
                  <a:lnTo>
                    <a:pt x="90" y="331"/>
                  </a:lnTo>
                  <a:lnTo>
                    <a:pt x="79" y="327"/>
                  </a:lnTo>
                  <a:lnTo>
                    <a:pt x="69" y="324"/>
                  </a:lnTo>
                  <a:lnTo>
                    <a:pt x="59" y="319"/>
                  </a:lnTo>
                  <a:lnTo>
                    <a:pt x="49" y="313"/>
                  </a:lnTo>
                  <a:lnTo>
                    <a:pt x="41" y="306"/>
                  </a:lnTo>
                  <a:lnTo>
                    <a:pt x="33" y="300"/>
                  </a:lnTo>
                  <a:lnTo>
                    <a:pt x="26" y="292"/>
                  </a:lnTo>
                  <a:lnTo>
                    <a:pt x="20" y="284"/>
                  </a:lnTo>
                  <a:lnTo>
                    <a:pt x="13" y="275"/>
                  </a:lnTo>
                  <a:lnTo>
                    <a:pt x="8" y="267"/>
                  </a:lnTo>
                  <a:lnTo>
                    <a:pt x="5" y="257"/>
                  </a:lnTo>
                  <a:lnTo>
                    <a:pt x="2" y="248"/>
                  </a:lnTo>
                  <a:lnTo>
                    <a:pt x="1" y="23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1" y="219"/>
                  </a:lnTo>
                  <a:lnTo>
                    <a:pt x="2" y="209"/>
                  </a:lnTo>
                  <a:lnTo>
                    <a:pt x="5" y="200"/>
                  </a:lnTo>
                  <a:lnTo>
                    <a:pt x="7" y="191"/>
                  </a:lnTo>
                  <a:lnTo>
                    <a:pt x="12" y="183"/>
                  </a:lnTo>
                  <a:lnTo>
                    <a:pt x="16" y="175"/>
                  </a:lnTo>
                  <a:lnTo>
                    <a:pt x="22" y="167"/>
                  </a:lnTo>
                  <a:lnTo>
                    <a:pt x="28" y="161"/>
                  </a:lnTo>
                  <a:lnTo>
                    <a:pt x="36" y="153"/>
                  </a:lnTo>
                  <a:lnTo>
                    <a:pt x="43" y="147"/>
                  </a:lnTo>
                  <a:lnTo>
                    <a:pt x="50" y="141"/>
                  </a:lnTo>
                  <a:lnTo>
                    <a:pt x="59" y="136"/>
                  </a:lnTo>
                  <a:lnTo>
                    <a:pt x="69" y="132"/>
                  </a:lnTo>
                  <a:lnTo>
                    <a:pt x="79" y="127"/>
                  </a:lnTo>
                  <a:lnTo>
                    <a:pt x="89" y="125"/>
                  </a:lnTo>
                  <a:lnTo>
                    <a:pt x="99" y="122"/>
                  </a:lnTo>
                  <a:lnTo>
                    <a:pt x="99" y="122"/>
                  </a:lnTo>
                  <a:lnTo>
                    <a:pt x="99" y="118"/>
                  </a:lnTo>
                  <a:lnTo>
                    <a:pt x="99" y="118"/>
                  </a:lnTo>
                  <a:lnTo>
                    <a:pt x="100" y="107"/>
                  </a:lnTo>
                  <a:lnTo>
                    <a:pt x="101" y="95"/>
                  </a:lnTo>
                  <a:lnTo>
                    <a:pt x="105" y="84"/>
                  </a:lnTo>
                  <a:lnTo>
                    <a:pt x="110" y="73"/>
                  </a:lnTo>
                  <a:lnTo>
                    <a:pt x="116" y="63"/>
                  </a:lnTo>
                  <a:lnTo>
                    <a:pt x="123" y="53"/>
                  </a:lnTo>
                  <a:lnTo>
                    <a:pt x="131" y="43"/>
                  </a:lnTo>
                  <a:lnTo>
                    <a:pt x="141" y="36"/>
                  </a:lnTo>
                  <a:lnTo>
                    <a:pt x="151" y="27"/>
                  </a:lnTo>
                  <a:lnTo>
                    <a:pt x="161" y="21"/>
                  </a:lnTo>
                  <a:lnTo>
                    <a:pt x="173" y="15"/>
                  </a:lnTo>
                  <a:lnTo>
                    <a:pt x="185" y="10"/>
                  </a:lnTo>
                  <a:lnTo>
                    <a:pt x="198" y="6"/>
                  </a:lnTo>
                  <a:lnTo>
                    <a:pt x="211" y="2"/>
                  </a:lnTo>
                  <a:lnTo>
                    <a:pt x="226" y="1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55" y="1"/>
                  </a:lnTo>
                  <a:lnTo>
                    <a:pt x="268" y="2"/>
                  </a:lnTo>
                  <a:lnTo>
                    <a:pt x="282" y="6"/>
                  </a:lnTo>
                  <a:lnTo>
                    <a:pt x="295" y="10"/>
                  </a:lnTo>
                  <a:lnTo>
                    <a:pt x="308" y="15"/>
                  </a:lnTo>
                  <a:lnTo>
                    <a:pt x="319" y="21"/>
                  </a:lnTo>
                  <a:lnTo>
                    <a:pt x="330" y="27"/>
                  </a:lnTo>
                  <a:lnTo>
                    <a:pt x="340" y="36"/>
                  </a:lnTo>
                  <a:lnTo>
                    <a:pt x="348" y="43"/>
                  </a:lnTo>
                  <a:lnTo>
                    <a:pt x="357" y="53"/>
                  </a:lnTo>
                  <a:lnTo>
                    <a:pt x="365" y="63"/>
                  </a:lnTo>
                  <a:lnTo>
                    <a:pt x="369" y="73"/>
                  </a:lnTo>
                  <a:lnTo>
                    <a:pt x="374" y="84"/>
                  </a:lnTo>
                  <a:lnTo>
                    <a:pt x="378" y="95"/>
                  </a:lnTo>
                  <a:lnTo>
                    <a:pt x="381" y="107"/>
                  </a:lnTo>
                  <a:lnTo>
                    <a:pt x="381" y="118"/>
                  </a:lnTo>
                  <a:lnTo>
                    <a:pt x="381" y="118"/>
                  </a:lnTo>
                  <a:lnTo>
                    <a:pt x="381" y="122"/>
                  </a:lnTo>
                  <a:lnTo>
                    <a:pt x="381" y="1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Freeform 18"/>
            <p:cNvSpPr/>
            <p:nvPr/>
          </p:nvSpPr>
          <p:spPr bwMode="auto">
            <a:xfrm>
              <a:off x="1355705" y="3643325"/>
              <a:ext cx="147638" cy="207963"/>
            </a:xfrm>
            <a:custGeom>
              <a:avLst/>
              <a:gdLst/>
              <a:ahLst/>
              <a:cxnLst>
                <a:cxn ang="0">
                  <a:pos x="126" y="162"/>
                </a:cxn>
                <a:cxn ang="0">
                  <a:pos x="126" y="32"/>
                </a:cxn>
                <a:cxn ang="0">
                  <a:pos x="126" y="32"/>
                </a:cxn>
                <a:cxn ang="0">
                  <a:pos x="125" y="26"/>
                </a:cxn>
                <a:cxn ang="0">
                  <a:pos x="123" y="19"/>
                </a:cxn>
                <a:cxn ang="0">
                  <a:pos x="120" y="13"/>
                </a:cxn>
                <a:cxn ang="0">
                  <a:pos x="116" y="8"/>
                </a:cxn>
                <a:cxn ang="0">
                  <a:pos x="111" y="5"/>
                </a:cxn>
                <a:cxn ang="0">
                  <a:pos x="106" y="2"/>
                </a:cxn>
                <a:cxn ang="0">
                  <a:pos x="100" y="0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86" y="0"/>
                </a:cxn>
                <a:cxn ang="0">
                  <a:pos x="80" y="2"/>
                </a:cxn>
                <a:cxn ang="0">
                  <a:pos x="75" y="5"/>
                </a:cxn>
                <a:cxn ang="0">
                  <a:pos x="70" y="8"/>
                </a:cxn>
                <a:cxn ang="0">
                  <a:pos x="66" y="13"/>
                </a:cxn>
                <a:cxn ang="0">
                  <a:pos x="64" y="19"/>
                </a:cxn>
                <a:cxn ang="0">
                  <a:pos x="62" y="26"/>
                </a:cxn>
                <a:cxn ang="0">
                  <a:pos x="62" y="32"/>
                </a:cxn>
                <a:cxn ang="0">
                  <a:pos x="62" y="162"/>
                </a:cxn>
                <a:cxn ang="0">
                  <a:pos x="17" y="162"/>
                </a:cxn>
                <a:cxn ang="0">
                  <a:pos x="17" y="162"/>
                </a:cxn>
                <a:cxn ang="0">
                  <a:pos x="11" y="162"/>
                </a:cxn>
                <a:cxn ang="0">
                  <a:pos x="6" y="164"/>
                </a:cxn>
                <a:cxn ang="0">
                  <a:pos x="2" y="167"/>
                </a:cxn>
                <a:cxn ang="0">
                  <a:pos x="1" y="170"/>
                </a:cxn>
                <a:cxn ang="0">
                  <a:pos x="0" y="175"/>
                </a:cxn>
                <a:cxn ang="0">
                  <a:pos x="1" y="179"/>
                </a:cxn>
                <a:cxn ang="0">
                  <a:pos x="3" y="184"/>
                </a:cxn>
                <a:cxn ang="0">
                  <a:pos x="7" y="189"/>
                </a:cxn>
                <a:cxn ang="0">
                  <a:pos x="70" y="251"/>
                </a:cxn>
                <a:cxn ang="0">
                  <a:pos x="70" y="251"/>
                </a:cxn>
                <a:cxn ang="0">
                  <a:pos x="76" y="256"/>
                </a:cxn>
                <a:cxn ang="0">
                  <a:pos x="81" y="259"/>
                </a:cxn>
                <a:cxn ang="0">
                  <a:pos x="88" y="262"/>
                </a:cxn>
                <a:cxn ang="0">
                  <a:pos x="92" y="263"/>
                </a:cxn>
                <a:cxn ang="0">
                  <a:pos x="99" y="262"/>
                </a:cxn>
                <a:cxn ang="0">
                  <a:pos x="105" y="259"/>
                </a:cxn>
                <a:cxn ang="0">
                  <a:pos x="110" y="256"/>
                </a:cxn>
                <a:cxn ang="0">
                  <a:pos x="116" y="251"/>
                </a:cxn>
                <a:cxn ang="0">
                  <a:pos x="179" y="189"/>
                </a:cxn>
                <a:cxn ang="0">
                  <a:pos x="179" y="189"/>
                </a:cxn>
                <a:cxn ang="0">
                  <a:pos x="183" y="185"/>
                </a:cxn>
                <a:cxn ang="0">
                  <a:pos x="184" y="180"/>
                </a:cxn>
                <a:cxn ang="0">
                  <a:pos x="185" y="175"/>
                </a:cxn>
                <a:cxn ang="0">
                  <a:pos x="185" y="171"/>
                </a:cxn>
                <a:cxn ang="0">
                  <a:pos x="183" y="168"/>
                </a:cxn>
                <a:cxn ang="0">
                  <a:pos x="179" y="164"/>
                </a:cxn>
                <a:cxn ang="0">
                  <a:pos x="173" y="162"/>
                </a:cxn>
                <a:cxn ang="0">
                  <a:pos x="165" y="162"/>
                </a:cxn>
                <a:cxn ang="0">
                  <a:pos x="126" y="162"/>
                </a:cxn>
              </a:cxnLst>
              <a:rect l="0" t="0" r="r" b="b"/>
              <a:pathLst>
                <a:path w="185" h="263">
                  <a:moveTo>
                    <a:pt x="126" y="162"/>
                  </a:moveTo>
                  <a:lnTo>
                    <a:pt x="126" y="32"/>
                  </a:lnTo>
                  <a:lnTo>
                    <a:pt x="126" y="32"/>
                  </a:lnTo>
                  <a:lnTo>
                    <a:pt x="125" y="26"/>
                  </a:lnTo>
                  <a:lnTo>
                    <a:pt x="123" y="19"/>
                  </a:lnTo>
                  <a:lnTo>
                    <a:pt x="120" y="13"/>
                  </a:lnTo>
                  <a:lnTo>
                    <a:pt x="116" y="8"/>
                  </a:lnTo>
                  <a:lnTo>
                    <a:pt x="111" y="5"/>
                  </a:lnTo>
                  <a:lnTo>
                    <a:pt x="106" y="2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86" y="0"/>
                  </a:lnTo>
                  <a:lnTo>
                    <a:pt x="80" y="2"/>
                  </a:lnTo>
                  <a:lnTo>
                    <a:pt x="75" y="5"/>
                  </a:lnTo>
                  <a:lnTo>
                    <a:pt x="70" y="8"/>
                  </a:lnTo>
                  <a:lnTo>
                    <a:pt x="66" y="13"/>
                  </a:lnTo>
                  <a:lnTo>
                    <a:pt x="64" y="19"/>
                  </a:lnTo>
                  <a:lnTo>
                    <a:pt x="62" y="26"/>
                  </a:lnTo>
                  <a:lnTo>
                    <a:pt x="62" y="32"/>
                  </a:lnTo>
                  <a:lnTo>
                    <a:pt x="62" y="162"/>
                  </a:lnTo>
                  <a:lnTo>
                    <a:pt x="17" y="162"/>
                  </a:lnTo>
                  <a:lnTo>
                    <a:pt x="17" y="162"/>
                  </a:lnTo>
                  <a:lnTo>
                    <a:pt x="11" y="162"/>
                  </a:lnTo>
                  <a:lnTo>
                    <a:pt x="6" y="164"/>
                  </a:lnTo>
                  <a:lnTo>
                    <a:pt x="2" y="167"/>
                  </a:lnTo>
                  <a:lnTo>
                    <a:pt x="1" y="170"/>
                  </a:lnTo>
                  <a:lnTo>
                    <a:pt x="0" y="175"/>
                  </a:lnTo>
                  <a:lnTo>
                    <a:pt x="1" y="179"/>
                  </a:lnTo>
                  <a:lnTo>
                    <a:pt x="3" y="184"/>
                  </a:lnTo>
                  <a:lnTo>
                    <a:pt x="7" y="189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6" y="256"/>
                  </a:lnTo>
                  <a:lnTo>
                    <a:pt x="81" y="259"/>
                  </a:lnTo>
                  <a:lnTo>
                    <a:pt x="88" y="262"/>
                  </a:lnTo>
                  <a:lnTo>
                    <a:pt x="92" y="263"/>
                  </a:lnTo>
                  <a:lnTo>
                    <a:pt x="99" y="262"/>
                  </a:lnTo>
                  <a:lnTo>
                    <a:pt x="105" y="259"/>
                  </a:lnTo>
                  <a:lnTo>
                    <a:pt x="110" y="256"/>
                  </a:lnTo>
                  <a:lnTo>
                    <a:pt x="116" y="251"/>
                  </a:lnTo>
                  <a:lnTo>
                    <a:pt x="179" y="189"/>
                  </a:lnTo>
                  <a:lnTo>
                    <a:pt x="179" y="189"/>
                  </a:lnTo>
                  <a:lnTo>
                    <a:pt x="183" y="185"/>
                  </a:lnTo>
                  <a:lnTo>
                    <a:pt x="184" y="180"/>
                  </a:lnTo>
                  <a:lnTo>
                    <a:pt x="185" y="175"/>
                  </a:lnTo>
                  <a:lnTo>
                    <a:pt x="185" y="171"/>
                  </a:lnTo>
                  <a:lnTo>
                    <a:pt x="183" y="168"/>
                  </a:lnTo>
                  <a:lnTo>
                    <a:pt x="179" y="164"/>
                  </a:lnTo>
                  <a:lnTo>
                    <a:pt x="173" y="162"/>
                  </a:lnTo>
                  <a:lnTo>
                    <a:pt x="165" y="162"/>
                  </a:lnTo>
                  <a:lnTo>
                    <a:pt x="126" y="16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07" name="Group 123"/>
          <p:cNvGrpSpPr/>
          <p:nvPr/>
        </p:nvGrpSpPr>
        <p:grpSpPr>
          <a:xfrm>
            <a:off x="9978115" y="1183415"/>
            <a:ext cx="694744" cy="245461"/>
            <a:chOff x="1441430" y="4357700"/>
            <a:chExt cx="503238" cy="177800"/>
          </a:xfrm>
          <a:solidFill>
            <a:srgbClr val="F45474"/>
          </a:solidFill>
        </p:grpSpPr>
        <p:sp>
          <p:nvSpPr>
            <p:cNvPr id="208" name="Freeform 19"/>
            <p:cNvSpPr/>
            <p:nvPr/>
          </p:nvSpPr>
          <p:spPr bwMode="auto">
            <a:xfrm>
              <a:off x="1441430" y="4357700"/>
              <a:ext cx="231775" cy="177800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203" y="0"/>
                </a:cxn>
                <a:cxn ang="0">
                  <a:pos x="225" y="5"/>
                </a:cxn>
                <a:cxn ang="0">
                  <a:pos x="245" y="13"/>
                </a:cxn>
                <a:cxn ang="0">
                  <a:pos x="262" y="26"/>
                </a:cxn>
                <a:cxn ang="0">
                  <a:pos x="271" y="32"/>
                </a:cxn>
                <a:cxn ang="0">
                  <a:pos x="282" y="47"/>
                </a:cxn>
                <a:cxn ang="0">
                  <a:pos x="292" y="63"/>
                </a:cxn>
                <a:cxn ang="0">
                  <a:pos x="232" y="63"/>
                </a:cxn>
                <a:cxn ang="0">
                  <a:pos x="213" y="53"/>
                </a:cxn>
                <a:cxn ang="0">
                  <a:pos x="192" y="49"/>
                </a:cxn>
                <a:cxn ang="0">
                  <a:pos x="112" y="49"/>
                </a:cxn>
                <a:cxn ang="0">
                  <a:pos x="88" y="54"/>
                </a:cxn>
                <a:cxn ang="0">
                  <a:pos x="68" y="68"/>
                </a:cxn>
                <a:cxn ang="0">
                  <a:pos x="61" y="77"/>
                </a:cxn>
                <a:cxn ang="0">
                  <a:pos x="51" y="99"/>
                </a:cxn>
                <a:cxn ang="0">
                  <a:pos x="50" y="111"/>
                </a:cxn>
                <a:cxn ang="0">
                  <a:pos x="51" y="124"/>
                </a:cxn>
                <a:cxn ang="0">
                  <a:pos x="61" y="146"/>
                </a:cxn>
                <a:cxn ang="0">
                  <a:pos x="68" y="154"/>
                </a:cxn>
                <a:cxn ang="0">
                  <a:pos x="88" y="168"/>
                </a:cxn>
                <a:cxn ang="0">
                  <a:pos x="112" y="173"/>
                </a:cxn>
                <a:cxn ang="0">
                  <a:pos x="192" y="173"/>
                </a:cxn>
                <a:cxn ang="0">
                  <a:pos x="213" y="169"/>
                </a:cxn>
                <a:cxn ang="0">
                  <a:pos x="232" y="158"/>
                </a:cxn>
                <a:cxn ang="0">
                  <a:pos x="292" y="158"/>
                </a:cxn>
                <a:cxn ang="0">
                  <a:pos x="282" y="175"/>
                </a:cxn>
                <a:cxn ang="0">
                  <a:pos x="271" y="189"/>
                </a:cxn>
                <a:cxn ang="0">
                  <a:pos x="262" y="196"/>
                </a:cxn>
                <a:cxn ang="0">
                  <a:pos x="245" y="209"/>
                </a:cxn>
                <a:cxn ang="0">
                  <a:pos x="225" y="217"/>
                </a:cxn>
                <a:cxn ang="0">
                  <a:pos x="203" y="221"/>
                </a:cxn>
                <a:cxn ang="0">
                  <a:pos x="112" y="222"/>
                </a:cxn>
                <a:cxn ang="0">
                  <a:pos x="100" y="221"/>
                </a:cxn>
                <a:cxn ang="0">
                  <a:pos x="78" y="217"/>
                </a:cxn>
                <a:cxn ang="0">
                  <a:pos x="58" y="209"/>
                </a:cxn>
                <a:cxn ang="0">
                  <a:pos x="41" y="196"/>
                </a:cxn>
                <a:cxn ang="0">
                  <a:pos x="34" y="189"/>
                </a:cxn>
                <a:cxn ang="0">
                  <a:pos x="20" y="173"/>
                </a:cxn>
                <a:cxn ang="0">
                  <a:pos x="9" y="154"/>
                </a:cxn>
                <a:cxn ang="0">
                  <a:pos x="3" y="133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3" y="89"/>
                </a:cxn>
                <a:cxn ang="0">
                  <a:pos x="9" y="68"/>
                </a:cxn>
                <a:cxn ang="0">
                  <a:pos x="20" y="49"/>
                </a:cxn>
                <a:cxn ang="0">
                  <a:pos x="34" y="32"/>
                </a:cxn>
                <a:cxn ang="0">
                  <a:pos x="41" y="26"/>
                </a:cxn>
                <a:cxn ang="0">
                  <a:pos x="58" y="13"/>
                </a:cxn>
                <a:cxn ang="0">
                  <a:pos x="78" y="5"/>
                </a:cxn>
                <a:cxn ang="0">
                  <a:pos x="100" y="0"/>
                </a:cxn>
                <a:cxn ang="0">
                  <a:pos x="112" y="0"/>
                </a:cxn>
              </a:cxnLst>
              <a:rect l="0" t="0" r="r" b="b"/>
              <a:pathLst>
                <a:path w="292" h="222">
                  <a:moveTo>
                    <a:pt x="112" y="0"/>
                  </a:moveTo>
                  <a:lnTo>
                    <a:pt x="192" y="0"/>
                  </a:lnTo>
                  <a:lnTo>
                    <a:pt x="192" y="0"/>
                  </a:lnTo>
                  <a:lnTo>
                    <a:pt x="203" y="0"/>
                  </a:lnTo>
                  <a:lnTo>
                    <a:pt x="214" y="2"/>
                  </a:lnTo>
                  <a:lnTo>
                    <a:pt x="225" y="5"/>
                  </a:lnTo>
                  <a:lnTo>
                    <a:pt x="235" y="9"/>
                  </a:lnTo>
                  <a:lnTo>
                    <a:pt x="245" y="13"/>
                  </a:lnTo>
                  <a:lnTo>
                    <a:pt x="254" y="18"/>
                  </a:lnTo>
                  <a:lnTo>
                    <a:pt x="262" y="26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77" y="39"/>
                  </a:lnTo>
                  <a:lnTo>
                    <a:pt x="282" y="47"/>
                  </a:lnTo>
                  <a:lnTo>
                    <a:pt x="288" y="56"/>
                  </a:lnTo>
                  <a:lnTo>
                    <a:pt x="292" y="63"/>
                  </a:lnTo>
                  <a:lnTo>
                    <a:pt x="232" y="63"/>
                  </a:lnTo>
                  <a:lnTo>
                    <a:pt x="232" y="63"/>
                  </a:lnTo>
                  <a:lnTo>
                    <a:pt x="223" y="58"/>
                  </a:lnTo>
                  <a:lnTo>
                    <a:pt x="213" y="53"/>
                  </a:lnTo>
                  <a:lnTo>
                    <a:pt x="203" y="51"/>
                  </a:lnTo>
                  <a:lnTo>
                    <a:pt x="192" y="49"/>
                  </a:lnTo>
                  <a:lnTo>
                    <a:pt x="112" y="49"/>
                  </a:lnTo>
                  <a:lnTo>
                    <a:pt x="112" y="49"/>
                  </a:lnTo>
                  <a:lnTo>
                    <a:pt x="99" y="51"/>
                  </a:lnTo>
                  <a:lnTo>
                    <a:pt x="88" y="54"/>
                  </a:lnTo>
                  <a:lnTo>
                    <a:pt x="77" y="60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1" y="77"/>
                  </a:lnTo>
                  <a:lnTo>
                    <a:pt x="55" y="86"/>
                  </a:lnTo>
                  <a:lnTo>
                    <a:pt x="51" y="99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1" y="124"/>
                  </a:lnTo>
                  <a:lnTo>
                    <a:pt x="55" y="135"/>
                  </a:lnTo>
                  <a:lnTo>
                    <a:pt x="61" y="146"/>
                  </a:lnTo>
                  <a:lnTo>
                    <a:pt x="68" y="154"/>
                  </a:lnTo>
                  <a:lnTo>
                    <a:pt x="68" y="154"/>
                  </a:lnTo>
                  <a:lnTo>
                    <a:pt x="77" y="162"/>
                  </a:lnTo>
                  <a:lnTo>
                    <a:pt x="88" y="168"/>
                  </a:lnTo>
                  <a:lnTo>
                    <a:pt x="99" y="172"/>
                  </a:lnTo>
                  <a:lnTo>
                    <a:pt x="112" y="173"/>
                  </a:lnTo>
                  <a:lnTo>
                    <a:pt x="192" y="173"/>
                  </a:lnTo>
                  <a:lnTo>
                    <a:pt x="192" y="173"/>
                  </a:lnTo>
                  <a:lnTo>
                    <a:pt x="203" y="172"/>
                  </a:lnTo>
                  <a:lnTo>
                    <a:pt x="213" y="169"/>
                  </a:lnTo>
                  <a:lnTo>
                    <a:pt x="223" y="164"/>
                  </a:lnTo>
                  <a:lnTo>
                    <a:pt x="232" y="158"/>
                  </a:lnTo>
                  <a:lnTo>
                    <a:pt x="292" y="158"/>
                  </a:lnTo>
                  <a:lnTo>
                    <a:pt x="292" y="158"/>
                  </a:lnTo>
                  <a:lnTo>
                    <a:pt x="288" y="167"/>
                  </a:lnTo>
                  <a:lnTo>
                    <a:pt x="282" y="175"/>
                  </a:lnTo>
                  <a:lnTo>
                    <a:pt x="277" y="183"/>
                  </a:lnTo>
                  <a:lnTo>
                    <a:pt x="271" y="189"/>
                  </a:lnTo>
                  <a:lnTo>
                    <a:pt x="271" y="189"/>
                  </a:lnTo>
                  <a:lnTo>
                    <a:pt x="262" y="196"/>
                  </a:lnTo>
                  <a:lnTo>
                    <a:pt x="254" y="203"/>
                  </a:lnTo>
                  <a:lnTo>
                    <a:pt x="245" y="209"/>
                  </a:lnTo>
                  <a:lnTo>
                    <a:pt x="235" y="214"/>
                  </a:lnTo>
                  <a:lnTo>
                    <a:pt x="225" y="217"/>
                  </a:lnTo>
                  <a:lnTo>
                    <a:pt x="214" y="220"/>
                  </a:lnTo>
                  <a:lnTo>
                    <a:pt x="203" y="221"/>
                  </a:lnTo>
                  <a:lnTo>
                    <a:pt x="192" y="222"/>
                  </a:lnTo>
                  <a:lnTo>
                    <a:pt x="112" y="222"/>
                  </a:lnTo>
                  <a:lnTo>
                    <a:pt x="112" y="222"/>
                  </a:lnTo>
                  <a:lnTo>
                    <a:pt x="100" y="221"/>
                  </a:lnTo>
                  <a:lnTo>
                    <a:pt x="89" y="220"/>
                  </a:lnTo>
                  <a:lnTo>
                    <a:pt x="78" y="217"/>
                  </a:lnTo>
                  <a:lnTo>
                    <a:pt x="68" y="214"/>
                  </a:lnTo>
                  <a:lnTo>
                    <a:pt x="58" y="209"/>
                  </a:lnTo>
                  <a:lnTo>
                    <a:pt x="50" y="203"/>
                  </a:lnTo>
                  <a:lnTo>
                    <a:pt x="41" y="196"/>
                  </a:lnTo>
                  <a:lnTo>
                    <a:pt x="34" y="189"/>
                  </a:lnTo>
                  <a:lnTo>
                    <a:pt x="34" y="189"/>
                  </a:lnTo>
                  <a:lnTo>
                    <a:pt x="26" y="182"/>
                  </a:lnTo>
                  <a:lnTo>
                    <a:pt x="20" y="173"/>
                  </a:lnTo>
                  <a:lnTo>
                    <a:pt x="14" y="164"/>
                  </a:lnTo>
                  <a:lnTo>
                    <a:pt x="9" y="154"/>
                  </a:lnTo>
                  <a:lnTo>
                    <a:pt x="5" y="143"/>
                  </a:lnTo>
                  <a:lnTo>
                    <a:pt x="3" y="133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2" y="100"/>
                  </a:lnTo>
                  <a:lnTo>
                    <a:pt x="3" y="89"/>
                  </a:lnTo>
                  <a:lnTo>
                    <a:pt x="5" y="78"/>
                  </a:lnTo>
                  <a:lnTo>
                    <a:pt x="9" y="68"/>
                  </a:lnTo>
                  <a:lnTo>
                    <a:pt x="14" y="58"/>
                  </a:lnTo>
                  <a:lnTo>
                    <a:pt x="20" y="49"/>
                  </a:lnTo>
                  <a:lnTo>
                    <a:pt x="26" y="41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41" y="26"/>
                  </a:lnTo>
                  <a:lnTo>
                    <a:pt x="50" y="18"/>
                  </a:lnTo>
                  <a:lnTo>
                    <a:pt x="58" y="13"/>
                  </a:lnTo>
                  <a:lnTo>
                    <a:pt x="68" y="9"/>
                  </a:lnTo>
                  <a:lnTo>
                    <a:pt x="78" y="5"/>
                  </a:lnTo>
                  <a:lnTo>
                    <a:pt x="89" y="2"/>
                  </a:lnTo>
                  <a:lnTo>
                    <a:pt x="100" y="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Freeform 20"/>
            <p:cNvSpPr/>
            <p:nvPr/>
          </p:nvSpPr>
          <p:spPr bwMode="auto">
            <a:xfrm>
              <a:off x="1714480" y="4357700"/>
              <a:ext cx="230188" cy="177800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92" y="0"/>
                </a:cxn>
                <a:cxn ang="0">
                  <a:pos x="213" y="5"/>
                </a:cxn>
                <a:cxn ang="0">
                  <a:pos x="234" y="13"/>
                </a:cxn>
                <a:cxn ang="0">
                  <a:pos x="251" y="26"/>
                </a:cxn>
                <a:cxn ang="0">
                  <a:pos x="258" y="32"/>
                </a:cxn>
                <a:cxn ang="0">
                  <a:pos x="272" y="49"/>
                </a:cxn>
                <a:cxn ang="0">
                  <a:pos x="283" y="68"/>
                </a:cxn>
                <a:cxn ang="0">
                  <a:pos x="289" y="89"/>
                </a:cxn>
                <a:cxn ang="0">
                  <a:pos x="292" y="111"/>
                </a:cxn>
                <a:cxn ang="0">
                  <a:pos x="292" y="111"/>
                </a:cxn>
                <a:cxn ang="0">
                  <a:pos x="289" y="133"/>
                </a:cxn>
                <a:cxn ang="0">
                  <a:pos x="283" y="154"/>
                </a:cxn>
                <a:cxn ang="0">
                  <a:pos x="272" y="173"/>
                </a:cxn>
                <a:cxn ang="0">
                  <a:pos x="258" y="189"/>
                </a:cxn>
                <a:cxn ang="0">
                  <a:pos x="251" y="196"/>
                </a:cxn>
                <a:cxn ang="0">
                  <a:pos x="234" y="209"/>
                </a:cxn>
                <a:cxn ang="0">
                  <a:pos x="213" y="217"/>
                </a:cxn>
                <a:cxn ang="0">
                  <a:pos x="192" y="221"/>
                </a:cxn>
                <a:cxn ang="0">
                  <a:pos x="100" y="222"/>
                </a:cxn>
                <a:cxn ang="0">
                  <a:pos x="89" y="221"/>
                </a:cxn>
                <a:cxn ang="0">
                  <a:pos x="67" y="217"/>
                </a:cxn>
                <a:cxn ang="0">
                  <a:pos x="47" y="209"/>
                </a:cxn>
                <a:cxn ang="0">
                  <a:pos x="30" y="196"/>
                </a:cxn>
                <a:cxn ang="0">
                  <a:pos x="21" y="189"/>
                </a:cxn>
                <a:cxn ang="0">
                  <a:pos x="9" y="175"/>
                </a:cxn>
                <a:cxn ang="0">
                  <a:pos x="0" y="158"/>
                </a:cxn>
                <a:cxn ang="0">
                  <a:pos x="61" y="158"/>
                </a:cxn>
                <a:cxn ang="0">
                  <a:pos x="79" y="169"/>
                </a:cxn>
                <a:cxn ang="0">
                  <a:pos x="100" y="173"/>
                </a:cxn>
                <a:cxn ang="0">
                  <a:pos x="181" y="173"/>
                </a:cxn>
                <a:cxn ang="0">
                  <a:pos x="204" y="168"/>
                </a:cxn>
                <a:cxn ang="0">
                  <a:pos x="224" y="154"/>
                </a:cxn>
                <a:cxn ang="0">
                  <a:pos x="231" y="146"/>
                </a:cxn>
                <a:cxn ang="0">
                  <a:pos x="241" y="124"/>
                </a:cxn>
                <a:cxn ang="0">
                  <a:pos x="242" y="111"/>
                </a:cxn>
                <a:cxn ang="0">
                  <a:pos x="241" y="99"/>
                </a:cxn>
                <a:cxn ang="0">
                  <a:pos x="231" y="77"/>
                </a:cxn>
                <a:cxn ang="0">
                  <a:pos x="224" y="68"/>
                </a:cxn>
                <a:cxn ang="0">
                  <a:pos x="204" y="54"/>
                </a:cxn>
                <a:cxn ang="0">
                  <a:pos x="181" y="49"/>
                </a:cxn>
                <a:cxn ang="0">
                  <a:pos x="100" y="49"/>
                </a:cxn>
                <a:cxn ang="0">
                  <a:pos x="79" y="53"/>
                </a:cxn>
                <a:cxn ang="0">
                  <a:pos x="61" y="63"/>
                </a:cxn>
                <a:cxn ang="0">
                  <a:pos x="0" y="63"/>
                </a:cxn>
                <a:cxn ang="0">
                  <a:pos x="9" y="47"/>
                </a:cxn>
                <a:cxn ang="0">
                  <a:pos x="21" y="32"/>
                </a:cxn>
                <a:cxn ang="0">
                  <a:pos x="30" y="26"/>
                </a:cxn>
                <a:cxn ang="0">
                  <a:pos x="47" y="13"/>
                </a:cxn>
                <a:cxn ang="0">
                  <a:pos x="67" y="5"/>
                </a:cxn>
                <a:cxn ang="0">
                  <a:pos x="89" y="0"/>
                </a:cxn>
                <a:cxn ang="0">
                  <a:pos x="100" y="0"/>
                </a:cxn>
              </a:cxnLst>
              <a:rect l="0" t="0" r="r" b="b"/>
              <a:pathLst>
                <a:path w="292" h="222">
                  <a:moveTo>
                    <a:pt x="100" y="0"/>
                  </a:moveTo>
                  <a:lnTo>
                    <a:pt x="181" y="0"/>
                  </a:lnTo>
                  <a:lnTo>
                    <a:pt x="181" y="0"/>
                  </a:lnTo>
                  <a:lnTo>
                    <a:pt x="192" y="0"/>
                  </a:lnTo>
                  <a:lnTo>
                    <a:pt x="203" y="2"/>
                  </a:lnTo>
                  <a:lnTo>
                    <a:pt x="213" y="5"/>
                  </a:lnTo>
                  <a:lnTo>
                    <a:pt x="224" y="9"/>
                  </a:lnTo>
                  <a:lnTo>
                    <a:pt x="234" y="13"/>
                  </a:lnTo>
                  <a:lnTo>
                    <a:pt x="242" y="18"/>
                  </a:lnTo>
                  <a:lnTo>
                    <a:pt x="251" y="26"/>
                  </a:lnTo>
                  <a:lnTo>
                    <a:pt x="258" y="32"/>
                  </a:lnTo>
                  <a:lnTo>
                    <a:pt x="258" y="32"/>
                  </a:lnTo>
                  <a:lnTo>
                    <a:pt x="266" y="41"/>
                  </a:lnTo>
                  <a:lnTo>
                    <a:pt x="272" y="49"/>
                  </a:lnTo>
                  <a:lnTo>
                    <a:pt x="278" y="58"/>
                  </a:lnTo>
                  <a:lnTo>
                    <a:pt x="283" y="68"/>
                  </a:lnTo>
                  <a:lnTo>
                    <a:pt x="287" y="78"/>
                  </a:lnTo>
                  <a:lnTo>
                    <a:pt x="289" y="89"/>
                  </a:lnTo>
                  <a:lnTo>
                    <a:pt x="291" y="100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1" y="122"/>
                  </a:lnTo>
                  <a:lnTo>
                    <a:pt x="289" y="133"/>
                  </a:lnTo>
                  <a:lnTo>
                    <a:pt x="287" y="143"/>
                  </a:lnTo>
                  <a:lnTo>
                    <a:pt x="283" y="154"/>
                  </a:lnTo>
                  <a:lnTo>
                    <a:pt x="278" y="164"/>
                  </a:lnTo>
                  <a:lnTo>
                    <a:pt x="272" y="173"/>
                  </a:lnTo>
                  <a:lnTo>
                    <a:pt x="266" y="182"/>
                  </a:lnTo>
                  <a:lnTo>
                    <a:pt x="258" y="189"/>
                  </a:lnTo>
                  <a:lnTo>
                    <a:pt x="258" y="189"/>
                  </a:lnTo>
                  <a:lnTo>
                    <a:pt x="251" y="196"/>
                  </a:lnTo>
                  <a:lnTo>
                    <a:pt x="242" y="203"/>
                  </a:lnTo>
                  <a:lnTo>
                    <a:pt x="234" y="209"/>
                  </a:lnTo>
                  <a:lnTo>
                    <a:pt x="224" y="214"/>
                  </a:lnTo>
                  <a:lnTo>
                    <a:pt x="213" y="217"/>
                  </a:lnTo>
                  <a:lnTo>
                    <a:pt x="203" y="220"/>
                  </a:lnTo>
                  <a:lnTo>
                    <a:pt x="192" y="221"/>
                  </a:lnTo>
                  <a:lnTo>
                    <a:pt x="181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89" y="221"/>
                  </a:lnTo>
                  <a:lnTo>
                    <a:pt x="78" y="220"/>
                  </a:lnTo>
                  <a:lnTo>
                    <a:pt x="67" y="217"/>
                  </a:lnTo>
                  <a:lnTo>
                    <a:pt x="57" y="214"/>
                  </a:lnTo>
                  <a:lnTo>
                    <a:pt x="47" y="209"/>
                  </a:lnTo>
                  <a:lnTo>
                    <a:pt x="38" y="203"/>
                  </a:lnTo>
                  <a:lnTo>
                    <a:pt x="30" y="196"/>
                  </a:lnTo>
                  <a:lnTo>
                    <a:pt x="21" y="189"/>
                  </a:lnTo>
                  <a:lnTo>
                    <a:pt x="21" y="189"/>
                  </a:lnTo>
                  <a:lnTo>
                    <a:pt x="15" y="183"/>
                  </a:lnTo>
                  <a:lnTo>
                    <a:pt x="9" y="175"/>
                  </a:lnTo>
                  <a:lnTo>
                    <a:pt x="4" y="167"/>
                  </a:lnTo>
                  <a:lnTo>
                    <a:pt x="0" y="158"/>
                  </a:lnTo>
                  <a:lnTo>
                    <a:pt x="61" y="158"/>
                  </a:lnTo>
                  <a:lnTo>
                    <a:pt x="61" y="158"/>
                  </a:lnTo>
                  <a:lnTo>
                    <a:pt x="69" y="164"/>
                  </a:lnTo>
                  <a:lnTo>
                    <a:pt x="79" y="169"/>
                  </a:lnTo>
                  <a:lnTo>
                    <a:pt x="89" y="172"/>
                  </a:lnTo>
                  <a:lnTo>
                    <a:pt x="100" y="173"/>
                  </a:lnTo>
                  <a:lnTo>
                    <a:pt x="181" y="173"/>
                  </a:lnTo>
                  <a:lnTo>
                    <a:pt x="181" y="173"/>
                  </a:lnTo>
                  <a:lnTo>
                    <a:pt x="193" y="172"/>
                  </a:lnTo>
                  <a:lnTo>
                    <a:pt x="204" y="168"/>
                  </a:lnTo>
                  <a:lnTo>
                    <a:pt x="215" y="162"/>
                  </a:lnTo>
                  <a:lnTo>
                    <a:pt x="224" y="154"/>
                  </a:lnTo>
                  <a:lnTo>
                    <a:pt x="224" y="154"/>
                  </a:lnTo>
                  <a:lnTo>
                    <a:pt x="231" y="146"/>
                  </a:lnTo>
                  <a:lnTo>
                    <a:pt x="237" y="135"/>
                  </a:lnTo>
                  <a:lnTo>
                    <a:pt x="241" y="124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1" y="99"/>
                  </a:lnTo>
                  <a:lnTo>
                    <a:pt x="237" y="86"/>
                  </a:lnTo>
                  <a:lnTo>
                    <a:pt x="231" y="77"/>
                  </a:lnTo>
                  <a:lnTo>
                    <a:pt x="224" y="68"/>
                  </a:lnTo>
                  <a:lnTo>
                    <a:pt x="224" y="68"/>
                  </a:lnTo>
                  <a:lnTo>
                    <a:pt x="215" y="60"/>
                  </a:lnTo>
                  <a:lnTo>
                    <a:pt x="204" y="54"/>
                  </a:lnTo>
                  <a:lnTo>
                    <a:pt x="193" y="51"/>
                  </a:lnTo>
                  <a:lnTo>
                    <a:pt x="181" y="49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89" y="51"/>
                  </a:lnTo>
                  <a:lnTo>
                    <a:pt x="79" y="53"/>
                  </a:lnTo>
                  <a:lnTo>
                    <a:pt x="69" y="58"/>
                  </a:lnTo>
                  <a:lnTo>
                    <a:pt x="61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56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30" y="26"/>
                  </a:lnTo>
                  <a:lnTo>
                    <a:pt x="38" y="18"/>
                  </a:lnTo>
                  <a:lnTo>
                    <a:pt x="47" y="13"/>
                  </a:lnTo>
                  <a:lnTo>
                    <a:pt x="57" y="9"/>
                  </a:lnTo>
                  <a:lnTo>
                    <a:pt x="67" y="5"/>
                  </a:lnTo>
                  <a:lnTo>
                    <a:pt x="78" y="2"/>
                  </a:lnTo>
                  <a:lnTo>
                    <a:pt x="89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Freeform 21"/>
            <p:cNvSpPr/>
            <p:nvPr/>
          </p:nvSpPr>
          <p:spPr bwMode="auto">
            <a:xfrm>
              <a:off x="1601767" y="4427550"/>
              <a:ext cx="195263" cy="3651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24" y="0"/>
                </a:cxn>
                <a:cxn ang="0">
                  <a:pos x="224" y="0"/>
                </a:cxn>
                <a:cxn ang="0">
                  <a:pos x="229" y="1"/>
                </a:cxn>
                <a:cxn ang="0">
                  <a:pos x="233" y="2"/>
                </a:cxn>
                <a:cxn ang="0">
                  <a:pos x="236" y="5"/>
                </a:cxn>
                <a:cxn ang="0">
                  <a:pos x="240" y="7"/>
                </a:cxn>
                <a:cxn ang="0">
                  <a:pos x="242" y="11"/>
                </a:cxn>
                <a:cxn ang="0">
                  <a:pos x="245" y="14"/>
                </a:cxn>
                <a:cxn ang="0">
                  <a:pos x="246" y="18"/>
                </a:cxn>
                <a:cxn ang="0">
                  <a:pos x="246" y="23"/>
                </a:cxn>
                <a:cxn ang="0">
                  <a:pos x="246" y="23"/>
                </a:cxn>
                <a:cxn ang="0">
                  <a:pos x="246" y="23"/>
                </a:cxn>
                <a:cxn ang="0">
                  <a:pos x="246" y="28"/>
                </a:cxn>
                <a:cxn ang="0">
                  <a:pos x="245" y="32"/>
                </a:cxn>
                <a:cxn ang="0">
                  <a:pos x="242" y="36"/>
                </a:cxn>
                <a:cxn ang="0">
                  <a:pos x="240" y="39"/>
                </a:cxn>
                <a:cxn ang="0">
                  <a:pos x="236" y="42"/>
                </a:cxn>
                <a:cxn ang="0">
                  <a:pos x="233" y="44"/>
                </a:cxn>
                <a:cxn ang="0">
                  <a:pos x="229" y="45"/>
                </a:cxn>
                <a:cxn ang="0">
                  <a:pos x="224" y="45"/>
                </a:cxn>
                <a:cxn ang="0">
                  <a:pos x="24" y="45"/>
                </a:cxn>
                <a:cxn ang="0">
                  <a:pos x="24" y="45"/>
                </a:cxn>
                <a:cxn ang="0">
                  <a:pos x="19" y="45"/>
                </a:cxn>
                <a:cxn ang="0">
                  <a:pos x="14" y="44"/>
                </a:cxn>
                <a:cxn ang="0">
                  <a:pos x="10" y="42"/>
                </a:cxn>
                <a:cxn ang="0">
                  <a:pos x="6" y="39"/>
                </a:cxn>
                <a:cxn ang="0">
                  <a:pos x="4" y="36"/>
                </a:cxn>
                <a:cxn ang="0">
                  <a:pos x="3" y="32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3" y="14"/>
                </a:cxn>
                <a:cxn ang="0">
                  <a:pos x="4" y="11"/>
                </a:cxn>
                <a:cxn ang="0">
                  <a:pos x="6" y="7"/>
                </a:cxn>
                <a:cxn ang="0">
                  <a:pos x="10" y="5"/>
                </a:cxn>
                <a:cxn ang="0">
                  <a:pos x="14" y="2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46" h="45">
                  <a:moveTo>
                    <a:pt x="24" y="0"/>
                  </a:moveTo>
                  <a:lnTo>
                    <a:pt x="224" y="0"/>
                  </a:lnTo>
                  <a:lnTo>
                    <a:pt x="224" y="0"/>
                  </a:lnTo>
                  <a:lnTo>
                    <a:pt x="229" y="1"/>
                  </a:lnTo>
                  <a:lnTo>
                    <a:pt x="233" y="2"/>
                  </a:lnTo>
                  <a:lnTo>
                    <a:pt x="236" y="5"/>
                  </a:lnTo>
                  <a:lnTo>
                    <a:pt x="240" y="7"/>
                  </a:lnTo>
                  <a:lnTo>
                    <a:pt x="242" y="11"/>
                  </a:lnTo>
                  <a:lnTo>
                    <a:pt x="245" y="14"/>
                  </a:lnTo>
                  <a:lnTo>
                    <a:pt x="246" y="18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8"/>
                  </a:lnTo>
                  <a:lnTo>
                    <a:pt x="245" y="32"/>
                  </a:lnTo>
                  <a:lnTo>
                    <a:pt x="242" y="36"/>
                  </a:lnTo>
                  <a:lnTo>
                    <a:pt x="240" y="39"/>
                  </a:lnTo>
                  <a:lnTo>
                    <a:pt x="236" y="42"/>
                  </a:lnTo>
                  <a:lnTo>
                    <a:pt x="233" y="44"/>
                  </a:lnTo>
                  <a:lnTo>
                    <a:pt x="229" y="45"/>
                  </a:lnTo>
                  <a:lnTo>
                    <a:pt x="2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19" y="45"/>
                  </a:lnTo>
                  <a:lnTo>
                    <a:pt x="14" y="44"/>
                  </a:lnTo>
                  <a:lnTo>
                    <a:pt x="10" y="42"/>
                  </a:lnTo>
                  <a:lnTo>
                    <a:pt x="6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6" y="7"/>
                  </a:lnTo>
                  <a:lnTo>
                    <a:pt x="10" y="5"/>
                  </a:lnTo>
                  <a:lnTo>
                    <a:pt x="14" y="2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11" name="Group 127"/>
          <p:cNvGrpSpPr/>
          <p:nvPr/>
        </p:nvGrpSpPr>
        <p:grpSpPr>
          <a:xfrm>
            <a:off x="9974248" y="4060491"/>
            <a:ext cx="657499" cy="433947"/>
            <a:chOff x="2141517" y="2373325"/>
            <a:chExt cx="476251" cy="314325"/>
          </a:xfrm>
          <a:solidFill>
            <a:srgbClr val="F45474"/>
          </a:solidFill>
        </p:grpSpPr>
        <p:sp>
          <p:nvSpPr>
            <p:cNvPr id="212" name="Rectangle 22"/>
            <p:cNvSpPr>
              <a:spLocks noChangeArrowheads="1"/>
            </p:cNvSpPr>
            <p:nvPr/>
          </p:nvSpPr>
          <p:spPr bwMode="auto">
            <a:xfrm>
              <a:off x="2200255" y="2678125"/>
              <a:ext cx="387350" cy="95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Rectangle 23"/>
            <p:cNvSpPr>
              <a:spLocks noChangeArrowheads="1"/>
            </p:cNvSpPr>
            <p:nvPr/>
          </p:nvSpPr>
          <p:spPr bwMode="auto">
            <a:xfrm>
              <a:off x="2517755" y="2468575"/>
              <a:ext cx="69850" cy="2095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" name="Rectangle 24"/>
            <p:cNvSpPr>
              <a:spLocks noChangeArrowheads="1"/>
            </p:cNvSpPr>
            <p:nvPr/>
          </p:nvSpPr>
          <p:spPr bwMode="auto">
            <a:xfrm>
              <a:off x="2438380" y="2547950"/>
              <a:ext cx="69850" cy="1301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Rectangle 25"/>
            <p:cNvSpPr>
              <a:spLocks noChangeArrowheads="1"/>
            </p:cNvSpPr>
            <p:nvPr/>
          </p:nvSpPr>
          <p:spPr bwMode="auto">
            <a:xfrm>
              <a:off x="2359005" y="2592400"/>
              <a:ext cx="69850" cy="857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Rectangle 26"/>
            <p:cNvSpPr>
              <a:spLocks noChangeArrowheads="1"/>
            </p:cNvSpPr>
            <p:nvPr/>
          </p:nvSpPr>
          <p:spPr bwMode="auto">
            <a:xfrm>
              <a:off x="2279630" y="2551125"/>
              <a:ext cx="69850" cy="1270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Rectangle 27"/>
            <p:cNvSpPr>
              <a:spLocks noChangeArrowheads="1"/>
            </p:cNvSpPr>
            <p:nvPr/>
          </p:nvSpPr>
          <p:spPr bwMode="auto">
            <a:xfrm>
              <a:off x="2200255" y="2587637"/>
              <a:ext cx="68263" cy="904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Freeform 28"/>
            <p:cNvSpPr/>
            <p:nvPr/>
          </p:nvSpPr>
          <p:spPr bwMode="auto">
            <a:xfrm>
              <a:off x="2141517" y="2559062"/>
              <a:ext cx="36513" cy="3810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2" y="1"/>
                </a:cxn>
                <a:cxn ang="0">
                  <a:pos x="36" y="3"/>
                </a:cxn>
                <a:cxn ang="0">
                  <a:pos x="40" y="7"/>
                </a:cxn>
                <a:cxn ang="0">
                  <a:pos x="42" y="10"/>
                </a:cxn>
                <a:cxn ang="0">
                  <a:pos x="45" y="15"/>
                </a:cxn>
                <a:cxn ang="0">
                  <a:pos x="46" y="18"/>
                </a:cxn>
                <a:cxn ang="0">
                  <a:pos x="46" y="23"/>
                </a:cxn>
                <a:cxn ang="0">
                  <a:pos x="46" y="23"/>
                </a:cxn>
                <a:cxn ang="0">
                  <a:pos x="46" y="28"/>
                </a:cxn>
                <a:cxn ang="0">
                  <a:pos x="45" y="32"/>
                </a:cxn>
                <a:cxn ang="0">
                  <a:pos x="42" y="36"/>
                </a:cxn>
                <a:cxn ang="0">
                  <a:pos x="40" y="39"/>
                </a:cxn>
                <a:cxn ang="0">
                  <a:pos x="36" y="43"/>
                </a:cxn>
                <a:cxn ang="0">
                  <a:pos x="32" y="44"/>
                </a:cxn>
                <a:cxn ang="0">
                  <a:pos x="27" y="45"/>
                </a:cxn>
                <a:cxn ang="0">
                  <a:pos x="22" y="47"/>
                </a:cxn>
                <a:cxn ang="0">
                  <a:pos x="22" y="47"/>
                </a:cxn>
                <a:cxn ang="0">
                  <a:pos x="19" y="45"/>
                </a:cxn>
                <a:cxn ang="0">
                  <a:pos x="14" y="44"/>
                </a:cxn>
                <a:cxn ang="0">
                  <a:pos x="10" y="43"/>
                </a:cxn>
                <a:cxn ang="0">
                  <a:pos x="6" y="39"/>
                </a:cxn>
                <a:cxn ang="0">
                  <a:pos x="4" y="36"/>
                </a:cxn>
                <a:cxn ang="0">
                  <a:pos x="1" y="32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1" y="15"/>
                </a:cxn>
                <a:cxn ang="0">
                  <a:pos x="4" y="10"/>
                </a:cxn>
                <a:cxn ang="0">
                  <a:pos x="6" y="7"/>
                </a:cxn>
                <a:cxn ang="0">
                  <a:pos x="10" y="3"/>
                </a:cxn>
                <a:cxn ang="0">
                  <a:pos x="14" y="1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46" h="47">
                  <a:moveTo>
                    <a:pt x="22" y="0"/>
                  </a:moveTo>
                  <a:lnTo>
                    <a:pt x="22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6" y="3"/>
                  </a:lnTo>
                  <a:lnTo>
                    <a:pt x="40" y="7"/>
                  </a:lnTo>
                  <a:lnTo>
                    <a:pt x="42" y="10"/>
                  </a:lnTo>
                  <a:lnTo>
                    <a:pt x="45" y="15"/>
                  </a:lnTo>
                  <a:lnTo>
                    <a:pt x="46" y="18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28"/>
                  </a:lnTo>
                  <a:lnTo>
                    <a:pt x="45" y="32"/>
                  </a:lnTo>
                  <a:lnTo>
                    <a:pt x="42" y="36"/>
                  </a:lnTo>
                  <a:lnTo>
                    <a:pt x="40" y="39"/>
                  </a:lnTo>
                  <a:lnTo>
                    <a:pt x="36" y="43"/>
                  </a:lnTo>
                  <a:lnTo>
                    <a:pt x="32" y="44"/>
                  </a:lnTo>
                  <a:lnTo>
                    <a:pt x="27" y="45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19" y="45"/>
                  </a:lnTo>
                  <a:lnTo>
                    <a:pt x="14" y="44"/>
                  </a:lnTo>
                  <a:lnTo>
                    <a:pt x="10" y="43"/>
                  </a:lnTo>
                  <a:lnTo>
                    <a:pt x="6" y="39"/>
                  </a:lnTo>
                  <a:lnTo>
                    <a:pt x="4" y="36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4" y="10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Freeform 29"/>
            <p:cNvSpPr/>
            <p:nvPr/>
          </p:nvSpPr>
          <p:spPr bwMode="auto">
            <a:xfrm>
              <a:off x="2568555" y="2373325"/>
              <a:ext cx="49213" cy="4762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1"/>
                </a:cxn>
                <a:cxn ang="0">
                  <a:pos x="22" y="29"/>
                </a:cxn>
                <a:cxn ang="0">
                  <a:pos x="43" y="59"/>
                </a:cxn>
                <a:cxn ang="0">
                  <a:pos x="62" y="0"/>
                </a:cxn>
              </a:cxnLst>
              <a:rect l="0" t="0" r="r" b="b"/>
              <a:pathLst>
                <a:path w="62" h="59">
                  <a:moveTo>
                    <a:pt x="62" y="0"/>
                  </a:moveTo>
                  <a:lnTo>
                    <a:pt x="0" y="1"/>
                  </a:lnTo>
                  <a:lnTo>
                    <a:pt x="22" y="29"/>
                  </a:lnTo>
                  <a:lnTo>
                    <a:pt x="43" y="59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Freeform 30"/>
            <p:cNvSpPr/>
            <p:nvPr/>
          </p:nvSpPr>
          <p:spPr bwMode="auto">
            <a:xfrm>
              <a:off x="2176442" y="2397137"/>
              <a:ext cx="404813" cy="169863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176" y="73"/>
                </a:cxn>
                <a:cxn ang="0">
                  <a:pos x="182" y="70"/>
                </a:cxn>
                <a:cxn ang="0">
                  <a:pos x="186" y="75"/>
                </a:cxn>
                <a:cxn ang="0">
                  <a:pos x="270" y="174"/>
                </a:cxn>
                <a:cxn ang="0">
                  <a:pos x="502" y="0"/>
                </a:cxn>
                <a:cxn ang="0">
                  <a:pos x="507" y="7"/>
                </a:cxn>
                <a:cxn ang="0">
                  <a:pos x="511" y="12"/>
                </a:cxn>
                <a:cxn ang="0">
                  <a:pos x="274" y="190"/>
                </a:cxn>
                <a:cxn ang="0">
                  <a:pos x="268" y="193"/>
                </a:cxn>
                <a:cxn ang="0">
                  <a:pos x="263" y="188"/>
                </a:cxn>
                <a:cxn ang="0">
                  <a:pos x="180" y="89"/>
                </a:cxn>
                <a:cxn ang="0">
                  <a:pos x="9" y="216"/>
                </a:cxn>
                <a:cxn ang="0">
                  <a:pos x="9" y="216"/>
                </a:cxn>
                <a:cxn ang="0">
                  <a:pos x="5" y="209"/>
                </a:cxn>
                <a:cxn ang="0">
                  <a:pos x="0" y="204"/>
                </a:cxn>
                <a:cxn ang="0">
                  <a:pos x="0" y="204"/>
                </a:cxn>
              </a:cxnLst>
              <a:rect l="0" t="0" r="r" b="b"/>
              <a:pathLst>
                <a:path w="511" h="216">
                  <a:moveTo>
                    <a:pt x="0" y="204"/>
                  </a:moveTo>
                  <a:lnTo>
                    <a:pt x="176" y="73"/>
                  </a:lnTo>
                  <a:lnTo>
                    <a:pt x="182" y="70"/>
                  </a:lnTo>
                  <a:lnTo>
                    <a:pt x="186" y="75"/>
                  </a:lnTo>
                  <a:lnTo>
                    <a:pt x="270" y="174"/>
                  </a:lnTo>
                  <a:lnTo>
                    <a:pt x="502" y="0"/>
                  </a:lnTo>
                  <a:lnTo>
                    <a:pt x="507" y="7"/>
                  </a:lnTo>
                  <a:lnTo>
                    <a:pt x="511" y="12"/>
                  </a:lnTo>
                  <a:lnTo>
                    <a:pt x="274" y="190"/>
                  </a:lnTo>
                  <a:lnTo>
                    <a:pt x="268" y="193"/>
                  </a:lnTo>
                  <a:lnTo>
                    <a:pt x="263" y="188"/>
                  </a:lnTo>
                  <a:lnTo>
                    <a:pt x="180" y="89"/>
                  </a:lnTo>
                  <a:lnTo>
                    <a:pt x="9" y="216"/>
                  </a:lnTo>
                  <a:lnTo>
                    <a:pt x="9" y="216"/>
                  </a:lnTo>
                  <a:lnTo>
                    <a:pt x="5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21" name="Group 137"/>
          <p:cNvGrpSpPr/>
          <p:nvPr/>
        </p:nvGrpSpPr>
        <p:grpSpPr>
          <a:xfrm>
            <a:off x="6123051" y="4021911"/>
            <a:ext cx="289296" cy="624619"/>
            <a:chOff x="3328967" y="3373450"/>
            <a:chExt cx="209550" cy="452438"/>
          </a:xfrm>
          <a:solidFill>
            <a:srgbClr val="F45474"/>
          </a:solidFill>
        </p:grpSpPr>
        <p:sp>
          <p:nvSpPr>
            <p:cNvPr id="222" name="Freeform 31"/>
            <p:cNvSpPr/>
            <p:nvPr/>
          </p:nvSpPr>
          <p:spPr bwMode="auto">
            <a:xfrm>
              <a:off x="3328967" y="3373450"/>
              <a:ext cx="209550" cy="211138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60" y="4"/>
                </a:cxn>
                <a:cxn ang="0">
                  <a:pos x="184" y="11"/>
                </a:cxn>
                <a:cxn ang="0">
                  <a:pos x="208" y="23"/>
                </a:cxn>
                <a:cxn ang="0">
                  <a:pos x="226" y="39"/>
                </a:cxn>
                <a:cxn ang="0">
                  <a:pos x="244" y="59"/>
                </a:cxn>
                <a:cxn ang="0">
                  <a:pos x="256" y="81"/>
                </a:cxn>
                <a:cxn ang="0">
                  <a:pos x="263" y="106"/>
                </a:cxn>
                <a:cxn ang="0">
                  <a:pos x="266" y="133"/>
                </a:cxn>
                <a:cxn ang="0">
                  <a:pos x="265" y="147"/>
                </a:cxn>
                <a:cxn ang="0">
                  <a:pos x="260" y="173"/>
                </a:cxn>
                <a:cxn ang="0">
                  <a:pos x="250" y="196"/>
                </a:cxn>
                <a:cxn ang="0">
                  <a:pos x="235" y="217"/>
                </a:cxn>
                <a:cxn ang="0">
                  <a:pos x="218" y="236"/>
                </a:cxn>
                <a:cxn ang="0">
                  <a:pos x="197" y="250"/>
                </a:cxn>
                <a:cxn ang="0">
                  <a:pos x="172" y="261"/>
                </a:cxn>
                <a:cxn ang="0">
                  <a:pos x="146" y="266"/>
                </a:cxn>
                <a:cxn ang="0">
                  <a:pos x="134" y="266"/>
                </a:cxn>
                <a:cxn ang="0">
                  <a:pos x="106" y="263"/>
                </a:cxn>
                <a:cxn ang="0">
                  <a:pos x="82" y="256"/>
                </a:cxn>
                <a:cxn ang="0">
                  <a:pos x="58" y="243"/>
                </a:cxn>
                <a:cxn ang="0">
                  <a:pos x="40" y="227"/>
                </a:cxn>
                <a:cxn ang="0">
                  <a:pos x="22" y="208"/>
                </a:cxn>
                <a:cxn ang="0">
                  <a:pos x="10" y="185"/>
                </a:cxn>
                <a:cxn ang="0">
                  <a:pos x="3" y="161"/>
                </a:cxn>
                <a:cxn ang="0">
                  <a:pos x="0" y="133"/>
                </a:cxn>
                <a:cxn ang="0">
                  <a:pos x="1" y="120"/>
                </a:cxn>
                <a:cxn ang="0">
                  <a:pos x="6" y="94"/>
                </a:cxn>
                <a:cxn ang="0">
                  <a:pos x="16" y="70"/>
                </a:cxn>
                <a:cxn ang="0">
                  <a:pos x="31" y="49"/>
                </a:cxn>
                <a:cxn ang="0">
                  <a:pos x="48" y="31"/>
                </a:cxn>
                <a:cxn ang="0">
                  <a:pos x="69" y="16"/>
                </a:cxn>
                <a:cxn ang="0">
                  <a:pos x="94" y="6"/>
                </a:cxn>
                <a:cxn ang="0">
                  <a:pos x="120" y="1"/>
                </a:cxn>
                <a:cxn ang="0">
                  <a:pos x="134" y="0"/>
                </a:cxn>
              </a:cxnLst>
              <a:rect l="0" t="0" r="r" b="b"/>
              <a:pathLst>
                <a:path w="266" h="266">
                  <a:moveTo>
                    <a:pt x="134" y="0"/>
                  </a:moveTo>
                  <a:lnTo>
                    <a:pt x="134" y="0"/>
                  </a:lnTo>
                  <a:lnTo>
                    <a:pt x="146" y="1"/>
                  </a:lnTo>
                  <a:lnTo>
                    <a:pt x="160" y="4"/>
                  </a:lnTo>
                  <a:lnTo>
                    <a:pt x="172" y="6"/>
                  </a:lnTo>
                  <a:lnTo>
                    <a:pt x="184" y="11"/>
                  </a:lnTo>
                  <a:lnTo>
                    <a:pt x="197" y="16"/>
                  </a:lnTo>
                  <a:lnTo>
                    <a:pt x="208" y="23"/>
                  </a:lnTo>
                  <a:lnTo>
                    <a:pt x="218" y="31"/>
                  </a:lnTo>
                  <a:lnTo>
                    <a:pt x="226" y="39"/>
                  </a:lnTo>
                  <a:lnTo>
                    <a:pt x="235" y="49"/>
                  </a:lnTo>
                  <a:lnTo>
                    <a:pt x="244" y="59"/>
                  </a:lnTo>
                  <a:lnTo>
                    <a:pt x="250" y="70"/>
                  </a:lnTo>
                  <a:lnTo>
                    <a:pt x="256" y="81"/>
                  </a:lnTo>
                  <a:lnTo>
                    <a:pt x="260" y="94"/>
                  </a:lnTo>
                  <a:lnTo>
                    <a:pt x="263" y="106"/>
                  </a:lnTo>
                  <a:lnTo>
                    <a:pt x="265" y="120"/>
                  </a:lnTo>
                  <a:lnTo>
                    <a:pt x="266" y="133"/>
                  </a:lnTo>
                  <a:lnTo>
                    <a:pt x="266" y="133"/>
                  </a:lnTo>
                  <a:lnTo>
                    <a:pt x="265" y="147"/>
                  </a:lnTo>
                  <a:lnTo>
                    <a:pt x="263" y="161"/>
                  </a:lnTo>
                  <a:lnTo>
                    <a:pt x="260" y="173"/>
                  </a:lnTo>
                  <a:lnTo>
                    <a:pt x="256" y="185"/>
                  </a:lnTo>
                  <a:lnTo>
                    <a:pt x="250" y="196"/>
                  </a:lnTo>
                  <a:lnTo>
                    <a:pt x="244" y="208"/>
                  </a:lnTo>
                  <a:lnTo>
                    <a:pt x="235" y="217"/>
                  </a:lnTo>
                  <a:lnTo>
                    <a:pt x="226" y="227"/>
                  </a:lnTo>
                  <a:lnTo>
                    <a:pt x="218" y="236"/>
                  </a:lnTo>
                  <a:lnTo>
                    <a:pt x="208" y="243"/>
                  </a:lnTo>
                  <a:lnTo>
                    <a:pt x="197" y="250"/>
                  </a:lnTo>
                  <a:lnTo>
                    <a:pt x="184" y="256"/>
                  </a:lnTo>
                  <a:lnTo>
                    <a:pt x="172" y="261"/>
                  </a:lnTo>
                  <a:lnTo>
                    <a:pt x="160" y="263"/>
                  </a:lnTo>
                  <a:lnTo>
                    <a:pt x="146" y="266"/>
                  </a:lnTo>
                  <a:lnTo>
                    <a:pt x="134" y="266"/>
                  </a:lnTo>
                  <a:lnTo>
                    <a:pt x="134" y="266"/>
                  </a:lnTo>
                  <a:lnTo>
                    <a:pt x="120" y="266"/>
                  </a:lnTo>
                  <a:lnTo>
                    <a:pt x="106" y="263"/>
                  </a:lnTo>
                  <a:lnTo>
                    <a:pt x="94" y="261"/>
                  </a:lnTo>
                  <a:lnTo>
                    <a:pt x="82" y="256"/>
                  </a:lnTo>
                  <a:lnTo>
                    <a:pt x="69" y="250"/>
                  </a:lnTo>
                  <a:lnTo>
                    <a:pt x="58" y="243"/>
                  </a:lnTo>
                  <a:lnTo>
                    <a:pt x="48" y="236"/>
                  </a:lnTo>
                  <a:lnTo>
                    <a:pt x="40" y="227"/>
                  </a:lnTo>
                  <a:lnTo>
                    <a:pt x="31" y="217"/>
                  </a:lnTo>
                  <a:lnTo>
                    <a:pt x="22" y="208"/>
                  </a:lnTo>
                  <a:lnTo>
                    <a:pt x="16" y="196"/>
                  </a:lnTo>
                  <a:lnTo>
                    <a:pt x="10" y="185"/>
                  </a:lnTo>
                  <a:lnTo>
                    <a:pt x="6" y="173"/>
                  </a:lnTo>
                  <a:lnTo>
                    <a:pt x="3" y="161"/>
                  </a:lnTo>
                  <a:lnTo>
                    <a:pt x="1" y="147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" y="120"/>
                  </a:lnTo>
                  <a:lnTo>
                    <a:pt x="3" y="106"/>
                  </a:lnTo>
                  <a:lnTo>
                    <a:pt x="6" y="94"/>
                  </a:lnTo>
                  <a:lnTo>
                    <a:pt x="10" y="81"/>
                  </a:lnTo>
                  <a:lnTo>
                    <a:pt x="16" y="70"/>
                  </a:lnTo>
                  <a:lnTo>
                    <a:pt x="22" y="59"/>
                  </a:lnTo>
                  <a:lnTo>
                    <a:pt x="31" y="49"/>
                  </a:lnTo>
                  <a:lnTo>
                    <a:pt x="40" y="39"/>
                  </a:lnTo>
                  <a:lnTo>
                    <a:pt x="48" y="31"/>
                  </a:lnTo>
                  <a:lnTo>
                    <a:pt x="58" y="23"/>
                  </a:lnTo>
                  <a:lnTo>
                    <a:pt x="69" y="16"/>
                  </a:lnTo>
                  <a:lnTo>
                    <a:pt x="82" y="11"/>
                  </a:lnTo>
                  <a:lnTo>
                    <a:pt x="94" y="6"/>
                  </a:lnTo>
                  <a:lnTo>
                    <a:pt x="106" y="4"/>
                  </a:lnTo>
                  <a:lnTo>
                    <a:pt x="120" y="1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Freeform 32"/>
            <p:cNvSpPr/>
            <p:nvPr/>
          </p:nvSpPr>
          <p:spPr bwMode="auto">
            <a:xfrm>
              <a:off x="3400405" y="3563950"/>
              <a:ext cx="66675" cy="261938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82" y="288"/>
                </a:cxn>
                <a:cxn ang="0">
                  <a:pos x="82" y="288"/>
                </a:cxn>
                <a:cxn ang="0">
                  <a:pos x="81" y="296"/>
                </a:cxn>
                <a:cxn ang="0">
                  <a:pos x="79" y="304"/>
                </a:cxn>
                <a:cxn ang="0">
                  <a:pos x="75" y="311"/>
                </a:cxn>
                <a:cxn ang="0">
                  <a:pos x="70" y="316"/>
                </a:cxn>
                <a:cxn ang="0">
                  <a:pos x="64" y="322"/>
                </a:cxn>
                <a:cxn ang="0">
                  <a:pos x="56" y="326"/>
                </a:cxn>
                <a:cxn ang="0">
                  <a:pos x="49" y="329"/>
                </a:cxn>
                <a:cxn ang="0">
                  <a:pos x="42" y="329"/>
                </a:cxn>
                <a:cxn ang="0">
                  <a:pos x="42" y="329"/>
                </a:cxn>
                <a:cxn ang="0">
                  <a:pos x="42" y="329"/>
                </a:cxn>
                <a:cxn ang="0">
                  <a:pos x="33" y="329"/>
                </a:cxn>
                <a:cxn ang="0">
                  <a:pos x="26" y="326"/>
                </a:cxn>
                <a:cxn ang="0">
                  <a:pos x="18" y="322"/>
                </a:cxn>
                <a:cxn ang="0">
                  <a:pos x="12" y="316"/>
                </a:cxn>
                <a:cxn ang="0">
                  <a:pos x="7" y="311"/>
                </a:cxn>
                <a:cxn ang="0">
                  <a:pos x="3" y="304"/>
                </a:cxn>
                <a:cxn ang="0">
                  <a:pos x="1" y="296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82" y="0"/>
                </a:cxn>
              </a:cxnLst>
              <a:rect l="0" t="0" r="r" b="b"/>
              <a:pathLst>
                <a:path w="82" h="329">
                  <a:moveTo>
                    <a:pt x="82" y="0"/>
                  </a:moveTo>
                  <a:lnTo>
                    <a:pt x="82" y="288"/>
                  </a:lnTo>
                  <a:lnTo>
                    <a:pt x="82" y="288"/>
                  </a:lnTo>
                  <a:lnTo>
                    <a:pt x="81" y="296"/>
                  </a:lnTo>
                  <a:lnTo>
                    <a:pt x="79" y="304"/>
                  </a:lnTo>
                  <a:lnTo>
                    <a:pt x="75" y="311"/>
                  </a:lnTo>
                  <a:lnTo>
                    <a:pt x="70" y="316"/>
                  </a:lnTo>
                  <a:lnTo>
                    <a:pt x="64" y="322"/>
                  </a:lnTo>
                  <a:lnTo>
                    <a:pt x="56" y="326"/>
                  </a:lnTo>
                  <a:lnTo>
                    <a:pt x="49" y="329"/>
                  </a:lnTo>
                  <a:lnTo>
                    <a:pt x="42" y="329"/>
                  </a:lnTo>
                  <a:lnTo>
                    <a:pt x="42" y="329"/>
                  </a:lnTo>
                  <a:lnTo>
                    <a:pt x="42" y="329"/>
                  </a:lnTo>
                  <a:lnTo>
                    <a:pt x="33" y="329"/>
                  </a:lnTo>
                  <a:lnTo>
                    <a:pt x="26" y="326"/>
                  </a:lnTo>
                  <a:lnTo>
                    <a:pt x="18" y="322"/>
                  </a:lnTo>
                  <a:lnTo>
                    <a:pt x="12" y="316"/>
                  </a:lnTo>
                  <a:lnTo>
                    <a:pt x="7" y="311"/>
                  </a:lnTo>
                  <a:lnTo>
                    <a:pt x="3" y="304"/>
                  </a:lnTo>
                  <a:lnTo>
                    <a:pt x="1" y="296"/>
                  </a:lnTo>
                  <a:lnTo>
                    <a:pt x="0" y="288"/>
                  </a:lnTo>
                  <a:lnTo>
                    <a:pt x="0" y="0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Freeform 33"/>
            <p:cNvSpPr/>
            <p:nvPr/>
          </p:nvSpPr>
          <p:spPr bwMode="auto">
            <a:xfrm>
              <a:off x="3375005" y="3421075"/>
              <a:ext cx="117475" cy="117475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6" y="0"/>
                </a:cxn>
                <a:cxn ang="0">
                  <a:pos x="83" y="0"/>
                </a:cxn>
                <a:cxn ang="0">
                  <a:pos x="90" y="1"/>
                </a:cxn>
                <a:cxn ang="0">
                  <a:pos x="104" y="5"/>
                </a:cxn>
                <a:cxn ang="0">
                  <a:pos x="116" y="13"/>
                </a:cxn>
                <a:cxn ang="0">
                  <a:pos x="128" y="21"/>
                </a:cxn>
                <a:cxn ang="0">
                  <a:pos x="136" y="32"/>
                </a:cxn>
                <a:cxn ang="0">
                  <a:pos x="144" y="45"/>
                </a:cxn>
                <a:cxn ang="0">
                  <a:pos x="149" y="60"/>
                </a:cxn>
                <a:cxn ang="0">
                  <a:pos x="149" y="67"/>
                </a:cxn>
                <a:cxn ang="0">
                  <a:pos x="150" y="74"/>
                </a:cxn>
                <a:cxn ang="0">
                  <a:pos x="150" y="74"/>
                </a:cxn>
                <a:cxn ang="0">
                  <a:pos x="149" y="82"/>
                </a:cxn>
                <a:cxn ang="0">
                  <a:pos x="149" y="89"/>
                </a:cxn>
                <a:cxn ang="0">
                  <a:pos x="144" y="103"/>
                </a:cxn>
                <a:cxn ang="0">
                  <a:pos x="136" y="116"/>
                </a:cxn>
                <a:cxn ang="0">
                  <a:pos x="128" y="128"/>
                </a:cxn>
                <a:cxn ang="0">
                  <a:pos x="116" y="136"/>
                </a:cxn>
                <a:cxn ang="0">
                  <a:pos x="104" y="142"/>
                </a:cxn>
                <a:cxn ang="0">
                  <a:pos x="90" y="147"/>
                </a:cxn>
                <a:cxn ang="0">
                  <a:pos x="83" y="149"/>
                </a:cxn>
                <a:cxn ang="0">
                  <a:pos x="76" y="149"/>
                </a:cxn>
                <a:cxn ang="0">
                  <a:pos x="76" y="149"/>
                </a:cxn>
                <a:cxn ang="0">
                  <a:pos x="67" y="149"/>
                </a:cxn>
                <a:cxn ang="0">
                  <a:pos x="60" y="147"/>
                </a:cxn>
                <a:cxn ang="0">
                  <a:pos x="46" y="142"/>
                </a:cxn>
                <a:cxn ang="0">
                  <a:pos x="34" y="136"/>
                </a:cxn>
                <a:cxn ang="0">
                  <a:pos x="22" y="128"/>
                </a:cxn>
                <a:cxn ang="0">
                  <a:pos x="14" y="116"/>
                </a:cxn>
                <a:cxn ang="0">
                  <a:pos x="6" y="103"/>
                </a:cxn>
                <a:cxn ang="0">
                  <a:pos x="1" y="89"/>
                </a:cxn>
                <a:cxn ang="0">
                  <a:pos x="1" y="82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1" y="67"/>
                </a:cxn>
                <a:cxn ang="0">
                  <a:pos x="1" y="60"/>
                </a:cxn>
                <a:cxn ang="0">
                  <a:pos x="6" y="45"/>
                </a:cxn>
                <a:cxn ang="0">
                  <a:pos x="14" y="32"/>
                </a:cxn>
                <a:cxn ang="0">
                  <a:pos x="22" y="21"/>
                </a:cxn>
                <a:cxn ang="0">
                  <a:pos x="34" y="13"/>
                </a:cxn>
                <a:cxn ang="0">
                  <a:pos x="46" y="5"/>
                </a:cxn>
                <a:cxn ang="0">
                  <a:pos x="60" y="1"/>
                </a:cxn>
                <a:cxn ang="0">
                  <a:pos x="67" y="0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150" h="149">
                  <a:moveTo>
                    <a:pt x="76" y="0"/>
                  </a:moveTo>
                  <a:lnTo>
                    <a:pt x="76" y="0"/>
                  </a:lnTo>
                  <a:lnTo>
                    <a:pt x="83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6" y="13"/>
                  </a:lnTo>
                  <a:lnTo>
                    <a:pt x="128" y="21"/>
                  </a:lnTo>
                  <a:lnTo>
                    <a:pt x="136" y="32"/>
                  </a:lnTo>
                  <a:lnTo>
                    <a:pt x="144" y="45"/>
                  </a:lnTo>
                  <a:lnTo>
                    <a:pt x="149" y="60"/>
                  </a:lnTo>
                  <a:lnTo>
                    <a:pt x="149" y="67"/>
                  </a:lnTo>
                  <a:lnTo>
                    <a:pt x="150" y="74"/>
                  </a:lnTo>
                  <a:lnTo>
                    <a:pt x="150" y="74"/>
                  </a:lnTo>
                  <a:lnTo>
                    <a:pt x="149" y="82"/>
                  </a:lnTo>
                  <a:lnTo>
                    <a:pt x="149" y="89"/>
                  </a:lnTo>
                  <a:lnTo>
                    <a:pt x="144" y="103"/>
                  </a:lnTo>
                  <a:lnTo>
                    <a:pt x="136" y="116"/>
                  </a:lnTo>
                  <a:lnTo>
                    <a:pt x="128" y="128"/>
                  </a:lnTo>
                  <a:lnTo>
                    <a:pt x="116" y="136"/>
                  </a:lnTo>
                  <a:lnTo>
                    <a:pt x="104" y="142"/>
                  </a:lnTo>
                  <a:lnTo>
                    <a:pt x="90" y="147"/>
                  </a:lnTo>
                  <a:lnTo>
                    <a:pt x="83" y="149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67" y="149"/>
                  </a:lnTo>
                  <a:lnTo>
                    <a:pt x="60" y="147"/>
                  </a:lnTo>
                  <a:lnTo>
                    <a:pt x="46" y="142"/>
                  </a:lnTo>
                  <a:lnTo>
                    <a:pt x="34" y="136"/>
                  </a:lnTo>
                  <a:lnTo>
                    <a:pt x="22" y="128"/>
                  </a:lnTo>
                  <a:lnTo>
                    <a:pt x="14" y="116"/>
                  </a:lnTo>
                  <a:lnTo>
                    <a:pt x="6" y="103"/>
                  </a:lnTo>
                  <a:lnTo>
                    <a:pt x="1" y="89"/>
                  </a:lnTo>
                  <a:lnTo>
                    <a:pt x="1" y="8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" y="67"/>
                  </a:lnTo>
                  <a:lnTo>
                    <a:pt x="1" y="60"/>
                  </a:lnTo>
                  <a:lnTo>
                    <a:pt x="6" y="45"/>
                  </a:lnTo>
                  <a:lnTo>
                    <a:pt x="14" y="32"/>
                  </a:lnTo>
                  <a:lnTo>
                    <a:pt x="22" y="21"/>
                  </a:lnTo>
                  <a:lnTo>
                    <a:pt x="34" y="13"/>
                  </a:lnTo>
                  <a:lnTo>
                    <a:pt x="46" y="5"/>
                  </a:lnTo>
                  <a:lnTo>
                    <a:pt x="60" y="1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Freeform 34"/>
            <p:cNvSpPr/>
            <p:nvPr/>
          </p:nvSpPr>
          <p:spPr bwMode="auto">
            <a:xfrm>
              <a:off x="3428980" y="3716350"/>
              <a:ext cx="88900" cy="6508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3" y="1"/>
                </a:cxn>
                <a:cxn ang="0">
                  <a:pos x="98" y="3"/>
                </a:cxn>
                <a:cxn ang="0">
                  <a:pos x="103" y="5"/>
                </a:cxn>
                <a:cxn ang="0">
                  <a:pos x="107" y="8"/>
                </a:cxn>
                <a:cxn ang="0">
                  <a:pos x="109" y="11"/>
                </a:cxn>
                <a:cxn ang="0">
                  <a:pos x="111" y="16"/>
                </a:cxn>
                <a:cxn ang="0">
                  <a:pos x="113" y="21"/>
                </a:cxn>
                <a:cxn ang="0">
                  <a:pos x="114" y="26"/>
                </a:cxn>
                <a:cxn ang="0">
                  <a:pos x="114" y="57"/>
                </a:cxn>
                <a:cxn ang="0">
                  <a:pos x="114" y="57"/>
                </a:cxn>
                <a:cxn ang="0">
                  <a:pos x="113" y="62"/>
                </a:cxn>
                <a:cxn ang="0">
                  <a:pos x="111" y="67"/>
                </a:cxn>
                <a:cxn ang="0">
                  <a:pos x="109" y="72"/>
                </a:cxn>
                <a:cxn ang="0">
                  <a:pos x="107" y="76"/>
                </a:cxn>
                <a:cxn ang="0">
                  <a:pos x="103" y="78"/>
                </a:cxn>
                <a:cxn ang="0">
                  <a:pos x="98" y="80"/>
                </a:cxn>
                <a:cxn ang="0">
                  <a:pos x="93" y="82"/>
                </a:cxn>
                <a:cxn ang="0">
                  <a:pos x="88" y="83"/>
                </a:cxn>
                <a:cxn ang="0">
                  <a:pos x="25" y="83"/>
                </a:cxn>
                <a:cxn ang="0">
                  <a:pos x="25" y="83"/>
                </a:cxn>
                <a:cxn ang="0">
                  <a:pos x="20" y="82"/>
                </a:cxn>
                <a:cxn ang="0">
                  <a:pos x="15" y="80"/>
                </a:cxn>
                <a:cxn ang="0">
                  <a:pos x="11" y="78"/>
                </a:cxn>
                <a:cxn ang="0">
                  <a:pos x="8" y="76"/>
                </a:cxn>
                <a:cxn ang="0">
                  <a:pos x="4" y="72"/>
                </a:cxn>
                <a:cxn ang="0">
                  <a:pos x="3" y="67"/>
                </a:cxn>
                <a:cxn ang="0">
                  <a:pos x="0" y="62"/>
                </a:cxn>
                <a:cxn ang="0">
                  <a:pos x="0" y="57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21"/>
                </a:cxn>
                <a:cxn ang="0">
                  <a:pos x="3" y="16"/>
                </a:cxn>
                <a:cxn ang="0">
                  <a:pos x="4" y="11"/>
                </a:cxn>
                <a:cxn ang="0">
                  <a:pos x="8" y="8"/>
                </a:cxn>
                <a:cxn ang="0">
                  <a:pos x="11" y="5"/>
                </a:cxn>
                <a:cxn ang="0">
                  <a:pos x="15" y="3"/>
                </a:cxn>
                <a:cxn ang="0">
                  <a:pos x="20" y="1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114" h="83">
                  <a:moveTo>
                    <a:pt x="25" y="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93" y="1"/>
                  </a:lnTo>
                  <a:lnTo>
                    <a:pt x="98" y="3"/>
                  </a:lnTo>
                  <a:lnTo>
                    <a:pt x="103" y="5"/>
                  </a:lnTo>
                  <a:lnTo>
                    <a:pt x="107" y="8"/>
                  </a:lnTo>
                  <a:lnTo>
                    <a:pt x="109" y="11"/>
                  </a:lnTo>
                  <a:lnTo>
                    <a:pt x="111" y="16"/>
                  </a:lnTo>
                  <a:lnTo>
                    <a:pt x="113" y="21"/>
                  </a:lnTo>
                  <a:lnTo>
                    <a:pt x="114" y="26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3" y="62"/>
                  </a:lnTo>
                  <a:lnTo>
                    <a:pt x="111" y="67"/>
                  </a:lnTo>
                  <a:lnTo>
                    <a:pt x="109" y="72"/>
                  </a:lnTo>
                  <a:lnTo>
                    <a:pt x="107" y="76"/>
                  </a:lnTo>
                  <a:lnTo>
                    <a:pt x="103" y="78"/>
                  </a:lnTo>
                  <a:lnTo>
                    <a:pt x="98" y="80"/>
                  </a:lnTo>
                  <a:lnTo>
                    <a:pt x="93" y="82"/>
                  </a:lnTo>
                  <a:lnTo>
                    <a:pt x="88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0" y="82"/>
                  </a:lnTo>
                  <a:lnTo>
                    <a:pt x="15" y="80"/>
                  </a:lnTo>
                  <a:lnTo>
                    <a:pt x="11" y="78"/>
                  </a:lnTo>
                  <a:lnTo>
                    <a:pt x="8" y="76"/>
                  </a:lnTo>
                  <a:lnTo>
                    <a:pt x="4" y="72"/>
                  </a:lnTo>
                  <a:lnTo>
                    <a:pt x="3" y="67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3" y="16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5" y="3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Freeform 35"/>
            <p:cNvSpPr/>
            <p:nvPr/>
          </p:nvSpPr>
          <p:spPr bwMode="auto">
            <a:xfrm>
              <a:off x="3428980" y="3640150"/>
              <a:ext cx="88900" cy="6508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3" y="0"/>
                </a:cxn>
                <a:cxn ang="0">
                  <a:pos x="98" y="1"/>
                </a:cxn>
                <a:cxn ang="0">
                  <a:pos x="103" y="4"/>
                </a:cxn>
                <a:cxn ang="0">
                  <a:pos x="107" y="7"/>
                </a:cxn>
                <a:cxn ang="0">
                  <a:pos x="109" y="11"/>
                </a:cxn>
                <a:cxn ang="0">
                  <a:pos x="111" y="15"/>
                </a:cxn>
                <a:cxn ang="0">
                  <a:pos x="113" y="20"/>
                </a:cxn>
                <a:cxn ang="0">
                  <a:pos x="114" y="25"/>
                </a:cxn>
                <a:cxn ang="0">
                  <a:pos x="114" y="57"/>
                </a:cxn>
                <a:cxn ang="0">
                  <a:pos x="114" y="57"/>
                </a:cxn>
                <a:cxn ang="0">
                  <a:pos x="113" y="62"/>
                </a:cxn>
                <a:cxn ang="0">
                  <a:pos x="111" y="65"/>
                </a:cxn>
                <a:cxn ang="0">
                  <a:pos x="109" y="70"/>
                </a:cxn>
                <a:cxn ang="0">
                  <a:pos x="107" y="74"/>
                </a:cxn>
                <a:cxn ang="0">
                  <a:pos x="103" y="77"/>
                </a:cxn>
                <a:cxn ang="0">
                  <a:pos x="98" y="79"/>
                </a:cxn>
                <a:cxn ang="0">
                  <a:pos x="93" y="80"/>
                </a:cxn>
                <a:cxn ang="0">
                  <a:pos x="88" y="81"/>
                </a:cxn>
                <a:cxn ang="0">
                  <a:pos x="25" y="81"/>
                </a:cxn>
                <a:cxn ang="0">
                  <a:pos x="25" y="81"/>
                </a:cxn>
                <a:cxn ang="0">
                  <a:pos x="20" y="80"/>
                </a:cxn>
                <a:cxn ang="0">
                  <a:pos x="15" y="79"/>
                </a:cxn>
                <a:cxn ang="0">
                  <a:pos x="11" y="77"/>
                </a:cxn>
                <a:cxn ang="0">
                  <a:pos x="8" y="74"/>
                </a:cxn>
                <a:cxn ang="0">
                  <a:pos x="4" y="70"/>
                </a:cxn>
                <a:cxn ang="0">
                  <a:pos x="3" y="65"/>
                </a:cxn>
                <a:cxn ang="0">
                  <a:pos x="0" y="62"/>
                </a:cxn>
                <a:cxn ang="0">
                  <a:pos x="0" y="57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0"/>
                </a:cxn>
                <a:cxn ang="0">
                  <a:pos x="3" y="15"/>
                </a:cxn>
                <a:cxn ang="0">
                  <a:pos x="4" y="11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5" y="1"/>
                </a:cxn>
                <a:cxn ang="0">
                  <a:pos x="20" y="0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114" h="81">
                  <a:moveTo>
                    <a:pt x="25" y="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98" y="1"/>
                  </a:lnTo>
                  <a:lnTo>
                    <a:pt x="103" y="4"/>
                  </a:lnTo>
                  <a:lnTo>
                    <a:pt x="107" y="7"/>
                  </a:lnTo>
                  <a:lnTo>
                    <a:pt x="109" y="11"/>
                  </a:lnTo>
                  <a:lnTo>
                    <a:pt x="111" y="15"/>
                  </a:lnTo>
                  <a:lnTo>
                    <a:pt x="113" y="20"/>
                  </a:lnTo>
                  <a:lnTo>
                    <a:pt x="114" y="25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3" y="62"/>
                  </a:lnTo>
                  <a:lnTo>
                    <a:pt x="111" y="65"/>
                  </a:lnTo>
                  <a:lnTo>
                    <a:pt x="109" y="70"/>
                  </a:lnTo>
                  <a:lnTo>
                    <a:pt x="107" y="74"/>
                  </a:lnTo>
                  <a:lnTo>
                    <a:pt x="103" y="77"/>
                  </a:lnTo>
                  <a:lnTo>
                    <a:pt x="98" y="79"/>
                  </a:lnTo>
                  <a:lnTo>
                    <a:pt x="93" y="80"/>
                  </a:lnTo>
                  <a:lnTo>
                    <a:pt x="88" y="81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20" y="80"/>
                  </a:lnTo>
                  <a:lnTo>
                    <a:pt x="15" y="79"/>
                  </a:lnTo>
                  <a:lnTo>
                    <a:pt x="11" y="77"/>
                  </a:lnTo>
                  <a:lnTo>
                    <a:pt x="8" y="74"/>
                  </a:lnTo>
                  <a:lnTo>
                    <a:pt x="4" y="70"/>
                  </a:lnTo>
                  <a:lnTo>
                    <a:pt x="3" y="65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27" name="Freeform 143"/>
          <p:cNvSpPr>
            <a:spLocks noEditPoints="1"/>
          </p:cNvSpPr>
          <p:nvPr/>
        </p:nvSpPr>
        <p:spPr bwMode="auto">
          <a:xfrm>
            <a:off x="10109201" y="4979688"/>
            <a:ext cx="493713" cy="506413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rgbClr val="F45474"/>
          </a:solidFill>
          <a:ln>
            <a:noFill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组合 182"/>
          <p:cNvGrpSpPr/>
          <p:nvPr/>
        </p:nvGrpSpPr>
        <p:grpSpPr>
          <a:xfrm>
            <a:off x="422274" y="1248103"/>
            <a:ext cx="11394643" cy="4308475"/>
            <a:chOff x="422275" y="1579563"/>
            <a:chExt cx="11394642" cy="4308475"/>
          </a:xfrm>
          <a:solidFill>
            <a:srgbClr val="F45474"/>
          </a:solidFill>
        </p:grpSpPr>
        <p:sp>
          <p:nvSpPr>
            <p:cNvPr id="184" name="AutoShape 4"/>
            <p:cNvSpPr/>
            <p:nvPr/>
          </p:nvSpPr>
          <p:spPr bwMode="auto">
            <a:xfrm>
              <a:off x="11291888" y="4522788"/>
              <a:ext cx="473075" cy="4730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185" name="AutoShape 5"/>
            <p:cNvSpPr/>
            <p:nvPr/>
          </p:nvSpPr>
          <p:spPr bwMode="auto">
            <a:xfrm>
              <a:off x="10636250" y="4675188"/>
              <a:ext cx="92075" cy="123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186" name="AutoShape 6"/>
            <p:cNvSpPr/>
            <p:nvPr/>
          </p:nvSpPr>
          <p:spPr bwMode="auto">
            <a:xfrm>
              <a:off x="10301288" y="4554538"/>
              <a:ext cx="487362" cy="396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187" name="AutoShape 7"/>
            <p:cNvSpPr/>
            <p:nvPr/>
          </p:nvSpPr>
          <p:spPr bwMode="auto">
            <a:xfrm>
              <a:off x="9324975" y="4506913"/>
              <a:ext cx="487363" cy="488950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188" name="AutoShape 8"/>
            <p:cNvSpPr/>
            <p:nvPr/>
          </p:nvSpPr>
          <p:spPr bwMode="auto">
            <a:xfrm>
              <a:off x="9537700" y="4722813"/>
              <a:ext cx="61913" cy="60325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189" name="AutoShape 9"/>
            <p:cNvSpPr/>
            <p:nvPr/>
          </p:nvSpPr>
          <p:spPr bwMode="auto">
            <a:xfrm>
              <a:off x="9475788" y="4662488"/>
              <a:ext cx="184150" cy="18097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190" name="AutoShape 10"/>
            <p:cNvSpPr/>
            <p:nvPr/>
          </p:nvSpPr>
          <p:spPr bwMode="auto">
            <a:xfrm>
              <a:off x="9599613" y="4783138"/>
              <a:ext cx="74612" cy="79375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191" name="AutoShape 11"/>
            <p:cNvSpPr/>
            <p:nvPr/>
          </p:nvSpPr>
          <p:spPr bwMode="auto">
            <a:xfrm>
              <a:off x="9628188" y="4814888"/>
              <a:ext cx="109537" cy="111125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192" name="AutoShape 12"/>
            <p:cNvSpPr/>
            <p:nvPr/>
          </p:nvSpPr>
          <p:spPr bwMode="auto">
            <a:xfrm>
              <a:off x="9613900" y="4799013"/>
              <a:ext cx="92075" cy="95250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193" name="AutoShape 13"/>
            <p:cNvSpPr/>
            <p:nvPr/>
          </p:nvSpPr>
          <p:spPr bwMode="auto">
            <a:xfrm>
              <a:off x="9461500" y="4646613"/>
              <a:ext cx="76200" cy="76200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194" name="AutoShape 14"/>
            <p:cNvSpPr/>
            <p:nvPr/>
          </p:nvSpPr>
          <p:spPr bwMode="auto">
            <a:xfrm>
              <a:off x="9399588" y="4586288"/>
              <a:ext cx="109537" cy="111125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195" name="AutoShape 15"/>
            <p:cNvSpPr/>
            <p:nvPr/>
          </p:nvSpPr>
          <p:spPr bwMode="auto">
            <a:xfrm>
              <a:off x="9431338" y="4614863"/>
              <a:ext cx="92075" cy="95250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196" name="AutoShape 16"/>
            <p:cNvSpPr/>
            <p:nvPr/>
          </p:nvSpPr>
          <p:spPr bwMode="auto">
            <a:xfrm>
              <a:off x="8591550" y="4783138"/>
              <a:ext cx="61913" cy="603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4841"/>
                    <a:pt x="0" y="10800"/>
                  </a:cubicBezTo>
                  <a:cubicBezTo>
                    <a:pt x="0" y="16758"/>
                    <a:pt x="4838" y="21599"/>
                    <a:pt x="10800" y="21599"/>
                  </a:cubicBezTo>
                  <a:cubicBezTo>
                    <a:pt x="16761" y="21599"/>
                    <a:pt x="21600" y="16758"/>
                    <a:pt x="21600" y="10800"/>
                  </a:cubicBezTo>
                  <a:cubicBezTo>
                    <a:pt x="21600" y="4841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197" name="AutoShape 17"/>
            <p:cNvSpPr/>
            <p:nvPr/>
          </p:nvSpPr>
          <p:spPr bwMode="auto">
            <a:xfrm>
              <a:off x="8347075" y="4522788"/>
              <a:ext cx="488950" cy="473075"/>
            </a:xfrm>
            <a:custGeom>
              <a:avLst/>
              <a:gdLst>
                <a:gd name="T0" fmla="*/ 10473 w 20946"/>
                <a:gd name="T1" fmla="*/ 10800 h 21600"/>
                <a:gd name="T2" fmla="*/ 10473 w 20946"/>
                <a:gd name="T3" fmla="*/ 10800 h 21600"/>
                <a:gd name="T4" fmla="*/ 10473 w 20946"/>
                <a:gd name="T5" fmla="*/ 10800 h 21600"/>
                <a:gd name="T6" fmla="*/ 10473 w 2094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46" h="21600">
                  <a:moveTo>
                    <a:pt x="18509" y="15329"/>
                  </a:moveTo>
                  <a:lnTo>
                    <a:pt x="11782" y="15329"/>
                  </a:lnTo>
                  <a:cubicBezTo>
                    <a:pt x="10699" y="15329"/>
                    <a:pt x="9818" y="14391"/>
                    <a:pt x="9818" y="13238"/>
                  </a:cubicBezTo>
                  <a:cubicBezTo>
                    <a:pt x="9818" y="12086"/>
                    <a:pt x="10699" y="11148"/>
                    <a:pt x="11782" y="11148"/>
                  </a:cubicBezTo>
                  <a:lnTo>
                    <a:pt x="17673" y="11148"/>
                  </a:lnTo>
                  <a:cubicBezTo>
                    <a:pt x="18077" y="11142"/>
                    <a:pt x="18477" y="10934"/>
                    <a:pt x="18721" y="10588"/>
                  </a:cubicBezTo>
                  <a:cubicBezTo>
                    <a:pt x="18789" y="10491"/>
                    <a:pt x="18842" y="10381"/>
                    <a:pt x="18885" y="10267"/>
                  </a:cubicBezTo>
                  <a:cubicBezTo>
                    <a:pt x="18890" y="10251"/>
                    <a:pt x="18901" y="10239"/>
                    <a:pt x="18906" y="10224"/>
                  </a:cubicBezTo>
                  <a:cubicBezTo>
                    <a:pt x="19377" y="10880"/>
                    <a:pt x="19636" y="11686"/>
                    <a:pt x="19636" y="12541"/>
                  </a:cubicBezTo>
                  <a:cubicBezTo>
                    <a:pt x="19636" y="13613"/>
                    <a:pt x="19230" y="14607"/>
                    <a:pt x="18509" y="15329"/>
                  </a:cubicBezTo>
                  <a:moveTo>
                    <a:pt x="17673" y="17767"/>
                  </a:moveTo>
                  <a:cubicBezTo>
                    <a:pt x="17673" y="19114"/>
                    <a:pt x="16647" y="20206"/>
                    <a:pt x="15382" y="20206"/>
                  </a:cubicBezTo>
                  <a:lnTo>
                    <a:pt x="3600" y="20206"/>
                  </a:lnTo>
                  <a:cubicBezTo>
                    <a:pt x="2334" y="20206"/>
                    <a:pt x="1309" y="19114"/>
                    <a:pt x="1309" y="17767"/>
                  </a:cubicBezTo>
                  <a:lnTo>
                    <a:pt x="1309" y="6786"/>
                  </a:lnTo>
                  <a:cubicBezTo>
                    <a:pt x="1931" y="7334"/>
                    <a:pt x="2730" y="7664"/>
                    <a:pt x="3600" y="7664"/>
                  </a:cubicBezTo>
                  <a:lnTo>
                    <a:pt x="14400" y="7664"/>
                  </a:lnTo>
                  <a:lnTo>
                    <a:pt x="17018" y="7664"/>
                  </a:lnTo>
                  <a:cubicBezTo>
                    <a:pt x="17379" y="7664"/>
                    <a:pt x="17673" y="7976"/>
                    <a:pt x="17673" y="8361"/>
                  </a:cubicBezTo>
                  <a:lnTo>
                    <a:pt x="17673" y="9754"/>
                  </a:lnTo>
                  <a:lnTo>
                    <a:pt x="11782" y="9754"/>
                  </a:lnTo>
                  <a:cubicBezTo>
                    <a:pt x="9974" y="9754"/>
                    <a:pt x="8509" y="11314"/>
                    <a:pt x="8509" y="13238"/>
                  </a:cubicBezTo>
                  <a:cubicBezTo>
                    <a:pt x="8509" y="15163"/>
                    <a:pt x="9974" y="16722"/>
                    <a:pt x="11782" y="16722"/>
                  </a:cubicBezTo>
                  <a:lnTo>
                    <a:pt x="17673" y="16722"/>
                  </a:lnTo>
                  <a:cubicBezTo>
                    <a:pt x="17673" y="16722"/>
                    <a:pt x="17673" y="17767"/>
                    <a:pt x="17673" y="17767"/>
                  </a:cubicBezTo>
                  <a:close/>
                  <a:moveTo>
                    <a:pt x="16363" y="5574"/>
                  </a:moveTo>
                  <a:lnTo>
                    <a:pt x="16363" y="6270"/>
                  </a:lnTo>
                  <a:lnTo>
                    <a:pt x="14400" y="6270"/>
                  </a:lnTo>
                  <a:lnTo>
                    <a:pt x="3600" y="6270"/>
                  </a:lnTo>
                  <a:cubicBezTo>
                    <a:pt x="3246" y="6270"/>
                    <a:pt x="2916" y="6179"/>
                    <a:pt x="2617" y="6027"/>
                  </a:cubicBezTo>
                  <a:lnTo>
                    <a:pt x="2617" y="5574"/>
                  </a:lnTo>
                  <a:cubicBezTo>
                    <a:pt x="2617" y="5574"/>
                    <a:pt x="16363" y="5574"/>
                    <a:pt x="16363" y="5574"/>
                  </a:cubicBezTo>
                  <a:close/>
                  <a:moveTo>
                    <a:pt x="16363" y="4877"/>
                  </a:moveTo>
                  <a:lnTo>
                    <a:pt x="2617" y="4877"/>
                  </a:lnTo>
                  <a:lnTo>
                    <a:pt x="2617" y="4180"/>
                  </a:lnTo>
                  <a:lnTo>
                    <a:pt x="16363" y="4180"/>
                  </a:lnTo>
                  <a:cubicBezTo>
                    <a:pt x="16363" y="4180"/>
                    <a:pt x="16363" y="4877"/>
                    <a:pt x="16363" y="4877"/>
                  </a:cubicBezTo>
                  <a:close/>
                  <a:moveTo>
                    <a:pt x="16363" y="3483"/>
                  </a:moveTo>
                  <a:lnTo>
                    <a:pt x="2617" y="3483"/>
                  </a:lnTo>
                  <a:lnTo>
                    <a:pt x="2617" y="2787"/>
                  </a:lnTo>
                  <a:lnTo>
                    <a:pt x="16363" y="2787"/>
                  </a:lnTo>
                  <a:cubicBezTo>
                    <a:pt x="16363" y="2787"/>
                    <a:pt x="16363" y="3483"/>
                    <a:pt x="16363" y="3483"/>
                  </a:cubicBezTo>
                  <a:close/>
                  <a:moveTo>
                    <a:pt x="3600" y="1393"/>
                  </a:moveTo>
                  <a:lnTo>
                    <a:pt x="14400" y="1393"/>
                  </a:lnTo>
                  <a:lnTo>
                    <a:pt x="17018" y="1393"/>
                  </a:lnTo>
                  <a:cubicBezTo>
                    <a:pt x="17379" y="1393"/>
                    <a:pt x="17673" y="1705"/>
                    <a:pt x="17673" y="2090"/>
                  </a:cubicBezTo>
                  <a:lnTo>
                    <a:pt x="17673" y="3832"/>
                  </a:lnTo>
                  <a:lnTo>
                    <a:pt x="17673" y="4180"/>
                  </a:lnTo>
                  <a:lnTo>
                    <a:pt x="17673" y="6398"/>
                  </a:lnTo>
                  <a:cubicBezTo>
                    <a:pt x="17466" y="6321"/>
                    <a:pt x="17249" y="6270"/>
                    <a:pt x="17018" y="6270"/>
                  </a:cubicBezTo>
                  <a:lnTo>
                    <a:pt x="17018" y="5574"/>
                  </a:lnTo>
                  <a:lnTo>
                    <a:pt x="17018" y="4180"/>
                  </a:lnTo>
                  <a:lnTo>
                    <a:pt x="17018" y="2787"/>
                  </a:lnTo>
                  <a:cubicBezTo>
                    <a:pt x="17018" y="2401"/>
                    <a:pt x="16724" y="2090"/>
                    <a:pt x="16363" y="2090"/>
                  </a:cubicBezTo>
                  <a:lnTo>
                    <a:pt x="2617" y="2090"/>
                  </a:lnTo>
                  <a:cubicBezTo>
                    <a:pt x="2256" y="2090"/>
                    <a:pt x="1963" y="2401"/>
                    <a:pt x="1963" y="2787"/>
                  </a:cubicBezTo>
                  <a:lnTo>
                    <a:pt x="1963" y="4180"/>
                  </a:lnTo>
                  <a:lnTo>
                    <a:pt x="1963" y="5534"/>
                  </a:lnTo>
                  <a:cubicBezTo>
                    <a:pt x="1559" y="5094"/>
                    <a:pt x="1309" y="4495"/>
                    <a:pt x="1309" y="3832"/>
                  </a:cubicBezTo>
                  <a:cubicBezTo>
                    <a:pt x="1309" y="2485"/>
                    <a:pt x="2334" y="1393"/>
                    <a:pt x="3600" y="1393"/>
                  </a:cubicBezTo>
                  <a:moveTo>
                    <a:pt x="18983" y="8361"/>
                  </a:moveTo>
                  <a:lnTo>
                    <a:pt x="18982" y="8361"/>
                  </a:lnTo>
                  <a:lnTo>
                    <a:pt x="18982" y="4180"/>
                  </a:lnTo>
                  <a:lnTo>
                    <a:pt x="18982" y="3832"/>
                  </a:lnTo>
                  <a:lnTo>
                    <a:pt x="18982" y="2090"/>
                  </a:lnTo>
                  <a:cubicBezTo>
                    <a:pt x="18982" y="935"/>
                    <a:pt x="18102" y="0"/>
                    <a:pt x="17018" y="0"/>
                  </a:cubicBezTo>
                  <a:lnTo>
                    <a:pt x="14400" y="0"/>
                  </a:lnTo>
                  <a:lnTo>
                    <a:pt x="3600" y="0"/>
                  </a:lnTo>
                  <a:cubicBezTo>
                    <a:pt x="1614" y="0"/>
                    <a:pt x="0" y="1719"/>
                    <a:pt x="0" y="3832"/>
                  </a:cubicBezTo>
                  <a:lnTo>
                    <a:pt x="0" y="17767"/>
                  </a:lnTo>
                  <a:cubicBezTo>
                    <a:pt x="0" y="19880"/>
                    <a:pt x="1614" y="21600"/>
                    <a:pt x="3600" y="21600"/>
                  </a:cubicBezTo>
                  <a:lnTo>
                    <a:pt x="15382" y="21600"/>
                  </a:lnTo>
                  <a:cubicBezTo>
                    <a:pt x="17366" y="21600"/>
                    <a:pt x="18982" y="19880"/>
                    <a:pt x="18982" y="17767"/>
                  </a:cubicBezTo>
                  <a:lnTo>
                    <a:pt x="18982" y="16722"/>
                  </a:lnTo>
                  <a:lnTo>
                    <a:pt x="18983" y="16722"/>
                  </a:lnTo>
                  <a:cubicBezTo>
                    <a:pt x="21600" y="14631"/>
                    <a:pt x="21600" y="10452"/>
                    <a:pt x="18983" y="836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198" name="AutoShape 18"/>
            <p:cNvSpPr/>
            <p:nvPr/>
          </p:nvSpPr>
          <p:spPr bwMode="auto">
            <a:xfrm>
              <a:off x="7370763" y="4506913"/>
              <a:ext cx="488950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199" name="AutoShape 19"/>
            <p:cNvSpPr/>
            <p:nvPr/>
          </p:nvSpPr>
          <p:spPr bwMode="auto">
            <a:xfrm>
              <a:off x="7478713" y="4691063"/>
              <a:ext cx="60325" cy="47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00" name="AutoShape 20"/>
            <p:cNvSpPr/>
            <p:nvPr/>
          </p:nvSpPr>
          <p:spPr bwMode="auto">
            <a:xfrm>
              <a:off x="7478713" y="4767263"/>
              <a:ext cx="60325" cy="47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01" name="AutoShape 21"/>
            <p:cNvSpPr/>
            <p:nvPr/>
          </p:nvSpPr>
          <p:spPr bwMode="auto">
            <a:xfrm>
              <a:off x="7478713" y="4843463"/>
              <a:ext cx="60325" cy="47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02" name="AutoShape 22"/>
            <p:cNvSpPr/>
            <p:nvPr/>
          </p:nvSpPr>
          <p:spPr bwMode="auto">
            <a:xfrm>
              <a:off x="7585075" y="4843463"/>
              <a:ext cx="60325" cy="47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03" name="AutoShape 23"/>
            <p:cNvSpPr/>
            <p:nvPr/>
          </p:nvSpPr>
          <p:spPr bwMode="auto">
            <a:xfrm>
              <a:off x="7585075" y="4767263"/>
              <a:ext cx="60325" cy="47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04" name="AutoShape 24"/>
            <p:cNvSpPr/>
            <p:nvPr/>
          </p:nvSpPr>
          <p:spPr bwMode="auto">
            <a:xfrm>
              <a:off x="7585075" y="4691063"/>
              <a:ext cx="60325" cy="47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05" name="AutoShape 25"/>
            <p:cNvSpPr/>
            <p:nvPr/>
          </p:nvSpPr>
          <p:spPr bwMode="auto">
            <a:xfrm>
              <a:off x="7691438" y="4843463"/>
              <a:ext cx="61912" cy="47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06" name="AutoShape 26"/>
            <p:cNvSpPr/>
            <p:nvPr/>
          </p:nvSpPr>
          <p:spPr bwMode="auto">
            <a:xfrm>
              <a:off x="7691438" y="4767263"/>
              <a:ext cx="61912" cy="47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07" name="AutoShape 27"/>
            <p:cNvSpPr/>
            <p:nvPr/>
          </p:nvSpPr>
          <p:spPr bwMode="auto">
            <a:xfrm>
              <a:off x="7691438" y="4691063"/>
              <a:ext cx="61912" cy="47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08" name="AutoShape 28"/>
            <p:cNvSpPr/>
            <p:nvPr/>
          </p:nvSpPr>
          <p:spPr bwMode="auto">
            <a:xfrm>
              <a:off x="6394450" y="4506913"/>
              <a:ext cx="488950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09" name="AutoShape 29"/>
            <p:cNvSpPr/>
            <p:nvPr/>
          </p:nvSpPr>
          <p:spPr bwMode="auto">
            <a:xfrm>
              <a:off x="11276013" y="3548063"/>
              <a:ext cx="488950" cy="441325"/>
            </a:xfrm>
            <a:custGeom>
              <a:avLst/>
              <a:gdLst>
                <a:gd name="T0" fmla="+- 0 10736 439"/>
                <a:gd name="T1" fmla="*/ T0 w 20595"/>
                <a:gd name="T2" fmla="+- 0 10869 621"/>
                <a:gd name="T3" fmla="*/ 10869 h 20497"/>
                <a:gd name="T4" fmla="+- 0 10736 439"/>
                <a:gd name="T5" fmla="*/ T4 w 20595"/>
                <a:gd name="T6" fmla="+- 0 10869 621"/>
                <a:gd name="T7" fmla="*/ 10869 h 20497"/>
                <a:gd name="T8" fmla="+- 0 10736 439"/>
                <a:gd name="T9" fmla="*/ T8 w 20595"/>
                <a:gd name="T10" fmla="+- 0 10869 621"/>
                <a:gd name="T11" fmla="*/ 10869 h 20497"/>
                <a:gd name="T12" fmla="+- 0 10736 439"/>
                <a:gd name="T13" fmla="*/ T12 w 20595"/>
                <a:gd name="T14" fmla="+- 0 10869 621"/>
                <a:gd name="T15" fmla="*/ 10869 h 204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595" h="20497">
                  <a:moveTo>
                    <a:pt x="18898" y="1863"/>
                  </a:moveTo>
                  <a:cubicBezTo>
                    <a:pt x="16636" y="-621"/>
                    <a:pt x="12968" y="-621"/>
                    <a:pt x="10707" y="1863"/>
                  </a:cubicBezTo>
                  <a:lnTo>
                    <a:pt x="1317" y="12053"/>
                  </a:lnTo>
                  <a:cubicBezTo>
                    <a:pt x="-439" y="13982"/>
                    <a:pt x="-439" y="17121"/>
                    <a:pt x="1317" y="19050"/>
                  </a:cubicBezTo>
                  <a:cubicBezTo>
                    <a:pt x="3073" y="20979"/>
                    <a:pt x="5931" y="20979"/>
                    <a:pt x="7687" y="19050"/>
                  </a:cubicBezTo>
                  <a:lnTo>
                    <a:pt x="17078" y="8860"/>
                  </a:lnTo>
                  <a:cubicBezTo>
                    <a:pt x="18335" y="7479"/>
                    <a:pt x="18335" y="5242"/>
                    <a:pt x="17078" y="3862"/>
                  </a:cubicBezTo>
                  <a:cubicBezTo>
                    <a:pt x="15821" y="2482"/>
                    <a:pt x="13783" y="2482"/>
                    <a:pt x="12527" y="3862"/>
                  </a:cubicBezTo>
                  <a:lnTo>
                    <a:pt x="5467" y="11614"/>
                  </a:lnTo>
                  <a:cubicBezTo>
                    <a:pt x="5216" y="11891"/>
                    <a:pt x="5216" y="12337"/>
                    <a:pt x="5467" y="12614"/>
                  </a:cubicBezTo>
                  <a:cubicBezTo>
                    <a:pt x="5719" y="12890"/>
                    <a:pt x="6126" y="12890"/>
                    <a:pt x="6378" y="12614"/>
                  </a:cubicBezTo>
                  <a:lnTo>
                    <a:pt x="13437" y="4861"/>
                  </a:lnTo>
                  <a:cubicBezTo>
                    <a:pt x="14190" y="4035"/>
                    <a:pt x="15414" y="4035"/>
                    <a:pt x="16167" y="4861"/>
                  </a:cubicBezTo>
                  <a:cubicBezTo>
                    <a:pt x="16920" y="5688"/>
                    <a:pt x="16920" y="7034"/>
                    <a:pt x="16167" y="7860"/>
                  </a:cubicBezTo>
                  <a:lnTo>
                    <a:pt x="6777" y="18050"/>
                  </a:lnTo>
                  <a:cubicBezTo>
                    <a:pt x="5520" y="19430"/>
                    <a:pt x="3484" y="19430"/>
                    <a:pt x="2227" y="18050"/>
                  </a:cubicBezTo>
                  <a:cubicBezTo>
                    <a:pt x="970" y="16670"/>
                    <a:pt x="970" y="14433"/>
                    <a:pt x="2227" y="13053"/>
                  </a:cubicBezTo>
                  <a:lnTo>
                    <a:pt x="11525" y="2963"/>
                  </a:lnTo>
                  <a:cubicBezTo>
                    <a:pt x="13285" y="1030"/>
                    <a:pt x="16139" y="1030"/>
                    <a:pt x="17896" y="2963"/>
                  </a:cubicBezTo>
                  <a:cubicBezTo>
                    <a:pt x="19657" y="4896"/>
                    <a:pt x="19657" y="8027"/>
                    <a:pt x="17897" y="9959"/>
                  </a:cubicBezTo>
                  <a:lnTo>
                    <a:pt x="10929" y="17611"/>
                  </a:lnTo>
                  <a:cubicBezTo>
                    <a:pt x="10677" y="17888"/>
                    <a:pt x="10677" y="18334"/>
                    <a:pt x="10929" y="18610"/>
                  </a:cubicBezTo>
                  <a:cubicBezTo>
                    <a:pt x="11181" y="18887"/>
                    <a:pt x="11588" y="18887"/>
                    <a:pt x="11839" y="18610"/>
                  </a:cubicBezTo>
                  <a:lnTo>
                    <a:pt x="18898" y="10859"/>
                  </a:lnTo>
                  <a:cubicBezTo>
                    <a:pt x="21160" y="8375"/>
                    <a:pt x="21160" y="4347"/>
                    <a:pt x="18898" y="18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10" name="AutoShape 30"/>
            <p:cNvSpPr/>
            <p:nvPr/>
          </p:nvSpPr>
          <p:spPr bwMode="auto">
            <a:xfrm>
              <a:off x="10375900" y="3532188"/>
              <a:ext cx="336550" cy="488950"/>
            </a:xfrm>
            <a:custGeom>
              <a:avLst/>
              <a:gdLst>
                <a:gd name="T0" fmla="*/ 10383 w 20767"/>
                <a:gd name="T1" fmla="*/ 10800 h 21600"/>
                <a:gd name="T2" fmla="*/ 10383 w 20767"/>
                <a:gd name="T3" fmla="*/ 10800 h 21600"/>
                <a:gd name="T4" fmla="*/ 10383 w 20767"/>
                <a:gd name="T5" fmla="*/ 10800 h 21600"/>
                <a:gd name="T6" fmla="*/ 10383 w 20767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67" h="21600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11" name="AutoShape 31"/>
            <p:cNvSpPr/>
            <p:nvPr/>
          </p:nvSpPr>
          <p:spPr bwMode="auto">
            <a:xfrm>
              <a:off x="10437813" y="3744913"/>
              <a:ext cx="215900" cy="174625"/>
            </a:xfrm>
            <a:custGeom>
              <a:avLst/>
              <a:gdLst>
                <a:gd name="T0" fmla="*/ 10641 w 21282"/>
                <a:gd name="T1" fmla="*/ 10800 h 21600"/>
                <a:gd name="T2" fmla="*/ 10641 w 21282"/>
                <a:gd name="T3" fmla="*/ 10800 h 21600"/>
                <a:gd name="T4" fmla="*/ 10641 w 21282"/>
                <a:gd name="T5" fmla="*/ 10800 h 21600"/>
                <a:gd name="T6" fmla="*/ 10641 w 21282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82" h="21600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12" name="AutoShape 32"/>
            <p:cNvSpPr/>
            <p:nvPr/>
          </p:nvSpPr>
          <p:spPr bwMode="auto">
            <a:xfrm>
              <a:off x="9324975" y="3563938"/>
              <a:ext cx="487363" cy="425450"/>
            </a:xfrm>
            <a:custGeom>
              <a:avLst/>
              <a:gdLst>
                <a:gd name="T0" fmla="+- 0 10800 108"/>
                <a:gd name="T1" fmla="*/ T0 w 21384"/>
                <a:gd name="T2" fmla="*/ 10800 h 21600"/>
                <a:gd name="T3" fmla="+- 0 10800 108"/>
                <a:gd name="T4" fmla="*/ T3 w 21384"/>
                <a:gd name="T5" fmla="*/ 10800 h 21600"/>
                <a:gd name="T6" fmla="+- 0 10800 108"/>
                <a:gd name="T7" fmla="*/ T6 w 21384"/>
                <a:gd name="T8" fmla="*/ 10800 h 21600"/>
                <a:gd name="T9" fmla="+- 0 10800 108"/>
                <a:gd name="T10" fmla="*/ T9 w 21384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84" h="21600">
                  <a:moveTo>
                    <a:pt x="18710" y="9257"/>
                  </a:moveTo>
                  <a:lnTo>
                    <a:pt x="16706" y="7714"/>
                  </a:lnTo>
                  <a:lnTo>
                    <a:pt x="16706" y="20057"/>
                  </a:lnTo>
                  <a:lnTo>
                    <a:pt x="4677" y="20057"/>
                  </a:lnTo>
                  <a:lnTo>
                    <a:pt x="4677" y="7714"/>
                  </a:lnTo>
                  <a:lnTo>
                    <a:pt x="2673" y="9257"/>
                  </a:lnTo>
                  <a:lnTo>
                    <a:pt x="1336" y="4628"/>
                  </a:lnTo>
                  <a:lnTo>
                    <a:pt x="4677" y="1542"/>
                  </a:lnTo>
                  <a:lnTo>
                    <a:pt x="7468" y="1542"/>
                  </a:lnTo>
                  <a:cubicBezTo>
                    <a:pt x="7841" y="2871"/>
                    <a:pt x="9136" y="3857"/>
                    <a:pt x="10691" y="3857"/>
                  </a:cubicBezTo>
                  <a:cubicBezTo>
                    <a:pt x="12247" y="3857"/>
                    <a:pt x="13542" y="2871"/>
                    <a:pt x="13915" y="1542"/>
                  </a:cubicBezTo>
                  <a:lnTo>
                    <a:pt x="16706" y="1542"/>
                  </a:lnTo>
                  <a:lnTo>
                    <a:pt x="20047" y="4628"/>
                  </a:lnTo>
                  <a:cubicBezTo>
                    <a:pt x="20047" y="4628"/>
                    <a:pt x="18710" y="9257"/>
                    <a:pt x="18710" y="9257"/>
                  </a:cubicBezTo>
                  <a:close/>
                  <a:moveTo>
                    <a:pt x="13200" y="1542"/>
                  </a:moveTo>
                  <a:cubicBezTo>
                    <a:pt x="12831" y="2438"/>
                    <a:pt x="11852" y="3085"/>
                    <a:pt x="10691" y="3085"/>
                  </a:cubicBezTo>
                  <a:cubicBezTo>
                    <a:pt x="9531" y="3085"/>
                    <a:pt x="8552" y="2438"/>
                    <a:pt x="8183" y="1542"/>
                  </a:cubicBezTo>
                  <a:cubicBezTo>
                    <a:pt x="8183" y="1542"/>
                    <a:pt x="13200" y="1542"/>
                    <a:pt x="13200" y="1542"/>
                  </a:cubicBezTo>
                  <a:close/>
                  <a:moveTo>
                    <a:pt x="20882" y="3423"/>
                  </a:moveTo>
                  <a:lnTo>
                    <a:pt x="17541" y="338"/>
                  </a:lnTo>
                  <a:cubicBezTo>
                    <a:pt x="17303" y="119"/>
                    <a:pt x="17009" y="0"/>
                    <a:pt x="16706" y="0"/>
                  </a:cubicBezTo>
                  <a:lnTo>
                    <a:pt x="4677" y="0"/>
                  </a:lnTo>
                  <a:cubicBezTo>
                    <a:pt x="4374" y="0"/>
                    <a:pt x="4080" y="119"/>
                    <a:pt x="3842" y="338"/>
                  </a:cubicBezTo>
                  <a:lnTo>
                    <a:pt x="501" y="3423"/>
                  </a:lnTo>
                  <a:cubicBezTo>
                    <a:pt x="64" y="3827"/>
                    <a:pt x="-108" y="4503"/>
                    <a:pt x="68" y="5116"/>
                  </a:cubicBezTo>
                  <a:lnTo>
                    <a:pt x="1405" y="9745"/>
                  </a:lnTo>
                  <a:cubicBezTo>
                    <a:pt x="1537" y="10201"/>
                    <a:pt x="1845" y="10560"/>
                    <a:pt x="2239" y="10716"/>
                  </a:cubicBezTo>
                  <a:cubicBezTo>
                    <a:pt x="2380" y="10772"/>
                    <a:pt x="2527" y="10800"/>
                    <a:pt x="2673" y="10800"/>
                  </a:cubicBezTo>
                  <a:cubicBezTo>
                    <a:pt x="2905" y="10800"/>
                    <a:pt x="3136" y="10729"/>
                    <a:pt x="3341" y="10593"/>
                  </a:cubicBezTo>
                  <a:lnTo>
                    <a:pt x="3341" y="20057"/>
                  </a:lnTo>
                  <a:cubicBezTo>
                    <a:pt x="3341" y="20908"/>
                    <a:pt x="3940" y="21600"/>
                    <a:pt x="4677" y="21600"/>
                  </a:cubicBezTo>
                  <a:lnTo>
                    <a:pt x="16706" y="21600"/>
                  </a:lnTo>
                  <a:cubicBezTo>
                    <a:pt x="17443" y="21600"/>
                    <a:pt x="18042" y="20908"/>
                    <a:pt x="18042" y="20057"/>
                  </a:cubicBezTo>
                  <a:lnTo>
                    <a:pt x="18042" y="10593"/>
                  </a:lnTo>
                  <a:cubicBezTo>
                    <a:pt x="18247" y="10729"/>
                    <a:pt x="18478" y="10800"/>
                    <a:pt x="18710" y="10800"/>
                  </a:cubicBezTo>
                  <a:cubicBezTo>
                    <a:pt x="18856" y="10800"/>
                    <a:pt x="19002" y="10772"/>
                    <a:pt x="19144" y="10716"/>
                  </a:cubicBezTo>
                  <a:cubicBezTo>
                    <a:pt x="19538" y="10560"/>
                    <a:pt x="19846" y="10201"/>
                    <a:pt x="19978" y="9745"/>
                  </a:cubicBezTo>
                  <a:lnTo>
                    <a:pt x="21315" y="5116"/>
                  </a:lnTo>
                  <a:cubicBezTo>
                    <a:pt x="21491" y="4503"/>
                    <a:pt x="21319" y="3827"/>
                    <a:pt x="20882" y="342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13" name="AutoShape 33"/>
            <p:cNvSpPr/>
            <p:nvPr/>
          </p:nvSpPr>
          <p:spPr bwMode="auto">
            <a:xfrm>
              <a:off x="8347075" y="3716338"/>
              <a:ext cx="488950" cy="304800"/>
            </a:xfrm>
            <a:custGeom>
              <a:avLst/>
              <a:gdLst>
                <a:gd name="T0" fmla="*/ 10752 w 21505"/>
                <a:gd name="T1" fmla="*/ 10800 h 21600"/>
                <a:gd name="T2" fmla="*/ 10752 w 21505"/>
                <a:gd name="T3" fmla="*/ 10800 h 21600"/>
                <a:gd name="T4" fmla="*/ 10752 w 21505"/>
                <a:gd name="T5" fmla="*/ 10800 h 21600"/>
                <a:gd name="T6" fmla="*/ 10752 w 21505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05" h="21600">
                  <a:moveTo>
                    <a:pt x="17472" y="17279"/>
                  </a:moveTo>
                  <a:lnTo>
                    <a:pt x="17472" y="18899"/>
                  </a:lnTo>
                  <a:cubicBezTo>
                    <a:pt x="17472" y="19198"/>
                    <a:pt x="17321" y="19439"/>
                    <a:pt x="17136" y="19439"/>
                  </a:cubicBezTo>
                  <a:lnTo>
                    <a:pt x="4368" y="19439"/>
                  </a:lnTo>
                  <a:cubicBezTo>
                    <a:pt x="4182" y="19439"/>
                    <a:pt x="4032" y="19198"/>
                    <a:pt x="4032" y="18899"/>
                  </a:cubicBezTo>
                  <a:lnTo>
                    <a:pt x="4032" y="17279"/>
                  </a:lnTo>
                  <a:lnTo>
                    <a:pt x="1344" y="12419"/>
                  </a:lnTo>
                  <a:cubicBezTo>
                    <a:pt x="1344" y="12121"/>
                    <a:pt x="1494" y="11879"/>
                    <a:pt x="1680" y="11879"/>
                  </a:cubicBezTo>
                  <a:lnTo>
                    <a:pt x="3360" y="11879"/>
                  </a:lnTo>
                  <a:lnTo>
                    <a:pt x="4032" y="11879"/>
                  </a:lnTo>
                  <a:lnTo>
                    <a:pt x="4704" y="11879"/>
                  </a:lnTo>
                  <a:lnTo>
                    <a:pt x="5376" y="11879"/>
                  </a:lnTo>
                  <a:lnTo>
                    <a:pt x="6048" y="11879"/>
                  </a:lnTo>
                  <a:lnTo>
                    <a:pt x="6720" y="11879"/>
                  </a:lnTo>
                  <a:lnTo>
                    <a:pt x="7392" y="11879"/>
                  </a:lnTo>
                  <a:lnTo>
                    <a:pt x="8064" y="11879"/>
                  </a:lnTo>
                  <a:lnTo>
                    <a:pt x="8736" y="11879"/>
                  </a:lnTo>
                  <a:lnTo>
                    <a:pt x="12768" y="11879"/>
                  </a:lnTo>
                  <a:lnTo>
                    <a:pt x="13440" y="11879"/>
                  </a:lnTo>
                  <a:lnTo>
                    <a:pt x="14112" y="11879"/>
                  </a:lnTo>
                  <a:lnTo>
                    <a:pt x="14784" y="11879"/>
                  </a:lnTo>
                  <a:lnTo>
                    <a:pt x="15456" y="11879"/>
                  </a:lnTo>
                  <a:lnTo>
                    <a:pt x="16128" y="11879"/>
                  </a:lnTo>
                  <a:lnTo>
                    <a:pt x="16800" y="11879"/>
                  </a:lnTo>
                  <a:lnTo>
                    <a:pt x="17472" y="11879"/>
                  </a:lnTo>
                  <a:lnTo>
                    <a:pt x="18144" y="11879"/>
                  </a:lnTo>
                  <a:lnTo>
                    <a:pt x="19824" y="11879"/>
                  </a:lnTo>
                  <a:cubicBezTo>
                    <a:pt x="20009" y="11879"/>
                    <a:pt x="20160" y="12121"/>
                    <a:pt x="20160" y="12419"/>
                  </a:cubicBezTo>
                  <a:cubicBezTo>
                    <a:pt x="20160" y="12419"/>
                    <a:pt x="17472" y="17279"/>
                    <a:pt x="17472" y="17279"/>
                  </a:cubicBezTo>
                  <a:close/>
                  <a:moveTo>
                    <a:pt x="10752" y="4320"/>
                  </a:moveTo>
                  <a:cubicBezTo>
                    <a:pt x="8625" y="4320"/>
                    <a:pt x="6826" y="6601"/>
                    <a:pt x="6246" y="9719"/>
                  </a:cubicBezTo>
                  <a:lnTo>
                    <a:pt x="5552" y="9719"/>
                  </a:lnTo>
                  <a:cubicBezTo>
                    <a:pt x="6152" y="6000"/>
                    <a:pt x="8252" y="3239"/>
                    <a:pt x="10752" y="3239"/>
                  </a:cubicBezTo>
                  <a:cubicBezTo>
                    <a:pt x="12934" y="3239"/>
                    <a:pt x="14813" y="5344"/>
                    <a:pt x="15654" y="8353"/>
                  </a:cubicBezTo>
                  <a:lnTo>
                    <a:pt x="15054" y="8835"/>
                  </a:lnTo>
                  <a:cubicBezTo>
                    <a:pt x="14323" y="6180"/>
                    <a:pt x="12671" y="4320"/>
                    <a:pt x="10752" y="4320"/>
                  </a:cubicBezTo>
                  <a:moveTo>
                    <a:pt x="10752" y="8639"/>
                  </a:moveTo>
                  <a:cubicBezTo>
                    <a:pt x="10158" y="8639"/>
                    <a:pt x="9630" y="9061"/>
                    <a:pt x="9260" y="9719"/>
                  </a:cubicBezTo>
                  <a:lnTo>
                    <a:pt x="8437" y="9719"/>
                  </a:lnTo>
                  <a:cubicBezTo>
                    <a:pt x="8904" y="8435"/>
                    <a:pt x="9761" y="7560"/>
                    <a:pt x="10752" y="7560"/>
                  </a:cubicBezTo>
                  <a:cubicBezTo>
                    <a:pt x="11742" y="7560"/>
                    <a:pt x="12600" y="8435"/>
                    <a:pt x="13066" y="9719"/>
                  </a:cubicBezTo>
                  <a:lnTo>
                    <a:pt x="12244" y="9719"/>
                  </a:lnTo>
                  <a:cubicBezTo>
                    <a:pt x="11874" y="9061"/>
                    <a:pt x="11345" y="8639"/>
                    <a:pt x="10752" y="8639"/>
                  </a:cubicBezTo>
                  <a:moveTo>
                    <a:pt x="13827" y="9719"/>
                  </a:moveTo>
                  <a:cubicBezTo>
                    <a:pt x="13307" y="7816"/>
                    <a:pt x="12126" y="6479"/>
                    <a:pt x="10752" y="6479"/>
                  </a:cubicBezTo>
                  <a:cubicBezTo>
                    <a:pt x="9378" y="6479"/>
                    <a:pt x="8197" y="7816"/>
                    <a:pt x="7676" y="9719"/>
                  </a:cubicBezTo>
                  <a:lnTo>
                    <a:pt x="6955" y="9719"/>
                  </a:lnTo>
                  <a:cubicBezTo>
                    <a:pt x="7510" y="7207"/>
                    <a:pt x="9001" y="5400"/>
                    <a:pt x="10752" y="5400"/>
                  </a:cubicBezTo>
                  <a:cubicBezTo>
                    <a:pt x="12409" y="5400"/>
                    <a:pt x="13834" y="7015"/>
                    <a:pt x="14454" y="9317"/>
                  </a:cubicBezTo>
                  <a:lnTo>
                    <a:pt x="13953" y="9719"/>
                  </a:lnTo>
                  <a:cubicBezTo>
                    <a:pt x="13953" y="9719"/>
                    <a:pt x="13827" y="9719"/>
                    <a:pt x="13827" y="9719"/>
                  </a:cubicBezTo>
                  <a:close/>
                  <a:moveTo>
                    <a:pt x="10752" y="1080"/>
                  </a:moveTo>
                  <a:cubicBezTo>
                    <a:pt x="13459" y="1080"/>
                    <a:pt x="15792" y="3672"/>
                    <a:pt x="16856" y="7388"/>
                  </a:cubicBezTo>
                  <a:lnTo>
                    <a:pt x="16256" y="7869"/>
                  </a:lnTo>
                  <a:cubicBezTo>
                    <a:pt x="15305" y="4504"/>
                    <a:pt x="13201" y="2160"/>
                    <a:pt x="10752" y="2160"/>
                  </a:cubicBezTo>
                  <a:cubicBezTo>
                    <a:pt x="7874" y="2160"/>
                    <a:pt x="5470" y="5392"/>
                    <a:pt x="4858" y="9719"/>
                  </a:cubicBezTo>
                  <a:lnTo>
                    <a:pt x="4167" y="9719"/>
                  </a:lnTo>
                  <a:cubicBezTo>
                    <a:pt x="4792" y="4796"/>
                    <a:pt x="7507" y="1080"/>
                    <a:pt x="10752" y="1080"/>
                  </a:cubicBezTo>
                  <a:moveTo>
                    <a:pt x="17336" y="9719"/>
                  </a:moveTo>
                  <a:lnTo>
                    <a:pt x="16958" y="9719"/>
                  </a:lnTo>
                  <a:lnTo>
                    <a:pt x="17294" y="9449"/>
                  </a:lnTo>
                  <a:cubicBezTo>
                    <a:pt x="17307" y="9540"/>
                    <a:pt x="17325" y="9628"/>
                    <a:pt x="17336" y="9719"/>
                  </a:cubicBezTo>
                  <a:moveTo>
                    <a:pt x="19824" y="9719"/>
                  </a:moveTo>
                  <a:lnTo>
                    <a:pt x="18016" y="9719"/>
                  </a:lnTo>
                  <a:cubicBezTo>
                    <a:pt x="17986" y="9461"/>
                    <a:pt x="17948" y="9209"/>
                    <a:pt x="17908" y="8957"/>
                  </a:cubicBezTo>
                  <a:lnTo>
                    <a:pt x="21132" y="6366"/>
                  </a:lnTo>
                  <a:cubicBezTo>
                    <a:pt x="21464" y="6099"/>
                    <a:pt x="21599" y="5450"/>
                    <a:pt x="21433" y="4916"/>
                  </a:cubicBezTo>
                  <a:cubicBezTo>
                    <a:pt x="21267" y="4383"/>
                    <a:pt x="20864" y="4169"/>
                    <a:pt x="20532" y="4433"/>
                  </a:cubicBezTo>
                  <a:lnTo>
                    <a:pt x="17456" y="6905"/>
                  </a:lnTo>
                  <a:cubicBezTo>
                    <a:pt x="16282" y="2836"/>
                    <a:pt x="13721" y="0"/>
                    <a:pt x="10752" y="0"/>
                  </a:cubicBezTo>
                  <a:cubicBezTo>
                    <a:pt x="7135" y="0"/>
                    <a:pt x="4122" y="4198"/>
                    <a:pt x="3488" y="9719"/>
                  </a:cubicBezTo>
                  <a:lnTo>
                    <a:pt x="1680" y="9719"/>
                  </a:lnTo>
                  <a:cubicBezTo>
                    <a:pt x="754" y="9719"/>
                    <a:pt x="0" y="10930"/>
                    <a:pt x="0" y="12419"/>
                  </a:cubicBezTo>
                  <a:cubicBezTo>
                    <a:pt x="0" y="12949"/>
                    <a:pt x="121" y="13459"/>
                    <a:pt x="339" y="13855"/>
                  </a:cubicBezTo>
                  <a:lnTo>
                    <a:pt x="2688" y="18101"/>
                  </a:lnTo>
                  <a:lnTo>
                    <a:pt x="2688" y="18899"/>
                  </a:lnTo>
                  <a:cubicBezTo>
                    <a:pt x="2688" y="20389"/>
                    <a:pt x="3442" y="21599"/>
                    <a:pt x="4368" y="21599"/>
                  </a:cubicBezTo>
                  <a:lnTo>
                    <a:pt x="17136" y="21599"/>
                  </a:lnTo>
                  <a:cubicBezTo>
                    <a:pt x="18062" y="21599"/>
                    <a:pt x="18816" y="20389"/>
                    <a:pt x="18816" y="18899"/>
                  </a:cubicBezTo>
                  <a:lnTo>
                    <a:pt x="18816" y="18101"/>
                  </a:lnTo>
                  <a:lnTo>
                    <a:pt x="21165" y="13855"/>
                  </a:lnTo>
                  <a:cubicBezTo>
                    <a:pt x="21383" y="13459"/>
                    <a:pt x="21504" y="12949"/>
                    <a:pt x="21504" y="12419"/>
                  </a:cubicBezTo>
                  <a:cubicBezTo>
                    <a:pt x="21504" y="10930"/>
                    <a:pt x="20750" y="9719"/>
                    <a:pt x="19824" y="97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14" name="AutoShape 34"/>
            <p:cNvSpPr/>
            <p:nvPr/>
          </p:nvSpPr>
          <p:spPr bwMode="auto">
            <a:xfrm>
              <a:off x="8469313" y="3592513"/>
              <a:ext cx="34925" cy="114300"/>
            </a:xfrm>
            <a:custGeom>
              <a:avLst/>
              <a:gdLst>
                <a:gd name="T0" fmla="+- 0 10758 2273"/>
                <a:gd name="T1" fmla="*/ T0 w 16970"/>
                <a:gd name="T2" fmla="*/ 10800 h 21600"/>
                <a:gd name="T3" fmla="+- 0 10758 2273"/>
                <a:gd name="T4" fmla="*/ T3 w 16970"/>
                <a:gd name="T5" fmla="*/ 10800 h 21600"/>
                <a:gd name="T6" fmla="+- 0 10758 2273"/>
                <a:gd name="T7" fmla="*/ T6 w 16970"/>
                <a:gd name="T8" fmla="*/ 10800 h 21600"/>
                <a:gd name="T9" fmla="+- 0 10758 2273"/>
                <a:gd name="T10" fmla="*/ T9 w 1697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6970" h="2160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47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6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1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15" name="AutoShape 35"/>
            <p:cNvSpPr/>
            <p:nvPr/>
          </p:nvSpPr>
          <p:spPr bwMode="auto">
            <a:xfrm>
              <a:off x="8653463" y="3592513"/>
              <a:ext cx="33337" cy="114300"/>
            </a:xfrm>
            <a:custGeom>
              <a:avLst/>
              <a:gdLst>
                <a:gd name="T0" fmla="+- 0 10758 2273"/>
                <a:gd name="T1" fmla="*/ T0 w 16970"/>
                <a:gd name="T2" fmla="*/ 10800 h 21600"/>
                <a:gd name="T3" fmla="+- 0 10758 2273"/>
                <a:gd name="T4" fmla="*/ T3 w 16970"/>
                <a:gd name="T5" fmla="*/ 10800 h 21600"/>
                <a:gd name="T6" fmla="+- 0 10758 2273"/>
                <a:gd name="T7" fmla="*/ T6 w 16970"/>
                <a:gd name="T8" fmla="*/ 10800 h 21600"/>
                <a:gd name="T9" fmla="+- 0 10758 2273"/>
                <a:gd name="T10" fmla="*/ T9 w 1697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6970" h="2160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50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6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1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16" name="AutoShape 36"/>
            <p:cNvSpPr/>
            <p:nvPr/>
          </p:nvSpPr>
          <p:spPr bwMode="auto">
            <a:xfrm>
              <a:off x="8575675" y="3532188"/>
              <a:ext cx="34925" cy="114300"/>
            </a:xfrm>
            <a:custGeom>
              <a:avLst/>
              <a:gdLst>
                <a:gd name="T0" fmla="+- 0 10758 2273"/>
                <a:gd name="T1" fmla="*/ T0 w 16970"/>
                <a:gd name="T2" fmla="*/ 10800 h 21600"/>
                <a:gd name="T3" fmla="+- 0 10758 2273"/>
                <a:gd name="T4" fmla="*/ T3 w 16970"/>
                <a:gd name="T5" fmla="*/ 10800 h 21600"/>
                <a:gd name="T6" fmla="+- 0 10758 2273"/>
                <a:gd name="T7" fmla="*/ T6 w 16970"/>
                <a:gd name="T8" fmla="*/ 10800 h 21600"/>
                <a:gd name="T9" fmla="+- 0 10758 2273"/>
                <a:gd name="T10" fmla="*/ T9 w 1697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6970" h="2160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50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9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5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17" name="AutoShape 37"/>
            <p:cNvSpPr/>
            <p:nvPr/>
          </p:nvSpPr>
          <p:spPr bwMode="auto">
            <a:xfrm>
              <a:off x="7370763" y="3576638"/>
              <a:ext cx="444500" cy="444500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18" name="AutoShape 38"/>
            <p:cNvSpPr/>
            <p:nvPr/>
          </p:nvSpPr>
          <p:spPr bwMode="auto">
            <a:xfrm>
              <a:off x="7585075" y="3776663"/>
              <a:ext cx="76200" cy="76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19" name="AutoShape 39"/>
            <p:cNvSpPr/>
            <p:nvPr/>
          </p:nvSpPr>
          <p:spPr bwMode="auto">
            <a:xfrm>
              <a:off x="7783513" y="3532188"/>
              <a:ext cx="76200" cy="76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20" name="AutoShape 40"/>
            <p:cNvSpPr/>
            <p:nvPr/>
          </p:nvSpPr>
          <p:spPr bwMode="auto">
            <a:xfrm>
              <a:off x="7493000" y="3760788"/>
              <a:ext cx="60325" cy="603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21" name="AutoShape 41"/>
            <p:cNvSpPr/>
            <p:nvPr/>
          </p:nvSpPr>
          <p:spPr bwMode="auto">
            <a:xfrm>
              <a:off x="7553325" y="3868738"/>
              <a:ext cx="31750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22" name="AutoShape 42"/>
            <p:cNvSpPr/>
            <p:nvPr/>
          </p:nvSpPr>
          <p:spPr bwMode="auto">
            <a:xfrm>
              <a:off x="7797800" y="3636963"/>
              <a:ext cx="30163" cy="317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23" name="AutoShape 43"/>
            <p:cNvSpPr/>
            <p:nvPr/>
          </p:nvSpPr>
          <p:spPr bwMode="auto">
            <a:xfrm>
              <a:off x="6394450" y="3563938"/>
              <a:ext cx="488950" cy="3492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24" name="AutoShape 44"/>
            <p:cNvSpPr/>
            <p:nvPr/>
          </p:nvSpPr>
          <p:spPr bwMode="auto">
            <a:xfrm>
              <a:off x="6837363" y="3716338"/>
              <a:ext cx="30162" cy="1651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25" name="AutoShape 45"/>
            <p:cNvSpPr/>
            <p:nvPr/>
          </p:nvSpPr>
          <p:spPr bwMode="auto">
            <a:xfrm>
              <a:off x="6821488" y="3897313"/>
              <a:ext cx="61912" cy="920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26" name="AutoShape 46"/>
            <p:cNvSpPr/>
            <p:nvPr/>
          </p:nvSpPr>
          <p:spPr bwMode="auto">
            <a:xfrm>
              <a:off x="11276013" y="2554288"/>
              <a:ext cx="488950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4" y="17549"/>
                  </a:moveTo>
                  <a:cubicBezTo>
                    <a:pt x="15513" y="17549"/>
                    <a:pt x="14343" y="15612"/>
                    <a:pt x="13809" y="12825"/>
                  </a:cubicBezTo>
                  <a:lnTo>
                    <a:pt x="15524" y="12825"/>
                  </a:lnTo>
                  <a:cubicBezTo>
                    <a:pt x="17038" y="12825"/>
                    <a:pt x="18224" y="11343"/>
                    <a:pt x="18224" y="9450"/>
                  </a:cubicBezTo>
                  <a:cubicBezTo>
                    <a:pt x="18224" y="7558"/>
                    <a:pt x="17038" y="6075"/>
                    <a:pt x="15524" y="6075"/>
                  </a:cubicBezTo>
                  <a:lnTo>
                    <a:pt x="13809" y="6075"/>
                  </a:lnTo>
                  <a:cubicBezTo>
                    <a:pt x="14343" y="3289"/>
                    <a:pt x="15513" y="1350"/>
                    <a:pt x="16874" y="1350"/>
                  </a:cubicBezTo>
                  <a:cubicBezTo>
                    <a:pt x="18739" y="1350"/>
                    <a:pt x="20249" y="4976"/>
                    <a:pt x="20249" y="9450"/>
                  </a:cubicBezTo>
                  <a:cubicBezTo>
                    <a:pt x="20249" y="13923"/>
                    <a:pt x="18739" y="17549"/>
                    <a:pt x="16874" y="17549"/>
                  </a:cubicBezTo>
                  <a:moveTo>
                    <a:pt x="8926" y="11482"/>
                  </a:moveTo>
                  <a:lnTo>
                    <a:pt x="8774" y="11482"/>
                  </a:lnTo>
                  <a:lnTo>
                    <a:pt x="8774" y="11475"/>
                  </a:lnTo>
                  <a:cubicBezTo>
                    <a:pt x="8028" y="11475"/>
                    <a:pt x="7424" y="10569"/>
                    <a:pt x="7424" y="9450"/>
                  </a:cubicBezTo>
                  <a:cubicBezTo>
                    <a:pt x="7424" y="8332"/>
                    <a:pt x="8028" y="7425"/>
                    <a:pt x="8774" y="7425"/>
                  </a:cubicBezTo>
                  <a:lnTo>
                    <a:pt x="8926" y="7425"/>
                  </a:lnTo>
                  <a:cubicBezTo>
                    <a:pt x="10200" y="7425"/>
                    <a:pt x="11391" y="6924"/>
                    <a:pt x="12441" y="6063"/>
                  </a:cubicBezTo>
                  <a:cubicBezTo>
                    <a:pt x="12248" y="7149"/>
                    <a:pt x="12149" y="8300"/>
                    <a:pt x="12149" y="9450"/>
                  </a:cubicBezTo>
                  <a:cubicBezTo>
                    <a:pt x="12149" y="10603"/>
                    <a:pt x="12248" y="11758"/>
                    <a:pt x="12442" y="12846"/>
                  </a:cubicBezTo>
                  <a:cubicBezTo>
                    <a:pt x="11393" y="11983"/>
                    <a:pt x="10200" y="11482"/>
                    <a:pt x="8926" y="11482"/>
                  </a:cubicBezTo>
                  <a:moveTo>
                    <a:pt x="8096" y="20249"/>
                  </a:moveTo>
                  <a:lnTo>
                    <a:pt x="5396" y="20249"/>
                  </a:lnTo>
                  <a:lnTo>
                    <a:pt x="5396" y="14175"/>
                  </a:lnTo>
                  <a:cubicBezTo>
                    <a:pt x="5396" y="13683"/>
                    <a:pt x="5264" y="13223"/>
                    <a:pt x="5033" y="12825"/>
                  </a:cubicBezTo>
                  <a:lnTo>
                    <a:pt x="5505" y="12825"/>
                  </a:lnTo>
                  <a:lnTo>
                    <a:pt x="5505" y="12832"/>
                  </a:lnTo>
                  <a:lnTo>
                    <a:pt x="7535" y="12832"/>
                  </a:lnTo>
                  <a:cubicBezTo>
                    <a:pt x="7463" y="13042"/>
                    <a:pt x="7421" y="13265"/>
                    <a:pt x="7421" y="13500"/>
                  </a:cubicBezTo>
                  <a:lnTo>
                    <a:pt x="7421" y="18225"/>
                  </a:lnTo>
                  <a:cubicBezTo>
                    <a:pt x="7421" y="18874"/>
                    <a:pt x="7784" y="19307"/>
                    <a:pt x="8001" y="19565"/>
                  </a:cubicBezTo>
                  <a:cubicBezTo>
                    <a:pt x="8031" y="19601"/>
                    <a:pt x="8065" y="19638"/>
                    <a:pt x="8096" y="19677"/>
                  </a:cubicBezTo>
                  <a:cubicBezTo>
                    <a:pt x="8096" y="19677"/>
                    <a:pt x="8096" y="20249"/>
                    <a:pt x="8096" y="20249"/>
                  </a:cubicBezTo>
                  <a:close/>
                  <a:moveTo>
                    <a:pt x="1349" y="9450"/>
                  </a:moveTo>
                  <a:cubicBezTo>
                    <a:pt x="1349" y="8332"/>
                    <a:pt x="1953" y="7425"/>
                    <a:pt x="2699" y="7425"/>
                  </a:cubicBezTo>
                  <a:lnTo>
                    <a:pt x="7434" y="7425"/>
                  </a:lnTo>
                  <a:cubicBezTo>
                    <a:pt x="7014" y="7916"/>
                    <a:pt x="6749" y="8631"/>
                    <a:pt x="6749" y="9450"/>
                  </a:cubicBezTo>
                  <a:cubicBezTo>
                    <a:pt x="6749" y="10270"/>
                    <a:pt x="7014" y="10984"/>
                    <a:pt x="7434" y="11475"/>
                  </a:cubicBezTo>
                  <a:lnTo>
                    <a:pt x="2699" y="11475"/>
                  </a:lnTo>
                  <a:cubicBezTo>
                    <a:pt x="1953" y="11475"/>
                    <a:pt x="1349" y="10569"/>
                    <a:pt x="1349" y="9450"/>
                  </a:cubicBezTo>
                  <a:moveTo>
                    <a:pt x="13499" y="9450"/>
                  </a:moveTo>
                  <a:cubicBezTo>
                    <a:pt x="13499" y="8749"/>
                    <a:pt x="13540" y="8073"/>
                    <a:pt x="13610" y="7425"/>
                  </a:cubicBezTo>
                  <a:lnTo>
                    <a:pt x="15524" y="7425"/>
                  </a:lnTo>
                  <a:cubicBezTo>
                    <a:pt x="16269" y="7425"/>
                    <a:pt x="16874" y="8332"/>
                    <a:pt x="16874" y="9450"/>
                  </a:cubicBezTo>
                  <a:cubicBezTo>
                    <a:pt x="16874" y="10569"/>
                    <a:pt x="16269" y="11475"/>
                    <a:pt x="15524" y="11475"/>
                  </a:cubicBezTo>
                  <a:lnTo>
                    <a:pt x="13610" y="11475"/>
                  </a:lnTo>
                  <a:cubicBezTo>
                    <a:pt x="13540" y="10826"/>
                    <a:pt x="13499" y="10151"/>
                    <a:pt x="13499" y="9450"/>
                  </a:cubicBezTo>
                  <a:moveTo>
                    <a:pt x="16874" y="0"/>
                  </a:moveTo>
                  <a:cubicBezTo>
                    <a:pt x="15489" y="0"/>
                    <a:pt x="14400" y="951"/>
                    <a:pt x="13618" y="2420"/>
                  </a:cubicBezTo>
                  <a:lnTo>
                    <a:pt x="13604" y="2412"/>
                  </a:lnTo>
                  <a:cubicBezTo>
                    <a:pt x="12469" y="4635"/>
                    <a:pt x="10778" y="6075"/>
                    <a:pt x="8926" y="6075"/>
                  </a:cubicBezTo>
                  <a:lnTo>
                    <a:pt x="8479" y="6075"/>
                  </a:lnTo>
                  <a:lnTo>
                    <a:pt x="5505" y="6075"/>
                  </a:lnTo>
                  <a:lnTo>
                    <a:pt x="2699" y="6075"/>
                  </a:lnTo>
                  <a:cubicBezTo>
                    <a:pt x="1185" y="6075"/>
                    <a:pt x="0" y="7558"/>
                    <a:pt x="0" y="9450"/>
                  </a:cubicBezTo>
                  <a:cubicBezTo>
                    <a:pt x="0" y="11343"/>
                    <a:pt x="1185" y="12825"/>
                    <a:pt x="2699" y="12825"/>
                  </a:cubicBezTo>
                  <a:cubicBezTo>
                    <a:pt x="3443" y="12827"/>
                    <a:pt x="4046" y="13430"/>
                    <a:pt x="4046" y="14175"/>
                  </a:cubicBezTo>
                  <a:lnTo>
                    <a:pt x="4046" y="20249"/>
                  </a:lnTo>
                  <a:cubicBezTo>
                    <a:pt x="4046" y="20996"/>
                    <a:pt x="4651" y="21599"/>
                    <a:pt x="5396" y="21599"/>
                  </a:cubicBezTo>
                  <a:lnTo>
                    <a:pt x="8096" y="21599"/>
                  </a:lnTo>
                  <a:cubicBezTo>
                    <a:pt x="8842" y="21599"/>
                    <a:pt x="9446" y="20996"/>
                    <a:pt x="9446" y="20249"/>
                  </a:cubicBezTo>
                  <a:lnTo>
                    <a:pt x="9446" y="19575"/>
                  </a:lnTo>
                  <a:cubicBezTo>
                    <a:pt x="9446" y="18900"/>
                    <a:pt x="8771" y="18598"/>
                    <a:pt x="8771" y="18225"/>
                  </a:cubicBezTo>
                  <a:lnTo>
                    <a:pt x="8771" y="13500"/>
                  </a:lnTo>
                  <a:cubicBezTo>
                    <a:pt x="8771" y="13484"/>
                    <a:pt x="8781" y="13473"/>
                    <a:pt x="8782" y="13458"/>
                  </a:cubicBezTo>
                  <a:cubicBezTo>
                    <a:pt x="8789" y="13361"/>
                    <a:pt x="8815" y="13271"/>
                    <a:pt x="8859" y="13191"/>
                  </a:cubicBezTo>
                  <a:cubicBezTo>
                    <a:pt x="8871" y="13169"/>
                    <a:pt x="8884" y="13151"/>
                    <a:pt x="8898" y="13132"/>
                  </a:cubicBezTo>
                  <a:cubicBezTo>
                    <a:pt x="8952" y="13051"/>
                    <a:pt x="9020" y="12985"/>
                    <a:pt x="9103" y="12934"/>
                  </a:cubicBezTo>
                  <a:cubicBezTo>
                    <a:pt x="9107" y="12931"/>
                    <a:pt x="9108" y="12927"/>
                    <a:pt x="9112" y="12925"/>
                  </a:cubicBezTo>
                  <a:cubicBezTo>
                    <a:pt x="9115" y="12925"/>
                    <a:pt x="9117" y="12922"/>
                    <a:pt x="9120" y="12922"/>
                  </a:cubicBezTo>
                  <a:cubicBezTo>
                    <a:pt x="9174" y="12892"/>
                    <a:pt x="9238" y="12885"/>
                    <a:pt x="9299" y="12868"/>
                  </a:cubicBezTo>
                  <a:cubicBezTo>
                    <a:pt x="11003" y="13049"/>
                    <a:pt x="12545" y="14424"/>
                    <a:pt x="13604" y="16495"/>
                  </a:cubicBezTo>
                  <a:lnTo>
                    <a:pt x="13621" y="16487"/>
                  </a:lnTo>
                  <a:cubicBezTo>
                    <a:pt x="14404" y="17950"/>
                    <a:pt x="15490" y="18900"/>
                    <a:pt x="16874" y="18900"/>
                  </a:cubicBezTo>
                  <a:cubicBezTo>
                    <a:pt x="19977" y="18900"/>
                    <a:pt x="21600" y="14145"/>
                    <a:pt x="21600" y="9450"/>
                  </a:cubicBezTo>
                  <a:cubicBezTo>
                    <a:pt x="21600" y="4754"/>
                    <a:pt x="19977" y="0"/>
                    <a:pt x="1687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27" name="AutoShape 47"/>
            <p:cNvSpPr/>
            <p:nvPr/>
          </p:nvSpPr>
          <p:spPr bwMode="auto">
            <a:xfrm>
              <a:off x="10301288" y="2554288"/>
              <a:ext cx="487362" cy="488950"/>
            </a:xfrm>
            <a:custGeom>
              <a:avLst/>
              <a:gdLst>
                <a:gd name="T0" fmla="+- 0 10853 107"/>
                <a:gd name="T1" fmla="*/ T0 w 21493"/>
                <a:gd name="T2" fmla="*/ 10800 h 21600"/>
                <a:gd name="T3" fmla="+- 0 10853 107"/>
                <a:gd name="T4" fmla="*/ T3 w 21493"/>
                <a:gd name="T5" fmla="*/ 10800 h 21600"/>
                <a:gd name="T6" fmla="+- 0 10853 107"/>
                <a:gd name="T7" fmla="*/ T6 w 21493"/>
                <a:gd name="T8" fmla="*/ 10800 h 21600"/>
                <a:gd name="T9" fmla="+- 0 10853 107"/>
                <a:gd name="T10" fmla="*/ T9 w 2149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93" h="21600">
                  <a:moveTo>
                    <a:pt x="20123" y="3375"/>
                  </a:moveTo>
                  <a:lnTo>
                    <a:pt x="8704" y="5400"/>
                  </a:lnTo>
                  <a:lnTo>
                    <a:pt x="8704" y="4725"/>
                  </a:lnTo>
                  <a:lnTo>
                    <a:pt x="8704" y="3375"/>
                  </a:lnTo>
                  <a:lnTo>
                    <a:pt x="20123" y="1350"/>
                  </a:lnTo>
                  <a:lnTo>
                    <a:pt x="20123" y="2700"/>
                  </a:lnTo>
                  <a:cubicBezTo>
                    <a:pt x="20123" y="2700"/>
                    <a:pt x="20123" y="3375"/>
                    <a:pt x="20123" y="3375"/>
                  </a:cubicBezTo>
                  <a:close/>
                  <a:moveTo>
                    <a:pt x="17901" y="18014"/>
                  </a:moveTo>
                  <a:cubicBezTo>
                    <a:pt x="16291" y="18553"/>
                    <a:pt x="14628" y="18025"/>
                    <a:pt x="14187" y="16839"/>
                  </a:cubicBezTo>
                  <a:cubicBezTo>
                    <a:pt x="13745" y="15651"/>
                    <a:pt x="14691" y="14251"/>
                    <a:pt x="16300" y="13712"/>
                  </a:cubicBezTo>
                  <a:cubicBezTo>
                    <a:pt x="17910" y="13173"/>
                    <a:pt x="19573" y="13699"/>
                    <a:pt x="20014" y="14886"/>
                  </a:cubicBezTo>
                  <a:cubicBezTo>
                    <a:pt x="20456" y="16074"/>
                    <a:pt x="19510" y="17474"/>
                    <a:pt x="17901" y="18014"/>
                  </a:cubicBezTo>
                  <a:moveTo>
                    <a:pt x="5163" y="20039"/>
                  </a:moveTo>
                  <a:cubicBezTo>
                    <a:pt x="3554" y="20578"/>
                    <a:pt x="1890" y="20050"/>
                    <a:pt x="1450" y="18864"/>
                  </a:cubicBezTo>
                  <a:cubicBezTo>
                    <a:pt x="1008" y="17676"/>
                    <a:pt x="1954" y="16276"/>
                    <a:pt x="3562" y="15737"/>
                  </a:cubicBezTo>
                  <a:cubicBezTo>
                    <a:pt x="5172" y="15198"/>
                    <a:pt x="6836" y="15724"/>
                    <a:pt x="7277" y="16911"/>
                  </a:cubicBezTo>
                  <a:cubicBezTo>
                    <a:pt x="7719" y="18099"/>
                    <a:pt x="6773" y="19499"/>
                    <a:pt x="5163" y="20039"/>
                  </a:cubicBezTo>
                  <a:moveTo>
                    <a:pt x="21012" y="316"/>
                  </a:moveTo>
                  <a:cubicBezTo>
                    <a:pt x="20770" y="110"/>
                    <a:pt x="20463" y="0"/>
                    <a:pt x="20149" y="0"/>
                  </a:cubicBezTo>
                  <a:cubicBezTo>
                    <a:pt x="20072" y="0"/>
                    <a:pt x="19993" y="6"/>
                    <a:pt x="19916" y="21"/>
                  </a:cubicBezTo>
                  <a:lnTo>
                    <a:pt x="8497" y="2046"/>
                  </a:lnTo>
                  <a:cubicBezTo>
                    <a:pt x="7855" y="2159"/>
                    <a:pt x="7387" y="2719"/>
                    <a:pt x="7387" y="3375"/>
                  </a:cubicBezTo>
                  <a:lnTo>
                    <a:pt x="7387" y="4725"/>
                  </a:lnTo>
                  <a:lnTo>
                    <a:pt x="7387" y="5400"/>
                  </a:lnTo>
                  <a:lnTo>
                    <a:pt x="7387" y="14964"/>
                  </a:lnTo>
                  <a:cubicBezTo>
                    <a:pt x="6706" y="14467"/>
                    <a:pt x="5822" y="14175"/>
                    <a:pt x="4839" y="14175"/>
                  </a:cubicBezTo>
                  <a:cubicBezTo>
                    <a:pt x="4268" y="14175"/>
                    <a:pt x="3696" y="14269"/>
                    <a:pt x="3139" y="14455"/>
                  </a:cubicBezTo>
                  <a:cubicBezTo>
                    <a:pt x="1865" y="14882"/>
                    <a:pt x="843" y="15739"/>
                    <a:pt x="336" y="16807"/>
                  </a:cubicBezTo>
                  <a:cubicBezTo>
                    <a:pt x="-56" y="17633"/>
                    <a:pt x="-107" y="18530"/>
                    <a:pt x="192" y="19336"/>
                  </a:cubicBezTo>
                  <a:cubicBezTo>
                    <a:pt x="703" y="20711"/>
                    <a:pt x="2155" y="21599"/>
                    <a:pt x="3892" y="21599"/>
                  </a:cubicBezTo>
                  <a:cubicBezTo>
                    <a:pt x="4462" y="21599"/>
                    <a:pt x="5033" y="21506"/>
                    <a:pt x="5590" y="21319"/>
                  </a:cubicBezTo>
                  <a:cubicBezTo>
                    <a:pt x="6865" y="20893"/>
                    <a:pt x="7887" y="20036"/>
                    <a:pt x="8394" y="18969"/>
                  </a:cubicBezTo>
                  <a:cubicBezTo>
                    <a:pt x="8612" y="18509"/>
                    <a:pt x="8714" y="18027"/>
                    <a:pt x="8718" y="17549"/>
                  </a:cubicBezTo>
                  <a:lnTo>
                    <a:pt x="8730" y="17549"/>
                  </a:lnTo>
                  <a:lnTo>
                    <a:pt x="8730" y="6750"/>
                  </a:lnTo>
                  <a:cubicBezTo>
                    <a:pt x="8807" y="6750"/>
                    <a:pt x="8886" y="6743"/>
                    <a:pt x="8964" y="6730"/>
                  </a:cubicBezTo>
                  <a:lnTo>
                    <a:pt x="20149" y="4746"/>
                  </a:lnTo>
                  <a:lnTo>
                    <a:pt x="20149" y="12939"/>
                  </a:lnTo>
                  <a:cubicBezTo>
                    <a:pt x="19468" y="12442"/>
                    <a:pt x="18584" y="12150"/>
                    <a:pt x="17600" y="12150"/>
                  </a:cubicBezTo>
                  <a:cubicBezTo>
                    <a:pt x="17030" y="12150"/>
                    <a:pt x="16459" y="12244"/>
                    <a:pt x="15902" y="12430"/>
                  </a:cubicBezTo>
                  <a:cubicBezTo>
                    <a:pt x="14628" y="12857"/>
                    <a:pt x="13606" y="13714"/>
                    <a:pt x="13098" y="14782"/>
                  </a:cubicBezTo>
                  <a:cubicBezTo>
                    <a:pt x="12706" y="15608"/>
                    <a:pt x="12656" y="16505"/>
                    <a:pt x="12955" y="17311"/>
                  </a:cubicBezTo>
                  <a:cubicBezTo>
                    <a:pt x="13466" y="18686"/>
                    <a:pt x="14918" y="19575"/>
                    <a:pt x="16653" y="19575"/>
                  </a:cubicBezTo>
                  <a:cubicBezTo>
                    <a:pt x="17224" y="19575"/>
                    <a:pt x="17796" y="19481"/>
                    <a:pt x="18352" y="19294"/>
                  </a:cubicBezTo>
                  <a:cubicBezTo>
                    <a:pt x="19627" y="18868"/>
                    <a:pt x="20649" y="18011"/>
                    <a:pt x="21157" y="16944"/>
                  </a:cubicBezTo>
                  <a:cubicBezTo>
                    <a:pt x="21374" y="16484"/>
                    <a:pt x="21477" y="16002"/>
                    <a:pt x="21480" y="15525"/>
                  </a:cubicBezTo>
                  <a:lnTo>
                    <a:pt x="21493" y="15525"/>
                  </a:lnTo>
                  <a:lnTo>
                    <a:pt x="21493" y="3375"/>
                  </a:lnTo>
                  <a:lnTo>
                    <a:pt x="21493" y="2700"/>
                  </a:lnTo>
                  <a:lnTo>
                    <a:pt x="21493" y="1350"/>
                  </a:lnTo>
                  <a:cubicBezTo>
                    <a:pt x="21493" y="951"/>
                    <a:pt x="21317" y="572"/>
                    <a:pt x="21012" y="3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28" name="AutoShape 48"/>
            <p:cNvSpPr/>
            <p:nvPr/>
          </p:nvSpPr>
          <p:spPr bwMode="auto">
            <a:xfrm>
              <a:off x="9355138" y="2554288"/>
              <a:ext cx="427037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29" name="AutoShape 49"/>
            <p:cNvSpPr/>
            <p:nvPr/>
          </p:nvSpPr>
          <p:spPr bwMode="auto">
            <a:xfrm>
              <a:off x="9690100" y="2935288"/>
              <a:ext cx="30163" cy="317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30" name="AutoShape 50"/>
            <p:cNvSpPr/>
            <p:nvPr/>
          </p:nvSpPr>
          <p:spPr bwMode="auto">
            <a:xfrm>
              <a:off x="9690100" y="2846388"/>
              <a:ext cx="30163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31" name="AutoShape 51"/>
            <p:cNvSpPr/>
            <p:nvPr/>
          </p:nvSpPr>
          <p:spPr bwMode="auto">
            <a:xfrm>
              <a:off x="9690100" y="2754313"/>
              <a:ext cx="30163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32" name="AutoShape 52"/>
            <p:cNvSpPr/>
            <p:nvPr/>
          </p:nvSpPr>
          <p:spPr bwMode="auto">
            <a:xfrm>
              <a:off x="8347075" y="2554288"/>
              <a:ext cx="488950" cy="488950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33" name="AutoShape 53"/>
            <p:cNvSpPr/>
            <p:nvPr/>
          </p:nvSpPr>
          <p:spPr bwMode="auto">
            <a:xfrm>
              <a:off x="8531225" y="2722563"/>
              <a:ext cx="131763" cy="136525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34" name="AutoShape 54"/>
            <p:cNvSpPr/>
            <p:nvPr/>
          </p:nvSpPr>
          <p:spPr bwMode="auto">
            <a:xfrm>
              <a:off x="8515350" y="2890838"/>
              <a:ext cx="74613" cy="76200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35" name="AutoShape 55"/>
            <p:cNvSpPr/>
            <p:nvPr/>
          </p:nvSpPr>
          <p:spPr bwMode="auto">
            <a:xfrm>
              <a:off x="8591550" y="2630488"/>
              <a:ext cx="76200" cy="79375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36" name="AutoShape 56"/>
            <p:cNvSpPr/>
            <p:nvPr/>
          </p:nvSpPr>
          <p:spPr bwMode="auto">
            <a:xfrm>
              <a:off x="7370763" y="2554288"/>
              <a:ext cx="153987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37" name="AutoShape 57"/>
            <p:cNvSpPr/>
            <p:nvPr/>
          </p:nvSpPr>
          <p:spPr bwMode="auto">
            <a:xfrm>
              <a:off x="7707313" y="2554288"/>
              <a:ext cx="152400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38" name="AutoShape 58"/>
            <p:cNvSpPr/>
            <p:nvPr/>
          </p:nvSpPr>
          <p:spPr bwMode="auto">
            <a:xfrm>
              <a:off x="7539038" y="2554288"/>
              <a:ext cx="152400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39" name="AutoShape 59"/>
            <p:cNvSpPr/>
            <p:nvPr/>
          </p:nvSpPr>
          <p:spPr bwMode="auto">
            <a:xfrm>
              <a:off x="6394450" y="2554288"/>
              <a:ext cx="488950" cy="488950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40" name="AutoShape 60"/>
            <p:cNvSpPr/>
            <p:nvPr/>
          </p:nvSpPr>
          <p:spPr bwMode="auto">
            <a:xfrm>
              <a:off x="11506200" y="1716088"/>
              <a:ext cx="30163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41" name="AutoShape 61"/>
            <p:cNvSpPr/>
            <p:nvPr/>
          </p:nvSpPr>
          <p:spPr bwMode="auto">
            <a:xfrm>
              <a:off x="11506200" y="1900238"/>
              <a:ext cx="30163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42" name="AutoShape 62"/>
            <p:cNvSpPr/>
            <p:nvPr/>
          </p:nvSpPr>
          <p:spPr bwMode="auto">
            <a:xfrm>
              <a:off x="11414125" y="1808163"/>
              <a:ext cx="30163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43" name="AutoShape 63"/>
            <p:cNvSpPr/>
            <p:nvPr/>
          </p:nvSpPr>
          <p:spPr bwMode="auto">
            <a:xfrm>
              <a:off x="11596688" y="1808163"/>
              <a:ext cx="31750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44" name="AutoShape 64"/>
            <p:cNvSpPr/>
            <p:nvPr/>
          </p:nvSpPr>
          <p:spPr bwMode="auto">
            <a:xfrm>
              <a:off x="11444288" y="1868488"/>
              <a:ext cx="30162" cy="31750"/>
            </a:xfrm>
            <a:custGeom>
              <a:avLst/>
              <a:gdLst>
                <a:gd name="T0" fmla="+- 0 10802 965"/>
                <a:gd name="T1" fmla="*/ T0 w 19675"/>
                <a:gd name="T2" fmla="+- 0 10800 961"/>
                <a:gd name="T3" fmla="*/ 10800 h 19678"/>
                <a:gd name="T4" fmla="+- 0 10802 965"/>
                <a:gd name="T5" fmla="*/ T4 w 19675"/>
                <a:gd name="T6" fmla="+- 0 10800 961"/>
                <a:gd name="T7" fmla="*/ 10800 h 19678"/>
                <a:gd name="T8" fmla="+- 0 10802 965"/>
                <a:gd name="T9" fmla="*/ T8 w 19675"/>
                <a:gd name="T10" fmla="+- 0 10800 961"/>
                <a:gd name="T11" fmla="*/ 10800 h 19678"/>
                <a:gd name="T12" fmla="+- 0 10802 965"/>
                <a:gd name="T13" fmla="*/ T12 w 19675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5" h="19678">
                  <a:moveTo>
                    <a:pt x="2894" y="2882"/>
                  </a:moveTo>
                  <a:cubicBezTo>
                    <a:pt x="-965" y="6725"/>
                    <a:pt x="-965" y="12952"/>
                    <a:pt x="2894" y="16795"/>
                  </a:cubicBezTo>
                  <a:cubicBezTo>
                    <a:pt x="6734" y="20638"/>
                    <a:pt x="12935" y="20638"/>
                    <a:pt x="16794" y="16795"/>
                  </a:cubicBezTo>
                  <a:cubicBezTo>
                    <a:pt x="20634" y="12952"/>
                    <a:pt x="20634" y="6725"/>
                    <a:pt x="16794" y="2882"/>
                  </a:cubicBezTo>
                  <a:cubicBezTo>
                    <a:pt x="12935" y="-961"/>
                    <a:pt x="6734" y="-961"/>
                    <a:pt x="2894" y="288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45" name="AutoShape 65"/>
            <p:cNvSpPr/>
            <p:nvPr/>
          </p:nvSpPr>
          <p:spPr bwMode="auto">
            <a:xfrm>
              <a:off x="11444288" y="1744663"/>
              <a:ext cx="30162" cy="31750"/>
            </a:xfrm>
            <a:custGeom>
              <a:avLst/>
              <a:gdLst>
                <a:gd name="T0" fmla="+- 0 10801 962"/>
                <a:gd name="T1" fmla="*/ T0 w 19678"/>
                <a:gd name="T2" fmla="+- 0 10801 965"/>
                <a:gd name="T3" fmla="*/ 10801 h 19673"/>
                <a:gd name="T4" fmla="+- 0 10801 962"/>
                <a:gd name="T5" fmla="*/ T4 w 19678"/>
                <a:gd name="T6" fmla="+- 0 10801 965"/>
                <a:gd name="T7" fmla="*/ 10801 h 19673"/>
                <a:gd name="T8" fmla="+- 0 10801 962"/>
                <a:gd name="T9" fmla="*/ T8 w 19678"/>
                <a:gd name="T10" fmla="+- 0 10801 965"/>
                <a:gd name="T11" fmla="*/ 10801 h 19673"/>
                <a:gd name="T12" fmla="+- 0 10801 962"/>
                <a:gd name="T13" fmla="*/ T12 w 19678"/>
                <a:gd name="T14" fmla="+- 0 10801 965"/>
                <a:gd name="T15" fmla="*/ 10801 h 196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3">
                  <a:moveTo>
                    <a:pt x="2897" y="2894"/>
                  </a:moveTo>
                  <a:cubicBezTo>
                    <a:pt x="-962" y="6734"/>
                    <a:pt x="-962" y="12935"/>
                    <a:pt x="2877" y="16785"/>
                  </a:cubicBezTo>
                  <a:cubicBezTo>
                    <a:pt x="6737" y="20635"/>
                    <a:pt x="12938" y="20635"/>
                    <a:pt x="16797" y="16785"/>
                  </a:cubicBezTo>
                  <a:cubicBezTo>
                    <a:pt x="20638" y="12935"/>
                    <a:pt x="20638" y="6734"/>
                    <a:pt x="16797" y="2894"/>
                  </a:cubicBezTo>
                  <a:cubicBezTo>
                    <a:pt x="12938" y="-965"/>
                    <a:pt x="6737" y="-965"/>
                    <a:pt x="2897" y="289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46" name="AutoShape 66"/>
            <p:cNvSpPr/>
            <p:nvPr/>
          </p:nvSpPr>
          <p:spPr bwMode="auto">
            <a:xfrm>
              <a:off x="11566525" y="1868488"/>
              <a:ext cx="30163" cy="31750"/>
            </a:xfrm>
            <a:custGeom>
              <a:avLst/>
              <a:gdLst>
                <a:gd name="T0" fmla="+- 0 10800 961"/>
                <a:gd name="T1" fmla="*/ T0 w 19678"/>
                <a:gd name="T2" fmla="+- 0 10800 961"/>
                <a:gd name="T3" fmla="*/ 10800 h 19678"/>
                <a:gd name="T4" fmla="+- 0 10800 961"/>
                <a:gd name="T5" fmla="*/ T4 w 19678"/>
                <a:gd name="T6" fmla="+- 0 10800 961"/>
                <a:gd name="T7" fmla="*/ 10800 h 19678"/>
                <a:gd name="T8" fmla="+- 0 10800 961"/>
                <a:gd name="T9" fmla="*/ T8 w 19678"/>
                <a:gd name="T10" fmla="+- 0 10800 961"/>
                <a:gd name="T11" fmla="*/ 10800 h 19678"/>
                <a:gd name="T12" fmla="+- 0 10800 961"/>
                <a:gd name="T13" fmla="*/ T12 w 19678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8">
                  <a:moveTo>
                    <a:pt x="2882" y="2882"/>
                  </a:moveTo>
                  <a:cubicBezTo>
                    <a:pt x="-961" y="6725"/>
                    <a:pt x="-961" y="12952"/>
                    <a:pt x="2882" y="16795"/>
                  </a:cubicBezTo>
                  <a:cubicBezTo>
                    <a:pt x="6725" y="20638"/>
                    <a:pt x="12952" y="20638"/>
                    <a:pt x="16795" y="16795"/>
                  </a:cubicBezTo>
                  <a:cubicBezTo>
                    <a:pt x="20639" y="12952"/>
                    <a:pt x="20639" y="6725"/>
                    <a:pt x="16795" y="2882"/>
                  </a:cubicBezTo>
                  <a:cubicBezTo>
                    <a:pt x="12952" y="-961"/>
                    <a:pt x="6725" y="-961"/>
                    <a:pt x="2882" y="288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47" name="AutoShape 67"/>
            <p:cNvSpPr/>
            <p:nvPr/>
          </p:nvSpPr>
          <p:spPr bwMode="auto">
            <a:xfrm>
              <a:off x="11368088" y="1579563"/>
              <a:ext cx="334962" cy="485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818" y="16200"/>
                  </a:moveTo>
                  <a:cubicBezTo>
                    <a:pt x="5486" y="16200"/>
                    <a:pt x="1963" y="13776"/>
                    <a:pt x="1963" y="10800"/>
                  </a:cubicBezTo>
                  <a:cubicBezTo>
                    <a:pt x="1963" y="7821"/>
                    <a:pt x="5486" y="5400"/>
                    <a:pt x="9818" y="5400"/>
                  </a:cubicBezTo>
                  <a:cubicBezTo>
                    <a:pt x="14148" y="5400"/>
                    <a:pt x="17672" y="7821"/>
                    <a:pt x="17672" y="10800"/>
                  </a:cubicBezTo>
                  <a:cubicBezTo>
                    <a:pt x="17672" y="13776"/>
                    <a:pt x="14148" y="16200"/>
                    <a:pt x="9818" y="16200"/>
                  </a:cubicBezTo>
                  <a:moveTo>
                    <a:pt x="13745" y="20249"/>
                  </a:moveTo>
                  <a:lnTo>
                    <a:pt x="5890" y="20249"/>
                  </a:lnTo>
                  <a:lnTo>
                    <a:pt x="4909" y="16613"/>
                  </a:lnTo>
                  <a:cubicBezTo>
                    <a:pt x="6358" y="17192"/>
                    <a:pt x="8019" y="17549"/>
                    <a:pt x="9818" y="17549"/>
                  </a:cubicBezTo>
                  <a:cubicBezTo>
                    <a:pt x="11614" y="17549"/>
                    <a:pt x="13277" y="17192"/>
                    <a:pt x="14727" y="16613"/>
                  </a:cubicBezTo>
                  <a:cubicBezTo>
                    <a:pt x="14727" y="16613"/>
                    <a:pt x="13745" y="20249"/>
                    <a:pt x="13745" y="20249"/>
                  </a:cubicBezTo>
                  <a:close/>
                  <a:moveTo>
                    <a:pt x="5992" y="1350"/>
                  </a:moveTo>
                  <a:lnTo>
                    <a:pt x="13847" y="1350"/>
                  </a:lnTo>
                  <a:lnTo>
                    <a:pt x="14828" y="4985"/>
                  </a:lnTo>
                  <a:cubicBezTo>
                    <a:pt x="13379" y="4406"/>
                    <a:pt x="11718" y="4050"/>
                    <a:pt x="9919" y="4050"/>
                  </a:cubicBezTo>
                  <a:cubicBezTo>
                    <a:pt x="8123" y="4050"/>
                    <a:pt x="6460" y="4406"/>
                    <a:pt x="5010" y="4985"/>
                  </a:cubicBezTo>
                  <a:cubicBezTo>
                    <a:pt x="5010" y="4985"/>
                    <a:pt x="5992" y="1350"/>
                    <a:pt x="5992" y="1350"/>
                  </a:cubicBezTo>
                  <a:close/>
                  <a:moveTo>
                    <a:pt x="19636" y="9450"/>
                  </a:moveTo>
                  <a:cubicBezTo>
                    <a:pt x="19567" y="9450"/>
                    <a:pt x="19509" y="9472"/>
                    <a:pt x="19442" y="9477"/>
                  </a:cubicBezTo>
                  <a:cubicBezTo>
                    <a:pt x="19101" y="8298"/>
                    <a:pt x="18294" y="7245"/>
                    <a:pt x="17187" y="6376"/>
                  </a:cubicBezTo>
                  <a:lnTo>
                    <a:pt x="15778" y="1102"/>
                  </a:lnTo>
                  <a:cubicBezTo>
                    <a:pt x="15605" y="464"/>
                    <a:pt x="14794" y="0"/>
                    <a:pt x="13847" y="0"/>
                  </a:cubicBezTo>
                  <a:lnTo>
                    <a:pt x="5992" y="0"/>
                  </a:lnTo>
                  <a:cubicBezTo>
                    <a:pt x="5047" y="0"/>
                    <a:pt x="4236" y="464"/>
                    <a:pt x="4061" y="1102"/>
                  </a:cubicBezTo>
                  <a:lnTo>
                    <a:pt x="2686" y="6198"/>
                  </a:lnTo>
                  <a:cubicBezTo>
                    <a:pt x="1037" y="7405"/>
                    <a:pt x="0" y="9012"/>
                    <a:pt x="0" y="10800"/>
                  </a:cubicBezTo>
                  <a:cubicBezTo>
                    <a:pt x="0" y="12542"/>
                    <a:pt x="995" y="14110"/>
                    <a:pt x="2573" y="15307"/>
                  </a:cubicBezTo>
                  <a:lnTo>
                    <a:pt x="3959" y="20496"/>
                  </a:lnTo>
                  <a:cubicBezTo>
                    <a:pt x="4132" y="21135"/>
                    <a:pt x="4943" y="21599"/>
                    <a:pt x="5890" y="21599"/>
                  </a:cubicBezTo>
                  <a:lnTo>
                    <a:pt x="13745" y="21599"/>
                  </a:lnTo>
                  <a:cubicBezTo>
                    <a:pt x="14690" y="21599"/>
                    <a:pt x="15501" y="21135"/>
                    <a:pt x="15676" y="20496"/>
                  </a:cubicBezTo>
                  <a:lnTo>
                    <a:pt x="17074" y="15311"/>
                  </a:lnTo>
                  <a:cubicBezTo>
                    <a:pt x="18242" y="14426"/>
                    <a:pt x="19089" y="13340"/>
                    <a:pt x="19442" y="12122"/>
                  </a:cubicBezTo>
                  <a:cubicBezTo>
                    <a:pt x="19509" y="12127"/>
                    <a:pt x="19567" y="12150"/>
                    <a:pt x="19636" y="12150"/>
                  </a:cubicBezTo>
                  <a:cubicBezTo>
                    <a:pt x="20719" y="12150"/>
                    <a:pt x="21600" y="11544"/>
                    <a:pt x="21600" y="10800"/>
                  </a:cubicBezTo>
                  <a:cubicBezTo>
                    <a:pt x="21600" y="10053"/>
                    <a:pt x="20719" y="9450"/>
                    <a:pt x="19636" y="945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48" name="AutoShape 68"/>
            <p:cNvSpPr/>
            <p:nvPr/>
          </p:nvSpPr>
          <p:spPr bwMode="auto">
            <a:xfrm>
              <a:off x="11506200" y="1744663"/>
              <a:ext cx="92075" cy="95250"/>
            </a:xfrm>
            <a:custGeom>
              <a:avLst/>
              <a:gdLst>
                <a:gd name="T0" fmla="*/ 10740 w 21481"/>
                <a:gd name="T1" fmla="+- 0 10860 120"/>
                <a:gd name="T2" fmla="*/ 10860 h 21480"/>
                <a:gd name="T3" fmla="*/ 10740 w 21481"/>
                <a:gd name="T4" fmla="+- 0 10860 120"/>
                <a:gd name="T5" fmla="*/ 10860 h 21480"/>
                <a:gd name="T6" fmla="*/ 10740 w 21481"/>
                <a:gd name="T7" fmla="+- 0 10860 120"/>
                <a:gd name="T8" fmla="*/ 10860 h 21480"/>
                <a:gd name="T9" fmla="*/ 10740 w 21481"/>
                <a:gd name="T10" fmla="+- 0 10860 120"/>
                <a:gd name="T11" fmla="*/ 10860 h 21480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481" h="21480">
                  <a:moveTo>
                    <a:pt x="21127" y="346"/>
                  </a:moveTo>
                  <a:cubicBezTo>
                    <a:pt x="20697" y="-82"/>
                    <a:pt x="20002" y="-120"/>
                    <a:pt x="19516" y="270"/>
                  </a:cubicBezTo>
                  <a:lnTo>
                    <a:pt x="1055" y="15432"/>
                  </a:lnTo>
                  <a:cubicBezTo>
                    <a:pt x="375" y="16113"/>
                    <a:pt x="0" y="17012"/>
                    <a:pt x="0" y="17972"/>
                  </a:cubicBezTo>
                  <a:cubicBezTo>
                    <a:pt x="0" y="18902"/>
                    <a:pt x="361" y="19783"/>
                    <a:pt x="1027" y="20446"/>
                  </a:cubicBezTo>
                  <a:cubicBezTo>
                    <a:pt x="1694" y="21103"/>
                    <a:pt x="2583" y="21473"/>
                    <a:pt x="3542" y="21479"/>
                  </a:cubicBezTo>
                  <a:cubicBezTo>
                    <a:pt x="4431" y="21473"/>
                    <a:pt x="5354" y="21144"/>
                    <a:pt x="6028" y="20495"/>
                  </a:cubicBezTo>
                  <a:lnTo>
                    <a:pt x="12598" y="12627"/>
                  </a:lnTo>
                  <a:lnTo>
                    <a:pt x="21224" y="1935"/>
                  </a:lnTo>
                  <a:cubicBezTo>
                    <a:pt x="21600" y="1462"/>
                    <a:pt x="21558" y="771"/>
                    <a:pt x="21127" y="34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49" name="AutoShape 69"/>
            <p:cNvSpPr/>
            <p:nvPr/>
          </p:nvSpPr>
          <p:spPr bwMode="auto">
            <a:xfrm>
              <a:off x="10301288" y="1579563"/>
              <a:ext cx="487362" cy="457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223" y="5760"/>
                  </a:moveTo>
                  <a:lnTo>
                    <a:pt x="17548" y="5760"/>
                  </a:lnTo>
                  <a:cubicBezTo>
                    <a:pt x="16804" y="5760"/>
                    <a:pt x="16198" y="5114"/>
                    <a:pt x="16198" y="4320"/>
                  </a:cubicBezTo>
                  <a:lnTo>
                    <a:pt x="16200" y="4320"/>
                  </a:lnTo>
                  <a:lnTo>
                    <a:pt x="16200" y="1440"/>
                  </a:lnTo>
                  <a:lnTo>
                    <a:pt x="20250" y="5760"/>
                  </a:lnTo>
                  <a:cubicBezTo>
                    <a:pt x="20250" y="5760"/>
                    <a:pt x="18223" y="5760"/>
                    <a:pt x="18223" y="5760"/>
                  </a:cubicBezTo>
                  <a:close/>
                  <a:moveTo>
                    <a:pt x="20250" y="19440"/>
                  </a:moveTo>
                  <a:cubicBezTo>
                    <a:pt x="20250" y="19837"/>
                    <a:pt x="19948" y="20160"/>
                    <a:pt x="19575" y="20160"/>
                  </a:cubicBezTo>
                  <a:lnTo>
                    <a:pt x="2024" y="20160"/>
                  </a:lnTo>
                  <a:cubicBezTo>
                    <a:pt x="1651" y="20160"/>
                    <a:pt x="1349" y="19837"/>
                    <a:pt x="1349" y="19440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5525" y="1440"/>
                  </a:lnTo>
                  <a:lnTo>
                    <a:pt x="15525" y="4320"/>
                  </a:lnTo>
                  <a:lnTo>
                    <a:pt x="15523" y="4320"/>
                  </a:lnTo>
                  <a:cubicBezTo>
                    <a:pt x="15523" y="5513"/>
                    <a:pt x="16430" y="6480"/>
                    <a:pt x="17548" y="6480"/>
                  </a:cubicBezTo>
                  <a:lnTo>
                    <a:pt x="18223" y="6480"/>
                  </a:lnTo>
                  <a:lnTo>
                    <a:pt x="20250" y="6480"/>
                  </a:lnTo>
                  <a:cubicBezTo>
                    <a:pt x="20250" y="6480"/>
                    <a:pt x="20250" y="19440"/>
                    <a:pt x="20250" y="19440"/>
                  </a:cubicBezTo>
                  <a:close/>
                  <a:moveTo>
                    <a:pt x="21204" y="4741"/>
                  </a:moveTo>
                  <a:lnTo>
                    <a:pt x="17154" y="421"/>
                  </a:lnTo>
                  <a:cubicBezTo>
                    <a:pt x="16901" y="151"/>
                    <a:pt x="16557" y="0"/>
                    <a:pt x="16200" y="0"/>
                  </a:cubicBezTo>
                  <a:lnTo>
                    <a:pt x="2024" y="0"/>
                  </a:lnTo>
                  <a:cubicBezTo>
                    <a:pt x="908" y="0"/>
                    <a:pt x="0" y="968"/>
                    <a:pt x="0" y="2160"/>
                  </a:cubicBezTo>
                  <a:lnTo>
                    <a:pt x="0" y="19440"/>
                  </a:lnTo>
                  <a:cubicBezTo>
                    <a:pt x="0" y="20631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599" y="20631"/>
                    <a:pt x="21599" y="19440"/>
                  </a:cubicBezTo>
                  <a:lnTo>
                    <a:pt x="21599" y="5760"/>
                  </a:lnTo>
                  <a:cubicBezTo>
                    <a:pt x="21599" y="5378"/>
                    <a:pt x="21457" y="5011"/>
                    <a:pt x="21204" y="47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50" name="AutoShape 70"/>
            <p:cNvSpPr/>
            <p:nvPr/>
          </p:nvSpPr>
          <p:spPr bwMode="auto">
            <a:xfrm>
              <a:off x="10529888" y="1668463"/>
              <a:ext cx="90487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51" name="AutoShape 71"/>
            <p:cNvSpPr/>
            <p:nvPr/>
          </p:nvSpPr>
          <p:spPr bwMode="auto">
            <a:xfrm>
              <a:off x="10529888" y="1716088"/>
              <a:ext cx="90487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52" name="AutoShape 72"/>
            <p:cNvSpPr/>
            <p:nvPr/>
          </p:nvSpPr>
          <p:spPr bwMode="auto">
            <a:xfrm>
              <a:off x="10529888" y="1760538"/>
              <a:ext cx="198437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369" y="21599"/>
                    <a:pt x="830" y="21599"/>
                  </a:cubicBezTo>
                  <a:lnTo>
                    <a:pt x="20769" y="21599"/>
                  </a:lnTo>
                  <a:cubicBezTo>
                    <a:pt x="21226" y="21599"/>
                    <a:pt x="21600" y="16769"/>
                    <a:pt x="21600" y="10800"/>
                  </a:cubicBezTo>
                  <a:cubicBezTo>
                    <a:pt x="21600" y="4830"/>
                    <a:pt x="21226" y="0"/>
                    <a:pt x="20769" y="0"/>
                  </a:cubicBezTo>
                  <a:lnTo>
                    <a:pt x="830" y="0"/>
                  </a:lnTo>
                  <a:cubicBezTo>
                    <a:pt x="369" y="0"/>
                    <a:pt x="0" y="4830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53" name="AutoShape 73"/>
            <p:cNvSpPr/>
            <p:nvPr/>
          </p:nvSpPr>
          <p:spPr bwMode="auto">
            <a:xfrm>
              <a:off x="10361613" y="1852613"/>
              <a:ext cx="366712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54" name="AutoShape 74"/>
            <p:cNvSpPr/>
            <p:nvPr/>
          </p:nvSpPr>
          <p:spPr bwMode="auto">
            <a:xfrm>
              <a:off x="10361613" y="1900238"/>
              <a:ext cx="366712" cy="1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55" name="AutoShape 75"/>
            <p:cNvSpPr/>
            <p:nvPr/>
          </p:nvSpPr>
          <p:spPr bwMode="auto">
            <a:xfrm>
              <a:off x="10361613" y="1944688"/>
              <a:ext cx="366712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56" name="AutoShape 76"/>
            <p:cNvSpPr/>
            <p:nvPr/>
          </p:nvSpPr>
          <p:spPr bwMode="auto">
            <a:xfrm>
              <a:off x="10361613" y="1808163"/>
              <a:ext cx="366712" cy="1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69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69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57" name="AutoShape 77"/>
            <p:cNvSpPr/>
            <p:nvPr/>
          </p:nvSpPr>
          <p:spPr bwMode="auto">
            <a:xfrm>
              <a:off x="10361613" y="1655763"/>
              <a:ext cx="138112" cy="1206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5400"/>
                  </a:moveTo>
                  <a:lnTo>
                    <a:pt x="16800" y="5400"/>
                  </a:lnTo>
                  <a:lnTo>
                    <a:pt x="16800" y="16200"/>
                  </a:lnTo>
                  <a:lnTo>
                    <a:pt x="4799" y="16200"/>
                  </a:lnTo>
                  <a:cubicBezTo>
                    <a:pt x="4799" y="16200"/>
                    <a:pt x="4799" y="5400"/>
                    <a:pt x="4799" y="5400"/>
                  </a:cubicBezTo>
                  <a:close/>
                  <a:moveTo>
                    <a:pt x="2399" y="21599"/>
                  </a:moveTo>
                  <a:lnTo>
                    <a:pt x="19200" y="21599"/>
                  </a:lnTo>
                  <a:cubicBezTo>
                    <a:pt x="20526" y="21599"/>
                    <a:pt x="21599" y="20392"/>
                    <a:pt x="21599" y="18900"/>
                  </a:cubicBezTo>
                  <a:lnTo>
                    <a:pt x="21599" y="2700"/>
                  </a:lnTo>
                  <a:cubicBezTo>
                    <a:pt x="21599" y="1207"/>
                    <a:pt x="20526" y="0"/>
                    <a:pt x="19200" y="0"/>
                  </a:cubicBezTo>
                  <a:lnTo>
                    <a:pt x="2399" y="0"/>
                  </a:lnTo>
                  <a:cubicBezTo>
                    <a:pt x="1073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073" y="21599"/>
                    <a:pt x="2399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58" name="AutoShape 78"/>
            <p:cNvSpPr/>
            <p:nvPr/>
          </p:nvSpPr>
          <p:spPr bwMode="auto">
            <a:xfrm>
              <a:off x="9339263" y="1579563"/>
              <a:ext cx="457200" cy="485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59" name="AutoShape 79"/>
            <p:cNvSpPr/>
            <p:nvPr/>
          </p:nvSpPr>
          <p:spPr bwMode="auto">
            <a:xfrm>
              <a:off x="9399588" y="1639888"/>
              <a:ext cx="336550" cy="304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60" name="AutoShape 80"/>
            <p:cNvSpPr/>
            <p:nvPr/>
          </p:nvSpPr>
          <p:spPr bwMode="auto">
            <a:xfrm>
              <a:off x="9583738" y="1684338"/>
              <a:ext cx="90487" cy="920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61" name="AutoShape 81"/>
            <p:cNvSpPr/>
            <p:nvPr/>
          </p:nvSpPr>
          <p:spPr bwMode="auto">
            <a:xfrm>
              <a:off x="8347075" y="1579563"/>
              <a:ext cx="488950" cy="485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62" name="AutoShape 82"/>
            <p:cNvSpPr/>
            <p:nvPr/>
          </p:nvSpPr>
          <p:spPr bwMode="auto">
            <a:xfrm>
              <a:off x="8393113" y="1973263"/>
              <a:ext cx="46037" cy="47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63" name="AutoShape 83"/>
            <p:cNvSpPr/>
            <p:nvPr/>
          </p:nvSpPr>
          <p:spPr bwMode="auto">
            <a:xfrm>
              <a:off x="7370763" y="1655763"/>
              <a:ext cx="488950" cy="3175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610" y="13990"/>
                  </a:moveTo>
                  <a:cubicBezTo>
                    <a:pt x="11373" y="14259"/>
                    <a:pt x="11093" y="14400"/>
                    <a:pt x="10800" y="14400"/>
                  </a:cubicBezTo>
                  <a:cubicBezTo>
                    <a:pt x="10505" y="14400"/>
                    <a:pt x="10225" y="14259"/>
                    <a:pt x="9990" y="13990"/>
                  </a:cubicBezTo>
                  <a:lnTo>
                    <a:pt x="7198" y="10800"/>
                  </a:lnTo>
                  <a:lnTo>
                    <a:pt x="6636" y="10157"/>
                  </a:lnTo>
                  <a:lnTo>
                    <a:pt x="1349" y="4115"/>
                  </a:lnTo>
                  <a:lnTo>
                    <a:pt x="1349" y="4114"/>
                  </a:lnTo>
                  <a:cubicBezTo>
                    <a:pt x="1349" y="2980"/>
                    <a:pt x="1955" y="2057"/>
                    <a:pt x="2699" y="2057"/>
                  </a:cubicBezTo>
                  <a:lnTo>
                    <a:pt x="18899" y="2057"/>
                  </a:lnTo>
                  <a:cubicBezTo>
                    <a:pt x="19643" y="2057"/>
                    <a:pt x="20249" y="2980"/>
                    <a:pt x="20249" y="4114"/>
                  </a:cubicBezTo>
                  <a:cubicBezTo>
                    <a:pt x="20249" y="4114"/>
                    <a:pt x="11610" y="13990"/>
                    <a:pt x="11610" y="13990"/>
                  </a:cubicBezTo>
                  <a:close/>
                  <a:moveTo>
                    <a:pt x="20249" y="16198"/>
                  </a:moveTo>
                  <a:lnTo>
                    <a:pt x="15525" y="10800"/>
                  </a:lnTo>
                  <a:lnTo>
                    <a:pt x="20249" y="5399"/>
                  </a:lnTo>
                  <a:cubicBezTo>
                    <a:pt x="20249" y="5399"/>
                    <a:pt x="20249" y="16198"/>
                    <a:pt x="20249" y="16198"/>
                  </a:cubicBezTo>
                  <a:close/>
                  <a:moveTo>
                    <a:pt x="20249" y="17484"/>
                  </a:moveTo>
                  <a:cubicBezTo>
                    <a:pt x="20249" y="18620"/>
                    <a:pt x="19643" y="19541"/>
                    <a:pt x="18899" y="19541"/>
                  </a:cubicBezTo>
                  <a:lnTo>
                    <a:pt x="2699" y="19541"/>
                  </a:lnTo>
                  <a:cubicBezTo>
                    <a:pt x="1955" y="19541"/>
                    <a:pt x="1349" y="18620"/>
                    <a:pt x="1349" y="17484"/>
                  </a:cubicBezTo>
                  <a:lnTo>
                    <a:pt x="6636" y="11442"/>
                  </a:lnTo>
                  <a:lnTo>
                    <a:pt x="9585" y="14813"/>
                  </a:lnTo>
                  <a:cubicBezTo>
                    <a:pt x="9945" y="15222"/>
                    <a:pt x="10372" y="15429"/>
                    <a:pt x="10800" y="15429"/>
                  </a:cubicBezTo>
                  <a:cubicBezTo>
                    <a:pt x="11228" y="15429"/>
                    <a:pt x="11654" y="15222"/>
                    <a:pt x="12015" y="14813"/>
                  </a:cubicBezTo>
                  <a:lnTo>
                    <a:pt x="14963" y="11442"/>
                  </a:lnTo>
                  <a:cubicBezTo>
                    <a:pt x="14963" y="11442"/>
                    <a:pt x="20249" y="17484"/>
                    <a:pt x="20249" y="17484"/>
                  </a:cubicBezTo>
                  <a:close/>
                  <a:moveTo>
                    <a:pt x="1349" y="5399"/>
                  </a:moveTo>
                  <a:lnTo>
                    <a:pt x="6074" y="10800"/>
                  </a:lnTo>
                  <a:lnTo>
                    <a:pt x="1349" y="16198"/>
                  </a:lnTo>
                  <a:cubicBezTo>
                    <a:pt x="1349" y="16198"/>
                    <a:pt x="1349" y="5399"/>
                    <a:pt x="1349" y="5399"/>
                  </a:cubicBezTo>
                  <a:close/>
                  <a:moveTo>
                    <a:pt x="18899" y="0"/>
                  </a:moveTo>
                  <a:lnTo>
                    <a:pt x="2699" y="0"/>
                  </a:lnTo>
                  <a:cubicBezTo>
                    <a:pt x="1208" y="0"/>
                    <a:pt x="0" y="1842"/>
                    <a:pt x="0" y="4114"/>
                  </a:cubicBezTo>
                  <a:lnTo>
                    <a:pt x="0" y="17484"/>
                  </a:lnTo>
                  <a:cubicBezTo>
                    <a:pt x="0" y="19756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19756"/>
                    <a:pt x="21600" y="17484"/>
                  </a:cubicBezTo>
                  <a:lnTo>
                    <a:pt x="21600" y="4114"/>
                  </a:lnTo>
                  <a:cubicBezTo>
                    <a:pt x="21600" y="1842"/>
                    <a:pt x="20391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64" name="AutoShape 84"/>
            <p:cNvSpPr/>
            <p:nvPr/>
          </p:nvSpPr>
          <p:spPr bwMode="auto">
            <a:xfrm>
              <a:off x="6394450" y="1579563"/>
              <a:ext cx="488950" cy="485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900"/>
                  </a:moveTo>
                  <a:cubicBezTo>
                    <a:pt x="20249" y="19643"/>
                    <a:pt x="19644" y="20249"/>
                    <a:pt x="18899" y="20249"/>
                  </a:cubicBezTo>
                  <a:lnTo>
                    <a:pt x="2699" y="20249"/>
                  </a:lnTo>
                  <a:cubicBezTo>
                    <a:pt x="1955" y="20249"/>
                    <a:pt x="1349" y="19643"/>
                    <a:pt x="1349" y="18900"/>
                  </a:cubicBezTo>
                  <a:lnTo>
                    <a:pt x="1349" y="5400"/>
                  </a:lnTo>
                  <a:cubicBezTo>
                    <a:pt x="1349" y="5027"/>
                    <a:pt x="1652" y="4725"/>
                    <a:pt x="2024" y="4725"/>
                  </a:cubicBezTo>
                  <a:lnTo>
                    <a:pt x="2699" y="4725"/>
                  </a:lnTo>
                  <a:lnTo>
                    <a:pt x="2699" y="18225"/>
                  </a:lnTo>
                  <a:cubicBezTo>
                    <a:pt x="2699" y="18598"/>
                    <a:pt x="3001" y="18900"/>
                    <a:pt x="3374" y="18900"/>
                  </a:cubicBezTo>
                  <a:cubicBezTo>
                    <a:pt x="3748" y="18900"/>
                    <a:pt x="4049" y="18598"/>
                    <a:pt x="4049" y="18225"/>
                  </a:cubicBezTo>
                  <a:lnTo>
                    <a:pt x="4049" y="2025"/>
                  </a:lnTo>
                  <a:cubicBezTo>
                    <a:pt x="4049" y="1652"/>
                    <a:pt x="4352" y="1350"/>
                    <a:pt x="4724" y="1350"/>
                  </a:cubicBezTo>
                  <a:lnTo>
                    <a:pt x="19575" y="1350"/>
                  </a:lnTo>
                  <a:cubicBezTo>
                    <a:pt x="19947" y="1350"/>
                    <a:pt x="20249" y="1652"/>
                    <a:pt x="20249" y="2025"/>
                  </a:cubicBezTo>
                  <a:cubicBezTo>
                    <a:pt x="20249" y="2025"/>
                    <a:pt x="20249" y="18900"/>
                    <a:pt x="20249" y="18900"/>
                  </a:cubicBezTo>
                  <a:close/>
                  <a:moveTo>
                    <a:pt x="19575" y="0"/>
                  </a:moveTo>
                  <a:lnTo>
                    <a:pt x="4724" y="0"/>
                  </a:lnTo>
                  <a:cubicBezTo>
                    <a:pt x="3606" y="0"/>
                    <a:pt x="2699" y="905"/>
                    <a:pt x="2699" y="2025"/>
                  </a:cubicBezTo>
                  <a:lnTo>
                    <a:pt x="2699" y="3375"/>
                  </a:lnTo>
                  <a:lnTo>
                    <a:pt x="2024" y="3375"/>
                  </a:lnTo>
                  <a:cubicBezTo>
                    <a:pt x="906" y="3375"/>
                    <a:pt x="0" y="4280"/>
                    <a:pt x="0" y="5400"/>
                  </a:cubicBezTo>
                  <a:lnTo>
                    <a:pt x="0" y="18900"/>
                  </a:lnTo>
                  <a:cubicBezTo>
                    <a:pt x="0" y="20391"/>
                    <a:pt x="1208" y="21599"/>
                    <a:pt x="2699" y="21599"/>
                  </a:cubicBezTo>
                  <a:lnTo>
                    <a:pt x="18899" y="21599"/>
                  </a:lnTo>
                  <a:cubicBezTo>
                    <a:pt x="20391" y="21599"/>
                    <a:pt x="21600" y="20391"/>
                    <a:pt x="21600" y="18900"/>
                  </a:cubicBezTo>
                  <a:lnTo>
                    <a:pt x="21600" y="2025"/>
                  </a:lnTo>
                  <a:cubicBezTo>
                    <a:pt x="21600" y="905"/>
                    <a:pt x="20693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65" name="AutoShape 85"/>
            <p:cNvSpPr/>
            <p:nvPr/>
          </p:nvSpPr>
          <p:spPr bwMode="auto">
            <a:xfrm>
              <a:off x="6684963" y="1760538"/>
              <a:ext cx="136525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66" name="AutoShape 86"/>
            <p:cNvSpPr/>
            <p:nvPr/>
          </p:nvSpPr>
          <p:spPr bwMode="auto">
            <a:xfrm>
              <a:off x="6684963" y="1716088"/>
              <a:ext cx="136525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67" name="AutoShape 87"/>
            <p:cNvSpPr/>
            <p:nvPr/>
          </p:nvSpPr>
          <p:spPr bwMode="auto">
            <a:xfrm>
              <a:off x="6684963" y="1668463"/>
              <a:ext cx="136525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68" name="AutoShape 88"/>
            <p:cNvSpPr/>
            <p:nvPr/>
          </p:nvSpPr>
          <p:spPr bwMode="auto">
            <a:xfrm>
              <a:off x="6516688" y="1989138"/>
              <a:ext cx="136525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69" name="AutoShape 89"/>
            <p:cNvSpPr/>
            <p:nvPr/>
          </p:nvSpPr>
          <p:spPr bwMode="auto">
            <a:xfrm>
              <a:off x="6516688" y="1944688"/>
              <a:ext cx="136525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70" name="AutoShape 90"/>
            <p:cNvSpPr/>
            <p:nvPr/>
          </p:nvSpPr>
          <p:spPr bwMode="auto">
            <a:xfrm>
              <a:off x="6516688" y="1900238"/>
              <a:ext cx="136525" cy="1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71" name="AutoShape 91"/>
            <p:cNvSpPr/>
            <p:nvPr/>
          </p:nvSpPr>
          <p:spPr bwMode="auto">
            <a:xfrm>
              <a:off x="6684963" y="1989138"/>
              <a:ext cx="136525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72" name="AutoShape 92"/>
            <p:cNvSpPr/>
            <p:nvPr/>
          </p:nvSpPr>
          <p:spPr bwMode="auto">
            <a:xfrm>
              <a:off x="6684963" y="1944688"/>
              <a:ext cx="136525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73" name="AutoShape 93"/>
            <p:cNvSpPr/>
            <p:nvPr/>
          </p:nvSpPr>
          <p:spPr bwMode="auto">
            <a:xfrm>
              <a:off x="6684963" y="1900238"/>
              <a:ext cx="136525" cy="1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74" name="AutoShape 94"/>
            <p:cNvSpPr/>
            <p:nvPr/>
          </p:nvSpPr>
          <p:spPr bwMode="auto">
            <a:xfrm>
              <a:off x="6516688" y="1808163"/>
              <a:ext cx="304800" cy="1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69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69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75" name="AutoShape 95"/>
            <p:cNvSpPr/>
            <p:nvPr/>
          </p:nvSpPr>
          <p:spPr bwMode="auto">
            <a:xfrm>
              <a:off x="6516688" y="1852613"/>
              <a:ext cx="304800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90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90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76" name="AutoShape 96"/>
            <p:cNvSpPr/>
            <p:nvPr/>
          </p:nvSpPr>
          <p:spPr bwMode="auto">
            <a:xfrm>
              <a:off x="6516688" y="1639888"/>
              <a:ext cx="136525" cy="136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4792"/>
                  </a:moveTo>
                  <a:lnTo>
                    <a:pt x="16800" y="4792"/>
                  </a:lnTo>
                  <a:lnTo>
                    <a:pt x="16800" y="16797"/>
                  </a:lnTo>
                  <a:lnTo>
                    <a:pt x="4799" y="16797"/>
                  </a:lnTo>
                  <a:cubicBezTo>
                    <a:pt x="4799" y="16797"/>
                    <a:pt x="4799" y="4792"/>
                    <a:pt x="4799" y="4792"/>
                  </a:cubicBezTo>
                  <a:close/>
                  <a:moveTo>
                    <a:pt x="2399" y="21600"/>
                  </a:moveTo>
                  <a:lnTo>
                    <a:pt x="19199" y="21600"/>
                  </a:lnTo>
                  <a:cubicBezTo>
                    <a:pt x="20527" y="21600"/>
                    <a:pt x="21600" y="20523"/>
                    <a:pt x="21600" y="19198"/>
                  </a:cubicBezTo>
                  <a:lnTo>
                    <a:pt x="21600" y="2401"/>
                  </a:lnTo>
                  <a:cubicBezTo>
                    <a:pt x="21600" y="1076"/>
                    <a:pt x="20527" y="0"/>
                    <a:pt x="19199" y="0"/>
                  </a:cubicBezTo>
                  <a:lnTo>
                    <a:pt x="2399" y="0"/>
                  </a:lnTo>
                  <a:cubicBezTo>
                    <a:pt x="1072" y="0"/>
                    <a:pt x="0" y="1076"/>
                    <a:pt x="0" y="2401"/>
                  </a:cubicBezTo>
                  <a:lnTo>
                    <a:pt x="0" y="19198"/>
                  </a:lnTo>
                  <a:cubicBezTo>
                    <a:pt x="0" y="20523"/>
                    <a:pt x="1072" y="21600"/>
                    <a:pt x="2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77" name="AutoShape 97"/>
            <p:cNvSpPr/>
            <p:nvPr/>
          </p:nvSpPr>
          <p:spPr bwMode="auto">
            <a:xfrm>
              <a:off x="5430838" y="4513263"/>
              <a:ext cx="334962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78" name="AutoShape 98"/>
            <p:cNvSpPr/>
            <p:nvPr/>
          </p:nvSpPr>
          <p:spPr bwMode="auto">
            <a:xfrm>
              <a:off x="5567363" y="4560888"/>
              <a:ext cx="61912" cy="1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79" name="AutoShape 99"/>
            <p:cNvSpPr/>
            <p:nvPr/>
          </p:nvSpPr>
          <p:spPr bwMode="auto">
            <a:xfrm>
              <a:off x="5583238" y="4941888"/>
              <a:ext cx="30162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80" name="AutoShape 100"/>
            <p:cNvSpPr/>
            <p:nvPr/>
          </p:nvSpPr>
          <p:spPr bwMode="auto">
            <a:xfrm>
              <a:off x="4408488" y="4513263"/>
              <a:ext cx="427037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057" y="6750"/>
                  </a:moveTo>
                  <a:lnTo>
                    <a:pt x="1542" y="6750"/>
                  </a:lnTo>
                  <a:lnTo>
                    <a:pt x="1542" y="4725"/>
                  </a:lnTo>
                  <a:lnTo>
                    <a:pt x="20057" y="4725"/>
                  </a:lnTo>
                  <a:cubicBezTo>
                    <a:pt x="20057" y="4725"/>
                    <a:pt x="20057" y="6750"/>
                    <a:pt x="20057" y="6750"/>
                  </a:cubicBezTo>
                  <a:close/>
                  <a:moveTo>
                    <a:pt x="17485" y="10124"/>
                  </a:moveTo>
                  <a:lnTo>
                    <a:pt x="4113" y="10124"/>
                  </a:lnTo>
                  <a:lnTo>
                    <a:pt x="3857" y="8100"/>
                  </a:lnTo>
                  <a:lnTo>
                    <a:pt x="17742" y="8100"/>
                  </a:lnTo>
                  <a:cubicBezTo>
                    <a:pt x="17742" y="8100"/>
                    <a:pt x="17485" y="10124"/>
                    <a:pt x="17485" y="10124"/>
                  </a:cubicBezTo>
                  <a:close/>
                  <a:moveTo>
                    <a:pt x="16542" y="17549"/>
                  </a:moveTo>
                  <a:lnTo>
                    <a:pt x="5057" y="17549"/>
                  </a:lnTo>
                  <a:lnTo>
                    <a:pt x="4199" y="10800"/>
                  </a:lnTo>
                  <a:lnTo>
                    <a:pt x="17399" y="10800"/>
                  </a:lnTo>
                  <a:cubicBezTo>
                    <a:pt x="17399" y="10800"/>
                    <a:pt x="16542" y="17549"/>
                    <a:pt x="16542" y="17549"/>
                  </a:cubicBezTo>
                  <a:close/>
                  <a:moveTo>
                    <a:pt x="5400" y="20249"/>
                  </a:moveTo>
                  <a:lnTo>
                    <a:pt x="5142" y="18225"/>
                  </a:lnTo>
                  <a:lnTo>
                    <a:pt x="16456" y="18225"/>
                  </a:lnTo>
                  <a:lnTo>
                    <a:pt x="16200" y="20249"/>
                  </a:lnTo>
                  <a:cubicBezTo>
                    <a:pt x="16200" y="20249"/>
                    <a:pt x="5400" y="20249"/>
                    <a:pt x="5400" y="20249"/>
                  </a:cubicBezTo>
                  <a:close/>
                  <a:moveTo>
                    <a:pt x="3857" y="1350"/>
                  </a:moveTo>
                  <a:lnTo>
                    <a:pt x="17742" y="1350"/>
                  </a:lnTo>
                  <a:lnTo>
                    <a:pt x="18514" y="3375"/>
                  </a:lnTo>
                  <a:lnTo>
                    <a:pt x="3085" y="3375"/>
                  </a:lnTo>
                  <a:cubicBezTo>
                    <a:pt x="3085" y="3375"/>
                    <a:pt x="3857" y="1350"/>
                    <a:pt x="3857" y="1350"/>
                  </a:cubicBezTo>
                  <a:close/>
                  <a:moveTo>
                    <a:pt x="20143" y="3389"/>
                  </a:moveTo>
                  <a:lnTo>
                    <a:pt x="19205" y="922"/>
                  </a:lnTo>
                  <a:cubicBezTo>
                    <a:pt x="18996" y="371"/>
                    <a:pt x="18407" y="0"/>
                    <a:pt x="17742" y="0"/>
                  </a:cubicBezTo>
                  <a:lnTo>
                    <a:pt x="3857" y="0"/>
                  </a:lnTo>
                  <a:cubicBezTo>
                    <a:pt x="3192" y="0"/>
                    <a:pt x="2603" y="371"/>
                    <a:pt x="2393" y="922"/>
                  </a:cubicBezTo>
                  <a:lnTo>
                    <a:pt x="1448" y="3391"/>
                  </a:lnTo>
                  <a:cubicBezTo>
                    <a:pt x="643" y="3436"/>
                    <a:pt x="0" y="4008"/>
                    <a:pt x="0" y="4725"/>
                  </a:cubicBezTo>
                  <a:lnTo>
                    <a:pt x="0" y="6750"/>
                  </a:lnTo>
                  <a:cubicBezTo>
                    <a:pt x="0" y="7495"/>
                    <a:pt x="690" y="8100"/>
                    <a:pt x="1542" y="8100"/>
                  </a:cubicBezTo>
                  <a:lnTo>
                    <a:pt x="2340" y="8100"/>
                  </a:lnTo>
                  <a:cubicBezTo>
                    <a:pt x="2340" y="8150"/>
                    <a:pt x="2317" y="8198"/>
                    <a:pt x="2323" y="8249"/>
                  </a:cubicBezTo>
                  <a:lnTo>
                    <a:pt x="3866" y="20398"/>
                  </a:lnTo>
                  <a:cubicBezTo>
                    <a:pt x="3953" y="21082"/>
                    <a:pt x="4614" y="21599"/>
                    <a:pt x="5400" y="21599"/>
                  </a:cubicBezTo>
                  <a:lnTo>
                    <a:pt x="16200" y="21599"/>
                  </a:lnTo>
                  <a:cubicBezTo>
                    <a:pt x="16986" y="21599"/>
                    <a:pt x="17646" y="21082"/>
                    <a:pt x="17732" y="20398"/>
                  </a:cubicBezTo>
                  <a:lnTo>
                    <a:pt x="19275" y="8249"/>
                  </a:lnTo>
                  <a:cubicBezTo>
                    <a:pt x="19282" y="8198"/>
                    <a:pt x="19258" y="8150"/>
                    <a:pt x="19258" y="8100"/>
                  </a:cubicBezTo>
                  <a:lnTo>
                    <a:pt x="20057" y="8100"/>
                  </a:lnTo>
                  <a:cubicBezTo>
                    <a:pt x="20908" y="8100"/>
                    <a:pt x="21600" y="7495"/>
                    <a:pt x="21600" y="6750"/>
                  </a:cubicBezTo>
                  <a:lnTo>
                    <a:pt x="21600" y="4725"/>
                  </a:lnTo>
                  <a:cubicBezTo>
                    <a:pt x="21600" y="4006"/>
                    <a:pt x="20952" y="3431"/>
                    <a:pt x="20143" y="338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81" name="AutoShape 101"/>
            <p:cNvSpPr/>
            <p:nvPr/>
          </p:nvSpPr>
          <p:spPr bwMode="auto">
            <a:xfrm>
              <a:off x="3402013" y="4545013"/>
              <a:ext cx="487362" cy="4254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514"/>
                  </a:moveTo>
                  <a:cubicBezTo>
                    <a:pt x="20249" y="19365"/>
                    <a:pt x="19644" y="20057"/>
                    <a:pt x="18899" y="20057"/>
                  </a:cubicBezTo>
                  <a:lnTo>
                    <a:pt x="2699" y="20057"/>
                  </a:lnTo>
                  <a:cubicBezTo>
                    <a:pt x="1955" y="20057"/>
                    <a:pt x="1349" y="19365"/>
                    <a:pt x="1349" y="18514"/>
                  </a:cubicBezTo>
                  <a:lnTo>
                    <a:pt x="1349" y="13114"/>
                  </a:lnTo>
                  <a:lnTo>
                    <a:pt x="4050" y="1542"/>
                  </a:lnTo>
                  <a:lnTo>
                    <a:pt x="17549" y="1542"/>
                  </a:lnTo>
                  <a:lnTo>
                    <a:pt x="20249" y="13114"/>
                  </a:lnTo>
                  <a:cubicBezTo>
                    <a:pt x="20249" y="13114"/>
                    <a:pt x="20249" y="18514"/>
                    <a:pt x="20249" y="18514"/>
                  </a:cubicBezTo>
                  <a:close/>
                  <a:moveTo>
                    <a:pt x="21548" y="12693"/>
                  </a:moveTo>
                  <a:lnTo>
                    <a:pt x="18847" y="1117"/>
                  </a:lnTo>
                  <a:cubicBezTo>
                    <a:pt x="18683" y="460"/>
                    <a:pt x="18150" y="0"/>
                    <a:pt x="17549" y="0"/>
                  </a:cubicBezTo>
                  <a:lnTo>
                    <a:pt x="10800" y="0"/>
                  </a:lnTo>
                  <a:lnTo>
                    <a:pt x="4049" y="0"/>
                  </a:lnTo>
                  <a:cubicBezTo>
                    <a:pt x="3449" y="0"/>
                    <a:pt x="2916" y="460"/>
                    <a:pt x="2752" y="1117"/>
                  </a:cubicBezTo>
                  <a:lnTo>
                    <a:pt x="51" y="12693"/>
                  </a:lnTo>
                  <a:cubicBezTo>
                    <a:pt x="17" y="12835"/>
                    <a:pt x="0" y="12976"/>
                    <a:pt x="0" y="13114"/>
                  </a:cubicBezTo>
                  <a:lnTo>
                    <a:pt x="0" y="18514"/>
                  </a:lnTo>
                  <a:cubicBezTo>
                    <a:pt x="0" y="20218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20218"/>
                    <a:pt x="21600" y="18514"/>
                  </a:cubicBezTo>
                  <a:lnTo>
                    <a:pt x="21600" y="13114"/>
                  </a:lnTo>
                  <a:cubicBezTo>
                    <a:pt x="21600" y="12976"/>
                    <a:pt x="21582" y="12835"/>
                    <a:pt x="21548" y="1269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82" name="AutoShape 102"/>
            <p:cNvSpPr/>
            <p:nvPr/>
          </p:nvSpPr>
          <p:spPr bwMode="auto">
            <a:xfrm>
              <a:off x="3462338" y="4605338"/>
              <a:ext cx="373062" cy="273050"/>
            </a:xfrm>
            <a:custGeom>
              <a:avLst/>
              <a:gdLst>
                <a:gd name="T0" fmla="+- 0 10799 40"/>
                <a:gd name="T1" fmla="*/ T0 w 21519"/>
                <a:gd name="T2" fmla="*/ 10800 h 21600"/>
                <a:gd name="T3" fmla="+- 0 10799 40"/>
                <a:gd name="T4" fmla="*/ T3 w 21519"/>
                <a:gd name="T5" fmla="*/ 10800 h 21600"/>
                <a:gd name="T6" fmla="+- 0 10799 40"/>
                <a:gd name="T7" fmla="*/ T6 w 21519"/>
                <a:gd name="T8" fmla="*/ 10800 h 21600"/>
                <a:gd name="T9" fmla="+- 0 10799 40"/>
                <a:gd name="T10" fmla="*/ T9 w 2151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19" h="21600">
                  <a:moveTo>
                    <a:pt x="18070" y="14399"/>
                  </a:moveTo>
                  <a:lnTo>
                    <a:pt x="16603" y="14399"/>
                  </a:lnTo>
                  <a:cubicBezTo>
                    <a:pt x="15931" y="14399"/>
                    <a:pt x="15325" y="14907"/>
                    <a:pt x="15024" y="15725"/>
                  </a:cubicBezTo>
                  <a:lnTo>
                    <a:pt x="13746" y="19199"/>
                  </a:lnTo>
                  <a:lnTo>
                    <a:pt x="7773" y="19199"/>
                  </a:lnTo>
                  <a:lnTo>
                    <a:pt x="6495" y="15725"/>
                  </a:lnTo>
                  <a:cubicBezTo>
                    <a:pt x="6194" y="14907"/>
                    <a:pt x="5588" y="14399"/>
                    <a:pt x="4916" y="14399"/>
                  </a:cubicBezTo>
                  <a:lnTo>
                    <a:pt x="3449" y="14399"/>
                  </a:lnTo>
                  <a:lnTo>
                    <a:pt x="1343" y="14399"/>
                  </a:lnTo>
                  <a:lnTo>
                    <a:pt x="3924" y="1200"/>
                  </a:lnTo>
                  <a:lnTo>
                    <a:pt x="17595" y="1200"/>
                  </a:lnTo>
                  <a:lnTo>
                    <a:pt x="20176" y="14399"/>
                  </a:lnTo>
                  <a:cubicBezTo>
                    <a:pt x="20176" y="14399"/>
                    <a:pt x="18070" y="14399"/>
                    <a:pt x="18070" y="14399"/>
                  </a:cubicBezTo>
                  <a:close/>
                  <a:moveTo>
                    <a:pt x="17595" y="0"/>
                  </a:moveTo>
                  <a:lnTo>
                    <a:pt x="3924" y="0"/>
                  </a:lnTo>
                  <a:cubicBezTo>
                    <a:pt x="3524" y="0"/>
                    <a:pt x="3174" y="366"/>
                    <a:pt x="3071" y="891"/>
                  </a:cubicBezTo>
                  <a:lnTo>
                    <a:pt x="28" y="15291"/>
                  </a:lnTo>
                  <a:cubicBezTo>
                    <a:pt x="-40" y="15651"/>
                    <a:pt x="16" y="16035"/>
                    <a:pt x="183" y="16330"/>
                  </a:cubicBezTo>
                  <a:cubicBezTo>
                    <a:pt x="350" y="16625"/>
                    <a:pt x="609" y="16799"/>
                    <a:pt x="883" y="16799"/>
                  </a:cubicBezTo>
                  <a:lnTo>
                    <a:pt x="3449" y="16799"/>
                  </a:lnTo>
                  <a:lnTo>
                    <a:pt x="4456" y="16799"/>
                  </a:lnTo>
                  <a:lnTo>
                    <a:pt x="4916" y="16799"/>
                  </a:lnTo>
                  <a:lnTo>
                    <a:pt x="6194" y="20274"/>
                  </a:lnTo>
                  <a:cubicBezTo>
                    <a:pt x="6493" y="21086"/>
                    <a:pt x="7104" y="21599"/>
                    <a:pt x="7773" y="21599"/>
                  </a:cubicBezTo>
                  <a:lnTo>
                    <a:pt x="13746" y="21599"/>
                  </a:lnTo>
                  <a:cubicBezTo>
                    <a:pt x="14415" y="21599"/>
                    <a:pt x="15026" y="21086"/>
                    <a:pt x="15325" y="20274"/>
                  </a:cubicBezTo>
                  <a:lnTo>
                    <a:pt x="16603" y="16799"/>
                  </a:lnTo>
                  <a:lnTo>
                    <a:pt x="17063" y="16799"/>
                  </a:lnTo>
                  <a:lnTo>
                    <a:pt x="18070" y="16799"/>
                  </a:lnTo>
                  <a:lnTo>
                    <a:pt x="20636" y="16799"/>
                  </a:lnTo>
                  <a:cubicBezTo>
                    <a:pt x="20910" y="16799"/>
                    <a:pt x="21169" y="16625"/>
                    <a:pt x="21336" y="16330"/>
                  </a:cubicBezTo>
                  <a:cubicBezTo>
                    <a:pt x="21503" y="16035"/>
                    <a:pt x="21560" y="15651"/>
                    <a:pt x="21490" y="15291"/>
                  </a:cubicBezTo>
                  <a:lnTo>
                    <a:pt x="18448" y="891"/>
                  </a:lnTo>
                  <a:cubicBezTo>
                    <a:pt x="18345" y="366"/>
                    <a:pt x="17995" y="0"/>
                    <a:pt x="1759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83" name="AutoShape 103"/>
            <p:cNvSpPr/>
            <p:nvPr/>
          </p:nvSpPr>
          <p:spPr bwMode="auto">
            <a:xfrm>
              <a:off x="2501900" y="4621213"/>
              <a:ext cx="174625" cy="114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84" name="AutoShape 104"/>
            <p:cNvSpPr/>
            <p:nvPr/>
          </p:nvSpPr>
          <p:spPr bwMode="auto">
            <a:xfrm>
              <a:off x="2424113" y="4545013"/>
              <a:ext cx="488950" cy="4254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85" name="AutoShape 105"/>
            <p:cNvSpPr/>
            <p:nvPr/>
          </p:nvSpPr>
          <p:spPr bwMode="auto">
            <a:xfrm>
              <a:off x="1447800" y="4605338"/>
              <a:ext cx="487363" cy="304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9438"/>
                  </a:moveTo>
                  <a:cubicBezTo>
                    <a:pt x="7005" y="19438"/>
                    <a:pt x="3289" y="15988"/>
                    <a:pt x="1437" y="10797"/>
                  </a:cubicBezTo>
                  <a:cubicBezTo>
                    <a:pt x="3298" y="5598"/>
                    <a:pt x="7009" y="2161"/>
                    <a:pt x="10800" y="2161"/>
                  </a:cubicBezTo>
                  <a:cubicBezTo>
                    <a:pt x="14595" y="2161"/>
                    <a:pt x="18310" y="5611"/>
                    <a:pt x="20162" y="10802"/>
                  </a:cubicBezTo>
                  <a:cubicBezTo>
                    <a:pt x="18301" y="16000"/>
                    <a:pt x="14590" y="19438"/>
                    <a:pt x="10800" y="19438"/>
                  </a:cubicBezTo>
                  <a:moveTo>
                    <a:pt x="21576" y="10561"/>
                  </a:moveTo>
                  <a:cubicBezTo>
                    <a:pt x="21569" y="10516"/>
                    <a:pt x="21573" y="10467"/>
                    <a:pt x="21562" y="10423"/>
                  </a:cubicBezTo>
                  <a:cubicBezTo>
                    <a:pt x="21558" y="10406"/>
                    <a:pt x="21548" y="10395"/>
                    <a:pt x="21544" y="10378"/>
                  </a:cubicBezTo>
                  <a:cubicBezTo>
                    <a:pt x="21537" y="10352"/>
                    <a:pt x="21539" y="10322"/>
                    <a:pt x="21530" y="10297"/>
                  </a:cubicBezTo>
                  <a:cubicBezTo>
                    <a:pt x="19569" y="4298"/>
                    <a:pt x="15302" y="0"/>
                    <a:pt x="10800" y="0"/>
                  </a:cubicBezTo>
                  <a:cubicBezTo>
                    <a:pt x="6297" y="0"/>
                    <a:pt x="2030" y="4290"/>
                    <a:pt x="69" y="10290"/>
                  </a:cubicBezTo>
                  <a:cubicBezTo>
                    <a:pt x="61" y="10316"/>
                    <a:pt x="62" y="10344"/>
                    <a:pt x="55" y="10370"/>
                  </a:cubicBezTo>
                  <a:cubicBezTo>
                    <a:pt x="51" y="10387"/>
                    <a:pt x="41" y="10398"/>
                    <a:pt x="37" y="10415"/>
                  </a:cubicBezTo>
                  <a:cubicBezTo>
                    <a:pt x="26" y="10459"/>
                    <a:pt x="30" y="10508"/>
                    <a:pt x="24" y="10554"/>
                  </a:cubicBezTo>
                  <a:cubicBezTo>
                    <a:pt x="12" y="10635"/>
                    <a:pt x="0" y="10714"/>
                    <a:pt x="0" y="10796"/>
                  </a:cubicBezTo>
                  <a:cubicBezTo>
                    <a:pt x="0" y="10878"/>
                    <a:pt x="12" y="10955"/>
                    <a:pt x="24" y="11038"/>
                  </a:cubicBezTo>
                  <a:cubicBezTo>
                    <a:pt x="30" y="11083"/>
                    <a:pt x="26" y="11131"/>
                    <a:pt x="37" y="11175"/>
                  </a:cubicBezTo>
                  <a:cubicBezTo>
                    <a:pt x="41" y="11193"/>
                    <a:pt x="51" y="11204"/>
                    <a:pt x="55" y="11220"/>
                  </a:cubicBezTo>
                  <a:cubicBezTo>
                    <a:pt x="62" y="11247"/>
                    <a:pt x="61" y="11276"/>
                    <a:pt x="69" y="11302"/>
                  </a:cubicBezTo>
                  <a:cubicBezTo>
                    <a:pt x="2030" y="17300"/>
                    <a:pt x="6297" y="21599"/>
                    <a:pt x="10800" y="21599"/>
                  </a:cubicBezTo>
                  <a:cubicBezTo>
                    <a:pt x="15302" y="21599"/>
                    <a:pt x="19569" y="17308"/>
                    <a:pt x="21530" y="11309"/>
                  </a:cubicBezTo>
                  <a:cubicBezTo>
                    <a:pt x="21539" y="11283"/>
                    <a:pt x="21537" y="11255"/>
                    <a:pt x="21544" y="11228"/>
                  </a:cubicBezTo>
                  <a:cubicBezTo>
                    <a:pt x="21548" y="11212"/>
                    <a:pt x="21558" y="11201"/>
                    <a:pt x="21562" y="11183"/>
                  </a:cubicBezTo>
                  <a:cubicBezTo>
                    <a:pt x="21573" y="11139"/>
                    <a:pt x="21569" y="11089"/>
                    <a:pt x="21576" y="11044"/>
                  </a:cubicBezTo>
                  <a:cubicBezTo>
                    <a:pt x="21587" y="10963"/>
                    <a:pt x="21599" y="10885"/>
                    <a:pt x="21599" y="10803"/>
                  </a:cubicBezTo>
                  <a:cubicBezTo>
                    <a:pt x="21599" y="10721"/>
                    <a:pt x="21587" y="10642"/>
                    <a:pt x="21576" y="1056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86" name="AutoShape 106"/>
            <p:cNvSpPr/>
            <p:nvPr/>
          </p:nvSpPr>
          <p:spPr bwMode="auto">
            <a:xfrm>
              <a:off x="1631950" y="4697413"/>
              <a:ext cx="68263" cy="666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2" y="0"/>
                  </a:moveTo>
                  <a:cubicBezTo>
                    <a:pt x="19193" y="0"/>
                    <a:pt x="19183" y="4"/>
                    <a:pt x="19174" y="4"/>
                  </a:cubicBezTo>
                  <a:cubicBezTo>
                    <a:pt x="8585" y="23"/>
                    <a:pt x="0" y="8607"/>
                    <a:pt x="0" y="19198"/>
                  </a:cubicBezTo>
                  <a:cubicBezTo>
                    <a:pt x="0" y="20523"/>
                    <a:pt x="1076" y="21600"/>
                    <a:pt x="2402" y="21600"/>
                  </a:cubicBezTo>
                  <a:cubicBezTo>
                    <a:pt x="3722" y="21600"/>
                    <a:pt x="4799" y="20523"/>
                    <a:pt x="4799" y="19198"/>
                  </a:cubicBezTo>
                  <a:cubicBezTo>
                    <a:pt x="4799" y="11262"/>
                    <a:pt x="11262" y="4803"/>
                    <a:pt x="19202" y="4803"/>
                  </a:cubicBezTo>
                  <a:lnTo>
                    <a:pt x="19202" y="4798"/>
                  </a:lnTo>
                  <a:cubicBezTo>
                    <a:pt x="20523" y="4798"/>
                    <a:pt x="21599" y="3721"/>
                    <a:pt x="21599" y="2401"/>
                  </a:cubicBezTo>
                  <a:cubicBezTo>
                    <a:pt x="21599" y="1076"/>
                    <a:pt x="20523" y="0"/>
                    <a:pt x="1920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87" name="AutoShape 107"/>
            <p:cNvSpPr/>
            <p:nvPr/>
          </p:nvSpPr>
          <p:spPr bwMode="auto">
            <a:xfrm>
              <a:off x="1585913" y="4649788"/>
              <a:ext cx="212725" cy="2159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057"/>
                  </a:moveTo>
                  <a:cubicBezTo>
                    <a:pt x="5694" y="20057"/>
                    <a:pt x="1542" y="15905"/>
                    <a:pt x="1542" y="10800"/>
                  </a:cubicBezTo>
                  <a:cubicBezTo>
                    <a:pt x="1542" y="5694"/>
                    <a:pt x="5694" y="1542"/>
                    <a:pt x="10800" y="1542"/>
                  </a:cubicBezTo>
                  <a:cubicBezTo>
                    <a:pt x="15905" y="1542"/>
                    <a:pt x="20057" y="5694"/>
                    <a:pt x="20057" y="10800"/>
                  </a:cubicBezTo>
                  <a:cubicBezTo>
                    <a:pt x="20057" y="15905"/>
                    <a:pt x="15905" y="20057"/>
                    <a:pt x="10800" y="20057"/>
                  </a:cubicBezTo>
                  <a:moveTo>
                    <a:pt x="10800" y="0"/>
                  </a:moveTo>
                  <a:cubicBezTo>
                    <a:pt x="4834" y="0"/>
                    <a:pt x="0" y="4834"/>
                    <a:pt x="0" y="10800"/>
                  </a:cubicBezTo>
                  <a:cubicBezTo>
                    <a:pt x="0" y="16765"/>
                    <a:pt x="4834" y="21600"/>
                    <a:pt x="10800" y="21600"/>
                  </a:cubicBezTo>
                  <a:cubicBezTo>
                    <a:pt x="16765" y="21600"/>
                    <a:pt x="21599" y="16765"/>
                    <a:pt x="21599" y="10800"/>
                  </a:cubicBezTo>
                  <a:cubicBezTo>
                    <a:pt x="21599" y="4834"/>
                    <a:pt x="1676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88" name="AutoShape 108"/>
            <p:cNvSpPr/>
            <p:nvPr/>
          </p:nvSpPr>
          <p:spPr bwMode="auto">
            <a:xfrm>
              <a:off x="623888" y="4605338"/>
              <a:ext cx="184150" cy="1841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"/>
                  </a:moveTo>
                  <a:cubicBezTo>
                    <a:pt x="15764" y="1800"/>
                    <a:pt x="19800" y="5835"/>
                    <a:pt x="19800" y="10800"/>
                  </a:cubicBezTo>
                  <a:cubicBezTo>
                    <a:pt x="19800" y="15764"/>
                    <a:pt x="15764" y="19800"/>
                    <a:pt x="10800" y="19800"/>
                  </a:cubicBezTo>
                  <a:cubicBezTo>
                    <a:pt x="5835" y="19800"/>
                    <a:pt x="1800" y="15764"/>
                    <a:pt x="1800" y="10800"/>
                  </a:cubicBezTo>
                  <a:cubicBezTo>
                    <a:pt x="1800" y="5835"/>
                    <a:pt x="5835" y="1800"/>
                    <a:pt x="10800" y="1800"/>
                  </a:cubicBezTo>
                  <a:moveTo>
                    <a:pt x="10800" y="21599"/>
                  </a:moveTo>
                  <a:cubicBezTo>
                    <a:pt x="16756" y="21599"/>
                    <a:pt x="21600" y="16756"/>
                    <a:pt x="21600" y="10800"/>
                  </a:cubicBezTo>
                  <a:cubicBezTo>
                    <a:pt x="21600" y="4843"/>
                    <a:pt x="16756" y="0"/>
                    <a:pt x="10800" y="0"/>
                  </a:cubicBezTo>
                  <a:cubicBezTo>
                    <a:pt x="4843" y="0"/>
                    <a:pt x="0" y="4843"/>
                    <a:pt x="0" y="10800"/>
                  </a:cubicBezTo>
                  <a:cubicBezTo>
                    <a:pt x="0" y="16756"/>
                    <a:pt x="484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89" name="AutoShape 109"/>
            <p:cNvSpPr/>
            <p:nvPr/>
          </p:nvSpPr>
          <p:spPr bwMode="auto">
            <a:xfrm>
              <a:off x="533400" y="4513263"/>
              <a:ext cx="366713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04" y="20170"/>
                  </a:moveTo>
                  <a:cubicBezTo>
                    <a:pt x="10885" y="20184"/>
                    <a:pt x="10830" y="20215"/>
                    <a:pt x="10782" y="20237"/>
                  </a:cubicBezTo>
                  <a:cubicBezTo>
                    <a:pt x="10774" y="20218"/>
                    <a:pt x="10707" y="20178"/>
                    <a:pt x="10666" y="20147"/>
                  </a:cubicBezTo>
                  <a:cubicBezTo>
                    <a:pt x="7368" y="17300"/>
                    <a:pt x="1799" y="12497"/>
                    <a:pt x="1799" y="8101"/>
                  </a:cubicBezTo>
                  <a:cubicBezTo>
                    <a:pt x="1799" y="4378"/>
                    <a:pt x="5838" y="1350"/>
                    <a:pt x="10800" y="1350"/>
                  </a:cubicBezTo>
                  <a:cubicBezTo>
                    <a:pt x="15762" y="1350"/>
                    <a:pt x="19800" y="4378"/>
                    <a:pt x="19800" y="8101"/>
                  </a:cubicBezTo>
                  <a:cubicBezTo>
                    <a:pt x="19800" y="12497"/>
                    <a:pt x="14231" y="17300"/>
                    <a:pt x="10904" y="20170"/>
                  </a:cubicBezTo>
                  <a:moveTo>
                    <a:pt x="10800" y="0"/>
                  </a:moveTo>
                  <a:cubicBezTo>
                    <a:pt x="4844" y="0"/>
                    <a:pt x="0" y="3588"/>
                    <a:pt x="0" y="8101"/>
                  </a:cubicBezTo>
                  <a:cubicBezTo>
                    <a:pt x="0" y="12826"/>
                    <a:pt x="5400" y="17660"/>
                    <a:pt x="9337" y="21056"/>
                  </a:cubicBezTo>
                  <a:cubicBezTo>
                    <a:pt x="9352" y="21070"/>
                    <a:pt x="9984" y="21599"/>
                    <a:pt x="10766" y="21599"/>
                  </a:cubicBezTo>
                  <a:lnTo>
                    <a:pt x="10834" y="21599"/>
                  </a:lnTo>
                  <a:cubicBezTo>
                    <a:pt x="11615" y="21599"/>
                    <a:pt x="12247" y="21070"/>
                    <a:pt x="12262" y="21056"/>
                  </a:cubicBezTo>
                  <a:cubicBezTo>
                    <a:pt x="16200" y="17660"/>
                    <a:pt x="21599" y="12826"/>
                    <a:pt x="21599" y="8101"/>
                  </a:cubicBezTo>
                  <a:cubicBezTo>
                    <a:pt x="21599" y="3588"/>
                    <a:pt x="1675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90" name="AutoShape 110"/>
            <p:cNvSpPr/>
            <p:nvPr/>
          </p:nvSpPr>
          <p:spPr bwMode="auto">
            <a:xfrm>
              <a:off x="5414963" y="3627438"/>
              <a:ext cx="366712" cy="2444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91" name="AutoShape 111"/>
            <p:cNvSpPr/>
            <p:nvPr/>
          </p:nvSpPr>
          <p:spPr bwMode="auto">
            <a:xfrm>
              <a:off x="5354638" y="3567113"/>
              <a:ext cx="488950" cy="457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92" name="AutoShape 112"/>
            <p:cNvSpPr/>
            <p:nvPr/>
          </p:nvSpPr>
          <p:spPr bwMode="auto">
            <a:xfrm>
              <a:off x="4378325" y="3535363"/>
              <a:ext cx="487363" cy="488950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93" name="AutoShape 113"/>
            <p:cNvSpPr/>
            <p:nvPr/>
          </p:nvSpPr>
          <p:spPr bwMode="auto">
            <a:xfrm>
              <a:off x="3478213" y="3535363"/>
              <a:ext cx="334962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94" name="AutoShape 114"/>
            <p:cNvSpPr/>
            <p:nvPr/>
          </p:nvSpPr>
          <p:spPr bwMode="auto">
            <a:xfrm>
              <a:off x="3552825" y="3614738"/>
              <a:ext cx="100013" cy="984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95" name="AutoShape 115"/>
            <p:cNvSpPr/>
            <p:nvPr/>
          </p:nvSpPr>
          <p:spPr bwMode="auto">
            <a:xfrm>
              <a:off x="2486025" y="3535363"/>
              <a:ext cx="365125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96" name="AutoShape 116"/>
            <p:cNvSpPr/>
            <p:nvPr/>
          </p:nvSpPr>
          <p:spPr bwMode="auto">
            <a:xfrm>
              <a:off x="2638425" y="3827463"/>
              <a:ext cx="60325" cy="920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97" name="AutoShape 117"/>
            <p:cNvSpPr/>
            <p:nvPr/>
          </p:nvSpPr>
          <p:spPr bwMode="auto">
            <a:xfrm>
              <a:off x="1447800" y="3627438"/>
              <a:ext cx="488950" cy="368300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98" name="AutoShape 118"/>
            <p:cNvSpPr/>
            <p:nvPr/>
          </p:nvSpPr>
          <p:spPr bwMode="auto">
            <a:xfrm>
              <a:off x="473075" y="3598863"/>
              <a:ext cx="487363" cy="365125"/>
            </a:xfrm>
            <a:custGeom>
              <a:avLst/>
              <a:gdLst>
                <a:gd name="T0" fmla="*/ 10732 w 21464"/>
                <a:gd name="T1" fmla="*/ 10800 h 21600"/>
                <a:gd name="T2" fmla="*/ 10732 w 21464"/>
                <a:gd name="T3" fmla="*/ 10800 h 21600"/>
                <a:gd name="T4" fmla="*/ 10732 w 21464"/>
                <a:gd name="T5" fmla="*/ 10800 h 21600"/>
                <a:gd name="T6" fmla="*/ 10732 w 21464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64" h="21600">
                  <a:moveTo>
                    <a:pt x="19918" y="11754"/>
                  </a:moveTo>
                  <a:lnTo>
                    <a:pt x="16564" y="18954"/>
                  </a:lnTo>
                  <a:cubicBezTo>
                    <a:pt x="16317" y="19484"/>
                    <a:pt x="15892" y="19800"/>
                    <a:pt x="15427" y="19800"/>
                  </a:cubicBezTo>
                  <a:lnTo>
                    <a:pt x="2683" y="19800"/>
                  </a:lnTo>
                  <a:cubicBezTo>
                    <a:pt x="1943" y="19800"/>
                    <a:pt x="1341" y="18992"/>
                    <a:pt x="1341" y="18000"/>
                  </a:cubicBezTo>
                  <a:lnTo>
                    <a:pt x="1341" y="3600"/>
                  </a:lnTo>
                  <a:cubicBezTo>
                    <a:pt x="1341" y="2608"/>
                    <a:pt x="1943" y="1800"/>
                    <a:pt x="2683" y="1800"/>
                  </a:cubicBezTo>
                  <a:lnTo>
                    <a:pt x="15427" y="1800"/>
                  </a:lnTo>
                  <a:cubicBezTo>
                    <a:pt x="15892" y="1800"/>
                    <a:pt x="16317" y="2116"/>
                    <a:pt x="16564" y="2645"/>
                  </a:cubicBezTo>
                  <a:lnTo>
                    <a:pt x="19917" y="9845"/>
                  </a:lnTo>
                  <a:cubicBezTo>
                    <a:pt x="20188" y="10425"/>
                    <a:pt x="20188" y="11174"/>
                    <a:pt x="19918" y="11754"/>
                  </a:cubicBezTo>
                  <a:moveTo>
                    <a:pt x="21055" y="8891"/>
                  </a:moveTo>
                  <a:lnTo>
                    <a:pt x="17701" y="1691"/>
                  </a:lnTo>
                  <a:cubicBezTo>
                    <a:pt x="17211" y="639"/>
                    <a:pt x="16352" y="0"/>
                    <a:pt x="15427" y="0"/>
                  </a:cubicBezTo>
                  <a:lnTo>
                    <a:pt x="2683" y="0"/>
                  </a:lnTo>
                  <a:cubicBezTo>
                    <a:pt x="1201" y="0"/>
                    <a:pt x="0" y="1611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1201" y="21599"/>
                    <a:pt x="2683" y="21599"/>
                  </a:cubicBezTo>
                  <a:lnTo>
                    <a:pt x="15427" y="21599"/>
                  </a:lnTo>
                  <a:cubicBezTo>
                    <a:pt x="16352" y="21599"/>
                    <a:pt x="17211" y="20960"/>
                    <a:pt x="17701" y="19908"/>
                  </a:cubicBezTo>
                  <a:lnTo>
                    <a:pt x="21055" y="12708"/>
                  </a:lnTo>
                  <a:cubicBezTo>
                    <a:pt x="21600" y="11541"/>
                    <a:pt x="21600" y="10059"/>
                    <a:pt x="21055" y="889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99" name="AutoShape 119"/>
            <p:cNvSpPr/>
            <p:nvPr/>
          </p:nvSpPr>
          <p:spPr bwMode="auto">
            <a:xfrm>
              <a:off x="776288" y="3735388"/>
              <a:ext cx="92075" cy="920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0"/>
                  </a:moveTo>
                  <a:cubicBezTo>
                    <a:pt x="6825" y="18000"/>
                    <a:pt x="3600" y="14774"/>
                    <a:pt x="3600" y="10800"/>
                  </a:cubicBezTo>
                  <a:cubicBezTo>
                    <a:pt x="3600" y="6825"/>
                    <a:pt x="6825" y="3600"/>
                    <a:pt x="10800" y="3600"/>
                  </a:cubicBezTo>
                  <a:cubicBezTo>
                    <a:pt x="14774" y="3600"/>
                    <a:pt x="17999" y="6825"/>
                    <a:pt x="17999" y="10800"/>
                  </a:cubicBezTo>
                  <a:cubicBezTo>
                    <a:pt x="17999" y="14774"/>
                    <a:pt x="14774" y="18000"/>
                    <a:pt x="10800" y="18000"/>
                  </a:cubicBezTo>
                  <a:moveTo>
                    <a:pt x="10800" y="0"/>
                  </a:moveTo>
                  <a:cubicBezTo>
                    <a:pt x="4833" y="0"/>
                    <a:pt x="0" y="4833"/>
                    <a:pt x="0" y="10800"/>
                  </a:cubicBezTo>
                  <a:cubicBezTo>
                    <a:pt x="0" y="16766"/>
                    <a:pt x="4833" y="21599"/>
                    <a:pt x="10800" y="21599"/>
                  </a:cubicBezTo>
                  <a:cubicBezTo>
                    <a:pt x="16766" y="21599"/>
                    <a:pt x="21600" y="16766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00" name="AutoShape 120"/>
            <p:cNvSpPr/>
            <p:nvPr/>
          </p:nvSpPr>
          <p:spPr bwMode="auto">
            <a:xfrm>
              <a:off x="5476875" y="2713038"/>
              <a:ext cx="242888" cy="2444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01" name="AutoShape 121"/>
            <p:cNvSpPr/>
            <p:nvPr/>
          </p:nvSpPr>
          <p:spPr bwMode="auto">
            <a:xfrm>
              <a:off x="5537200" y="2773363"/>
              <a:ext cx="68263" cy="698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02" name="AutoShape 122"/>
            <p:cNvSpPr/>
            <p:nvPr/>
          </p:nvSpPr>
          <p:spPr bwMode="auto">
            <a:xfrm>
              <a:off x="5354638" y="2605088"/>
              <a:ext cx="488950" cy="4127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03" name="AutoShape 123"/>
            <p:cNvSpPr/>
            <p:nvPr/>
          </p:nvSpPr>
          <p:spPr bwMode="auto">
            <a:xfrm>
              <a:off x="4378325" y="2560638"/>
              <a:ext cx="487363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04" name="AutoShape 124"/>
            <p:cNvSpPr/>
            <p:nvPr/>
          </p:nvSpPr>
          <p:spPr bwMode="auto">
            <a:xfrm>
              <a:off x="4514850" y="2697163"/>
              <a:ext cx="214313" cy="212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05" name="AutoShape 125"/>
            <p:cNvSpPr/>
            <p:nvPr/>
          </p:nvSpPr>
          <p:spPr bwMode="auto">
            <a:xfrm>
              <a:off x="4560888" y="2741613"/>
              <a:ext cx="122237" cy="123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06" name="AutoShape 126"/>
            <p:cNvSpPr/>
            <p:nvPr/>
          </p:nvSpPr>
          <p:spPr bwMode="auto">
            <a:xfrm>
              <a:off x="3402013" y="2560638"/>
              <a:ext cx="487362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07" name="AutoShape 127"/>
            <p:cNvSpPr/>
            <p:nvPr/>
          </p:nvSpPr>
          <p:spPr bwMode="auto">
            <a:xfrm>
              <a:off x="3598863" y="2636838"/>
              <a:ext cx="115887" cy="114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08" name="AutoShape 128"/>
            <p:cNvSpPr/>
            <p:nvPr/>
          </p:nvSpPr>
          <p:spPr bwMode="auto">
            <a:xfrm>
              <a:off x="2424113" y="2560638"/>
              <a:ext cx="488950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09" name="AutoShape 129"/>
            <p:cNvSpPr/>
            <p:nvPr/>
          </p:nvSpPr>
          <p:spPr bwMode="auto">
            <a:xfrm>
              <a:off x="2730500" y="2620963"/>
              <a:ext cx="120650" cy="120650"/>
            </a:xfrm>
            <a:custGeom>
              <a:avLst/>
              <a:gdLst>
                <a:gd name="T0" fmla="*/ 10800 w 21600"/>
                <a:gd name="T1" fmla="+- 0 10800 134"/>
                <a:gd name="T2" fmla="*/ 10800 h 21333"/>
                <a:gd name="T3" fmla="*/ 10800 w 21600"/>
                <a:gd name="T4" fmla="+- 0 10800 134"/>
                <a:gd name="T5" fmla="*/ 10800 h 21333"/>
                <a:gd name="T6" fmla="*/ 10800 w 21600"/>
                <a:gd name="T7" fmla="+- 0 10800 134"/>
                <a:gd name="T8" fmla="*/ 10800 h 21333"/>
                <a:gd name="T9" fmla="*/ 10800 w 21600"/>
                <a:gd name="T10" fmla="+- 0 10800 134"/>
                <a:gd name="T11" fmla="*/ 10800 h 2133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10" name="AutoShape 130"/>
            <p:cNvSpPr/>
            <p:nvPr/>
          </p:nvSpPr>
          <p:spPr bwMode="auto">
            <a:xfrm>
              <a:off x="1447800" y="2560638"/>
              <a:ext cx="488950" cy="488950"/>
            </a:xfrm>
            <a:custGeom>
              <a:avLst/>
              <a:gdLst>
                <a:gd name="T0" fmla="+- 0 10799 113"/>
                <a:gd name="T1" fmla="*/ T0 w 21373"/>
                <a:gd name="T2" fmla="*/ 10800 h 21600"/>
                <a:gd name="T3" fmla="+- 0 10799 113"/>
                <a:gd name="T4" fmla="*/ T3 w 21373"/>
                <a:gd name="T5" fmla="*/ 10800 h 21600"/>
                <a:gd name="T6" fmla="+- 0 10799 113"/>
                <a:gd name="T7" fmla="*/ T6 w 21373"/>
                <a:gd name="T8" fmla="*/ 10800 h 21600"/>
                <a:gd name="T9" fmla="+- 0 10799 113"/>
                <a:gd name="T10" fmla="*/ T9 w 2137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3" h="21600">
                  <a:moveTo>
                    <a:pt x="1336" y="20249"/>
                  </a:moveTo>
                  <a:cubicBezTo>
                    <a:pt x="1428" y="20188"/>
                    <a:pt x="3691" y="18688"/>
                    <a:pt x="7070" y="17950"/>
                  </a:cubicBezTo>
                  <a:lnTo>
                    <a:pt x="8729" y="17587"/>
                  </a:lnTo>
                  <a:cubicBezTo>
                    <a:pt x="9321" y="17980"/>
                    <a:pt x="9972" y="18225"/>
                    <a:pt x="10686" y="18225"/>
                  </a:cubicBezTo>
                  <a:cubicBezTo>
                    <a:pt x="11401" y="18225"/>
                    <a:pt x="12052" y="17980"/>
                    <a:pt x="12644" y="17587"/>
                  </a:cubicBezTo>
                  <a:lnTo>
                    <a:pt x="14303" y="17950"/>
                  </a:lnTo>
                  <a:cubicBezTo>
                    <a:pt x="17656" y="18682"/>
                    <a:pt x="19911" y="20165"/>
                    <a:pt x="20037" y="20249"/>
                  </a:cubicBezTo>
                  <a:cubicBezTo>
                    <a:pt x="20037" y="20249"/>
                    <a:pt x="1336" y="20249"/>
                    <a:pt x="1336" y="20249"/>
                  </a:cubicBezTo>
                  <a:close/>
                  <a:moveTo>
                    <a:pt x="13537" y="15793"/>
                  </a:moveTo>
                  <a:lnTo>
                    <a:pt x="13317" y="16073"/>
                  </a:lnTo>
                  <a:cubicBezTo>
                    <a:pt x="11725" y="17923"/>
                    <a:pt x="9648" y="17923"/>
                    <a:pt x="8056" y="16073"/>
                  </a:cubicBezTo>
                  <a:lnTo>
                    <a:pt x="7836" y="15793"/>
                  </a:lnTo>
                  <a:cubicBezTo>
                    <a:pt x="5977" y="13411"/>
                    <a:pt x="5053" y="10261"/>
                    <a:pt x="5451" y="7255"/>
                  </a:cubicBezTo>
                  <a:cubicBezTo>
                    <a:pt x="5815" y="4367"/>
                    <a:pt x="7453" y="1350"/>
                    <a:pt x="10686" y="1350"/>
                  </a:cubicBezTo>
                  <a:cubicBezTo>
                    <a:pt x="13920" y="1350"/>
                    <a:pt x="15558" y="4367"/>
                    <a:pt x="15922" y="7255"/>
                  </a:cubicBezTo>
                  <a:cubicBezTo>
                    <a:pt x="16318" y="10262"/>
                    <a:pt x="15398" y="13411"/>
                    <a:pt x="13537" y="15793"/>
                  </a:cubicBezTo>
                  <a:moveTo>
                    <a:pt x="20778" y="19126"/>
                  </a:moveTo>
                  <a:cubicBezTo>
                    <a:pt x="20644" y="19037"/>
                    <a:pt x="18209" y="17422"/>
                    <a:pt x="14585" y="16630"/>
                  </a:cubicBezTo>
                  <a:cubicBezTo>
                    <a:pt x="15914" y="14927"/>
                    <a:pt x="16767" y="12639"/>
                    <a:pt x="17130" y="11115"/>
                  </a:cubicBezTo>
                  <a:cubicBezTo>
                    <a:pt x="17633" y="9004"/>
                    <a:pt x="17438" y="4873"/>
                    <a:pt x="15431" y="2299"/>
                  </a:cubicBezTo>
                  <a:cubicBezTo>
                    <a:pt x="14259" y="795"/>
                    <a:pt x="12618" y="0"/>
                    <a:pt x="10686" y="0"/>
                  </a:cubicBezTo>
                  <a:cubicBezTo>
                    <a:pt x="8755" y="0"/>
                    <a:pt x="7114" y="795"/>
                    <a:pt x="5942" y="2299"/>
                  </a:cubicBezTo>
                  <a:cubicBezTo>
                    <a:pt x="3935" y="4873"/>
                    <a:pt x="3740" y="9004"/>
                    <a:pt x="4243" y="11115"/>
                  </a:cubicBezTo>
                  <a:cubicBezTo>
                    <a:pt x="4606" y="12639"/>
                    <a:pt x="5459" y="14927"/>
                    <a:pt x="6788" y="16630"/>
                  </a:cubicBezTo>
                  <a:cubicBezTo>
                    <a:pt x="3164" y="17422"/>
                    <a:pt x="729" y="19037"/>
                    <a:pt x="595" y="19126"/>
                  </a:cubicBezTo>
                  <a:cubicBezTo>
                    <a:pt x="105" y="19457"/>
                    <a:pt x="-113" y="20071"/>
                    <a:pt x="57" y="20640"/>
                  </a:cubicBezTo>
                  <a:cubicBezTo>
                    <a:pt x="228" y="21210"/>
                    <a:pt x="747" y="21599"/>
                    <a:pt x="1336" y="21599"/>
                  </a:cubicBezTo>
                  <a:lnTo>
                    <a:pt x="20037" y="21599"/>
                  </a:lnTo>
                  <a:cubicBezTo>
                    <a:pt x="20626" y="21599"/>
                    <a:pt x="21145" y="21210"/>
                    <a:pt x="21316" y="20640"/>
                  </a:cubicBezTo>
                  <a:cubicBezTo>
                    <a:pt x="21487" y="20071"/>
                    <a:pt x="21268" y="19457"/>
                    <a:pt x="20778" y="1912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11" name="AutoShape 131"/>
            <p:cNvSpPr/>
            <p:nvPr/>
          </p:nvSpPr>
          <p:spPr bwMode="auto">
            <a:xfrm>
              <a:off x="503238" y="2560638"/>
              <a:ext cx="427037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057" y="5400"/>
                  </a:moveTo>
                  <a:lnTo>
                    <a:pt x="20057" y="6075"/>
                  </a:lnTo>
                  <a:lnTo>
                    <a:pt x="1542" y="6075"/>
                  </a:lnTo>
                  <a:lnTo>
                    <a:pt x="1542" y="5400"/>
                  </a:lnTo>
                  <a:lnTo>
                    <a:pt x="1542" y="4725"/>
                  </a:lnTo>
                  <a:cubicBezTo>
                    <a:pt x="1542" y="4352"/>
                    <a:pt x="1887" y="4050"/>
                    <a:pt x="2314" y="4050"/>
                  </a:cubicBezTo>
                  <a:lnTo>
                    <a:pt x="19285" y="4050"/>
                  </a:lnTo>
                  <a:cubicBezTo>
                    <a:pt x="19712" y="4050"/>
                    <a:pt x="20057" y="4352"/>
                    <a:pt x="20057" y="4725"/>
                  </a:cubicBezTo>
                  <a:cubicBezTo>
                    <a:pt x="20057" y="4725"/>
                    <a:pt x="20057" y="5400"/>
                    <a:pt x="20057" y="5400"/>
                  </a:cubicBezTo>
                  <a:close/>
                  <a:moveTo>
                    <a:pt x="18514" y="18900"/>
                  </a:moveTo>
                  <a:cubicBezTo>
                    <a:pt x="18514" y="19644"/>
                    <a:pt x="17822" y="20249"/>
                    <a:pt x="16971" y="20249"/>
                  </a:cubicBezTo>
                  <a:lnTo>
                    <a:pt x="4628" y="20249"/>
                  </a:lnTo>
                  <a:cubicBezTo>
                    <a:pt x="3777" y="20249"/>
                    <a:pt x="3085" y="19644"/>
                    <a:pt x="3085" y="18900"/>
                  </a:cubicBezTo>
                  <a:lnTo>
                    <a:pt x="3085" y="7425"/>
                  </a:lnTo>
                  <a:lnTo>
                    <a:pt x="18514" y="7425"/>
                  </a:lnTo>
                  <a:cubicBezTo>
                    <a:pt x="18514" y="7425"/>
                    <a:pt x="18514" y="18900"/>
                    <a:pt x="18514" y="18900"/>
                  </a:cubicBezTo>
                  <a:close/>
                  <a:moveTo>
                    <a:pt x="6171" y="2025"/>
                  </a:moveTo>
                  <a:cubicBezTo>
                    <a:pt x="6171" y="1652"/>
                    <a:pt x="6516" y="1350"/>
                    <a:pt x="6942" y="1350"/>
                  </a:cubicBezTo>
                  <a:lnTo>
                    <a:pt x="14657" y="1350"/>
                  </a:lnTo>
                  <a:cubicBezTo>
                    <a:pt x="15083" y="1350"/>
                    <a:pt x="15428" y="1652"/>
                    <a:pt x="15428" y="2025"/>
                  </a:cubicBezTo>
                  <a:lnTo>
                    <a:pt x="15428" y="2700"/>
                  </a:lnTo>
                  <a:lnTo>
                    <a:pt x="6171" y="2700"/>
                  </a:lnTo>
                  <a:cubicBezTo>
                    <a:pt x="6171" y="2700"/>
                    <a:pt x="6171" y="2025"/>
                    <a:pt x="6171" y="2025"/>
                  </a:cubicBezTo>
                  <a:close/>
                  <a:moveTo>
                    <a:pt x="21585" y="4601"/>
                  </a:moveTo>
                  <a:cubicBezTo>
                    <a:pt x="21511" y="3541"/>
                    <a:pt x="20516" y="2700"/>
                    <a:pt x="19285" y="2700"/>
                  </a:cubicBezTo>
                  <a:lnTo>
                    <a:pt x="16971" y="2700"/>
                  </a:lnTo>
                  <a:lnTo>
                    <a:pt x="16971" y="2025"/>
                  </a:lnTo>
                  <a:cubicBezTo>
                    <a:pt x="16971" y="906"/>
                    <a:pt x="15935" y="0"/>
                    <a:pt x="14657" y="0"/>
                  </a:cubicBezTo>
                  <a:lnTo>
                    <a:pt x="6942" y="0"/>
                  </a:lnTo>
                  <a:cubicBezTo>
                    <a:pt x="5664" y="0"/>
                    <a:pt x="4628" y="906"/>
                    <a:pt x="4628" y="2025"/>
                  </a:cubicBezTo>
                  <a:lnTo>
                    <a:pt x="4628" y="2700"/>
                  </a:lnTo>
                  <a:lnTo>
                    <a:pt x="2314" y="2700"/>
                  </a:lnTo>
                  <a:cubicBezTo>
                    <a:pt x="1083" y="2700"/>
                    <a:pt x="88" y="3541"/>
                    <a:pt x="14" y="4601"/>
                  </a:cubicBezTo>
                  <a:lnTo>
                    <a:pt x="0" y="4601"/>
                  </a:lnTo>
                  <a:lnTo>
                    <a:pt x="0" y="5400"/>
                  </a:lnTo>
                  <a:lnTo>
                    <a:pt x="0" y="6075"/>
                  </a:lnTo>
                  <a:cubicBezTo>
                    <a:pt x="0" y="6820"/>
                    <a:pt x="691" y="7425"/>
                    <a:pt x="1542" y="7425"/>
                  </a:cubicBezTo>
                  <a:lnTo>
                    <a:pt x="1542" y="18900"/>
                  </a:lnTo>
                  <a:cubicBezTo>
                    <a:pt x="1542" y="20391"/>
                    <a:pt x="2924" y="21599"/>
                    <a:pt x="4628" y="21599"/>
                  </a:cubicBezTo>
                  <a:lnTo>
                    <a:pt x="16971" y="21599"/>
                  </a:lnTo>
                  <a:cubicBezTo>
                    <a:pt x="18675" y="21599"/>
                    <a:pt x="20057" y="20391"/>
                    <a:pt x="20057" y="18900"/>
                  </a:cubicBezTo>
                  <a:lnTo>
                    <a:pt x="20057" y="7425"/>
                  </a:lnTo>
                  <a:cubicBezTo>
                    <a:pt x="20908" y="7425"/>
                    <a:pt x="21599" y="6820"/>
                    <a:pt x="21599" y="6075"/>
                  </a:cubicBezTo>
                  <a:lnTo>
                    <a:pt x="21599" y="5400"/>
                  </a:lnTo>
                  <a:lnTo>
                    <a:pt x="21599" y="4601"/>
                  </a:lnTo>
                  <a:cubicBezTo>
                    <a:pt x="21599" y="4601"/>
                    <a:pt x="21585" y="4601"/>
                    <a:pt x="21585" y="460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12" name="AutoShape 132"/>
            <p:cNvSpPr/>
            <p:nvPr/>
          </p:nvSpPr>
          <p:spPr bwMode="auto">
            <a:xfrm>
              <a:off x="593725" y="2757488"/>
              <a:ext cx="61913" cy="228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13" name="AutoShape 133"/>
            <p:cNvSpPr/>
            <p:nvPr/>
          </p:nvSpPr>
          <p:spPr bwMode="auto">
            <a:xfrm>
              <a:off x="685800" y="2757488"/>
              <a:ext cx="61913" cy="228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14" name="AutoShape 134"/>
            <p:cNvSpPr/>
            <p:nvPr/>
          </p:nvSpPr>
          <p:spPr bwMode="auto">
            <a:xfrm>
              <a:off x="776288" y="2757488"/>
              <a:ext cx="61912" cy="228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15" name="AutoShape 135"/>
            <p:cNvSpPr/>
            <p:nvPr/>
          </p:nvSpPr>
          <p:spPr bwMode="auto">
            <a:xfrm>
              <a:off x="5354638" y="1658938"/>
              <a:ext cx="488950" cy="3365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681"/>
                  </a:moveTo>
                  <a:lnTo>
                    <a:pt x="19651" y="18681"/>
                  </a:lnTo>
                  <a:lnTo>
                    <a:pt x="19575" y="18681"/>
                  </a:lnTo>
                  <a:lnTo>
                    <a:pt x="16874" y="14754"/>
                  </a:lnTo>
                  <a:lnTo>
                    <a:pt x="16874" y="14727"/>
                  </a:lnTo>
                  <a:lnTo>
                    <a:pt x="16199" y="13745"/>
                  </a:lnTo>
                  <a:lnTo>
                    <a:pt x="16199" y="7854"/>
                  </a:lnTo>
                  <a:lnTo>
                    <a:pt x="19575" y="2945"/>
                  </a:lnTo>
                  <a:lnTo>
                    <a:pt x="19651" y="2945"/>
                  </a:lnTo>
                  <a:lnTo>
                    <a:pt x="20249" y="2945"/>
                  </a:lnTo>
                  <a:cubicBezTo>
                    <a:pt x="20249" y="2945"/>
                    <a:pt x="20249" y="18681"/>
                    <a:pt x="20249" y="18681"/>
                  </a:cubicBezTo>
                  <a:close/>
                  <a:moveTo>
                    <a:pt x="2024" y="19636"/>
                  </a:moveTo>
                  <a:cubicBezTo>
                    <a:pt x="1651" y="19636"/>
                    <a:pt x="1349" y="19195"/>
                    <a:pt x="1349" y="18654"/>
                  </a:cubicBezTo>
                  <a:lnTo>
                    <a:pt x="1349" y="2945"/>
                  </a:lnTo>
                  <a:cubicBezTo>
                    <a:pt x="1349" y="2402"/>
                    <a:pt x="1651" y="1963"/>
                    <a:pt x="2024" y="1963"/>
                  </a:cubicBezTo>
                  <a:lnTo>
                    <a:pt x="14849" y="1963"/>
                  </a:lnTo>
                  <a:cubicBezTo>
                    <a:pt x="15221" y="1963"/>
                    <a:pt x="15524" y="2403"/>
                    <a:pt x="15524" y="2945"/>
                  </a:cubicBezTo>
                  <a:lnTo>
                    <a:pt x="15524" y="18654"/>
                  </a:lnTo>
                  <a:cubicBezTo>
                    <a:pt x="15524" y="19195"/>
                    <a:pt x="15221" y="19636"/>
                    <a:pt x="14849" y="19636"/>
                  </a:cubicBezTo>
                  <a:cubicBezTo>
                    <a:pt x="14849" y="19636"/>
                    <a:pt x="2024" y="19636"/>
                    <a:pt x="2024" y="19636"/>
                  </a:cubicBezTo>
                  <a:close/>
                  <a:moveTo>
                    <a:pt x="20249" y="981"/>
                  </a:moveTo>
                  <a:lnTo>
                    <a:pt x="19651" y="981"/>
                  </a:lnTo>
                  <a:cubicBezTo>
                    <a:pt x="19296" y="981"/>
                    <a:pt x="18956" y="1185"/>
                    <a:pt x="18703" y="1547"/>
                  </a:cubicBezTo>
                  <a:lnTo>
                    <a:pt x="16874" y="4170"/>
                  </a:lnTo>
                  <a:lnTo>
                    <a:pt x="16874" y="2945"/>
                  </a:lnTo>
                  <a:cubicBezTo>
                    <a:pt x="16874" y="1317"/>
                    <a:pt x="15967" y="0"/>
                    <a:pt x="14849" y="0"/>
                  </a:cubicBezTo>
                  <a:lnTo>
                    <a:pt x="2024" y="0"/>
                  </a:lnTo>
                  <a:cubicBezTo>
                    <a:pt x="908" y="0"/>
                    <a:pt x="0" y="1320"/>
                    <a:pt x="0" y="2945"/>
                  </a:cubicBezTo>
                  <a:lnTo>
                    <a:pt x="0" y="9789"/>
                  </a:lnTo>
                  <a:lnTo>
                    <a:pt x="0" y="18654"/>
                  </a:lnTo>
                  <a:cubicBezTo>
                    <a:pt x="0" y="20281"/>
                    <a:pt x="905" y="21599"/>
                    <a:pt x="2024" y="21599"/>
                  </a:cubicBezTo>
                  <a:lnTo>
                    <a:pt x="14849" y="21599"/>
                  </a:lnTo>
                  <a:cubicBezTo>
                    <a:pt x="15967" y="21599"/>
                    <a:pt x="16874" y="20281"/>
                    <a:pt x="16874" y="18654"/>
                  </a:cubicBezTo>
                  <a:lnTo>
                    <a:pt x="16874" y="17456"/>
                  </a:lnTo>
                  <a:lnTo>
                    <a:pt x="18703" y="20079"/>
                  </a:lnTo>
                  <a:cubicBezTo>
                    <a:pt x="18956" y="20442"/>
                    <a:pt x="19296" y="20645"/>
                    <a:pt x="19651" y="20645"/>
                  </a:cubicBezTo>
                  <a:lnTo>
                    <a:pt x="20249" y="20645"/>
                  </a:lnTo>
                  <a:cubicBezTo>
                    <a:pt x="20994" y="20645"/>
                    <a:pt x="21600" y="19765"/>
                    <a:pt x="21600" y="18681"/>
                  </a:cubicBezTo>
                  <a:lnTo>
                    <a:pt x="21600" y="2945"/>
                  </a:lnTo>
                  <a:cubicBezTo>
                    <a:pt x="21600" y="1860"/>
                    <a:pt x="20994" y="981"/>
                    <a:pt x="20249" y="98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16" name="AutoShape 136"/>
            <p:cNvSpPr/>
            <p:nvPr/>
          </p:nvSpPr>
          <p:spPr bwMode="auto">
            <a:xfrm>
              <a:off x="4637088" y="1643063"/>
              <a:ext cx="160337" cy="161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17" name="AutoShape 137"/>
            <p:cNvSpPr/>
            <p:nvPr/>
          </p:nvSpPr>
          <p:spPr bwMode="auto">
            <a:xfrm>
              <a:off x="4378325" y="1582738"/>
              <a:ext cx="487363" cy="488950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18" name="AutoShape 138"/>
            <p:cNvSpPr/>
            <p:nvPr/>
          </p:nvSpPr>
          <p:spPr bwMode="auto">
            <a:xfrm>
              <a:off x="4637088" y="1582738"/>
              <a:ext cx="228600" cy="228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19" name="AutoShape 139"/>
            <p:cNvSpPr/>
            <p:nvPr/>
          </p:nvSpPr>
          <p:spPr bwMode="auto">
            <a:xfrm>
              <a:off x="3402013" y="1582738"/>
              <a:ext cx="487362" cy="473075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20" name="AutoShape 140"/>
            <p:cNvSpPr/>
            <p:nvPr/>
          </p:nvSpPr>
          <p:spPr bwMode="auto">
            <a:xfrm>
              <a:off x="2486025" y="1706563"/>
              <a:ext cx="304800" cy="247650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21" name="AutoShape 141"/>
            <p:cNvSpPr/>
            <p:nvPr/>
          </p:nvSpPr>
          <p:spPr bwMode="auto">
            <a:xfrm>
              <a:off x="2424113" y="1643063"/>
              <a:ext cx="488950" cy="381000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22" name="AutoShape 142"/>
            <p:cNvSpPr/>
            <p:nvPr/>
          </p:nvSpPr>
          <p:spPr bwMode="auto">
            <a:xfrm>
              <a:off x="2806700" y="1722438"/>
              <a:ext cx="44450" cy="444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23" name="AutoShape 143"/>
            <p:cNvSpPr/>
            <p:nvPr/>
          </p:nvSpPr>
          <p:spPr bwMode="auto">
            <a:xfrm>
              <a:off x="2790825" y="1919288"/>
              <a:ext cx="60325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24" name="AutoShape 144"/>
            <p:cNvSpPr/>
            <p:nvPr/>
          </p:nvSpPr>
          <p:spPr bwMode="auto">
            <a:xfrm>
              <a:off x="2806700" y="1871663"/>
              <a:ext cx="60325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25" name="AutoShape 145"/>
            <p:cNvSpPr/>
            <p:nvPr/>
          </p:nvSpPr>
          <p:spPr bwMode="auto">
            <a:xfrm>
              <a:off x="2806700" y="1827213"/>
              <a:ext cx="60325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26" name="AutoShape 146"/>
            <p:cNvSpPr/>
            <p:nvPr/>
          </p:nvSpPr>
          <p:spPr bwMode="auto">
            <a:xfrm>
              <a:off x="2547938" y="1766888"/>
              <a:ext cx="90487" cy="63500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27" name="AutoShape 147"/>
            <p:cNvSpPr/>
            <p:nvPr/>
          </p:nvSpPr>
          <p:spPr bwMode="auto">
            <a:xfrm>
              <a:off x="1447800" y="1614488"/>
              <a:ext cx="488950" cy="425450"/>
            </a:xfrm>
            <a:custGeom>
              <a:avLst/>
              <a:gdLst>
                <a:gd name="T0" fmla="+- 0 10800 597"/>
                <a:gd name="T1" fmla="*/ T0 w 20407"/>
                <a:gd name="T2" fmla="+- 0 11028 672"/>
                <a:gd name="T3" fmla="*/ 11028 h 20712"/>
                <a:gd name="T4" fmla="+- 0 10800 597"/>
                <a:gd name="T5" fmla="*/ T4 w 20407"/>
                <a:gd name="T6" fmla="+- 0 11028 672"/>
                <a:gd name="T7" fmla="*/ 11028 h 20712"/>
                <a:gd name="T8" fmla="+- 0 10800 597"/>
                <a:gd name="T9" fmla="*/ T8 w 20407"/>
                <a:gd name="T10" fmla="+- 0 11028 672"/>
                <a:gd name="T11" fmla="*/ 11028 h 20712"/>
                <a:gd name="T12" fmla="+- 0 10800 597"/>
                <a:gd name="T13" fmla="*/ T12 w 20407"/>
                <a:gd name="T14" fmla="+- 0 11028 672"/>
                <a:gd name="T15" fmla="*/ 11028 h 20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407" h="20712">
                  <a:moveTo>
                    <a:pt x="17706" y="10922"/>
                  </a:moveTo>
                  <a:lnTo>
                    <a:pt x="10657" y="19017"/>
                  </a:lnTo>
                  <a:cubicBezTo>
                    <a:pt x="10407" y="19305"/>
                    <a:pt x="9998" y="19305"/>
                    <a:pt x="9748" y="19017"/>
                  </a:cubicBezTo>
                  <a:lnTo>
                    <a:pt x="2699" y="10922"/>
                  </a:lnTo>
                  <a:cubicBezTo>
                    <a:pt x="817" y="8762"/>
                    <a:pt x="817" y="5247"/>
                    <a:pt x="2699" y="3087"/>
                  </a:cubicBezTo>
                  <a:cubicBezTo>
                    <a:pt x="4512" y="1004"/>
                    <a:pt x="7429" y="931"/>
                    <a:pt x="9338" y="2923"/>
                  </a:cubicBezTo>
                  <a:lnTo>
                    <a:pt x="10202" y="3825"/>
                  </a:lnTo>
                  <a:lnTo>
                    <a:pt x="11067" y="2923"/>
                  </a:lnTo>
                  <a:cubicBezTo>
                    <a:pt x="12976" y="931"/>
                    <a:pt x="15893" y="1004"/>
                    <a:pt x="17706" y="3087"/>
                  </a:cubicBezTo>
                  <a:cubicBezTo>
                    <a:pt x="19588" y="5247"/>
                    <a:pt x="19588" y="8762"/>
                    <a:pt x="17706" y="10922"/>
                  </a:cubicBezTo>
                  <a:moveTo>
                    <a:pt x="18616" y="2043"/>
                  </a:moveTo>
                  <a:cubicBezTo>
                    <a:pt x="16301" y="-617"/>
                    <a:pt x="12601" y="-672"/>
                    <a:pt x="10202" y="1830"/>
                  </a:cubicBezTo>
                  <a:cubicBezTo>
                    <a:pt x="7805" y="-672"/>
                    <a:pt x="4104" y="-617"/>
                    <a:pt x="1789" y="2043"/>
                  </a:cubicBezTo>
                  <a:cubicBezTo>
                    <a:pt x="-597" y="4783"/>
                    <a:pt x="-597" y="9226"/>
                    <a:pt x="1789" y="11967"/>
                  </a:cubicBezTo>
                  <a:cubicBezTo>
                    <a:pt x="2470" y="12750"/>
                    <a:pt x="8838" y="20061"/>
                    <a:pt x="8838" y="20061"/>
                  </a:cubicBezTo>
                  <a:cubicBezTo>
                    <a:pt x="9592" y="20928"/>
                    <a:pt x="10812" y="20928"/>
                    <a:pt x="11567" y="20061"/>
                  </a:cubicBezTo>
                  <a:cubicBezTo>
                    <a:pt x="11567" y="20061"/>
                    <a:pt x="18539" y="12056"/>
                    <a:pt x="18616" y="11967"/>
                  </a:cubicBezTo>
                  <a:cubicBezTo>
                    <a:pt x="21003" y="9226"/>
                    <a:pt x="21003" y="4783"/>
                    <a:pt x="18616" y="204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28" name="AutoShape 148"/>
            <p:cNvSpPr/>
            <p:nvPr/>
          </p:nvSpPr>
          <p:spPr bwMode="auto">
            <a:xfrm>
              <a:off x="1524000" y="1690688"/>
              <a:ext cx="73025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326" y="0"/>
                  </a:moveTo>
                  <a:cubicBezTo>
                    <a:pt x="19317" y="0"/>
                    <a:pt x="19317" y="4"/>
                    <a:pt x="19308" y="4"/>
                  </a:cubicBezTo>
                  <a:cubicBezTo>
                    <a:pt x="8643" y="13"/>
                    <a:pt x="0" y="8659"/>
                    <a:pt x="0" y="19326"/>
                  </a:cubicBezTo>
                  <a:cubicBezTo>
                    <a:pt x="0" y="20580"/>
                    <a:pt x="1019" y="21600"/>
                    <a:pt x="2273" y="21600"/>
                  </a:cubicBezTo>
                  <a:cubicBezTo>
                    <a:pt x="3528" y="21600"/>
                    <a:pt x="4547" y="20580"/>
                    <a:pt x="4547" y="19326"/>
                  </a:cubicBezTo>
                  <a:lnTo>
                    <a:pt x="4547" y="19321"/>
                  </a:lnTo>
                  <a:cubicBezTo>
                    <a:pt x="4547" y="11164"/>
                    <a:pt x="11164" y="4547"/>
                    <a:pt x="19321" y="4547"/>
                  </a:cubicBezTo>
                  <a:lnTo>
                    <a:pt x="19326" y="4547"/>
                  </a:lnTo>
                  <a:cubicBezTo>
                    <a:pt x="20580" y="4547"/>
                    <a:pt x="21599" y="3528"/>
                    <a:pt x="21599" y="2273"/>
                  </a:cubicBezTo>
                  <a:cubicBezTo>
                    <a:pt x="21599" y="1019"/>
                    <a:pt x="20580" y="0"/>
                    <a:pt x="1932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29" name="AutoShape 149"/>
            <p:cNvSpPr/>
            <p:nvPr/>
          </p:nvSpPr>
          <p:spPr bwMode="auto">
            <a:xfrm>
              <a:off x="473075" y="1643063"/>
              <a:ext cx="487363" cy="3524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30" name="Freeform 147"/>
            <p:cNvSpPr>
              <a:spLocks noEditPoints="1"/>
            </p:cNvSpPr>
            <p:nvPr/>
          </p:nvSpPr>
          <p:spPr bwMode="auto">
            <a:xfrm>
              <a:off x="422275" y="5408613"/>
              <a:ext cx="401638" cy="454025"/>
            </a:xfrm>
            <a:custGeom>
              <a:avLst/>
              <a:gdLst>
                <a:gd name="T0" fmla="*/ 300 w 320"/>
                <a:gd name="T1" fmla="*/ 0 h 360"/>
                <a:gd name="T2" fmla="*/ 256 w 320"/>
                <a:gd name="T3" fmla="*/ 0 h 360"/>
                <a:gd name="T4" fmla="*/ 240 w 320"/>
                <a:gd name="T5" fmla="*/ 20 h 360"/>
                <a:gd name="T6" fmla="*/ 240 w 320"/>
                <a:gd name="T7" fmla="*/ 360 h 360"/>
                <a:gd name="T8" fmla="*/ 320 w 320"/>
                <a:gd name="T9" fmla="*/ 360 h 360"/>
                <a:gd name="T10" fmla="*/ 320 w 320"/>
                <a:gd name="T11" fmla="*/ 20 h 360"/>
                <a:gd name="T12" fmla="*/ 300 w 320"/>
                <a:gd name="T13" fmla="*/ 0 h 360"/>
                <a:gd name="T14" fmla="*/ 180 w 320"/>
                <a:gd name="T15" fmla="*/ 120 h 360"/>
                <a:gd name="T16" fmla="*/ 136 w 320"/>
                <a:gd name="T17" fmla="*/ 120 h 360"/>
                <a:gd name="T18" fmla="*/ 120 w 320"/>
                <a:gd name="T19" fmla="*/ 140 h 360"/>
                <a:gd name="T20" fmla="*/ 120 w 320"/>
                <a:gd name="T21" fmla="*/ 360 h 360"/>
                <a:gd name="T22" fmla="*/ 200 w 320"/>
                <a:gd name="T23" fmla="*/ 360 h 360"/>
                <a:gd name="T24" fmla="*/ 200 w 320"/>
                <a:gd name="T25" fmla="*/ 140 h 360"/>
                <a:gd name="T26" fmla="*/ 180 w 320"/>
                <a:gd name="T27" fmla="*/ 120 h 360"/>
                <a:gd name="T28" fmla="*/ 60 w 320"/>
                <a:gd name="T29" fmla="*/ 240 h 360"/>
                <a:gd name="T30" fmla="*/ 16 w 320"/>
                <a:gd name="T31" fmla="*/ 240 h 360"/>
                <a:gd name="T32" fmla="*/ 0 w 320"/>
                <a:gd name="T33" fmla="*/ 260 h 360"/>
                <a:gd name="T34" fmla="*/ 0 w 320"/>
                <a:gd name="T35" fmla="*/ 360 h 360"/>
                <a:gd name="T36" fmla="*/ 80 w 320"/>
                <a:gd name="T37" fmla="*/ 360 h 360"/>
                <a:gd name="T38" fmla="*/ 80 w 320"/>
                <a:gd name="T39" fmla="*/ 260 h 360"/>
                <a:gd name="T40" fmla="*/ 60 w 320"/>
                <a:gd name="T41" fmla="*/ 24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" h="360">
                  <a:moveTo>
                    <a:pt x="300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45" y="0"/>
                    <a:pt x="240" y="9"/>
                    <a:pt x="240" y="20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9"/>
                    <a:pt x="311" y="0"/>
                    <a:pt x="300" y="0"/>
                  </a:cubicBezTo>
                  <a:close/>
                  <a:moveTo>
                    <a:pt x="180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25" y="120"/>
                    <a:pt x="120" y="129"/>
                    <a:pt x="120" y="140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29"/>
                    <a:pt x="191" y="120"/>
                    <a:pt x="180" y="120"/>
                  </a:cubicBezTo>
                  <a:close/>
                  <a:moveTo>
                    <a:pt x="6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5" y="240"/>
                    <a:pt x="0" y="249"/>
                    <a:pt x="0" y="2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49"/>
                    <a:pt x="71" y="240"/>
                    <a:pt x="60" y="2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331" name="Group 299"/>
            <p:cNvGrpSpPr/>
            <p:nvPr/>
          </p:nvGrpSpPr>
          <p:grpSpPr>
            <a:xfrm>
              <a:off x="1619362" y="5410059"/>
              <a:ext cx="182485" cy="464152"/>
              <a:chOff x="6141009" y="3540977"/>
              <a:chExt cx="85046" cy="216315"/>
            </a:xfrm>
            <a:grpFill/>
          </p:grpSpPr>
          <p:sp>
            <p:nvSpPr>
              <p:cNvPr id="362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3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32" name="Group 302"/>
            <p:cNvGrpSpPr/>
            <p:nvPr/>
          </p:nvGrpSpPr>
          <p:grpSpPr>
            <a:xfrm>
              <a:off x="2637310" y="5410149"/>
              <a:ext cx="215525" cy="464813"/>
              <a:chOff x="6138760" y="4271257"/>
              <a:chExt cx="97227" cy="209688"/>
            </a:xfrm>
            <a:grpFill/>
          </p:grpSpPr>
          <p:sp>
            <p:nvSpPr>
              <p:cNvPr id="360" name="Oval 152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1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33" name="Freeform 19"/>
            <p:cNvSpPr>
              <a:spLocks noEditPoints="1"/>
            </p:cNvSpPr>
            <p:nvPr/>
          </p:nvSpPr>
          <p:spPr bwMode="auto">
            <a:xfrm>
              <a:off x="4383088" y="5434013"/>
              <a:ext cx="515937" cy="415925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4" name="Freeform 15"/>
            <p:cNvSpPr>
              <a:spLocks noEditPoints="1"/>
            </p:cNvSpPr>
            <p:nvPr/>
          </p:nvSpPr>
          <p:spPr bwMode="auto">
            <a:xfrm>
              <a:off x="3438525" y="5389563"/>
              <a:ext cx="452438" cy="450850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5" name="Freeform 11"/>
            <p:cNvSpPr>
              <a:spLocks noEditPoints="1"/>
            </p:cNvSpPr>
            <p:nvPr/>
          </p:nvSpPr>
          <p:spPr bwMode="auto">
            <a:xfrm>
              <a:off x="5422900" y="5370513"/>
              <a:ext cx="474663" cy="476250"/>
            </a:xfrm>
            <a:custGeom>
              <a:avLst/>
              <a:gdLst>
                <a:gd name="T0" fmla="*/ 381 w 402"/>
                <a:gd name="T1" fmla="*/ 10 h 404"/>
                <a:gd name="T2" fmla="*/ 365 w 402"/>
                <a:gd name="T3" fmla="*/ 3 h 404"/>
                <a:gd name="T4" fmla="*/ 358 w 402"/>
                <a:gd name="T5" fmla="*/ 18 h 404"/>
                <a:gd name="T6" fmla="*/ 312 w 402"/>
                <a:gd name="T7" fmla="*/ 133 h 404"/>
                <a:gd name="T8" fmla="*/ 301 w 402"/>
                <a:gd name="T9" fmla="*/ 116 h 404"/>
                <a:gd name="T10" fmla="*/ 282 w 402"/>
                <a:gd name="T11" fmla="*/ 106 h 404"/>
                <a:gd name="T12" fmla="*/ 219 w 402"/>
                <a:gd name="T13" fmla="*/ 107 h 404"/>
                <a:gd name="T14" fmla="*/ 197 w 402"/>
                <a:gd name="T15" fmla="*/ 113 h 404"/>
                <a:gd name="T16" fmla="*/ 11 w 402"/>
                <a:gd name="T17" fmla="*/ 245 h 404"/>
                <a:gd name="T18" fmla="*/ 6 w 402"/>
                <a:gd name="T19" fmla="*/ 273 h 404"/>
                <a:gd name="T20" fmla="*/ 91 w 402"/>
                <a:gd name="T21" fmla="*/ 395 h 404"/>
                <a:gd name="T22" fmla="*/ 116 w 402"/>
                <a:gd name="T23" fmla="*/ 397 h 404"/>
                <a:gd name="T24" fmla="*/ 302 w 402"/>
                <a:gd name="T25" fmla="*/ 265 h 404"/>
                <a:gd name="T26" fmla="*/ 316 w 402"/>
                <a:gd name="T27" fmla="*/ 247 h 404"/>
                <a:gd name="T28" fmla="*/ 336 w 402"/>
                <a:gd name="T29" fmla="*/ 184 h 404"/>
                <a:gd name="T30" fmla="*/ 333 w 402"/>
                <a:gd name="T31" fmla="*/ 163 h 404"/>
                <a:gd name="T32" fmla="*/ 326 w 402"/>
                <a:gd name="T33" fmla="*/ 153 h 404"/>
                <a:gd name="T34" fmla="*/ 381 w 402"/>
                <a:gd name="T35" fmla="*/ 10 h 404"/>
                <a:gd name="T36" fmla="*/ 294 w 402"/>
                <a:gd name="T37" fmla="*/ 197 h 404"/>
                <a:gd name="T38" fmla="*/ 250 w 402"/>
                <a:gd name="T39" fmla="*/ 189 h 404"/>
                <a:gd name="T40" fmla="*/ 258 w 402"/>
                <a:gd name="T41" fmla="*/ 144 h 404"/>
                <a:gd name="T42" fmla="*/ 295 w 402"/>
                <a:gd name="T43" fmla="*/ 145 h 404"/>
                <a:gd name="T44" fmla="*/ 285 w 402"/>
                <a:gd name="T45" fmla="*/ 150 h 404"/>
                <a:gd name="T46" fmla="*/ 279 w 402"/>
                <a:gd name="T47" fmla="*/ 166 h 404"/>
                <a:gd name="T48" fmla="*/ 290 w 402"/>
                <a:gd name="T49" fmla="*/ 173 h 404"/>
                <a:gd name="T50" fmla="*/ 295 w 402"/>
                <a:gd name="T51" fmla="*/ 172 h 404"/>
                <a:gd name="T52" fmla="*/ 307 w 402"/>
                <a:gd name="T53" fmla="*/ 165 h 404"/>
                <a:gd name="T54" fmla="*/ 294 w 402"/>
                <a:gd name="T55" fmla="*/ 197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2" h="404">
                  <a:moveTo>
                    <a:pt x="381" y="10"/>
                  </a:moveTo>
                  <a:cubicBezTo>
                    <a:pt x="378" y="4"/>
                    <a:pt x="372" y="0"/>
                    <a:pt x="365" y="3"/>
                  </a:cubicBezTo>
                  <a:cubicBezTo>
                    <a:pt x="359" y="5"/>
                    <a:pt x="356" y="12"/>
                    <a:pt x="358" y="18"/>
                  </a:cubicBezTo>
                  <a:cubicBezTo>
                    <a:pt x="376" y="71"/>
                    <a:pt x="340" y="111"/>
                    <a:pt x="312" y="133"/>
                  </a:cubicBezTo>
                  <a:cubicBezTo>
                    <a:pt x="301" y="116"/>
                    <a:pt x="301" y="116"/>
                    <a:pt x="301" y="116"/>
                  </a:cubicBezTo>
                  <a:cubicBezTo>
                    <a:pt x="297" y="111"/>
                    <a:pt x="289" y="106"/>
                    <a:pt x="282" y="106"/>
                  </a:cubicBezTo>
                  <a:cubicBezTo>
                    <a:pt x="219" y="107"/>
                    <a:pt x="219" y="107"/>
                    <a:pt x="219" y="107"/>
                  </a:cubicBezTo>
                  <a:cubicBezTo>
                    <a:pt x="212" y="106"/>
                    <a:pt x="203" y="109"/>
                    <a:pt x="197" y="113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2" y="251"/>
                    <a:pt x="0" y="264"/>
                    <a:pt x="6" y="273"/>
                  </a:cubicBezTo>
                  <a:cubicBezTo>
                    <a:pt x="91" y="395"/>
                    <a:pt x="91" y="395"/>
                    <a:pt x="91" y="395"/>
                  </a:cubicBezTo>
                  <a:cubicBezTo>
                    <a:pt x="97" y="404"/>
                    <a:pt x="107" y="403"/>
                    <a:pt x="116" y="397"/>
                  </a:cubicBezTo>
                  <a:cubicBezTo>
                    <a:pt x="302" y="265"/>
                    <a:pt x="302" y="265"/>
                    <a:pt x="302" y="265"/>
                  </a:cubicBezTo>
                  <a:cubicBezTo>
                    <a:pt x="308" y="261"/>
                    <a:pt x="314" y="253"/>
                    <a:pt x="316" y="247"/>
                  </a:cubicBezTo>
                  <a:cubicBezTo>
                    <a:pt x="336" y="184"/>
                    <a:pt x="336" y="184"/>
                    <a:pt x="336" y="184"/>
                  </a:cubicBezTo>
                  <a:cubicBezTo>
                    <a:pt x="338" y="178"/>
                    <a:pt x="337" y="168"/>
                    <a:pt x="333" y="163"/>
                  </a:cubicBezTo>
                  <a:cubicBezTo>
                    <a:pt x="326" y="153"/>
                    <a:pt x="326" y="153"/>
                    <a:pt x="326" y="153"/>
                  </a:cubicBezTo>
                  <a:cubicBezTo>
                    <a:pt x="363" y="124"/>
                    <a:pt x="402" y="73"/>
                    <a:pt x="381" y="10"/>
                  </a:cubicBezTo>
                  <a:close/>
                  <a:moveTo>
                    <a:pt x="294" y="197"/>
                  </a:moveTo>
                  <a:cubicBezTo>
                    <a:pt x="280" y="207"/>
                    <a:pt x="260" y="204"/>
                    <a:pt x="250" y="189"/>
                  </a:cubicBezTo>
                  <a:cubicBezTo>
                    <a:pt x="240" y="175"/>
                    <a:pt x="243" y="155"/>
                    <a:pt x="258" y="144"/>
                  </a:cubicBezTo>
                  <a:cubicBezTo>
                    <a:pt x="269" y="136"/>
                    <a:pt x="284" y="137"/>
                    <a:pt x="295" y="145"/>
                  </a:cubicBezTo>
                  <a:cubicBezTo>
                    <a:pt x="289" y="148"/>
                    <a:pt x="285" y="150"/>
                    <a:pt x="285" y="150"/>
                  </a:cubicBezTo>
                  <a:cubicBezTo>
                    <a:pt x="279" y="153"/>
                    <a:pt x="276" y="160"/>
                    <a:pt x="279" y="166"/>
                  </a:cubicBezTo>
                  <a:cubicBezTo>
                    <a:pt x="281" y="171"/>
                    <a:pt x="285" y="173"/>
                    <a:pt x="290" y="173"/>
                  </a:cubicBezTo>
                  <a:cubicBezTo>
                    <a:pt x="292" y="173"/>
                    <a:pt x="293" y="173"/>
                    <a:pt x="295" y="172"/>
                  </a:cubicBezTo>
                  <a:cubicBezTo>
                    <a:pt x="299" y="170"/>
                    <a:pt x="303" y="168"/>
                    <a:pt x="307" y="165"/>
                  </a:cubicBezTo>
                  <a:cubicBezTo>
                    <a:pt x="309" y="177"/>
                    <a:pt x="304" y="190"/>
                    <a:pt x="294" y="1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6" name="Freeform 21"/>
            <p:cNvSpPr>
              <a:spLocks noEditPoints="1"/>
            </p:cNvSpPr>
            <p:nvPr/>
          </p:nvSpPr>
          <p:spPr bwMode="auto">
            <a:xfrm>
              <a:off x="6491288" y="5370513"/>
              <a:ext cx="517525" cy="517525"/>
            </a:xfrm>
            <a:custGeom>
              <a:avLst/>
              <a:gdLst>
                <a:gd name="T0" fmla="*/ 390 w 403"/>
                <a:gd name="T1" fmla="*/ 150 h 404"/>
                <a:gd name="T2" fmla="*/ 241 w 403"/>
                <a:gd name="T3" fmla="*/ 110 h 404"/>
                <a:gd name="T4" fmla="*/ 215 w 403"/>
                <a:gd name="T5" fmla="*/ 13 h 404"/>
                <a:gd name="T6" fmla="*/ 195 w 403"/>
                <a:gd name="T7" fmla="*/ 2 h 404"/>
                <a:gd name="T8" fmla="*/ 14 w 403"/>
                <a:gd name="T9" fmla="*/ 51 h 404"/>
                <a:gd name="T10" fmla="*/ 2 w 403"/>
                <a:gd name="T11" fmla="*/ 70 h 404"/>
                <a:gd name="T12" fmla="*/ 67 w 403"/>
                <a:gd name="T13" fmla="*/ 311 h 404"/>
                <a:gd name="T14" fmla="*/ 86 w 403"/>
                <a:gd name="T15" fmla="*/ 322 h 404"/>
                <a:gd name="T16" fmla="*/ 159 w 403"/>
                <a:gd name="T17" fmla="*/ 302 h 404"/>
                <a:gd name="T18" fmla="*/ 149 w 403"/>
                <a:gd name="T19" fmla="*/ 339 h 404"/>
                <a:gd name="T20" fmla="*/ 160 w 403"/>
                <a:gd name="T21" fmla="*/ 358 h 404"/>
                <a:gd name="T22" fmla="*/ 322 w 403"/>
                <a:gd name="T23" fmla="*/ 401 h 404"/>
                <a:gd name="T24" fmla="*/ 342 w 403"/>
                <a:gd name="T25" fmla="*/ 391 h 404"/>
                <a:gd name="T26" fmla="*/ 401 w 403"/>
                <a:gd name="T27" fmla="*/ 169 h 404"/>
                <a:gd name="T28" fmla="*/ 390 w 403"/>
                <a:gd name="T29" fmla="*/ 150 h 404"/>
                <a:gd name="T30" fmla="*/ 34 w 403"/>
                <a:gd name="T31" fmla="*/ 75 h 404"/>
                <a:gd name="T32" fmla="*/ 191 w 403"/>
                <a:gd name="T33" fmla="*/ 33 h 404"/>
                <a:gd name="T34" fmla="*/ 249 w 403"/>
                <a:gd name="T35" fmla="*/ 249 h 404"/>
                <a:gd name="T36" fmla="*/ 92 w 403"/>
                <a:gd name="T37" fmla="*/ 291 h 404"/>
                <a:gd name="T38" fmla="*/ 34 w 403"/>
                <a:gd name="T39" fmla="*/ 75 h 404"/>
                <a:gd name="T40" fmla="*/ 315 w 403"/>
                <a:gd name="T41" fmla="*/ 371 h 404"/>
                <a:gd name="T42" fmla="*/ 179 w 403"/>
                <a:gd name="T43" fmla="*/ 334 h 404"/>
                <a:gd name="T44" fmla="*/ 190 w 403"/>
                <a:gd name="T45" fmla="*/ 294 h 404"/>
                <a:gd name="T46" fmla="*/ 268 w 403"/>
                <a:gd name="T47" fmla="*/ 273 h 404"/>
                <a:gd name="T48" fmla="*/ 279 w 403"/>
                <a:gd name="T49" fmla="*/ 254 h 404"/>
                <a:gd name="T50" fmla="*/ 249 w 403"/>
                <a:gd name="T51" fmla="*/ 142 h 404"/>
                <a:gd name="T52" fmla="*/ 368 w 403"/>
                <a:gd name="T53" fmla="*/ 174 h 404"/>
                <a:gd name="T54" fmla="*/ 315 w 403"/>
                <a:gd name="T55" fmla="*/ 37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3" h="404">
                  <a:moveTo>
                    <a:pt x="390" y="150"/>
                  </a:moveTo>
                  <a:cubicBezTo>
                    <a:pt x="241" y="110"/>
                    <a:pt x="241" y="110"/>
                    <a:pt x="241" y="110"/>
                  </a:cubicBezTo>
                  <a:cubicBezTo>
                    <a:pt x="215" y="13"/>
                    <a:pt x="215" y="13"/>
                    <a:pt x="215" y="13"/>
                  </a:cubicBezTo>
                  <a:cubicBezTo>
                    <a:pt x="213" y="5"/>
                    <a:pt x="204" y="0"/>
                    <a:pt x="195" y="2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5" y="53"/>
                    <a:pt x="0" y="62"/>
                    <a:pt x="2" y="70"/>
                  </a:cubicBezTo>
                  <a:cubicBezTo>
                    <a:pt x="67" y="311"/>
                    <a:pt x="67" y="311"/>
                    <a:pt x="67" y="311"/>
                  </a:cubicBezTo>
                  <a:cubicBezTo>
                    <a:pt x="69" y="319"/>
                    <a:pt x="78" y="324"/>
                    <a:pt x="86" y="322"/>
                  </a:cubicBezTo>
                  <a:cubicBezTo>
                    <a:pt x="159" y="302"/>
                    <a:pt x="159" y="302"/>
                    <a:pt x="159" y="302"/>
                  </a:cubicBezTo>
                  <a:cubicBezTo>
                    <a:pt x="149" y="339"/>
                    <a:pt x="149" y="339"/>
                    <a:pt x="149" y="339"/>
                  </a:cubicBezTo>
                  <a:cubicBezTo>
                    <a:pt x="147" y="347"/>
                    <a:pt x="152" y="356"/>
                    <a:pt x="160" y="358"/>
                  </a:cubicBezTo>
                  <a:cubicBezTo>
                    <a:pt x="322" y="401"/>
                    <a:pt x="322" y="401"/>
                    <a:pt x="322" y="401"/>
                  </a:cubicBezTo>
                  <a:cubicBezTo>
                    <a:pt x="331" y="404"/>
                    <a:pt x="340" y="399"/>
                    <a:pt x="342" y="391"/>
                  </a:cubicBezTo>
                  <a:cubicBezTo>
                    <a:pt x="401" y="169"/>
                    <a:pt x="401" y="169"/>
                    <a:pt x="401" y="169"/>
                  </a:cubicBezTo>
                  <a:cubicBezTo>
                    <a:pt x="403" y="161"/>
                    <a:pt x="398" y="152"/>
                    <a:pt x="390" y="150"/>
                  </a:cubicBezTo>
                  <a:close/>
                  <a:moveTo>
                    <a:pt x="34" y="75"/>
                  </a:moveTo>
                  <a:cubicBezTo>
                    <a:pt x="191" y="33"/>
                    <a:pt x="191" y="33"/>
                    <a:pt x="191" y="33"/>
                  </a:cubicBezTo>
                  <a:cubicBezTo>
                    <a:pt x="249" y="249"/>
                    <a:pt x="249" y="249"/>
                    <a:pt x="249" y="249"/>
                  </a:cubicBezTo>
                  <a:cubicBezTo>
                    <a:pt x="92" y="291"/>
                    <a:pt x="92" y="291"/>
                    <a:pt x="92" y="291"/>
                  </a:cubicBezTo>
                  <a:lnTo>
                    <a:pt x="34" y="75"/>
                  </a:lnTo>
                  <a:close/>
                  <a:moveTo>
                    <a:pt x="315" y="371"/>
                  </a:moveTo>
                  <a:cubicBezTo>
                    <a:pt x="179" y="334"/>
                    <a:pt x="179" y="334"/>
                    <a:pt x="179" y="334"/>
                  </a:cubicBezTo>
                  <a:cubicBezTo>
                    <a:pt x="190" y="294"/>
                    <a:pt x="190" y="294"/>
                    <a:pt x="190" y="294"/>
                  </a:cubicBezTo>
                  <a:cubicBezTo>
                    <a:pt x="268" y="273"/>
                    <a:pt x="268" y="273"/>
                    <a:pt x="268" y="273"/>
                  </a:cubicBezTo>
                  <a:cubicBezTo>
                    <a:pt x="276" y="271"/>
                    <a:pt x="282" y="262"/>
                    <a:pt x="279" y="254"/>
                  </a:cubicBezTo>
                  <a:cubicBezTo>
                    <a:pt x="249" y="142"/>
                    <a:pt x="249" y="142"/>
                    <a:pt x="249" y="142"/>
                  </a:cubicBezTo>
                  <a:cubicBezTo>
                    <a:pt x="368" y="174"/>
                    <a:pt x="368" y="174"/>
                    <a:pt x="368" y="174"/>
                  </a:cubicBezTo>
                  <a:lnTo>
                    <a:pt x="315" y="3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7" name="Freeform 26"/>
            <p:cNvSpPr/>
            <p:nvPr/>
          </p:nvSpPr>
          <p:spPr bwMode="auto">
            <a:xfrm>
              <a:off x="7400925" y="5408613"/>
              <a:ext cx="425450" cy="441325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338" name="Group 159"/>
            <p:cNvGrpSpPr/>
            <p:nvPr/>
          </p:nvGrpSpPr>
          <p:grpSpPr>
            <a:xfrm>
              <a:off x="8324962" y="5409406"/>
              <a:ext cx="584219" cy="460272"/>
              <a:chOff x="1058564" y="1781841"/>
              <a:chExt cx="649993" cy="512092"/>
            </a:xfrm>
            <a:grpFill/>
          </p:grpSpPr>
          <p:sp>
            <p:nvSpPr>
              <p:cNvPr id="358" name="Freeform 31"/>
              <p:cNvSpPr/>
              <p:nvPr/>
            </p:nvSpPr>
            <p:spPr bwMode="auto">
              <a:xfrm>
                <a:off x="1058564" y="1823776"/>
                <a:ext cx="457253" cy="470157"/>
              </a:xfrm>
              <a:custGeom>
                <a:avLst/>
                <a:gdLst>
                  <a:gd name="T0" fmla="*/ 191 w 240"/>
                  <a:gd name="T1" fmla="*/ 0 h 247"/>
                  <a:gd name="T2" fmla="*/ 49 w 240"/>
                  <a:gd name="T3" fmla="*/ 0 h 247"/>
                  <a:gd name="T4" fmla="*/ 0 w 240"/>
                  <a:gd name="T5" fmla="*/ 49 h 247"/>
                  <a:gd name="T6" fmla="*/ 0 w 240"/>
                  <a:gd name="T7" fmla="*/ 129 h 247"/>
                  <a:gd name="T8" fmla="*/ 49 w 240"/>
                  <a:gd name="T9" fmla="*/ 178 h 247"/>
                  <a:gd name="T10" fmla="*/ 57 w 240"/>
                  <a:gd name="T11" fmla="*/ 178 h 247"/>
                  <a:gd name="T12" fmla="*/ 32 w 240"/>
                  <a:gd name="T13" fmla="*/ 245 h 247"/>
                  <a:gd name="T14" fmla="*/ 121 w 240"/>
                  <a:gd name="T15" fmla="*/ 178 h 247"/>
                  <a:gd name="T16" fmla="*/ 191 w 240"/>
                  <a:gd name="T17" fmla="*/ 178 h 247"/>
                  <a:gd name="T18" fmla="*/ 240 w 240"/>
                  <a:gd name="T19" fmla="*/ 129 h 247"/>
                  <a:gd name="T20" fmla="*/ 240 w 240"/>
                  <a:gd name="T21" fmla="*/ 49 h 247"/>
                  <a:gd name="T22" fmla="*/ 191 w 240"/>
                  <a:gd name="T23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247">
                    <a:moveTo>
                      <a:pt x="191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22" y="0"/>
                      <a:pt x="0" y="22"/>
                      <a:pt x="0" y="49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56"/>
                      <a:pt x="22" y="178"/>
                      <a:pt x="49" y="178"/>
                    </a:cubicBezTo>
                    <a:cubicBezTo>
                      <a:pt x="57" y="178"/>
                      <a:pt x="57" y="178"/>
                      <a:pt x="57" y="178"/>
                    </a:cubicBezTo>
                    <a:cubicBezTo>
                      <a:pt x="49" y="198"/>
                      <a:pt x="31" y="247"/>
                      <a:pt x="32" y="245"/>
                    </a:cubicBezTo>
                    <a:cubicBezTo>
                      <a:pt x="32" y="244"/>
                      <a:pt x="97" y="196"/>
                      <a:pt x="121" y="178"/>
                    </a:cubicBezTo>
                    <a:cubicBezTo>
                      <a:pt x="191" y="178"/>
                      <a:pt x="191" y="178"/>
                      <a:pt x="191" y="178"/>
                    </a:cubicBezTo>
                    <a:cubicBezTo>
                      <a:pt x="218" y="178"/>
                      <a:pt x="240" y="156"/>
                      <a:pt x="240" y="129"/>
                    </a:cubicBezTo>
                    <a:cubicBezTo>
                      <a:pt x="240" y="49"/>
                      <a:pt x="240" y="49"/>
                      <a:pt x="240" y="49"/>
                    </a:cubicBezTo>
                    <a:cubicBezTo>
                      <a:pt x="240" y="22"/>
                      <a:pt x="218" y="0"/>
                      <a:pt x="19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9" name="Freeform 32"/>
              <p:cNvSpPr/>
              <p:nvPr/>
            </p:nvSpPr>
            <p:spPr bwMode="auto">
              <a:xfrm>
                <a:off x="1378722" y="1781841"/>
                <a:ext cx="329835" cy="384674"/>
              </a:xfrm>
              <a:custGeom>
                <a:avLst/>
                <a:gdLst>
                  <a:gd name="T0" fmla="*/ 133 w 173"/>
                  <a:gd name="T1" fmla="*/ 0 h 202"/>
                  <a:gd name="T2" fmla="*/ 18 w 173"/>
                  <a:gd name="T3" fmla="*/ 0 h 202"/>
                  <a:gd name="T4" fmla="*/ 0 w 173"/>
                  <a:gd name="T5" fmla="*/ 5 h 202"/>
                  <a:gd name="T6" fmla="*/ 33 w 173"/>
                  <a:gd name="T7" fmla="*/ 5 h 202"/>
                  <a:gd name="T8" fmla="*/ 89 w 173"/>
                  <a:gd name="T9" fmla="*/ 61 h 202"/>
                  <a:gd name="T10" fmla="*/ 89 w 173"/>
                  <a:gd name="T11" fmla="*/ 151 h 202"/>
                  <a:gd name="T12" fmla="*/ 89 w 173"/>
                  <a:gd name="T13" fmla="*/ 156 h 202"/>
                  <a:gd name="T14" fmla="*/ 148 w 173"/>
                  <a:gd name="T15" fmla="*/ 201 h 202"/>
                  <a:gd name="T16" fmla="*/ 127 w 173"/>
                  <a:gd name="T17" fmla="*/ 145 h 202"/>
                  <a:gd name="T18" fmla="*/ 133 w 173"/>
                  <a:gd name="T19" fmla="*/ 145 h 202"/>
                  <a:gd name="T20" fmla="*/ 173 w 173"/>
                  <a:gd name="T21" fmla="*/ 105 h 202"/>
                  <a:gd name="T22" fmla="*/ 173 w 173"/>
                  <a:gd name="T23" fmla="*/ 41 h 202"/>
                  <a:gd name="T24" fmla="*/ 133 w 173"/>
                  <a:gd name="T25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202">
                    <a:moveTo>
                      <a:pt x="133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1" y="0"/>
                      <a:pt x="5" y="2"/>
                      <a:pt x="0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64" y="5"/>
                      <a:pt x="89" y="30"/>
                      <a:pt x="89" y="61"/>
                    </a:cubicBezTo>
                    <a:cubicBezTo>
                      <a:pt x="89" y="151"/>
                      <a:pt x="89" y="151"/>
                      <a:pt x="89" y="151"/>
                    </a:cubicBezTo>
                    <a:cubicBezTo>
                      <a:pt x="89" y="153"/>
                      <a:pt x="89" y="154"/>
                      <a:pt x="89" y="156"/>
                    </a:cubicBezTo>
                    <a:cubicBezTo>
                      <a:pt x="113" y="174"/>
                      <a:pt x="148" y="200"/>
                      <a:pt x="148" y="201"/>
                    </a:cubicBezTo>
                    <a:cubicBezTo>
                      <a:pt x="148" y="202"/>
                      <a:pt x="133" y="162"/>
                      <a:pt x="127" y="145"/>
                    </a:cubicBezTo>
                    <a:cubicBezTo>
                      <a:pt x="133" y="145"/>
                      <a:pt x="133" y="145"/>
                      <a:pt x="133" y="145"/>
                    </a:cubicBezTo>
                    <a:cubicBezTo>
                      <a:pt x="155" y="145"/>
                      <a:pt x="173" y="127"/>
                      <a:pt x="173" y="105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18"/>
                      <a:pt x="155" y="0"/>
                      <a:pt x="1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39" name="Group 162"/>
            <p:cNvGrpSpPr/>
            <p:nvPr/>
          </p:nvGrpSpPr>
          <p:grpSpPr>
            <a:xfrm>
              <a:off x="9341951" y="5409406"/>
              <a:ext cx="467115" cy="355675"/>
              <a:chOff x="2070649" y="1631036"/>
              <a:chExt cx="723379" cy="550800"/>
            </a:xfrm>
            <a:grpFill/>
          </p:grpSpPr>
          <p:sp>
            <p:nvSpPr>
              <p:cNvPr id="354" name="Oval 35"/>
              <p:cNvSpPr>
                <a:spLocks noChangeArrowheads="1"/>
              </p:cNvSpPr>
              <p:nvPr/>
            </p:nvSpPr>
            <p:spPr bwMode="auto">
              <a:xfrm>
                <a:off x="2344840" y="2015709"/>
                <a:ext cx="165321" cy="1661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5" name="Freeform 36"/>
              <p:cNvSpPr/>
              <p:nvPr/>
            </p:nvSpPr>
            <p:spPr bwMode="auto">
              <a:xfrm>
                <a:off x="2228712" y="1861679"/>
                <a:ext cx="405641" cy="169353"/>
              </a:xfrm>
              <a:custGeom>
                <a:avLst/>
                <a:gdLst>
                  <a:gd name="T0" fmla="*/ 105 w 213"/>
                  <a:gd name="T1" fmla="*/ 31 h 89"/>
                  <a:gd name="T2" fmla="*/ 191 w 213"/>
                  <a:gd name="T3" fmla="*/ 89 h 89"/>
                  <a:gd name="T4" fmla="*/ 213 w 213"/>
                  <a:gd name="T5" fmla="*/ 64 h 89"/>
                  <a:gd name="T6" fmla="*/ 105 w 213"/>
                  <a:gd name="T7" fmla="*/ 0 h 89"/>
                  <a:gd name="T8" fmla="*/ 0 w 213"/>
                  <a:gd name="T9" fmla="*/ 58 h 89"/>
                  <a:gd name="T10" fmla="*/ 21 w 213"/>
                  <a:gd name="T11" fmla="*/ 82 h 89"/>
                  <a:gd name="T12" fmla="*/ 105 w 213"/>
                  <a:gd name="T13" fmla="*/ 3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3" h="89">
                    <a:moveTo>
                      <a:pt x="105" y="31"/>
                    </a:moveTo>
                    <a:cubicBezTo>
                      <a:pt x="144" y="31"/>
                      <a:pt x="177" y="54"/>
                      <a:pt x="191" y="89"/>
                    </a:cubicBezTo>
                    <a:cubicBezTo>
                      <a:pt x="213" y="64"/>
                      <a:pt x="213" y="64"/>
                      <a:pt x="213" y="64"/>
                    </a:cubicBezTo>
                    <a:cubicBezTo>
                      <a:pt x="192" y="26"/>
                      <a:pt x="152" y="0"/>
                      <a:pt x="105" y="0"/>
                    </a:cubicBezTo>
                    <a:cubicBezTo>
                      <a:pt x="61" y="0"/>
                      <a:pt x="22" y="23"/>
                      <a:pt x="0" y="58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37" y="51"/>
                      <a:pt x="68" y="31"/>
                      <a:pt x="105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6" name="Freeform 37"/>
              <p:cNvSpPr/>
              <p:nvPr/>
            </p:nvSpPr>
            <p:spPr bwMode="auto">
              <a:xfrm>
                <a:off x="2157745" y="1749583"/>
                <a:ext cx="549187" cy="195966"/>
              </a:xfrm>
              <a:custGeom>
                <a:avLst/>
                <a:gdLst>
                  <a:gd name="T0" fmla="*/ 142 w 288"/>
                  <a:gd name="T1" fmla="*/ 34 h 103"/>
                  <a:gd name="T2" fmla="*/ 264 w 288"/>
                  <a:gd name="T3" fmla="*/ 103 h 103"/>
                  <a:gd name="T4" fmla="*/ 288 w 288"/>
                  <a:gd name="T5" fmla="*/ 76 h 103"/>
                  <a:gd name="T6" fmla="*/ 142 w 288"/>
                  <a:gd name="T7" fmla="*/ 0 h 103"/>
                  <a:gd name="T8" fmla="*/ 0 w 288"/>
                  <a:gd name="T9" fmla="*/ 71 h 103"/>
                  <a:gd name="T10" fmla="*/ 23 w 288"/>
                  <a:gd name="T11" fmla="*/ 97 h 103"/>
                  <a:gd name="T12" fmla="*/ 142 w 288"/>
                  <a:gd name="T13" fmla="*/ 3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03">
                    <a:moveTo>
                      <a:pt x="142" y="34"/>
                    </a:moveTo>
                    <a:cubicBezTo>
                      <a:pt x="194" y="34"/>
                      <a:pt x="239" y="62"/>
                      <a:pt x="264" y="103"/>
                    </a:cubicBezTo>
                    <a:cubicBezTo>
                      <a:pt x="288" y="76"/>
                      <a:pt x="288" y="76"/>
                      <a:pt x="288" y="76"/>
                    </a:cubicBezTo>
                    <a:cubicBezTo>
                      <a:pt x="256" y="30"/>
                      <a:pt x="202" y="0"/>
                      <a:pt x="142" y="0"/>
                    </a:cubicBezTo>
                    <a:cubicBezTo>
                      <a:pt x="84" y="0"/>
                      <a:pt x="32" y="28"/>
                      <a:pt x="0" y="71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49" y="59"/>
                      <a:pt x="93" y="34"/>
                      <a:pt x="142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7" name="Freeform 38"/>
              <p:cNvSpPr/>
              <p:nvPr/>
            </p:nvSpPr>
            <p:spPr bwMode="auto">
              <a:xfrm>
                <a:off x="2070649" y="1631036"/>
                <a:ext cx="723379" cy="229030"/>
              </a:xfrm>
              <a:custGeom>
                <a:avLst/>
                <a:gdLst>
                  <a:gd name="T0" fmla="*/ 188 w 380"/>
                  <a:gd name="T1" fmla="*/ 36 h 120"/>
                  <a:gd name="T2" fmla="*/ 355 w 380"/>
                  <a:gd name="T3" fmla="*/ 120 h 120"/>
                  <a:gd name="T4" fmla="*/ 380 w 380"/>
                  <a:gd name="T5" fmla="*/ 93 h 120"/>
                  <a:gd name="T6" fmla="*/ 188 w 380"/>
                  <a:gd name="T7" fmla="*/ 0 h 120"/>
                  <a:gd name="T8" fmla="*/ 0 w 380"/>
                  <a:gd name="T9" fmla="*/ 88 h 120"/>
                  <a:gd name="T10" fmla="*/ 25 w 380"/>
                  <a:gd name="T11" fmla="*/ 115 h 120"/>
                  <a:gd name="T12" fmla="*/ 188 w 380"/>
                  <a:gd name="T13" fmla="*/ 3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0" h="120">
                    <a:moveTo>
                      <a:pt x="188" y="36"/>
                    </a:moveTo>
                    <a:cubicBezTo>
                      <a:pt x="256" y="36"/>
                      <a:pt x="317" y="69"/>
                      <a:pt x="355" y="120"/>
                    </a:cubicBezTo>
                    <a:cubicBezTo>
                      <a:pt x="380" y="93"/>
                      <a:pt x="380" y="93"/>
                      <a:pt x="380" y="93"/>
                    </a:cubicBezTo>
                    <a:cubicBezTo>
                      <a:pt x="335" y="36"/>
                      <a:pt x="266" y="0"/>
                      <a:pt x="188" y="0"/>
                    </a:cubicBezTo>
                    <a:cubicBezTo>
                      <a:pt x="113" y="0"/>
                      <a:pt x="45" y="34"/>
                      <a:pt x="0" y="88"/>
                    </a:cubicBezTo>
                    <a:cubicBezTo>
                      <a:pt x="25" y="115"/>
                      <a:pt x="25" y="115"/>
                      <a:pt x="25" y="115"/>
                    </a:cubicBezTo>
                    <a:cubicBezTo>
                      <a:pt x="63" y="67"/>
                      <a:pt x="122" y="36"/>
                      <a:pt x="18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40" name="Group 167"/>
            <p:cNvGrpSpPr/>
            <p:nvPr/>
          </p:nvGrpSpPr>
          <p:grpSpPr>
            <a:xfrm>
              <a:off x="10356962" y="5409406"/>
              <a:ext cx="466891" cy="361155"/>
              <a:chOff x="3727889" y="-113301"/>
              <a:chExt cx="548381" cy="424189"/>
            </a:xfrm>
            <a:grpFill/>
          </p:grpSpPr>
          <p:sp>
            <p:nvSpPr>
              <p:cNvPr id="346" name="Oval 43"/>
              <p:cNvSpPr>
                <a:spLocks noChangeArrowheads="1"/>
              </p:cNvSpPr>
              <p:nvPr/>
            </p:nvSpPr>
            <p:spPr bwMode="auto">
              <a:xfrm>
                <a:off x="3954500" y="47987"/>
                <a:ext cx="96773" cy="9758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7" name="Freeform 44"/>
              <p:cNvSpPr/>
              <p:nvPr/>
            </p:nvSpPr>
            <p:spPr bwMode="auto">
              <a:xfrm>
                <a:off x="4042402" y="-20560"/>
                <a:ext cx="98386" cy="238707"/>
              </a:xfrm>
              <a:custGeom>
                <a:avLst/>
                <a:gdLst>
                  <a:gd name="T0" fmla="*/ 34 w 52"/>
                  <a:gd name="T1" fmla="*/ 61 h 125"/>
                  <a:gd name="T2" fmla="*/ 0 w 52"/>
                  <a:gd name="T3" fmla="*/ 112 h 125"/>
                  <a:gd name="T4" fmla="*/ 15 w 52"/>
                  <a:gd name="T5" fmla="*/ 125 h 125"/>
                  <a:gd name="T6" fmla="*/ 52 w 52"/>
                  <a:gd name="T7" fmla="*/ 61 h 125"/>
                  <a:gd name="T8" fmla="*/ 18 w 52"/>
                  <a:gd name="T9" fmla="*/ 0 h 125"/>
                  <a:gd name="T10" fmla="*/ 4 w 52"/>
                  <a:gd name="T11" fmla="*/ 12 h 125"/>
                  <a:gd name="T12" fmla="*/ 34 w 52"/>
                  <a:gd name="T13" fmla="*/ 6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25">
                    <a:moveTo>
                      <a:pt x="34" y="61"/>
                    </a:moveTo>
                    <a:cubicBezTo>
                      <a:pt x="34" y="84"/>
                      <a:pt x="20" y="104"/>
                      <a:pt x="0" y="112"/>
                    </a:cubicBezTo>
                    <a:cubicBezTo>
                      <a:pt x="15" y="125"/>
                      <a:pt x="15" y="125"/>
                      <a:pt x="15" y="125"/>
                    </a:cubicBezTo>
                    <a:cubicBezTo>
                      <a:pt x="37" y="113"/>
                      <a:pt x="52" y="89"/>
                      <a:pt x="52" y="61"/>
                    </a:cubicBezTo>
                    <a:cubicBezTo>
                      <a:pt x="52" y="35"/>
                      <a:pt x="39" y="13"/>
                      <a:pt x="18" y="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2" y="21"/>
                      <a:pt x="34" y="40"/>
                      <a:pt x="34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8" name="Freeform 45"/>
              <p:cNvSpPr/>
              <p:nvPr/>
            </p:nvSpPr>
            <p:spPr bwMode="auto">
              <a:xfrm>
                <a:off x="4093208" y="-62495"/>
                <a:ext cx="114515" cy="322577"/>
              </a:xfrm>
              <a:custGeom>
                <a:avLst/>
                <a:gdLst>
                  <a:gd name="T0" fmla="*/ 40 w 60"/>
                  <a:gd name="T1" fmla="*/ 83 h 169"/>
                  <a:gd name="T2" fmla="*/ 0 w 60"/>
                  <a:gd name="T3" fmla="*/ 155 h 169"/>
                  <a:gd name="T4" fmla="*/ 15 w 60"/>
                  <a:gd name="T5" fmla="*/ 169 h 169"/>
                  <a:gd name="T6" fmla="*/ 60 w 60"/>
                  <a:gd name="T7" fmla="*/ 83 h 169"/>
                  <a:gd name="T8" fmla="*/ 19 w 60"/>
                  <a:gd name="T9" fmla="*/ 0 h 169"/>
                  <a:gd name="T10" fmla="*/ 3 w 60"/>
                  <a:gd name="T11" fmla="*/ 14 h 169"/>
                  <a:gd name="T12" fmla="*/ 40 w 60"/>
                  <a:gd name="T13" fmla="*/ 83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169">
                    <a:moveTo>
                      <a:pt x="40" y="83"/>
                    </a:moveTo>
                    <a:cubicBezTo>
                      <a:pt x="40" y="114"/>
                      <a:pt x="24" y="140"/>
                      <a:pt x="0" y="155"/>
                    </a:cubicBezTo>
                    <a:cubicBezTo>
                      <a:pt x="15" y="169"/>
                      <a:pt x="15" y="169"/>
                      <a:pt x="15" y="169"/>
                    </a:cubicBezTo>
                    <a:cubicBezTo>
                      <a:pt x="42" y="150"/>
                      <a:pt x="60" y="119"/>
                      <a:pt x="60" y="83"/>
                    </a:cubicBezTo>
                    <a:cubicBezTo>
                      <a:pt x="60" y="49"/>
                      <a:pt x="44" y="19"/>
                      <a:pt x="19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5" y="29"/>
                      <a:pt x="40" y="54"/>
                      <a:pt x="40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9" name="Freeform 46"/>
              <p:cNvSpPr/>
              <p:nvPr/>
            </p:nvSpPr>
            <p:spPr bwMode="auto">
              <a:xfrm>
                <a:off x="4143207" y="-113301"/>
                <a:ext cx="133063" cy="424189"/>
              </a:xfrm>
              <a:custGeom>
                <a:avLst/>
                <a:gdLst>
                  <a:gd name="T0" fmla="*/ 49 w 70"/>
                  <a:gd name="T1" fmla="*/ 110 h 223"/>
                  <a:gd name="T2" fmla="*/ 0 w 70"/>
                  <a:gd name="T3" fmla="*/ 209 h 223"/>
                  <a:gd name="T4" fmla="*/ 16 w 70"/>
                  <a:gd name="T5" fmla="*/ 223 h 223"/>
                  <a:gd name="T6" fmla="*/ 70 w 70"/>
                  <a:gd name="T7" fmla="*/ 110 h 223"/>
                  <a:gd name="T8" fmla="*/ 19 w 70"/>
                  <a:gd name="T9" fmla="*/ 0 h 223"/>
                  <a:gd name="T10" fmla="*/ 3 w 70"/>
                  <a:gd name="T11" fmla="*/ 14 h 223"/>
                  <a:gd name="T12" fmla="*/ 49 w 70"/>
                  <a:gd name="T13" fmla="*/ 11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223">
                    <a:moveTo>
                      <a:pt x="49" y="110"/>
                    </a:moveTo>
                    <a:cubicBezTo>
                      <a:pt x="49" y="151"/>
                      <a:pt x="30" y="186"/>
                      <a:pt x="0" y="209"/>
                    </a:cubicBezTo>
                    <a:cubicBezTo>
                      <a:pt x="16" y="223"/>
                      <a:pt x="16" y="223"/>
                      <a:pt x="16" y="223"/>
                    </a:cubicBezTo>
                    <a:cubicBezTo>
                      <a:pt x="49" y="197"/>
                      <a:pt x="70" y="156"/>
                      <a:pt x="70" y="110"/>
                    </a:cubicBezTo>
                    <a:cubicBezTo>
                      <a:pt x="70" y="66"/>
                      <a:pt x="50" y="26"/>
                      <a:pt x="19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1" y="37"/>
                      <a:pt x="49" y="71"/>
                      <a:pt x="49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0" name="Oval 47"/>
              <p:cNvSpPr>
                <a:spLocks noChangeArrowheads="1"/>
              </p:cNvSpPr>
              <p:nvPr/>
            </p:nvSpPr>
            <p:spPr bwMode="auto">
              <a:xfrm>
                <a:off x="3952887" y="52019"/>
                <a:ext cx="96773" cy="9758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1" name="Freeform 48"/>
              <p:cNvSpPr/>
              <p:nvPr/>
            </p:nvSpPr>
            <p:spPr bwMode="auto">
              <a:xfrm>
                <a:off x="3863371" y="-20560"/>
                <a:ext cx="98386" cy="238707"/>
              </a:xfrm>
              <a:custGeom>
                <a:avLst/>
                <a:gdLst>
                  <a:gd name="T0" fmla="*/ 18 w 52"/>
                  <a:gd name="T1" fmla="*/ 64 h 125"/>
                  <a:gd name="T2" fmla="*/ 52 w 52"/>
                  <a:gd name="T3" fmla="*/ 13 h 125"/>
                  <a:gd name="T4" fmla="*/ 38 w 52"/>
                  <a:gd name="T5" fmla="*/ 0 h 125"/>
                  <a:gd name="T6" fmla="*/ 0 w 52"/>
                  <a:gd name="T7" fmla="*/ 64 h 125"/>
                  <a:gd name="T8" fmla="*/ 34 w 52"/>
                  <a:gd name="T9" fmla="*/ 125 h 125"/>
                  <a:gd name="T10" fmla="*/ 48 w 52"/>
                  <a:gd name="T11" fmla="*/ 113 h 125"/>
                  <a:gd name="T12" fmla="*/ 18 w 52"/>
                  <a:gd name="T13" fmla="*/ 6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25">
                    <a:moveTo>
                      <a:pt x="18" y="64"/>
                    </a:moveTo>
                    <a:cubicBezTo>
                      <a:pt x="18" y="41"/>
                      <a:pt x="32" y="21"/>
                      <a:pt x="52" y="13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15" y="12"/>
                      <a:pt x="0" y="36"/>
                      <a:pt x="0" y="64"/>
                    </a:cubicBezTo>
                    <a:cubicBezTo>
                      <a:pt x="0" y="90"/>
                      <a:pt x="14" y="113"/>
                      <a:pt x="34" y="125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30" y="104"/>
                      <a:pt x="18" y="85"/>
                      <a:pt x="18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2" name="Freeform 49"/>
              <p:cNvSpPr/>
              <p:nvPr/>
            </p:nvSpPr>
            <p:spPr bwMode="auto">
              <a:xfrm>
                <a:off x="3796437" y="-62495"/>
                <a:ext cx="116128" cy="322577"/>
              </a:xfrm>
              <a:custGeom>
                <a:avLst/>
                <a:gdLst>
                  <a:gd name="T0" fmla="*/ 20 w 61"/>
                  <a:gd name="T1" fmla="*/ 86 h 169"/>
                  <a:gd name="T2" fmla="*/ 61 w 61"/>
                  <a:gd name="T3" fmla="*/ 14 h 169"/>
                  <a:gd name="T4" fmla="*/ 45 w 61"/>
                  <a:gd name="T5" fmla="*/ 0 h 169"/>
                  <a:gd name="T6" fmla="*/ 0 w 61"/>
                  <a:gd name="T7" fmla="*/ 86 h 169"/>
                  <a:gd name="T8" fmla="*/ 42 w 61"/>
                  <a:gd name="T9" fmla="*/ 169 h 169"/>
                  <a:gd name="T10" fmla="*/ 57 w 61"/>
                  <a:gd name="T11" fmla="*/ 155 h 169"/>
                  <a:gd name="T12" fmla="*/ 20 w 61"/>
                  <a:gd name="T13" fmla="*/ 86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169">
                    <a:moveTo>
                      <a:pt x="20" y="86"/>
                    </a:moveTo>
                    <a:cubicBezTo>
                      <a:pt x="20" y="55"/>
                      <a:pt x="36" y="29"/>
                      <a:pt x="61" y="14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18" y="19"/>
                      <a:pt x="0" y="50"/>
                      <a:pt x="0" y="86"/>
                    </a:cubicBezTo>
                    <a:cubicBezTo>
                      <a:pt x="0" y="120"/>
                      <a:pt x="16" y="150"/>
                      <a:pt x="42" y="169"/>
                    </a:cubicBezTo>
                    <a:cubicBezTo>
                      <a:pt x="57" y="155"/>
                      <a:pt x="57" y="155"/>
                      <a:pt x="57" y="155"/>
                    </a:cubicBezTo>
                    <a:cubicBezTo>
                      <a:pt x="35" y="140"/>
                      <a:pt x="20" y="115"/>
                      <a:pt x="20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3" name="Freeform 50"/>
              <p:cNvSpPr/>
              <p:nvPr/>
            </p:nvSpPr>
            <p:spPr bwMode="auto">
              <a:xfrm>
                <a:off x="3727889" y="-113301"/>
                <a:ext cx="133063" cy="424189"/>
              </a:xfrm>
              <a:custGeom>
                <a:avLst/>
                <a:gdLst>
                  <a:gd name="T0" fmla="*/ 21 w 70"/>
                  <a:gd name="T1" fmla="*/ 113 h 223"/>
                  <a:gd name="T2" fmla="*/ 70 w 70"/>
                  <a:gd name="T3" fmla="*/ 14 h 223"/>
                  <a:gd name="T4" fmla="*/ 54 w 70"/>
                  <a:gd name="T5" fmla="*/ 0 h 223"/>
                  <a:gd name="T6" fmla="*/ 0 w 70"/>
                  <a:gd name="T7" fmla="*/ 113 h 223"/>
                  <a:gd name="T8" fmla="*/ 51 w 70"/>
                  <a:gd name="T9" fmla="*/ 223 h 223"/>
                  <a:gd name="T10" fmla="*/ 67 w 70"/>
                  <a:gd name="T11" fmla="*/ 209 h 223"/>
                  <a:gd name="T12" fmla="*/ 21 w 70"/>
                  <a:gd name="T13" fmla="*/ 11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223">
                    <a:moveTo>
                      <a:pt x="21" y="113"/>
                    </a:moveTo>
                    <a:cubicBezTo>
                      <a:pt x="21" y="73"/>
                      <a:pt x="40" y="37"/>
                      <a:pt x="70" y="14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21" y="26"/>
                      <a:pt x="0" y="67"/>
                      <a:pt x="0" y="113"/>
                    </a:cubicBezTo>
                    <a:cubicBezTo>
                      <a:pt x="0" y="157"/>
                      <a:pt x="20" y="197"/>
                      <a:pt x="51" y="223"/>
                    </a:cubicBezTo>
                    <a:cubicBezTo>
                      <a:pt x="67" y="209"/>
                      <a:pt x="67" y="209"/>
                      <a:pt x="67" y="209"/>
                    </a:cubicBezTo>
                    <a:cubicBezTo>
                      <a:pt x="39" y="186"/>
                      <a:pt x="21" y="152"/>
                      <a:pt x="21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41" name="Group 2"/>
            <p:cNvGrpSpPr/>
            <p:nvPr/>
          </p:nvGrpSpPr>
          <p:grpSpPr>
            <a:xfrm>
              <a:off x="11271362" y="5409406"/>
              <a:ext cx="545555" cy="452989"/>
              <a:chOff x="3965790" y="1735873"/>
              <a:chExt cx="537091" cy="445963"/>
            </a:xfrm>
            <a:grpFill/>
          </p:grpSpPr>
          <p:sp>
            <p:nvSpPr>
              <p:cNvPr id="342" name="Freeform 69"/>
              <p:cNvSpPr/>
              <p:nvPr/>
            </p:nvSpPr>
            <p:spPr bwMode="auto">
              <a:xfrm>
                <a:off x="3965790" y="1905226"/>
                <a:ext cx="366125" cy="276610"/>
              </a:xfrm>
              <a:custGeom>
                <a:avLst/>
                <a:gdLst>
                  <a:gd name="T0" fmla="*/ 76 w 454"/>
                  <a:gd name="T1" fmla="*/ 0 h 343"/>
                  <a:gd name="T2" fmla="*/ 0 w 454"/>
                  <a:gd name="T3" fmla="*/ 343 h 343"/>
                  <a:gd name="T4" fmla="*/ 454 w 454"/>
                  <a:gd name="T5" fmla="*/ 343 h 343"/>
                  <a:gd name="T6" fmla="*/ 373 w 454"/>
                  <a:gd name="T7" fmla="*/ 0 h 343"/>
                  <a:gd name="T8" fmla="*/ 76 w 454"/>
                  <a:gd name="T9" fmla="*/ 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4" h="343">
                    <a:moveTo>
                      <a:pt x="76" y="0"/>
                    </a:moveTo>
                    <a:lnTo>
                      <a:pt x="0" y="343"/>
                    </a:lnTo>
                    <a:lnTo>
                      <a:pt x="454" y="343"/>
                    </a:lnTo>
                    <a:lnTo>
                      <a:pt x="373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3" name="Freeform 70"/>
              <p:cNvSpPr/>
              <p:nvPr/>
            </p:nvSpPr>
            <p:spPr bwMode="auto">
              <a:xfrm>
                <a:off x="4223045" y="1869743"/>
                <a:ext cx="279836" cy="247578"/>
              </a:xfrm>
              <a:custGeom>
                <a:avLst/>
                <a:gdLst>
                  <a:gd name="T0" fmla="*/ 137 w 347"/>
                  <a:gd name="T1" fmla="*/ 307 h 307"/>
                  <a:gd name="T2" fmla="*/ 347 w 347"/>
                  <a:gd name="T3" fmla="*/ 307 h 307"/>
                  <a:gd name="T4" fmla="*/ 274 w 347"/>
                  <a:gd name="T5" fmla="*/ 0 h 307"/>
                  <a:gd name="T6" fmla="*/ 5 w 347"/>
                  <a:gd name="T7" fmla="*/ 0 h 307"/>
                  <a:gd name="T8" fmla="*/ 0 w 347"/>
                  <a:gd name="T9" fmla="*/ 26 h 307"/>
                  <a:gd name="T10" fmla="*/ 71 w 347"/>
                  <a:gd name="T11" fmla="*/ 26 h 307"/>
                  <a:gd name="T12" fmla="*/ 137 w 347"/>
                  <a:gd name="T13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307">
                    <a:moveTo>
                      <a:pt x="137" y="307"/>
                    </a:moveTo>
                    <a:lnTo>
                      <a:pt x="347" y="307"/>
                    </a:lnTo>
                    <a:lnTo>
                      <a:pt x="274" y="0"/>
                    </a:lnTo>
                    <a:lnTo>
                      <a:pt x="5" y="0"/>
                    </a:lnTo>
                    <a:lnTo>
                      <a:pt x="0" y="26"/>
                    </a:lnTo>
                    <a:lnTo>
                      <a:pt x="71" y="26"/>
                    </a:lnTo>
                    <a:lnTo>
                      <a:pt x="137" y="3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4" name="Freeform 71"/>
              <p:cNvSpPr/>
              <p:nvPr/>
            </p:nvSpPr>
            <p:spPr bwMode="auto">
              <a:xfrm>
                <a:off x="4055305" y="1777808"/>
                <a:ext cx="173385" cy="142740"/>
              </a:xfrm>
              <a:custGeom>
                <a:avLst/>
                <a:gdLst>
                  <a:gd name="T0" fmla="*/ 91 w 91"/>
                  <a:gd name="T1" fmla="*/ 75 h 75"/>
                  <a:gd name="T2" fmla="*/ 81 w 91"/>
                  <a:gd name="T3" fmla="*/ 75 h 75"/>
                  <a:gd name="T4" fmla="*/ 81 w 91"/>
                  <a:gd name="T5" fmla="*/ 33 h 75"/>
                  <a:gd name="T6" fmla="*/ 46 w 91"/>
                  <a:gd name="T7" fmla="*/ 7 h 75"/>
                  <a:gd name="T8" fmla="*/ 11 w 91"/>
                  <a:gd name="T9" fmla="*/ 33 h 75"/>
                  <a:gd name="T10" fmla="*/ 11 w 91"/>
                  <a:gd name="T11" fmla="*/ 75 h 75"/>
                  <a:gd name="T12" fmla="*/ 0 w 91"/>
                  <a:gd name="T13" fmla="*/ 75 h 75"/>
                  <a:gd name="T14" fmla="*/ 0 w 91"/>
                  <a:gd name="T15" fmla="*/ 33 h 75"/>
                  <a:gd name="T16" fmla="*/ 46 w 91"/>
                  <a:gd name="T17" fmla="*/ 0 h 75"/>
                  <a:gd name="T18" fmla="*/ 91 w 91"/>
                  <a:gd name="T19" fmla="*/ 33 h 75"/>
                  <a:gd name="T20" fmla="*/ 91 w 91"/>
                  <a:gd name="T21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1" h="75">
                    <a:moveTo>
                      <a:pt x="91" y="75"/>
                    </a:moveTo>
                    <a:cubicBezTo>
                      <a:pt x="81" y="75"/>
                      <a:pt x="81" y="75"/>
                      <a:pt x="81" y="75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81" y="19"/>
                      <a:pt x="65" y="7"/>
                      <a:pt x="46" y="7"/>
                    </a:cubicBezTo>
                    <a:cubicBezTo>
                      <a:pt x="26" y="7"/>
                      <a:pt x="11" y="19"/>
                      <a:pt x="11" y="33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21" y="0"/>
                      <a:pt x="46" y="0"/>
                    </a:cubicBezTo>
                    <a:cubicBezTo>
                      <a:pt x="71" y="0"/>
                      <a:pt x="91" y="15"/>
                      <a:pt x="91" y="33"/>
                    </a:cubicBezTo>
                    <a:lnTo>
                      <a:pt x="91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5" name="Freeform 72"/>
              <p:cNvSpPr/>
              <p:nvPr/>
            </p:nvSpPr>
            <p:spPr bwMode="auto">
              <a:xfrm>
                <a:off x="4236754" y="1735873"/>
                <a:ext cx="172579" cy="142740"/>
              </a:xfrm>
              <a:custGeom>
                <a:avLst/>
                <a:gdLst>
                  <a:gd name="T0" fmla="*/ 91 w 91"/>
                  <a:gd name="T1" fmla="*/ 75 h 75"/>
                  <a:gd name="T2" fmla="*/ 81 w 91"/>
                  <a:gd name="T3" fmla="*/ 75 h 75"/>
                  <a:gd name="T4" fmla="*/ 81 w 91"/>
                  <a:gd name="T5" fmla="*/ 33 h 75"/>
                  <a:gd name="T6" fmla="*/ 46 w 91"/>
                  <a:gd name="T7" fmla="*/ 8 h 75"/>
                  <a:gd name="T8" fmla="*/ 11 w 91"/>
                  <a:gd name="T9" fmla="*/ 33 h 75"/>
                  <a:gd name="T10" fmla="*/ 11 w 91"/>
                  <a:gd name="T11" fmla="*/ 75 h 75"/>
                  <a:gd name="T12" fmla="*/ 0 w 91"/>
                  <a:gd name="T13" fmla="*/ 75 h 75"/>
                  <a:gd name="T14" fmla="*/ 0 w 91"/>
                  <a:gd name="T15" fmla="*/ 33 h 75"/>
                  <a:gd name="T16" fmla="*/ 46 w 91"/>
                  <a:gd name="T17" fmla="*/ 0 h 75"/>
                  <a:gd name="T18" fmla="*/ 91 w 91"/>
                  <a:gd name="T19" fmla="*/ 33 h 75"/>
                  <a:gd name="T20" fmla="*/ 91 w 91"/>
                  <a:gd name="T21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1" h="75">
                    <a:moveTo>
                      <a:pt x="91" y="75"/>
                    </a:moveTo>
                    <a:cubicBezTo>
                      <a:pt x="81" y="75"/>
                      <a:pt x="81" y="75"/>
                      <a:pt x="81" y="75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81" y="19"/>
                      <a:pt x="65" y="8"/>
                      <a:pt x="46" y="8"/>
                    </a:cubicBezTo>
                    <a:cubicBezTo>
                      <a:pt x="27" y="8"/>
                      <a:pt x="11" y="19"/>
                      <a:pt x="11" y="33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21" y="0"/>
                      <a:pt x="46" y="0"/>
                    </a:cubicBezTo>
                    <a:cubicBezTo>
                      <a:pt x="71" y="0"/>
                      <a:pt x="91" y="15"/>
                      <a:pt x="91" y="33"/>
                    </a:cubicBezTo>
                    <a:lnTo>
                      <a:pt x="91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</p:spTree>
  </p:cSld>
  <p:clrMapOvr>
    <a:masterClrMapping/>
  </p:clrMapOvr>
  <p:transition spd="slow" advClick="0" advTm="3000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2719297" y="1591281"/>
            <a:ext cx="6951183" cy="3675441"/>
            <a:chOff x="1203012" y="1030703"/>
            <a:chExt cx="6951182" cy="3675441"/>
          </a:xfrm>
          <a:solidFill>
            <a:srgbClr val="F45474"/>
          </a:solidFill>
        </p:grpSpPr>
        <p:sp>
          <p:nvSpPr>
            <p:cNvPr id="48" name="Freeform 5"/>
            <p:cNvSpPr/>
            <p:nvPr/>
          </p:nvSpPr>
          <p:spPr bwMode="auto">
            <a:xfrm>
              <a:off x="3323551" y="3360399"/>
              <a:ext cx="480625" cy="488795"/>
            </a:xfrm>
            <a:custGeom>
              <a:avLst/>
              <a:gdLst>
                <a:gd name="T0" fmla="*/ 222 w 589"/>
                <a:gd name="T1" fmla="*/ 0 h 596"/>
                <a:gd name="T2" fmla="*/ 222 w 589"/>
                <a:gd name="T3" fmla="*/ 22 h 596"/>
                <a:gd name="T4" fmla="*/ 222 w 589"/>
                <a:gd name="T5" fmla="*/ 87 h 596"/>
                <a:gd name="T6" fmla="*/ 222 w 589"/>
                <a:gd name="T7" fmla="*/ 378 h 596"/>
                <a:gd name="T8" fmla="*/ 124 w 589"/>
                <a:gd name="T9" fmla="*/ 347 h 596"/>
                <a:gd name="T10" fmla="*/ 0 w 589"/>
                <a:gd name="T11" fmla="*/ 425 h 596"/>
                <a:gd name="T12" fmla="*/ 124 w 589"/>
                <a:gd name="T13" fmla="*/ 504 h 596"/>
                <a:gd name="T14" fmla="*/ 247 w 589"/>
                <a:gd name="T15" fmla="*/ 434 h 596"/>
                <a:gd name="T16" fmla="*/ 247 w 589"/>
                <a:gd name="T17" fmla="*/ 434 h 596"/>
                <a:gd name="T18" fmla="*/ 247 w 589"/>
                <a:gd name="T19" fmla="*/ 92 h 596"/>
                <a:gd name="T20" fmla="*/ 564 w 589"/>
                <a:gd name="T21" fmla="*/ 150 h 596"/>
                <a:gd name="T22" fmla="*/ 564 w 589"/>
                <a:gd name="T23" fmla="*/ 470 h 596"/>
                <a:gd name="T24" fmla="*/ 466 w 589"/>
                <a:gd name="T25" fmla="*/ 439 h 596"/>
                <a:gd name="T26" fmla="*/ 342 w 589"/>
                <a:gd name="T27" fmla="*/ 518 h 596"/>
                <a:gd name="T28" fmla="*/ 466 w 589"/>
                <a:gd name="T29" fmla="*/ 596 h 596"/>
                <a:gd name="T30" fmla="*/ 589 w 589"/>
                <a:gd name="T31" fmla="*/ 518 h 596"/>
                <a:gd name="T32" fmla="*/ 589 w 589"/>
                <a:gd name="T33" fmla="*/ 518 h 596"/>
                <a:gd name="T34" fmla="*/ 589 w 589"/>
                <a:gd name="T35" fmla="*/ 155 h 596"/>
                <a:gd name="T36" fmla="*/ 589 w 589"/>
                <a:gd name="T37" fmla="*/ 107 h 596"/>
                <a:gd name="T38" fmla="*/ 589 w 589"/>
                <a:gd name="T39" fmla="*/ 68 h 596"/>
                <a:gd name="T40" fmla="*/ 222 w 589"/>
                <a:gd name="T41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9" h="596">
                  <a:moveTo>
                    <a:pt x="222" y="0"/>
                  </a:moveTo>
                  <a:lnTo>
                    <a:pt x="222" y="22"/>
                  </a:lnTo>
                  <a:lnTo>
                    <a:pt x="222" y="87"/>
                  </a:lnTo>
                  <a:lnTo>
                    <a:pt x="222" y="378"/>
                  </a:lnTo>
                  <a:cubicBezTo>
                    <a:pt x="199" y="359"/>
                    <a:pt x="164" y="347"/>
                    <a:pt x="124" y="347"/>
                  </a:cubicBezTo>
                  <a:cubicBezTo>
                    <a:pt x="55" y="347"/>
                    <a:pt x="0" y="382"/>
                    <a:pt x="0" y="425"/>
                  </a:cubicBezTo>
                  <a:cubicBezTo>
                    <a:pt x="0" y="469"/>
                    <a:pt x="55" y="504"/>
                    <a:pt x="124" y="504"/>
                  </a:cubicBezTo>
                  <a:cubicBezTo>
                    <a:pt x="188" y="504"/>
                    <a:pt x="240" y="473"/>
                    <a:pt x="247" y="434"/>
                  </a:cubicBezTo>
                  <a:lnTo>
                    <a:pt x="247" y="434"/>
                  </a:lnTo>
                  <a:lnTo>
                    <a:pt x="247" y="92"/>
                  </a:lnTo>
                  <a:lnTo>
                    <a:pt x="564" y="150"/>
                  </a:lnTo>
                  <a:lnTo>
                    <a:pt x="564" y="470"/>
                  </a:lnTo>
                  <a:cubicBezTo>
                    <a:pt x="541" y="451"/>
                    <a:pt x="506" y="439"/>
                    <a:pt x="466" y="439"/>
                  </a:cubicBezTo>
                  <a:cubicBezTo>
                    <a:pt x="397" y="439"/>
                    <a:pt x="342" y="474"/>
                    <a:pt x="342" y="518"/>
                  </a:cubicBezTo>
                  <a:cubicBezTo>
                    <a:pt x="342" y="561"/>
                    <a:pt x="397" y="596"/>
                    <a:pt x="466" y="596"/>
                  </a:cubicBezTo>
                  <a:cubicBezTo>
                    <a:pt x="534" y="596"/>
                    <a:pt x="589" y="561"/>
                    <a:pt x="589" y="518"/>
                  </a:cubicBezTo>
                  <a:lnTo>
                    <a:pt x="589" y="518"/>
                  </a:lnTo>
                  <a:lnTo>
                    <a:pt x="589" y="155"/>
                  </a:lnTo>
                  <a:lnTo>
                    <a:pt x="589" y="107"/>
                  </a:lnTo>
                  <a:lnTo>
                    <a:pt x="589" y="68"/>
                  </a:lnTo>
                  <a:lnTo>
                    <a:pt x="2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9" name="Freeform 6"/>
            <p:cNvSpPr>
              <a:spLocks noEditPoints="1"/>
            </p:cNvSpPr>
            <p:nvPr/>
          </p:nvSpPr>
          <p:spPr bwMode="auto">
            <a:xfrm>
              <a:off x="4349517" y="3344568"/>
              <a:ext cx="510294" cy="510563"/>
            </a:xfrm>
            <a:custGeom>
              <a:avLst/>
              <a:gdLst>
                <a:gd name="T0" fmla="*/ 554 w 624"/>
                <a:gd name="T1" fmla="*/ 326 h 625"/>
                <a:gd name="T2" fmla="*/ 554 w 624"/>
                <a:gd name="T3" fmla="*/ 71 h 625"/>
                <a:gd name="T4" fmla="*/ 298 w 624"/>
                <a:gd name="T5" fmla="*/ 71 h 625"/>
                <a:gd name="T6" fmla="*/ 265 w 624"/>
                <a:gd name="T7" fmla="*/ 281 h 625"/>
                <a:gd name="T8" fmla="*/ 260 w 624"/>
                <a:gd name="T9" fmla="*/ 284 h 625"/>
                <a:gd name="T10" fmla="*/ 9 w 624"/>
                <a:gd name="T11" fmla="*/ 535 h 625"/>
                <a:gd name="T12" fmla="*/ 14 w 624"/>
                <a:gd name="T13" fmla="*/ 575 h 625"/>
                <a:gd name="T14" fmla="*/ 49 w 624"/>
                <a:gd name="T15" fmla="*/ 610 h 625"/>
                <a:gd name="T16" fmla="*/ 89 w 624"/>
                <a:gd name="T17" fmla="*/ 615 h 625"/>
                <a:gd name="T18" fmla="*/ 340 w 624"/>
                <a:gd name="T19" fmla="*/ 364 h 625"/>
                <a:gd name="T20" fmla="*/ 343 w 624"/>
                <a:gd name="T21" fmla="*/ 359 h 625"/>
                <a:gd name="T22" fmla="*/ 554 w 624"/>
                <a:gd name="T23" fmla="*/ 326 h 625"/>
                <a:gd name="T24" fmla="*/ 96 w 624"/>
                <a:gd name="T25" fmla="*/ 566 h 625"/>
                <a:gd name="T26" fmla="*/ 96 w 624"/>
                <a:gd name="T27" fmla="*/ 566 h 625"/>
                <a:gd name="T28" fmla="*/ 77 w 624"/>
                <a:gd name="T29" fmla="*/ 564 h 625"/>
                <a:gd name="T30" fmla="*/ 60 w 624"/>
                <a:gd name="T31" fmla="*/ 547 h 625"/>
                <a:gd name="T32" fmla="*/ 58 w 624"/>
                <a:gd name="T33" fmla="*/ 528 h 625"/>
                <a:gd name="T34" fmla="*/ 179 w 624"/>
                <a:gd name="T35" fmla="*/ 407 h 625"/>
                <a:gd name="T36" fmla="*/ 198 w 624"/>
                <a:gd name="T37" fmla="*/ 410 h 625"/>
                <a:gd name="T38" fmla="*/ 214 w 624"/>
                <a:gd name="T39" fmla="*/ 427 h 625"/>
                <a:gd name="T40" fmla="*/ 217 w 624"/>
                <a:gd name="T41" fmla="*/ 446 h 625"/>
                <a:gd name="T42" fmla="*/ 96 w 624"/>
                <a:gd name="T43" fmla="*/ 566 h 625"/>
                <a:gd name="T44" fmla="*/ 321 w 624"/>
                <a:gd name="T45" fmla="*/ 303 h 625"/>
                <a:gd name="T46" fmla="*/ 321 w 624"/>
                <a:gd name="T47" fmla="*/ 303 h 625"/>
                <a:gd name="T48" fmla="*/ 321 w 624"/>
                <a:gd name="T49" fmla="*/ 94 h 625"/>
                <a:gd name="T50" fmla="*/ 530 w 624"/>
                <a:gd name="T51" fmla="*/ 94 h 625"/>
                <a:gd name="T52" fmla="*/ 530 w 624"/>
                <a:gd name="T53" fmla="*/ 303 h 625"/>
                <a:gd name="T54" fmla="*/ 321 w 624"/>
                <a:gd name="T55" fmla="*/ 303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24" h="625">
                  <a:moveTo>
                    <a:pt x="554" y="326"/>
                  </a:moveTo>
                  <a:cubicBezTo>
                    <a:pt x="624" y="256"/>
                    <a:pt x="624" y="141"/>
                    <a:pt x="554" y="71"/>
                  </a:cubicBezTo>
                  <a:cubicBezTo>
                    <a:pt x="483" y="0"/>
                    <a:pt x="368" y="0"/>
                    <a:pt x="298" y="71"/>
                  </a:cubicBezTo>
                  <a:cubicBezTo>
                    <a:pt x="241" y="127"/>
                    <a:pt x="230" y="213"/>
                    <a:pt x="265" y="281"/>
                  </a:cubicBezTo>
                  <a:cubicBezTo>
                    <a:pt x="263" y="282"/>
                    <a:pt x="262" y="283"/>
                    <a:pt x="260" y="284"/>
                  </a:cubicBezTo>
                  <a:lnTo>
                    <a:pt x="9" y="535"/>
                  </a:lnTo>
                  <a:cubicBezTo>
                    <a:pt x="0" y="545"/>
                    <a:pt x="2" y="562"/>
                    <a:pt x="14" y="575"/>
                  </a:cubicBezTo>
                  <a:lnTo>
                    <a:pt x="49" y="610"/>
                  </a:lnTo>
                  <a:cubicBezTo>
                    <a:pt x="62" y="622"/>
                    <a:pt x="79" y="625"/>
                    <a:pt x="89" y="615"/>
                  </a:cubicBezTo>
                  <a:lnTo>
                    <a:pt x="340" y="364"/>
                  </a:lnTo>
                  <a:cubicBezTo>
                    <a:pt x="341" y="363"/>
                    <a:pt x="342" y="361"/>
                    <a:pt x="343" y="359"/>
                  </a:cubicBezTo>
                  <a:cubicBezTo>
                    <a:pt x="411" y="394"/>
                    <a:pt x="497" y="383"/>
                    <a:pt x="554" y="326"/>
                  </a:cubicBezTo>
                  <a:close/>
                  <a:moveTo>
                    <a:pt x="96" y="566"/>
                  </a:moveTo>
                  <a:lnTo>
                    <a:pt x="96" y="566"/>
                  </a:lnTo>
                  <a:cubicBezTo>
                    <a:pt x="92" y="571"/>
                    <a:pt x="83" y="570"/>
                    <a:pt x="77" y="564"/>
                  </a:cubicBezTo>
                  <a:lnTo>
                    <a:pt x="60" y="547"/>
                  </a:lnTo>
                  <a:cubicBezTo>
                    <a:pt x="54" y="541"/>
                    <a:pt x="53" y="532"/>
                    <a:pt x="58" y="528"/>
                  </a:cubicBezTo>
                  <a:lnTo>
                    <a:pt x="179" y="407"/>
                  </a:lnTo>
                  <a:cubicBezTo>
                    <a:pt x="183" y="403"/>
                    <a:pt x="192" y="404"/>
                    <a:pt x="198" y="410"/>
                  </a:cubicBezTo>
                  <a:lnTo>
                    <a:pt x="214" y="427"/>
                  </a:lnTo>
                  <a:cubicBezTo>
                    <a:pt x="220" y="433"/>
                    <a:pt x="221" y="441"/>
                    <a:pt x="217" y="446"/>
                  </a:cubicBezTo>
                  <a:lnTo>
                    <a:pt x="96" y="566"/>
                  </a:lnTo>
                  <a:close/>
                  <a:moveTo>
                    <a:pt x="321" y="303"/>
                  </a:moveTo>
                  <a:lnTo>
                    <a:pt x="321" y="303"/>
                  </a:lnTo>
                  <a:cubicBezTo>
                    <a:pt x="264" y="245"/>
                    <a:pt x="264" y="152"/>
                    <a:pt x="321" y="94"/>
                  </a:cubicBezTo>
                  <a:cubicBezTo>
                    <a:pt x="379" y="36"/>
                    <a:pt x="472" y="36"/>
                    <a:pt x="530" y="94"/>
                  </a:cubicBezTo>
                  <a:cubicBezTo>
                    <a:pt x="588" y="152"/>
                    <a:pt x="588" y="245"/>
                    <a:pt x="530" y="303"/>
                  </a:cubicBezTo>
                  <a:cubicBezTo>
                    <a:pt x="472" y="360"/>
                    <a:pt x="379" y="360"/>
                    <a:pt x="321" y="3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Freeform 7"/>
            <p:cNvSpPr>
              <a:spLocks noEditPoints="1"/>
            </p:cNvSpPr>
            <p:nvPr/>
          </p:nvSpPr>
          <p:spPr bwMode="auto">
            <a:xfrm>
              <a:off x="5409106" y="3358421"/>
              <a:ext cx="488537" cy="492752"/>
            </a:xfrm>
            <a:custGeom>
              <a:avLst/>
              <a:gdLst>
                <a:gd name="T0" fmla="*/ 298 w 596"/>
                <a:gd name="T1" fmla="*/ 0 h 601"/>
                <a:gd name="T2" fmla="*/ 0 w 596"/>
                <a:gd name="T3" fmla="*/ 300 h 601"/>
                <a:gd name="T4" fmla="*/ 298 w 596"/>
                <a:gd name="T5" fmla="*/ 601 h 601"/>
                <a:gd name="T6" fmla="*/ 596 w 596"/>
                <a:gd name="T7" fmla="*/ 300 h 601"/>
                <a:gd name="T8" fmla="*/ 298 w 596"/>
                <a:gd name="T9" fmla="*/ 0 h 601"/>
                <a:gd name="T10" fmla="*/ 298 w 596"/>
                <a:gd name="T11" fmla="*/ 579 h 601"/>
                <a:gd name="T12" fmla="*/ 298 w 596"/>
                <a:gd name="T13" fmla="*/ 579 h 601"/>
                <a:gd name="T14" fmla="*/ 21 w 596"/>
                <a:gd name="T15" fmla="*/ 300 h 601"/>
                <a:gd name="T16" fmla="*/ 298 w 596"/>
                <a:gd name="T17" fmla="*/ 21 h 601"/>
                <a:gd name="T18" fmla="*/ 575 w 596"/>
                <a:gd name="T19" fmla="*/ 300 h 601"/>
                <a:gd name="T20" fmla="*/ 298 w 596"/>
                <a:gd name="T21" fmla="*/ 579 h 601"/>
                <a:gd name="T22" fmla="*/ 298 w 596"/>
                <a:gd name="T23" fmla="*/ 40 h 601"/>
                <a:gd name="T24" fmla="*/ 298 w 596"/>
                <a:gd name="T25" fmla="*/ 40 h 601"/>
                <a:gd name="T26" fmla="*/ 40 w 596"/>
                <a:gd name="T27" fmla="*/ 300 h 601"/>
                <a:gd name="T28" fmla="*/ 298 w 596"/>
                <a:gd name="T29" fmla="*/ 561 h 601"/>
                <a:gd name="T30" fmla="*/ 556 w 596"/>
                <a:gd name="T31" fmla="*/ 300 h 601"/>
                <a:gd name="T32" fmla="*/ 298 w 596"/>
                <a:gd name="T33" fmla="*/ 40 h 601"/>
                <a:gd name="T34" fmla="*/ 304 w 596"/>
                <a:gd name="T35" fmla="*/ 458 h 601"/>
                <a:gd name="T36" fmla="*/ 304 w 596"/>
                <a:gd name="T37" fmla="*/ 458 h 601"/>
                <a:gd name="T38" fmla="*/ 331 w 596"/>
                <a:gd name="T39" fmla="*/ 436 h 601"/>
                <a:gd name="T40" fmla="*/ 352 w 596"/>
                <a:gd name="T41" fmla="*/ 412 h 601"/>
                <a:gd name="T42" fmla="*/ 346 w 596"/>
                <a:gd name="T43" fmla="*/ 437 h 601"/>
                <a:gd name="T44" fmla="*/ 286 w 596"/>
                <a:gd name="T45" fmla="*/ 495 h 601"/>
                <a:gd name="T46" fmla="*/ 218 w 596"/>
                <a:gd name="T47" fmla="*/ 466 h 601"/>
                <a:gd name="T48" fmla="*/ 230 w 596"/>
                <a:gd name="T49" fmla="*/ 409 h 601"/>
                <a:gd name="T50" fmla="*/ 264 w 596"/>
                <a:gd name="T51" fmla="*/ 306 h 601"/>
                <a:gd name="T52" fmla="*/ 244 w 596"/>
                <a:gd name="T53" fmla="*/ 238 h 601"/>
                <a:gd name="T54" fmla="*/ 267 w 596"/>
                <a:gd name="T55" fmla="*/ 222 h 601"/>
                <a:gd name="T56" fmla="*/ 369 w 596"/>
                <a:gd name="T57" fmla="*/ 209 h 601"/>
                <a:gd name="T58" fmla="*/ 312 w 596"/>
                <a:gd name="T59" fmla="*/ 388 h 601"/>
                <a:gd name="T60" fmla="*/ 304 w 596"/>
                <a:gd name="T61" fmla="*/ 458 h 601"/>
                <a:gd name="T62" fmla="*/ 326 w 596"/>
                <a:gd name="T63" fmla="*/ 189 h 601"/>
                <a:gd name="T64" fmla="*/ 326 w 596"/>
                <a:gd name="T65" fmla="*/ 189 h 601"/>
                <a:gd name="T66" fmla="*/ 330 w 596"/>
                <a:gd name="T67" fmla="*/ 102 h 601"/>
                <a:gd name="T68" fmla="*/ 326 w 596"/>
                <a:gd name="T69" fmla="*/ 189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6" h="601">
                  <a:moveTo>
                    <a:pt x="298" y="0"/>
                  </a:moveTo>
                  <a:cubicBezTo>
                    <a:pt x="133" y="0"/>
                    <a:pt x="0" y="134"/>
                    <a:pt x="0" y="300"/>
                  </a:cubicBezTo>
                  <a:cubicBezTo>
                    <a:pt x="0" y="466"/>
                    <a:pt x="133" y="601"/>
                    <a:pt x="298" y="601"/>
                  </a:cubicBezTo>
                  <a:cubicBezTo>
                    <a:pt x="463" y="601"/>
                    <a:pt x="596" y="466"/>
                    <a:pt x="596" y="300"/>
                  </a:cubicBezTo>
                  <a:cubicBezTo>
                    <a:pt x="596" y="134"/>
                    <a:pt x="463" y="0"/>
                    <a:pt x="298" y="0"/>
                  </a:cubicBezTo>
                  <a:close/>
                  <a:moveTo>
                    <a:pt x="298" y="579"/>
                  </a:moveTo>
                  <a:lnTo>
                    <a:pt x="298" y="579"/>
                  </a:lnTo>
                  <a:cubicBezTo>
                    <a:pt x="145" y="579"/>
                    <a:pt x="21" y="454"/>
                    <a:pt x="21" y="300"/>
                  </a:cubicBezTo>
                  <a:cubicBezTo>
                    <a:pt x="21" y="146"/>
                    <a:pt x="145" y="21"/>
                    <a:pt x="298" y="21"/>
                  </a:cubicBezTo>
                  <a:cubicBezTo>
                    <a:pt x="451" y="21"/>
                    <a:pt x="575" y="146"/>
                    <a:pt x="575" y="300"/>
                  </a:cubicBezTo>
                  <a:cubicBezTo>
                    <a:pt x="575" y="454"/>
                    <a:pt x="451" y="579"/>
                    <a:pt x="298" y="579"/>
                  </a:cubicBezTo>
                  <a:close/>
                  <a:moveTo>
                    <a:pt x="298" y="40"/>
                  </a:moveTo>
                  <a:lnTo>
                    <a:pt x="298" y="40"/>
                  </a:lnTo>
                  <a:cubicBezTo>
                    <a:pt x="155" y="40"/>
                    <a:pt x="40" y="156"/>
                    <a:pt x="40" y="300"/>
                  </a:cubicBezTo>
                  <a:cubicBezTo>
                    <a:pt x="40" y="444"/>
                    <a:pt x="155" y="561"/>
                    <a:pt x="298" y="561"/>
                  </a:cubicBezTo>
                  <a:cubicBezTo>
                    <a:pt x="441" y="561"/>
                    <a:pt x="556" y="444"/>
                    <a:pt x="556" y="300"/>
                  </a:cubicBezTo>
                  <a:cubicBezTo>
                    <a:pt x="556" y="156"/>
                    <a:pt x="441" y="40"/>
                    <a:pt x="298" y="40"/>
                  </a:cubicBezTo>
                  <a:close/>
                  <a:moveTo>
                    <a:pt x="304" y="458"/>
                  </a:moveTo>
                  <a:lnTo>
                    <a:pt x="304" y="458"/>
                  </a:lnTo>
                  <a:cubicBezTo>
                    <a:pt x="314" y="460"/>
                    <a:pt x="324" y="445"/>
                    <a:pt x="331" y="436"/>
                  </a:cubicBezTo>
                  <a:cubicBezTo>
                    <a:pt x="338" y="427"/>
                    <a:pt x="343" y="414"/>
                    <a:pt x="352" y="412"/>
                  </a:cubicBezTo>
                  <a:cubicBezTo>
                    <a:pt x="360" y="418"/>
                    <a:pt x="351" y="430"/>
                    <a:pt x="346" y="437"/>
                  </a:cubicBezTo>
                  <a:cubicBezTo>
                    <a:pt x="333" y="457"/>
                    <a:pt x="307" y="487"/>
                    <a:pt x="286" y="495"/>
                  </a:cubicBezTo>
                  <a:cubicBezTo>
                    <a:pt x="255" y="506"/>
                    <a:pt x="221" y="495"/>
                    <a:pt x="218" y="466"/>
                  </a:cubicBezTo>
                  <a:cubicBezTo>
                    <a:pt x="216" y="451"/>
                    <a:pt x="224" y="428"/>
                    <a:pt x="230" y="409"/>
                  </a:cubicBezTo>
                  <a:cubicBezTo>
                    <a:pt x="242" y="371"/>
                    <a:pt x="251" y="347"/>
                    <a:pt x="264" y="306"/>
                  </a:cubicBezTo>
                  <a:cubicBezTo>
                    <a:pt x="273" y="277"/>
                    <a:pt x="293" y="228"/>
                    <a:pt x="244" y="238"/>
                  </a:cubicBezTo>
                  <a:cubicBezTo>
                    <a:pt x="244" y="225"/>
                    <a:pt x="257" y="224"/>
                    <a:pt x="267" y="222"/>
                  </a:cubicBezTo>
                  <a:cubicBezTo>
                    <a:pt x="299" y="217"/>
                    <a:pt x="335" y="211"/>
                    <a:pt x="369" y="209"/>
                  </a:cubicBezTo>
                  <a:cubicBezTo>
                    <a:pt x="353" y="263"/>
                    <a:pt x="331" y="327"/>
                    <a:pt x="312" y="388"/>
                  </a:cubicBezTo>
                  <a:cubicBezTo>
                    <a:pt x="306" y="407"/>
                    <a:pt x="283" y="451"/>
                    <a:pt x="304" y="458"/>
                  </a:cubicBezTo>
                  <a:close/>
                  <a:moveTo>
                    <a:pt x="326" y="189"/>
                  </a:moveTo>
                  <a:lnTo>
                    <a:pt x="326" y="189"/>
                  </a:lnTo>
                  <a:cubicBezTo>
                    <a:pt x="283" y="182"/>
                    <a:pt x="281" y="109"/>
                    <a:pt x="330" y="102"/>
                  </a:cubicBezTo>
                  <a:cubicBezTo>
                    <a:pt x="397" y="91"/>
                    <a:pt x="394" y="201"/>
                    <a:pt x="326" y="1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Freeform 8"/>
            <p:cNvSpPr>
              <a:spLocks noEditPoints="1"/>
            </p:cNvSpPr>
            <p:nvPr/>
          </p:nvSpPr>
          <p:spPr bwMode="auto">
            <a:xfrm>
              <a:off x="7604344" y="2539262"/>
              <a:ext cx="530073" cy="522436"/>
            </a:xfrm>
            <a:custGeom>
              <a:avLst/>
              <a:gdLst>
                <a:gd name="T0" fmla="*/ 170 w 648"/>
                <a:gd name="T1" fmla="*/ 280 h 639"/>
                <a:gd name="T2" fmla="*/ 226 w 648"/>
                <a:gd name="T3" fmla="*/ 183 h 639"/>
                <a:gd name="T4" fmla="*/ 240 w 648"/>
                <a:gd name="T5" fmla="*/ 167 h 639"/>
                <a:gd name="T6" fmla="*/ 366 w 648"/>
                <a:gd name="T7" fmla="*/ 177 h 639"/>
                <a:gd name="T8" fmla="*/ 359 w 648"/>
                <a:gd name="T9" fmla="*/ 162 h 639"/>
                <a:gd name="T10" fmla="*/ 388 w 648"/>
                <a:gd name="T11" fmla="*/ 153 h 639"/>
                <a:gd name="T12" fmla="*/ 408 w 648"/>
                <a:gd name="T13" fmla="*/ 154 h 639"/>
                <a:gd name="T14" fmla="*/ 402 w 648"/>
                <a:gd name="T15" fmla="*/ 183 h 639"/>
                <a:gd name="T16" fmla="*/ 391 w 648"/>
                <a:gd name="T17" fmla="*/ 199 h 639"/>
                <a:gd name="T18" fmla="*/ 319 w 648"/>
                <a:gd name="T19" fmla="*/ 265 h 639"/>
                <a:gd name="T20" fmla="*/ 318 w 648"/>
                <a:gd name="T21" fmla="*/ 266 h 639"/>
                <a:gd name="T22" fmla="*/ 616 w 648"/>
                <a:gd name="T23" fmla="*/ 615 h 639"/>
                <a:gd name="T24" fmla="*/ 497 w 648"/>
                <a:gd name="T25" fmla="*/ 615 h 639"/>
                <a:gd name="T26" fmla="*/ 272 w 648"/>
                <a:gd name="T27" fmla="*/ 546 h 639"/>
                <a:gd name="T28" fmla="*/ 272 w 648"/>
                <a:gd name="T29" fmla="*/ 0 h 639"/>
                <a:gd name="T30" fmla="*/ 515 w 648"/>
                <a:gd name="T31" fmla="*/ 397 h 639"/>
                <a:gd name="T32" fmla="*/ 616 w 648"/>
                <a:gd name="T33" fmla="*/ 615 h 639"/>
                <a:gd name="T34" fmla="*/ 272 w 648"/>
                <a:gd name="T35" fmla="*/ 511 h 639"/>
                <a:gd name="T36" fmla="*/ 272 w 648"/>
                <a:gd name="T37" fmla="*/ 35 h 639"/>
                <a:gd name="T38" fmla="*/ 272 w 648"/>
                <a:gd name="T39" fmla="*/ 511 h 639"/>
                <a:gd name="T40" fmla="*/ 445 w 648"/>
                <a:gd name="T41" fmla="*/ 391 h 639"/>
                <a:gd name="T42" fmla="*/ 409 w 648"/>
                <a:gd name="T43" fmla="*/ 401 h 639"/>
                <a:gd name="T44" fmla="*/ 338 w 648"/>
                <a:gd name="T45" fmla="*/ 401 h 639"/>
                <a:gd name="T46" fmla="*/ 266 w 648"/>
                <a:gd name="T47" fmla="*/ 401 h 639"/>
                <a:gd name="T48" fmla="*/ 194 w 648"/>
                <a:gd name="T49" fmla="*/ 401 h 639"/>
                <a:gd name="T50" fmla="*/ 111 w 648"/>
                <a:gd name="T51" fmla="*/ 401 h 639"/>
                <a:gd name="T52" fmla="*/ 100 w 648"/>
                <a:gd name="T53" fmla="*/ 391 h 639"/>
                <a:gd name="T54" fmla="*/ 111 w 648"/>
                <a:gd name="T55" fmla="*/ 145 h 639"/>
                <a:gd name="T56" fmla="*/ 122 w 648"/>
                <a:gd name="T57" fmla="*/ 380 h 639"/>
                <a:gd name="T58" fmla="*/ 152 w 648"/>
                <a:gd name="T59" fmla="*/ 331 h 639"/>
                <a:gd name="T60" fmla="*/ 183 w 648"/>
                <a:gd name="T61" fmla="*/ 320 h 639"/>
                <a:gd name="T62" fmla="*/ 194 w 648"/>
                <a:gd name="T63" fmla="*/ 380 h 639"/>
                <a:gd name="T64" fmla="*/ 224 w 648"/>
                <a:gd name="T65" fmla="*/ 256 h 639"/>
                <a:gd name="T66" fmla="*/ 255 w 648"/>
                <a:gd name="T67" fmla="*/ 245 h 639"/>
                <a:gd name="T68" fmla="*/ 266 w 648"/>
                <a:gd name="T69" fmla="*/ 380 h 639"/>
                <a:gd name="T70" fmla="*/ 296 w 648"/>
                <a:gd name="T71" fmla="*/ 292 h 639"/>
                <a:gd name="T72" fmla="*/ 327 w 648"/>
                <a:gd name="T73" fmla="*/ 282 h 639"/>
                <a:gd name="T74" fmla="*/ 338 w 648"/>
                <a:gd name="T75" fmla="*/ 380 h 639"/>
                <a:gd name="T76" fmla="*/ 368 w 648"/>
                <a:gd name="T77" fmla="*/ 231 h 639"/>
                <a:gd name="T78" fmla="*/ 399 w 648"/>
                <a:gd name="T79" fmla="*/ 220 h 639"/>
                <a:gd name="T80" fmla="*/ 409 w 648"/>
                <a:gd name="T81" fmla="*/ 38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8" h="639">
                  <a:moveTo>
                    <a:pt x="242" y="199"/>
                  </a:moveTo>
                  <a:lnTo>
                    <a:pt x="170" y="280"/>
                  </a:lnTo>
                  <a:lnTo>
                    <a:pt x="153" y="266"/>
                  </a:lnTo>
                  <a:lnTo>
                    <a:pt x="226" y="183"/>
                  </a:lnTo>
                  <a:lnTo>
                    <a:pt x="226" y="183"/>
                  </a:lnTo>
                  <a:lnTo>
                    <a:pt x="240" y="167"/>
                  </a:lnTo>
                  <a:lnTo>
                    <a:pt x="316" y="234"/>
                  </a:lnTo>
                  <a:lnTo>
                    <a:pt x="366" y="177"/>
                  </a:lnTo>
                  <a:lnTo>
                    <a:pt x="357" y="169"/>
                  </a:lnTo>
                  <a:cubicBezTo>
                    <a:pt x="354" y="167"/>
                    <a:pt x="355" y="163"/>
                    <a:pt x="359" y="162"/>
                  </a:cubicBezTo>
                  <a:lnTo>
                    <a:pt x="373" y="158"/>
                  </a:lnTo>
                  <a:cubicBezTo>
                    <a:pt x="377" y="156"/>
                    <a:pt x="384" y="154"/>
                    <a:pt x="388" y="153"/>
                  </a:cubicBezTo>
                  <a:lnTo>
                    <a:pt x="402" y="149"/>
                  </a:lnTo>
                  <a:cubicBezTo>
                    <a:pt x="406" y="147"/>
                    <a:pt x="409" y="150"/>
                    <a:pt x="408" y="154"/>
                  </a:cubicBezTo>
                  <a:lnTo>
                    <a:pt x="405" y="167"/>
                  </a:lnTo>
                  <a:cubicBezTo>
                    <a:pt x="404" y="172"/>
                    <a:pt x="402" y="179"/>
                    <a:pt x="402" y="183"/>
                  </a:cubicBezTo>
                  <a:lnTo>
                    <a:pt x="399" y="196"/>
                  </a:lnTo>
                  <a:cubicBezTo>
                    <a:pt x="398" y="200"/>
                    <a:pt x="395" y="202"/>
                    <a:pt x="391" y="199"/>
                  </a:cubicBezTo>
                  <a:lnTo>
                    <a:pt x="383" y="192"/>
                  </a:lnTo>
                  <a:lnTo>
                    <a:pt x="319" y="265"/>
                  </a:lnTo>
                  <a:lnTo>
                    <a:pt x="319" y="265"/>
                  </a:lnTo>
                  <a:lnTo>
                    <a:pt x="318" y="266"/>
                  </a:lnTo>
                  <a:lnTo>
                    <a:pt x="242" y="199"/>
                  </a:lnTo>
                  <a:close/>
                  <a:moveTo>
                    <a:pt x="616" y="615"/>
                  </a:moveTo>
                  <a:cubicBezTo>
                    <a:pt x="599" y="631"/>
                    <a:pt x="578" y="639"/>
                    <a:pt x="556" y="639"/>
                  </a:cubicBezTo>
                  <a:cubicBezTo>
                    <a:pt x="535" y="639"/>
                    <a:pt x="513" y="631"/>
                    <a:pt x="497" y="615"/>
                  </a:cubicBezTo>
                  <a:lnTo>
                    <a:pt x="396" y="516"/>
                  </a:lnTo>
                  <a:cubicBezTo>
                    <a:pt x="359" y="535"/>
                    <a:pt x="317" y="546"/>
                    <a:pt x="272" y="546"/>
                  </a:cubicBezTo>
                  <a:cubicBezTo>
                    <a:pt x="122" y="546"/>
                    <a:pt x="0" y="424"/>
                    <a:pt x="0" y="273"/>
                  </a:cubicBezTo>
                  <a:cubicBezTo>
                    <a:pt x="0" y="123"/>
                    <a:pt x="122" y="0"/>
                    <a:pt x="272" y="0"/>
                  </a:cubicBezTo>
                  <a:cubicBezTo>
                    <a:pt x="423" y="0"/>
                    <a:pt x="545" y="123"/>
                    <a:pt x="545" y="273"/>
                  </a:cubicBezTo>
                  <a:cubicBezTo>
                    <a:pt x="545" y="318"/>
                    <a:pt x="534" y="360"/>
                    <a:pt x="515" y="397"/>
                  </a:cubicBezTo>
                  <a:lnTo>
                    <a:pt x="616" y="496"/>
                  </a:lnTo>
                  <a:cubicBezTo>
                    <a:pt x="648" y="529"/>
                    <a:pt x="648" y="582"/>
                    <a:pt x="616" y="615"/>
                  </a:cubicBezTo>
                  <a:close/>
                  <a:moveTo>
                    <a:pt x="272" y="511"/>
                  </a:moveTo>
                  <a:lnTo>
                    <a:pt x="272" y="511"/>
                  </a:lnTo>
                  <a:cubicBezTo>
                    <a:pt x="404" y="511"/>
                    <a:pt x="510" y="405"/>
                    <a:pt x="510" y="273"/>
                  </a:cubicBezTo>
                  <a:cubicBezTo>
                    <a:pt x="510" y="142"/>
                    <a:pt x="404" y="35"/>
                    <a:pt x="272" y="35"/>
                  </a:cubicBezTo>
                  <a:cubicBezTo>
                    <a:pt x="141" y="35"/>
                    <a:pt x="35" y="142"/>
                    <a:pt x="35" y="273"/>
                  </a:cubicBezTo>
                  <a:cubicBezTo>
                    <a:pt x="35" y="405"/>
                    <a:pt x="141" y="511"/>
                    <a:pt x="272" y="511"/>
                  </a:cubicBezTo>
                  <a:close/>
                  <a:moveTo>
                    <a:pt x="434" y="380"/>
                  </a:moveTo>
                  <a:cubicBezTo>
                    <a:pt x="440" y="380"/>
                    <a:pt x="445" y="385"/>
                    <a:pt x="445" y="391"/>
                  </a:cubicBezTo>
                  <a:cubicBezTo>
                    <a:pt x="445" y="397"/>
                    <a:pt x="440" y="401"/>
                    <a:pt x="434" y="401"/>
                  </a:cubicBezTo>
                  <a:lnTo>
                    <a:pt x="409" y="401"/>
                  </a:lnTo>
                  <a:lnTo>
                    <a:pt x="368" y="401"/>
                  </a:lnTo>
                  <a:lnTo>
                    <a:pt x="338" y="401"/>
                  </a:lnTo>
                  <a:lnTo>
                    <a:pt x="296" y="401"/>
                  </a:lnTo>
                  <a:lnTo>
                    <a:pt x="266" y="401"/>
                  </a:lnTo>
                  <a:lnTo>
                    <a:pt x="224" y="401"/>
                  </a:lnTo>
                  <a:lnTo>
                    <a:pt x="194" y="401"/>
                  </a:lnTo>
                  <a:lnTo>
                    <a:pt x="152" y="401"/>
                  </a:lnTo>
                  <a:lnTo>
                    <a:pt x="111" y="401"/>
                  </a:lnTo>
                  <a:lnTo>
                    <a:pt x="111" y="401"/>
                  </a:lnTo>
                  <a:cubicBezTo>
                    <a:pt x="105" y="401"/>
                    <a:pt x="100" y="397"/>
                    <a:pt x="100" y="391"/>
                  </a:cubicBezTo>
                  <a:lnTo>
                    <a:pt x="100" y="155"/>
                  </a:lnTo>
                  <a:cubicBezTo>
                    <a:pt x="100" y="150"/>
                    <a:pt x="105" y="145"/>
                    <a:pt x="111" y="145"/>
                  </a:cubicBezTo>
                  <a:cubicBezTo>
                    <a:pt x="117" y="145"/>
                    <a:pt x="121" y="150"/>
                    <a:pt x="121" y="155"/>
                  </a:cubicBezTo>
                  <a:lnTo>
                    <a:pt x="122" y="380"/>
                  </a:lnTo>
                  <a:lnTo>
                    <a:pt x="152" y="380"/>
                  </a:lnTo>
                  <a:lnTo>
                    <a:pt x="152" y="331"/>
                  </a:lnTo>
                  <a:cubicBezTo>
                    <a:pt x="152" y="325"/>
                    <a:pt x="157" y="320"/>
                    <a:pt x="163" y="320"/>
                  </a:cubicBezTo>
                  <a:lnTo>
                    <a:pt x="183" y="320"/>
                  </a:lnTo>
                  <a:cubicBezTo>
                    <a:pt x="189" y="320"/>
                    <a:pt x="194" y="325"/>
                    <a:pt x="194" y="331"/>
                  </a:cubicBezTo>
                  <a:lnTo>
                    <a:pt x="194" y="380"/>
                  </a:lnTo>
                  <a:lnTo>
                    <a:pt x="224" y="380"/>
                  </a:lnTo>
                  <a:lnTo>
                    <a:pt x="224" y="256"/>
                  </a:lnTo>
                  <a:cubicBezTo>
                    <a:pt x="224" y="250"/>
                    <a:pt x="229" y="245"/>
                    <a:pt x="235" y="245"/>
                  </a:cubicBezTo>
                  <a:lnTo>
                    <a:pt x="255" y="245"/>
                  </a:lnTo>
                  <a:cubicBezTo>
                    <a:pt x="261" y="245"/>
                    <a:pt x="266" y="250"/>
                    <a:pt x="266" y="256"/>
                  </a:cubicBezTo>
                  <a:lnTo>
                    <a:pt x="266" y="380"/>
                  </a:lnTo>
                  <a:lnTo>
                    <a:pt x="296" y="380"/>
                  </a:lnTo>
                  <a:lnTo>
                    <a:pt x="296" y="292"/>
                  </a:lnTo>
                  <a:cubicBezTo>
                    <a:pt x="296" y="286"/>
                    <a:pt x="300" y="282"/>
                    <a:pt x="307" y="282"/>
                  </a:cubicBezTo>
                  <a:lnTo>
                    <a:pt x="327" y="282"/>
                  </a:lnTo>
                  <a:cubicBezTo>
                    <a:pt x="333" y="282"/>
                    <a:pt x="338" y="286"/>
                    <a:pt x="338" y="292"/>
                  </a:cubicBezTo>
                  <a:lnTo>
                    <a:pt x="338" y="380"/>
                  </a:lnTo>
                  <a:lnTo>
                    <a:pt x="368" y="380"/>
                  </a:lnTo>
                  <a:lnTo>
                    <a:pt x="368" y="231"/>
                  </a:lnTo>
                  <a:cubicBezTo>
                    <a:pt x="368" y="225"/>
                    <a:pt x="372" y="220"/>
                    <a:pt x="378" y="220"/>
                  </a:cubicBezTo>
                  <a:lnTo>
                    <a:pt x="399" y="220"/>
                  </a:lnTo>
                  <a:cubicBezTo>
                    <a:pt x="405" y="220"/>
                    <a:pt x="409" y="225"/>
                    <a:pt x="409" y="231"/>
                  </a:cubicBezTo>
                  <a:lnTo>
                    <a:pt x="409" y="380"/>
                  </a:lnTo>
                  <a:lnTo>
                    <a:pt x="434" y="3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Freeform 9"/>
            <p:cNvSpPr>
              <a:spLocks noEditPoints="1"/>
            </p:cNvSpPr>
            <p:nvPr/>
          </p:nvSpPr>
          <p:spPr bwMode="auto">
            <a:xfrm>
              <a:off x="7604344" y="1127468"/>
              <a:ext cx="470737" cy="498689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3" name="Freeform 10"/>
            <p:cNvSpPr>
              <a:spLocks noEditPoints="1"/>
            </p:cNvSpPr>
            <p:nvPr/>
          </p:nvSpPr>
          <p:spPr bwMode="auto">
            <a:xfrm>
              <a:off x="6509153" y="1095805"/>
              <a:ext cx="563696" cy="562014"/>
            </a:xfrm>
            <a:custGeom>
              <a:avLst/>
              <a:gdLst>
                <a:gd name="T0" fmla="*/ 122 w 689"/>
                <a:gd name="T1" fmla="*/ 472 h 688"/>
                <a:gd name="T2" fmla="*/ 567 w 689"/>
                <a:gd name="T3" fmla="*/ 215 h 688"/>
                <a:gd name="T4" fmla="*/ 495 w 689"/>
                <a:gd name="T5" fmla="*/ 605 h 688"/>
                <a:gd name="T6" fmla="*/ 194 w 689"/>
                <a:gd name="T7" fmla="*/ 83 h 688"/>
                <a:gd name="T8" fmla="*/ 495 w 689"/>
                <a:gd name="T9" fmla="*/ 605 h 688"/>
                <a:gd name="T10" fmla="*/ 161 w 689"/>
                <a:gd name="T11" fmla="*/ 450 h 688"/>
                <a:gd name="T12" fmla="*/ 528 w 689"/>
                <a:gd name="T13" fmla="*/ 238 h 688"/>
                <a:gd name="T14" fmla="*/ 460 w 689"/>
                <a:gd name="T15" fmla="*/ 543 h 688"/>
                <a:gd name="T16" fmla="*/ 230 w 689"/>
                <a:gd name="T17" fmla="*/ 145 h 688"/>
                <a:gd name="T18" fmla="*/ 460 w 689"/>
                <a:gd name="T19" fmla="*/ 543 h 688"/>
                <a:gd name="T20" fmla="*/ 345 w 689"/>
                <a:gd name="T21" fmla="*/ 376 h 688"/>
                <a:gd name="T22" fmla="*/ 345 w 689"/>
                <a:gd name="T23" fmla="*/ 311 h 688"/>
                <a:gd name="T24" fmla="*/ 359 w 689"/>
                <a:gd name="T25" fmla="*/ 158 h 688"/>
                <a:gd name="T26" fmla="*/ 344 w 689"/>
                <a:gd name="T27" fmla="*/ 172 h 688"/>
                <a:gd name="T28" fmla="*/ 330 w 689"/>
                <a:gd name="T29" fmla="*/ 135 h 688"/>
                <a:gd name="T30" fmla="*/ 345 w 689"/>
                <a:gd name="T31" fmla="*/ 121 h 688"/>
                <a:gd name="T32" fmla="*/ 359 w 689"/>
                <a:gd name="T33" fmla="*/ 158 h 688"/>
                <a:gd name="T34" fmla="*/ 345 w 689"/>
                <a:gd name="T35" fmla="*/ 567 h 688"/>
                <a:gd name="T36" fmla="*/ 330 w 689"/>
                <a:gd name="T37" fmla="*/ 553 h 688"/>
                <a:gd name="T38" fmla="*/ 344 w 689"/>
                <a:gd name="T39" fmla="*/ 516 h 688"/>
                <a:gd name="T40" fmla="*/ 359 w 689"/>
                <a:gd name="T41" fmla="*/ 530 h 688"/>
                <a:gd name="T42" fmla="*/ 159 w 689"/>
                <a:gd name="T43" fmla="*/ 326 h 688"/>
                <a:gd name="T44" fmla="*/ 173 w 689"/>
                <a:gd name="T45" fmla="*/ 342 h 688"/>
                <a:gd name="T46" fmla="*/ 136 w 689"/>
                <a:gd name="T47" fmla="*/ 356 h 688"/>
                <a:gd name="T48" fmla="*/ 122 w 689"/>
                <a:gd name="T49" fmla="*/ 340 h 688"/>
                <a:gd name="T50" fmla="*/ 159 w 689"/>
                <a:gd name="T51" fmla="*/ 326 h 688"/>
                <a:gd name="T52" fmla="*/ 567 w 689"/>
                <a:gd name="T53" fmla="*/ 340 h 688"/>
                <a:gd name="T54" fmla="*/ 553 w 689"/>
                <a:gd name="T55" fmla="*/ 356 h 688"/>
                <a:gd name="T56" fmla="*/ 516 w 689"/>
                <a:gd name="T57" fmla="*/ 342 h 688"/>
                <a:gd name="T58" fmla="*/ 530 w 689"/>
                <a:gd name="T59" fmla="*/ 326 h 688"/>
                <a:gd name="T60" fmla="*/ 363 w 689"/>
                <a:gd name="T61" fmla="*/ 344 h 688"/>
                <a:gd name="T62" fmla="*/ 327 w 689"/>
                <a:gd name="T63" fmla="*/ 344 h 688"/>
                <a:gd name="T64" fmla="*/ 345 w 689"/>
                <a:gd name="T65" fmla="*/ 201 h 688"/>
                <a:gd name="T66" fmla="*/ 363 w 689"/>
                <a:gd name="T67" fmla="*/ 344 h 688"/>
                <a:gd name="T68" fmla="*/ 262 w 689"/>
                <a:gd name="T69" fmla="*/ 429 h 688"/>
                <a:gd name="T70" fmla="*/ 329 w 689"/>
                <a:gd name="T71" fmla="*/ 336 h 688"/>
                <a:gd name="T72" fmla="*/ 355 w 689"/>
                <a:gd name="T73" fmla="*/ 36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9" h="688">
                  <a:moveTo>
                    <a:pt x="216" y="121"/>
                  </a:moveTo>
                  <a:cubicBezTo>
                    <a:pt x="94" y="192"/>
                    <a:pt x="51" y="350"/>
                    <a:pt x="122" y="472"/>
                  </a:cubicBezTo>
                  <a:cubicBezTo>
                    <a:pt x="193" y="595"/>
                    <a:pt x="350" y="637"/>
                    <a:pt x="473" y="566"/>
                  </a:cubicBezTo>
                  <a:cubicBezTo>
                    <a:pt x="596" y="495"/>
                    <a:pt x="638" y="338"/>
                    <a:pt x="567" y="215"/>
                  </a:cubicBezTo>
                  <a:cubicBezTo>
                    <a:pt x="496" y="93"/>
                    <a:pt x="339" y="51"/>
                    <a:pt x="216" y="121"/>
                  </a:cubicBezTo>
                  <a:close/>
                  <a:moveTo>
                    <a:pt x="495" y="605"/>
                  </a:moveTo>
                  <a:cubicBezTo>
                    <a:pt x="351" y="688"/>
                    <a:pt x="167" y="638"/>
                    <a:pt x="83" y="495"/>
                  </a:cubicBezTo>
                  <a:cubicBezTo>
                    <a:pt x="0" y="351"/>
                    <a:pt x="50" y="166"/>
                    <a:pt x="194" y="83"/>
                  </a:cubicBezTo>
                  <a:cubicBezTo>
                    <a:pt x="338" y="0"/>
                    <a:pt x="523" y="49"/>
                    <a:pt x="606" y="193"/>
                  </a:cubicBezTo>
                  <a:cubicBezTo>
                    <a:pt x="689" y="337"/>
                    <a:pt x="639" y="522"/>
                    <a:pt x="495" y="605"/>
                  </a:cubicBezTo>
                  <a:close/>
                  <a:moveTo>
                    <a:pt x="238" y="160"/>
                  </a:moveTo>
                  <a:cubicBezTo>
                    <a:pt x="137" y="219"/>
                    <a:pt x="102" y="349"/>
                    <a:pt x="161" y="450"/>
                  </a:cubicBezTo>
                  <a:cubicBezTo>
                    <a:pt x="219" y="551"/>
                    <a:pt x="349" y="586"/>
                    <a:pt x="451" y="528"/>
                  </a:cubicBezTo>
                  <a:cubicBezTo>
                    <a:pt x="552" y="469"/>
                    <a:pt x="587" y="339"/>
                    <a:pt x="528" y="238"/>
                  </a:cubicBezTo>
                  <a:cubicBezTo>
                    <a:pt x="470" y="136"/>
                    <a:pt x="340" y="102"/>
                    <a:pt x="238" y="160"/>
                  </a:cubicBezTo>
                  <a:close/>
                  <a:moveTo>
                    <a:pt x="460" y="543"/>
                  </a:moveTo>
                  <a:cubicBezTo>
                    <a:pt x="350" y="607"/>
                    <a:pt x="209" y="569"/>
                    <a:pt x="145" y="459"/>
                  </a:cubicBezTo>
                  <a:cubicBezTo>
                    <a:pt x="82" y="349"/>
                    <a:pt x="120" y="208"/>
                    <a:pt x="230" y="145"/>
                  </a:cubicBezTo>
                  <a:cubicBezTo>
                    <a:pt x="339" y="81"/>
                    <a:pt x="480" y="119"/>
                    <a:pt x="544" y="229"/>
                  </a:cubicBezTo>
                  <a:cubicBezTo>
                    <a:pt x="607" y="339"/>
                    <a:pt x="570" y="480"/>
                    <a:pt x="460" y="543"/>
                  </a:cubicBezTo>
                  <a:close/>
                  <a:moveTo>
                    <a:pt x="377" y="344"/>
                  </a:moveTo>
                  <a:cubicBezTo>
                    <a:pt x="377" y="362"/>
                    <a:pt x="362" y="376"/>
                    <a:pt x="345" y="376"/>
                  </a:cubicBezTo>
                  <a:cubicBezTo>
                    <a:pt x="327" y="376"/>
                    <a:pt x="312" y="362"/>
                    <a:pt x="312" y="344"/>
                  </a:cubicBezTo>
                  <a:cubicBezTo>
                    <a:pt x="312" y="326"/>
                    <a:pt x="327" y="311"/>
                    <a:pt x="345" y="311"/>
                  </a:cubicBezTo>
                  <a:cubicBezTo>
                    <a:pt x="362" y="311"/>
                    <a:pt x="377" y="326"/>
                    <a:pt x="377" y="344"/>
                  </a:cubicBezTo>
                  <a:close/>
                  <a:moveTo>
                    <a:pt x="359" y="158"/>
                  </a:moveTo>
                  <a:cubicBezTo>
                    <a:pt x="359" y="166"/>
                    <a:pt x="353" y="172"/>
                    <a:pt x="345" y="172"/>
                  </a:cubicBezTo>
                  <a:lnTo>
                    <a:pt x="344" y="172"/>
                  </a:lnTo>
                  <a:cubicBezTo>
                    <a:pt x="336" y="172"/>
                    <a:pt x="330" y="166"/>
                    <a:pt x="330" y="158"/>
                  </a:cubicBezTo>
                  <a:lnTo>
                    <a:pt x="330" y="135"/>
                  </a:lnTo>
                  <a:cubicBezTo>
                    <a:pt x="330" y="127"/>
                    <a:pt x="336" y="121"/>
                    <a:pt x="344" y="121"/>
                  </a:cubicBezTo>
                  <a:lnTo>
                    <a:pt x="345" y="121"/>
                  </a:lnTo>
                  <a:cubicBezTo>
                    <a:pt x="353" y="121"/>
                    <a:pt x="359" y="127"/>
                    <a:pt x="359" y="135"/>
                  </a:cubicBezTo>
                  <a:lnTo>
                    <a:pt x="359" y="158"/>
                  </a:lnTo>
                  <a:close/>
                  <a:moveTo>
                    <a:pt x="359" y="553"/>
                  </a:moveTo>
                  <a:cubicBezTo>
                    <a:pt x="359" y="560"/>
                    <a:pt x="353" y="567"/>
                    <a:pt x="345" y="567"/>
                  </a:cubicBezTo>
                  <a:lnTo>
                    <a:pt x="344" y="567"/>
                  </a:lnTo>
                  <a:cubicBezTo>
                    <a:pt x="336" y="567"/>
                    <a:pt x="330" y="560"/>
                    <a:pt x="330" y="553"/>
                  </a:cubicBezTo>
                  <a:lnTo>
                    <a:pt x="330" y="530"/>
                  </a:lnTo>
                  <a:cubicBezTo>
                    <a:pt x="330" y="522"/>
                    <a:pt x="336" y="516"/>
                    <a:pt x="344" y="516"/>
                  </a:cubicBezTo>
                  <a:lnTo>
                    <a:pt x="345" y="516"/>
                  </a:lnTo>
                  <a:cubicBezTo>
                    <a:pt x="353" y="516"/>
                    <a:pt x="359" y="522"/>
                    <a:pt x="359" y="530"/>
                  </a:cubicBezTo>
                  <a:lnTo>
                    <a:pt x="359" y="553"/>
                  </a:lnTo>
                  <a:close/>
                  <a:moveTo>
                    <a:pt x="159" y="326"/>
                  </a:moveTo>
                  <a:cubicBezTo>
                    <a:pt x="166" y="326"/>
                    <a:pt x="173" y="333"/>
                    <a:pt x="173" y="340"/>
                  </a:cubicBezTo>
                  <a:lnTo>
                    <a:pt x="173" y="342"/>
                  </a:lnTo>
                  <a:cubicBezTo>
                    <a:pt x="173" y="350"/>
                    <a:pt x="166" y="356"/>
                    <a:pt x="159" y="356"/>
                  </a:cubicBezTo>
                  <a:lnTo>
                    <a:pt x="136" y="356"/>
                  </a:lnTo>
                  <a:cubicBezTo>
                    <a:pt x="128" y="356"/>
                    <a:pt x="122" y="350"/>
                    <a:pt x="122" y="342"/>
                  </a:cubicBezTo>
                  <a:lnTo>
                    <a:pt x="122" y="340"/>
                  </a:lnTo>
                  <a:cubicBezTo>
                    <a:pt x="122" y="333"/>
                    <a:pt x="128" y="326"/>
                    <a:pt x="136" y="326"/>
                  </a:cubicBezTo>
                  <a:lnTo>
                    <a:pt x="159" y="326"/>
                  </a:lnTo>
                  <a:close/>
                  <a:moveTo>
                    <a:pt x="553" y="326"/>
                  </a:moveTo>
                  <a:cubicBezTo>
                    <a:pt x="561" y="326"/>
                    <a:pt x="567" y="333"/>
                    <a:pt x="567" y="340"/>
                  </a:cubicBezTo>
                  <a:lnTo>
                    <a:pt x="567" y="342"/>
                  </a:lnTo>
                  <a:cubicBezTo>
                    <a:pt x="567" y="350"/>
                    <a:pt x="561" y="356"/>
                    <a:pt x="553" y="356"/>
                  </a:cubicBezTo>
                  <a:lnTo>
                    <a:pt x="530" y="356"/>
                  </a:lnTo>
                  <a:cubicBezTo>
                    <a:pt x="523" y="356"/>
                    <a:pt x="516" y="350"/>
                    <a:pt x="516" y="342"/>
                  </a:cubicBezTo>
                  <a:lnTo>
                    <a:pt x="516" y="340"/>
                  </a:lnTo>
                  <a:cubicBezTo>
                    <a:pt x="516" y="333"/>
                    <a:pt x="523" y="326"/>
                    <a:pt x="530" y="326"/>
                  </a:cubicBezTo>
                  <a:lnTo>
                    <a:pt x="553" y="326"/>
                  </a:lnTo>
                  <a:close/>
                  <a:moveTo>
                    <a:pt x="363" y="344"/>
                  </a:moveTo>
                  <a:cubicBezTo>
                    <a:pt x="363" y="354"/>
                    <a:pt x="355" y="362"/>
                    <a:pt x="345" y="362"/>
                  </a:cubicBezTo>
                  <a:cubicBezTo>
                    <a:pt x="335" y="362"/>
                    <a:pt x="327" y="354"/>
                    <a:pt x="327" y="344"/>
                  </a:cubicBezTo>
                  <a:lnTo>
                    <a:pt x="327" y="219"/>
                  </a:lnTo>
                  <a:cubicBezTo>
                    <a:pt x="327" y="209"/>
                    <a:pt x="335" y="201"/>
                    <a:pt x="345" y="201"/>
                  </a:cubicBezTo>
                  <a:cubicBezTo>
                    <a:pt x="355" y="201"/>
                    <a:pt x="363" y="209"/>
                    <a:pt x="363" y="219"/>
                  </a:cubicBezTo>
                  <a:lnTo>
                    <a:pt x="363" y="344"/>
                  </a:lnTo>
                  <a:close/>
                  <a:moveTo>
                    <a:pt x="289" y="427"/>
                  </a:moveTo>
                  <a:cubicBezTo>
                    <a:pt x="281" y="435"/>
                    <a:pt x="269" y="436"/>
                    <a:pt x="262" y="429"/>
                  </a:cubicBezTo>
                  <a:cubicBezTo>
                    <a:pt x="255" y="422"/>
                    <a:pt x="255" y="409"/>
                    <a:pt x="263" y="402"/>
                  </a:cubicBezTo>
                  <a:lnTo>
                    <a:pt x="329" y="336"/>
                  </a:lnTo>
                  <a:cubicBezTo>
                    <a:pt x="337" y="328"/>
                    <a:pt x="349" y="327"/>
                    <a:pt x="356" y="334"/>
                  </a:cubicBezTo>
                  <a:cubicBezTo>
                    <a:pt x="363" y="341"/>
                    <a:pt x="362" y="354"/>
                    <a:pt x="355" y="361"/>
                  </a:cubicBezTo>
                  <a:lnTo>
                    <a:pt x="289" y="4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4" name="Freeform 11"/>
            <p:cNvSpPr>
              <a:spLocks noEditPoints="1"/>
            </p:cNvSpPr>
            <p:nvPr/>
          </p:nvSpPr>
          <p:spPr bwMode="auto">
            <a:xfrm>
              <a:off x="3382887" y="4146108"/>
              <a:ext cx="363931" cy="496711"/>
            </a:xfrm>
            <a:custGeom>
              <a:avLst/>
              <a:gdLst>
                <a:gd name="T0" fmla="*/ 90 w 446"/>
                <a:gd name="T1" fmla="*/ 226 h 608"/>
                <a:gd name="T2" fmla="*/ 137 w 446"/>
                <a:gd name="T3" fmla="*/ 337 h 608"/>
                <a:gd name="T4" fmla="*/ 175 w 446"/>
                <a:gd name="T5" fmla="*/ 425 h 608"/>
                <a:gd name="T6" fmla="*/ 261 w 446"/>
                <a:gd name="T7" fmla="*/ 428 h 608"/>
                <a:gd name="T8" fmla="*/ 280 w 446"/>
                <a:gd name="T9" fmla="*/ 393 h 608"/>
                <a:gd name="T10" fmla="*/ 328 w 446"/>
                <a:gd name="T11" fmla="*/ 304 h 608"/>
                <a:gd name="T12" fmla="*/ 223 w 446"/>
                <a:gd name="T13" fmla="*/ 93 h 608"/>
                <a:gd name="T14" fmla="*/ 184 w 446"/>
                <a:gd name="T15" fmla="*/ 456 h 608"/>
                <a:gd name="T16" fmla="*/ 141 w 446"/>
                <a:gd name="T17" fmla="*/ 405 h 608"/>
                <a:gd name="T18" fmla="*/ 94 w 446"/>
                <a:gd name="T19" fmla="*/ 319 h 608"/>
                <a:gd name="T20" fmla="*/ 223 w 446"/>
                <a:gd name="T21" fmla="*/ 65 h 608"/>
                <a:gd name="T22" fmla="*/ 351 w 446"/>
                <a:gd name="T23" fmla="*/ 319 h 608"/>
                <a:gd name="T24" fmla="*/ 305 w 446"/>
                <a:gd name="T25" fmla="*/ 405 h 608"/>
                <a:gd name="T26" fmla="*/ 261 w 446"/>
                <a:gd name="T27" fmla="*/ 456 h 608"/>
                <a:gd name="T28" fmla="*/ 159 w 446"/>
                <a:gd name="T29" fmla="*/ 545 h 608"/>
                <a:gd name="T30" fmla="*/ 267 w 446"/>
                <a:gd name="T31" fmla="*/ 566 h 608"/>
                <a:gd name="T32" fmla="*/ 267 w 446"/>
                <a:gd name="T33" fmla="*/ 524 h 608"/>
                <a:gd name="T34" fmla="*/ 172 w 446"/>
                <a:gd name="T35" fmla="*/ 558 h 608"/>
                <a:gd name="T36" fmla="*/ 276 w 446"/>
                <a:gd name="T37" fmla="*/ 558 h 608"/>
                <a:gd name="T38" fmla="*/ 289 w 446"/>
                <a:gd name="T39" fmla="*/ 545 h 608"/>
                <a:gd name="T40" fmla="*/ 159 w 446"/>
                <a:gd name="T41" fmla="*/ 480 h 608"/>
                <a:gd name="T42" fmla="*/ 289 w 446"/>
                <a:gd name="T43" fmla="*/ 545 h 608"/>
                <a:gd name="T44" fmla="*/ 287 w 446"/>
                <a:gd name="T45" fmla="*/ 254 h 608"/>
                <a:gd name="T46" fmla="*/ 244 w 446"/>
                <a:gd name="T47" fmla="*/ 298 h 608"/>
                <a:gd name="T48" fmla="*/ 202 w 446"/>
                <a:gd name="T49" fmla="*/ 298 h 608"/>
                <a:gd name="T50" fmla="*/ 158 w 446"/>
                <a:gd name="T51" fmla="*/ 254 h 608"/>
                <a:gd name="T52" fmla="*/ 158 w 446"/>
                <a:gd name="T53" fmla="*/ 212 h 608"/>
                <a:gd name="T54" fmla="*/ 202 w 446"/>
                <a:gd name="T55" fmla="*/ 168 h 608"/>
                <a:gd name="T56" fmla="*/ 244 w 446"/>
                <a:gd name="T57" fmla="*/ 168 h 608"/>
                <a:gd name="T58" fmla="*/ 287 w 446"/>
                <a:gd name="T59" fmla="*/ 212 h 608"/>
                <a:gd name="T60" fmla="*/ 428 w 446"/>
                <a:gd name="T61" fmla="*/ 206 h 608"/>
                <a:gd name="T62" fmla="*/ 405 w 446"/>
                <a:gd name="T63" fmla="*/ 226 h 608"/>
                <a:gd name="T64" fmla="*/ 428 w 446"/>
                <a:gd name="T65" fmla="*/ 239 h 608"/>
                <a:gd name="T66" fmla="*/ 428 w 446"/>
                <a:gd name="T67" fmla="*/ 206 h 608"/>
                <a:gd name="T68" fmla="*/ 379 w 446"/>
                <a:gd name="T69" fmla="*/ 90 h 608"/>
                <a:gd name="T70" fmla="*/ 356 w 446"/>
                <a:gd name="T71" fmla="*/ 67 h 608"/>
                <a:gd name="T72" fmla="*/ 362 w 446"/>
                <a:gd name="T73" fmla="*/ 107 h 608"/>
                <a:gd name="T74" fmla="*/ 239 w 446"/>
                <a:gd name="T75" fmla="*/ 44 h 608"/>
                <a:gd name="T76" fmla="*/ 222 w 446"/>
                <a:gd name="T77" fmla="*/ 0 h 608"/>
                <a:gd name="T78" fmla="*/ 206 w 446"/>
                <a:gd name="T79" fmla="*/ 44 h 608"/>
                <a:gd name="T80" fmla="*/ 81 w 446"/>
                <a:gd name="T81" fmla="*/ 109 h 608"/>
                <a:gd name="T82" fmla="*/ 89 w 446"/>
                <a:gd name="T83" fmla="*/ 69 h 608"/>
                <a:gd name="T84" fmla="*/ 65 w 446"/>
                <a:gd name="T85" fmla="*/ 93 h 608"/>
                <a:gd name="T86" fmla="*/ 39 w 446"/>
                <a:gd name="T87" fmla="*/ 226 h 608"/>
                <a:gd name="T88" fmla="*/ 17 w 446"/>
                <a:gd name="T89" fmla="*/ 206 h 608"/>
                <a:gd name="T90" fmla="*/ 17 w 446"/>
                <a:gd name="T91" fmla="*/ 239 h 608"/>
                <a:gd name="T92" fmla="*/ 39 w 446"/>
                <a:gd name="T93" fmla="*/ 22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46" h="608">
                  <a:moveTo>
                    <a:pt x="223" y="93"/>
                  </a:moveTo>
                  <a:cubicBezTo>
                    <a:pt x="149" y="93"/>
                    <a:pt x="90" y="153"/>
                    <a:pt x="90" y="226"/>
                  </a:cubicBezTo>
                  <a:cubicBezTo>
                    <a:pt x="90" y="261"/>
                    <a:pt x="117" y="303"/>
                    <a:pt x="117" y="304"/>
                  </a:cubicBezTo>
                  <a:cubicBezTo>
                    <a:pt x="123" y="313"/>
                    <a:pt x="132" y="327"/>
                    <a:pt x="137" y="337"/>
                  </a:cubicBezTo>
                  <a:lnTo>
                    <a:pt x="165" y="393"/>
                  </a:lnTo>
                  <a:cubicBezTo>
                    <a:pt x="171" y="403"/>
                    <a:pt x="175" y="417"/>
                    <a:pt x="175" y="425"/>
                  </a:cubicBezTo>
                  <a:cubicBezTo>
                    <a:pt x="175" y="426"/>
                    <a:pt x="178" y="428"/>
                    <a:pt x="184" y="428"/>
                  </a:cubicBezTo>
                  <a:lnTo>
                    <a:pt x="261" y="428"/>
                  </a:lnTo>
                  <a:cubicBezTo>
                    <a:pt x="267" y="428"/>
                    <a:pt x="270" y="426"/>
                    <a:pt x="271" y="425"/>
                  </a:cubicBezTo>
                  <a:cubicBezTo>
                    <a:pt x="270" y="417"/>
                    <a:pt x="275" y="403"/>
                    <a:pt x="280" y="393"/>
                  </a:cubicBezTo>
                  <a:lnTo>
                    <a:pt x="309" y="337"/>
                  </a:lnTo>
                  <a:cubicBezTo>
                    <a:pt x="313" y="327"/>
                    <a:pt x="322" y="313"/>
                    <a:pt x="328" y="304"/>
                  </a:cubicBezTo>
                  <a:cubicBezTo>
                    <a:pt x="337" y="289"/>
                    <a:pt x="356" y="254"/>
                    <a:pt x="356" y="226"/>
                  </a:cubicBezTo>
                  <a:cubicBezTo>
                    <a:pt x="356" y="153"/>
                    <a:pt x="296" y="93"/>
                    <a:pt x="223" y="93"/>
                  </a:cubicBezTo>
                  <a:close/>
                  <a:moveTo>
                    <a:pt x="261" y="456"/>
                  </a:moveTo>
                  <a:lnTo>
                    <a:pt x="184" y="456"/>
                  </a:lnTo>
                  <a:cubicBezTo>
                    <a:pt x="163" y="456"/>
                    <a:pt x="147" y="442"/>
                    <a:pt x="147" y="425"/>
                  </a:cubicBezTo>
                  <a:cubicBezTo>
                    <a:pt x="147" y="423"/>
                    <a:pt x="145" y="414"/>
                    <a:pt x="141" y="405"/>
                  </a:cubicBezTo>
                  <a:lnTo>
                    <a:pt x="112" y="349"/>
                  </a:lnTo>
                  <a:cubicBezTo>
                    <a:pt x="107" y="341"/>
                    <a:pt x="99" y="327"/>
                    <a:pt x="94" y="319"/>
                  </a:cubicBezTo>
                  <a:cubicBezTo>
                    <a:pt x="91" y="314"/>
                    <a:pt x="62" y="268"/>
                    <a:pt x="62" y="226"/>
                  </a:cubicBezTo>
                  <a:cubicBezTo>
                    <a:pt x="62" y="137"/>
                    <a:pt x="134" y="65"/>
                    <a:pt x="223" y="65"/>
                  </a:cubicBezTo>
                  <a:cubicBezTo>
                    <a:pt x="311" y="65"/>
                    <a:pt x="383" y="137"/>
                    <a:pt x="383" y="226"/>
                  </a:cubicBezTo>
                  <a:cubicBezTo>
                    <a:pt x="383" y="268"/>
                    <a:pt x="354" y="314"/>
                    <a:pt x="351" y="319"/>
                  </a:cubicBezTo>
                  <a:cubicBezTo>
                    <a:pt x="346" y="327"/>
                    <a:pt x="338" y="341"/>
                    <a:pt x="333" y="349"/>
                  </a:cubicBezTo>
                  <a:lnTo>
                    <a:pt x="305" y="405"/>
                  </a:lnTo>
                  <a:cubicBezTo>
                    <a:pt x="301" y="414"/>
                    <a:pt x="298" y="423"/>
                    <a:pt x="298" y="425"/>
                  </a:cubicBezTo>
                  <a:cubicBezTo>
                    <a:pt x="298" y="442"/>
                    <a:pt x="282" y="456"/>
                    <a:pt x="261" y="456"/>
                  </a:cubicBezTo>
                  <a:close/>
                  <a:moveTo>
                    <a:pt x="180" y="524"/>
                  </a:moveTo>
                  <a:cubicBezTo>
                    <a:pt x="169" y="524"/>
                    <a:pt x="159" y="534"/>
                    <a:pt x="159" y="545"/>
                  </a:cubicBezTo>
                  <a:cubicBezTo>
                    <a:pt x="159" y="556"/>
                    <a:pt x="169" y="566"/>
                    <a:pt x="180" y="566"/>
                  </a:cubicBezTo>
                  <a:lnTo>
                    <a:pt x="267" y="566"/>
                  </a:lnTo>
                  <a:cubicBezTo>
                    <a:pt x="279" y="566"/>
                    <a:pt x="289" y="556"/>
                    <a:pt x="289" y="545"/>
                  </a:cubicBezTo>
                  <a:cubicBezTo>
                    <a:pt x="289" y="534"/>
                    <a:pt x="279" y="524"/>
                    <a:pt x="267" y="524"/>
                  </a:cubicBezTo>
                  <a:lnTo>
                    <a:pt x="180" y="524"/>
                  </a:lnTo>
                  <a:close/>
                  <a:moveTo>
                    <a:pt x="172" y="558"/>
                  </a:moveTo>
                  <a:cubicBezTo>
                    <a:pt x="173" y="586"/>
                    <a:pt x="196" y="608"/>
                    <a:pt x="224" y="608"/>
                  </a:cubicBezTo>
                  <a:cubicBezTo>
                    <a:pt x="252" y="608"/>
                    <a:pt x="275" y="586"/>
                    <a:pt x="276" y="558"/>
                  </a:cubicBezTo>
                  <a:lnTo>
                    <a:pt x="172" y="558"/>
                  </a:lnTo>
                  <a:close/>
                  <a:moveTo>
                    <a:pt x="289" y="545"/>
                  </a:moveTo>
                  <a:lnTo>
                    <a:pt x="159" y="545"/>
                  </a:lnTo>
                  <a:lnTo>
                    <a:pt x="159" y="480"/>
                  </a:lnTo>
                  <a:lnTo>
                    <a:pt x="289" y="480"/>
                  </a:lnTo>
                  <a:lnTo>
                    <a:pt x="289" y="545"/>
                  </a:lnTo>
                  <a:close/>
                  <a:moveTo>
                    <a:pt x="309" y="233"/>
                  </a:moveTo>
                  <a:cubicBezTo>
                    <a:pt x="309" y="245"/>
                    <a:pt x="299" y="254"/>
                    <a:pt x="287" y="254"/>
                  </a:cubicBezTo>
                  <a:lnTo>
                    <a:pt x="244" y="254"/>
                  </a:lnTo>
                  <a:lnTo>
                    <a:pt x="244" y="298"/>
                  </a:lnTo>
                  <a:cubicBezTo>
                    <a:pt x="244" y="309"/>
                    <a:pt x="234" y="319"/>
                    <a:pt x="223" y="319"/>
                  </a:cubicBezTo>
                  <a:cubicBezTo>
                    <a:pt x="211" y="319"/>
                    <a:pt x="202" y="309"/>
                    <a:pt x="202" y="298"/>
                  </a:cubicBezTo>
                  <a:lnTo>
                    <a:pt x="202" y="254"/>
                  </a:lnTo>
                  <a:lnTo>
                    <a:pt x="158" y="254"/>
                  </a:lnTo>
                  <a:cubicBezTo>
                    <a:pt x="146" y="254"/>
                    <a:pt x="137" y="245"/>
                    <a:pt x="137" y="233"/>
                  </a:cubicBezTo>
                  <a:cubicBezTo>
                    <a:pt x="137" y="221"/>
                    <a:pt x="146" y="212"/>
                    <a:pt x="158" y="212"/>
                  </a:cubicBezTo>
                  <a:lnTo>
                    <a:pt x="202" y="212"/>
                  </a:lnTo>
                  <a:lnTo>
                    <a:pt x="202" y="168"/>
                  </a:lnTo>
                  <a:cubicBezTo>
                    <a:pt x="202" y="157"/>
                    <a:pt x="211" y="147"/>
                    <a:pt x="223" y="147"/>
                  </a:cubicBezTo>
                  <a:cubicBezTo>
                    <a:pt x="234" y="147"/>
                    <a:pt x="244" y="157"/>
                    <a:pt x="244" y="168"/>
                  </a:cubicBezTo>
                  <a:lnTo>
                    <a:pt x="244" y="212"/>
                  </a:lnTo>
                  <a:lnTo>
                    <a:pt x="287" y="212"/>
                  </a:lnTo>
                  <a:cubicBezTo>
                    <a:pt x="299" y="212"/>
                    <a:pt x="309" y="221"/>
                    <a:pt x="309" y="233"/>
                  </a:cubicBezTo>
                  <a:close/>
                  <a:moveTo>
                    <a:pt x="428" y="206"/>
                  </a:moveTo>
                  <a:lnTo>
                    <a:pt x="404" y="206"/>
                  </a:lnTo>
                  <a:cubicBezTo>
                    <a:pt x="405" y="212"/>
                    <a:pt x="405" y="219"/>
                    <a:pt x="405" y="226"/>
                  </a:cubicBezTo>
                  <a:cubicBezTo>
                    <a:pt x="405" y="230"/>
                    <a:pt x="405" y="235"/>
                    <a:pt x="405" y="239"/>
                  </a:cubicBezTo>
                  <a:lnTo>
                    <a:pt x="428" y="239"/>
                  </a:lnTo>
                  <a:cubicBezTo>
                    <a:pt x="438" y="239"/>
                    <a:pt x="446" y="232"/>
                    <a:pt x="446" y="222"/>
                  </a:cubicBezTo>
                  <a:cubicBezTo>
                    <a:pt x="446" y="213"/>
                    <a:pt x="438" y="206"/>
                    <a:pt x="428" y="206"/>
                  </a:cubicBezTo>
                  <a:close/>
                  <a:moveTo>
                    <a:pt x="362" y="107"/>
                  </a:moveTo>
                  <a:lnTo>
                    <a:pt x="379" y="90"/>
                  </a:lnTo>
                  <a:cubicBezTo>
                    <a:pt x="386" y="83"/>
                    <a:pt x="386" y="72"/>
                    <a:pt x="380" y="66"/>
                  </a:cubicBezTo>
                  <a:cubicBezTo>
                    <a:pt x="373" y="60"/>
                    <a:pt x="362" y="60"/>
                    <a:pt x="356" y="67"/>
                  </a:cubicBezTo>
                  <a:lnTo>
                    <a:pt x="338" y="84"/>
                  </a:lnTo>
                  <a:cubicBezTo>
                    <a:pt x="347" y="91"/>
                    <a:pt x="355" y="99"/>
                    <a:pt x="362" y="107"/>
                  </a:cubicBezTo>
                  <a:close/>
                  <a:moveTo>
                    <a:pt x="222" y="43"/>
                  </a:moveTo>
                  <a:cubicBezTo>
                    <a:pt x="228" y="43"/>
                    <a:pt x="233" y="43"/>
                    <a:pt x="239" y="44"/>
                  </a:cubicBezTo>
                  <a:lnTo>
                    <a:pt x="239" y="18"/>
                  </a:lnTo>
                  <a:cubicBezTo>
                    <a:pt x="239" y="8"/>
                    <a:pt x="231" y="0"/>
                    <a:pt x="222" y="0"/>
                  </a:cubicBezTo>
                  <a:cubicBezTo>
                    <a:pt x="213" y="0"/>
                    <a:pt x="206" y="8"/>
                    <a:pt x="206" y="18"/>
                  </a:cubicBezTo>
                  <a:lnTo>
                    <a:pt x="206" y="44"/>
                  </a:lnTo>
                  <a:cubicBezTo>
                    <a:pt x="211" y="43"/>
                    <a:pt x="217" y="43"/>
                    <a:pt x="222" y="43"/>
                  </a:cubicBezTo>
                  <a:close/>
                  <a:moveTo>
                    <a:pt x="81" y="109"/>
                  </a:moveTo>
                  <a:cubicBezTo>
                    <a:pt x="89" y="101"/>
                    <a:pt x="96" y="93"/>
                    <a:pt x="105" y="86"/>
                  </a:cubicBezTo>
                  <a:lnTo>
                    <a:pt x="89" y="69"/>
                  </a:lnTo>
                  <a:cubicBezTo>
                    <a:pt x="82" y="63"/>
                    <a:pt x="71" y="62"/>
                    <a:pt x="65" y="69"/>
                  </a:cubicBezTo>
                  <a:cubicBezTo>
                    <a:pt x="58" y="75"/>
                    <a:pt x="58" y="86"/>
                    <a:pt x="65" y="93"/>
                  </a:cubicBezTo>
                  <a:lnTo>
                    <a:pt x="81" y="109"/>
                  </a:lnTo>
                  <a:close/>
                  <a:moveTo>
                    <a:pt x="39" y="226"/>
                  </a:moveTo>
                  <a:cubicBezTo>
                    <a:pt x="39" y="219"/>
                    <a:pt x="40" y="212"/>
                    <a:pt x="41" y="206"/>
                  </a:cubicBezTo>
                  <a:lnTo>
                    <a:pt x="17" y="206"/>
                  </a:lnTo>
                  <a:cubicBezTo>
                    <a:pt x="7" y="206"/>
                    <a:pt x="0" y="213"/>
                    <a:pt x="0" y="222"/>
                  </a:cubicBezTo>
                  <a:cubicBezTo>
                    <a:pt x="0" y="232"/>
                    <a:pt x="7" y="239"/>
                    <a:pt x="17" y="239"/>
                  </a:cubicBezTo>
                  <a:lnTo>
                    <a:pt x="40" y="239"/>
                  </a:lnTo>
                  <a:cubicBezTo>
                    <a:pt x="40" y="235"/>
                    <a:pt x="39" y="230"/>
                    <a:pt x="39" y="2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5" name="Freeform 12"/>
            <p:cNvSpPr>
              <a:spLocks noEditPoints="1"/>
            </p:cNvSpPr>
            <p:nvPr/>
          </p:nvSpPr>
          <p:spPr bwMode="auto">
            <a:xfrm>
              <a:off x="1216856" y="4148088"/>
              <a:ext cx="630945" cy="492752"/>
            </a:xfrm>
            <a:custGeom>
              <a:avLst/>
              <a:gdLst>
                <a:gd name="T0" fmla="*/ 451 w 771"/>
                <a:gd name="T1" fmla="*/ 411 h 602"/>
                <a:gd name="T2" fmla="*/ 457 w 771"/>
                <a:gd name="T3" fmla="*/ 396 h 602"/>
                <a:gd name="T4" fmla="*/ 459 w 771"/>
                <a:gd name="T5" fmla="*/ 388 h 602"/>
                <a:gd name="T6" fmla="*/ 463 w 771"/>
                <a:gd name="T7" fmla="*/ 372 h 602"/>
                <a:gd name="T8" fmla="*/ 464 w 771"/>
                <a:gd name="T9" fmla="*/ 365 h 602"/>
                <a:gd name="T10" fmla="*/ 466 w 771"/>
                <a:gd name="T11" fmla="*/ 341 h 602"/>
                <a:gd name="T12" fmla="*/ 233 w 771"/>
                <a:gd name="T13" fmla="*/ 139 h 602"/>
                <a:gd name="T14" fmla="*/ 201 w 771"/>
                <a:gd name="T15" fmla="*/ 141 h 602"/>
                <a:gd name="T16" fmla="*/ 201 w 771"/>
                <a:gd name="T17" fmla="*/ 141 h 602"/>
                <a:gd name="T18" fmla="*/ 0 w 771"/>
                <a:gd name="T19" fmla="*/ 341 h 602"/>
                <a:gd name="T20" fmla="*/ 61 w 771"/>
                <a:gd name="T21" fmla="*/ 477 h 602"/>
                <a:gd name="T22" fmla="*/ 37 w 771"/>
                <a:gd name="T23" fmla="*/ 602 h 602"/>
                <a:gd name="T24" fmla="*/ 129 w 771"/>
                <a:gd name="T25" fmla="*/ 522 h 602"/>
                <a:gd name="T26" fmla="*/ 233 w 771"/>
                <a:gd name="T27" fmla="*/ 544 h 602"/>
                <a:gd name="T28" fmla="*/ 363 w 771"/>
                <a:gd name="T29" fmla="*/ 509 h 602"/>
                <a:gd name="T30" fmla="*/ 363 w 771"/>
                <a:gd name="T31" fmla="*/ 509 h 602"/>
                <a:gd name="T32" fmla="*/ 383 w 771"/>
                <a:gd name="T33" fmla="*/ 496 h 602"/>
                <a:gd name="T34" fmla="*/ 389 w 771"/>
                <a:gd name="T35" fmla="*/ 491 h 602"/>
                <a:gd name="T36" fmla="*/ 402 w 771"/>
                <a:gd name="T37" fmla="*/ 480 h 602"/>
                <a:gd name="T38" fmla="*/ 408 w 771"/>
                <a:gd name="T39" fmla="*/ 474 h 602"/>
                <a:gd name="T40" fmla="*/ 419 w 771"/>
                <a:gd name="T41" fmla="*/ 462 h 602"/>
                <a:gd name="T42" fmla="*/ 424 w 771"/>
                <a:gd name="T43" fmla="*/ 457 h 602"/>
                <a:gd name="T44" fmla="*/ 448 w 771"/>
                <a:gd name="T45" fmla="*/ 417 h 602"/>
                <a:gd name="T46" fmla="*/ 451 w 771"/>
                <a:gd name="T47" fmla="*/ 411 h 602"/>
                <a:gd name="T48" fmla="*/ 771 w 771"/>
                <a:gd name="T49" fmla="*/ 263 h 602"/>
                <a:gd name="T50" fmla="*/ 771 w 771"/>
                <a:gd name="T51" fmla="*/ 263 h 602"/>
                <a:gd name="T52" fmla="*/ 469 w 771"/>
                <a:gd name="T53" fmla="*/ 0 h 602"/>
                <a:gd name="T54" fmla="*/ 243 w 771"/>
                <a:gd name="T55" fmla="*/ 89 h 602"/>
                <a:gd name="T56" fmla="*/ 508 w 771"/>
                <a:gd name="T57" fmla="*/ 341 h 602"/>
                <a:gd name="T58" fmla="*/ 424 w 771"/>
                <a:gd name="T59" fmla="*/ 523 h 602"/>
                <a:gd name="T60" fmla="*/ 469 w 771"/>
                <a:gd name="T61" fmla="*/ 526 h 602"/>
                <a:gd name="T62" fmla="*/ 603 w 771"/>
                <a:gd name="T63" fmla="*/ 498 h 602"/>
                <a:gd name="T64" fmla="*/ 722 w 771"/>
                <a:gd name="T65" fmla="*/ 602 h 602"/>
                <a:gd name="T66" fmla="*/ 692 w 771"/>
                <a:gd name="T67" fmla="*/ 440 h 602"/>
                <a:gd name="T68" fmla="*/ 771 w 771"/>
                <a:gd name="T69" fmla="*/ 263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1" h="602">
                  <a:moveTo>
                    <a:pt x="451" y="411"/>
                  </a:moveTo>
                  <a:cubicBezTo>
                    <a:pt x="453" y="406"/>
                    <a:pt x="455" y="401"/>
                    <a:pt x="457" y="396"/>
                  </a:cubicBezTo>
                  <a:cubicBezTo>
                    <a:pt x="458" y="393"/>
                    <a:pt x="458" y="391"/>
                    <a:pt x="459" y="388"/>
                  </a:cubicBezTo>
                  <a:cubicBezTo>
                    <a:pt x="460" y="383"/>
                    <a:pt x="462" y="377"/>
                    <a:pt x="463" y="372"/>
                  </a:cubicBezTo>
                  <a:cubicBezTo>
                    <a:pt x="463" y="370"/>
                    <a:pt x="464" y="367"/>
                    <a:pt x="464" y="365"/>
                  </a:cubicBezTo>
                  <a:cubicBezTo>
                    <a:pt x="465" y="357"/>
                    <a:pt x="466" y="349"/>
                    <a:pt x="466" y="341"/>
                  </a:cubicBezTo>
                  <a:cubicBezTo>
                    <a:pt x="466" y="230"/>
                    <a:pt x="361" y="139"/>
                    <a:pt x="233" y="139"/>
                  </a:cubicBezTo>
                  <a:cubicBezTo>
                    <a:pt x="222" y="139"/>
                    <a:pt x="212" y="140"/>
                    <a:pt x="201" y="141"/>
                  </a:cubicBezTo>
                  <a:lnTo>
                    <a:pt x="201" y="141"/>
                  </a:lnTo>
                  <a:cubicBezTo>
                    <a:pt x="88" y="154"/>
                    <a:pt x="0" y="239"/>
                    <a:pt x="0" y="341"/>
                  </a:cubicBezTo>
                  <a:cubicBezTo>
                    <a:pt x="0" y="394"/>
                    <a:pt x="23" y="441"/>
                    <a:pt x="61" y="477"/>
                  </a:cubicBezTo>
                  <a:lnTo>
                    <a:pt x="37" y="602"/>
                  </a:lnTo>
                  <a:lnTo>
                    <a:pt x="129" y="522"/>
                  </a:lnTo>
                  <a:cubicBezTo>
                    <a:pt x="161" y="536"/>
                    <a:pt x="196" y="544"/>
                    <a:pt x="233" y="544"/>
                  </a:cubicBezTo>
                  <a:cubicBezTo>
                    <a:pt x="281" y="544"/>
                    <a:pt x="325" y="531"/>
                    <a:pt x="363" y="509"/>
                  </a:cubicBezTo>
                  <a:cubicBezTo>
                    <a:pt x="363" y="509"/>
                    <a:pt x="363" y="509"/>
                    <a:pt x="363" y="509"/>
                  </a:cubicBezTo>
                  <a:cubicBezTo>
                    <a:pt x="370" y="505"/>
                    <a:pt x="376" y="500"/>
                    <a:pt x="383" y="496"/>
                  </a:cubicBezTo>
                  <a:cubicBezTo>
                    <a:pt x="385" y="494"/>
                    <a:pt x="387" y="493"/>
                    <a:pt x="389" y="491"/>
                  </a:cubicBezTo>
                  <a:cubicBezTo>
                    <a:pt x="393" y="487"/>
                    <a:pt x="398" y="484"/>
                    <a:pt x="402" y="480"/>
                  </a:cubicBezTo>
                  <a:cubicBezTo>
                    <a:pt x="404" y="478"/>
                    <a:pt x="406" y="476"/>
                    <a:pt x="408" y="474"/>
                  </a:cubicBezTo>
                  <a:cubicBezTo>
                    <a:pt x="412" y="470"/>
                    <a:pt x="415" y="466"/>
                    <a:pt x="419" y="462"/>
                  </a:cubicBezTo>
                  <a:cubicBezTo>
                    <a:pt x="421" y="460"/>
                    <a:pt x="422" y="458"/>
                    <a:pt x="424" y="457"/>
                  </a:cubicBezTo>
                  <a:cubicBezTo>
                    <a:pt x="433" y="445"/>
                    <a:pt x="442" y="431"/>
                    <a:pt x="448" y="417"/>
                  </a:cubicBezTo>
                  <a:cubicBezTo>
                    <a:pt x="449" y="415"/>
                    <a:pt x="450" y="413"/>
                    <a:pt x="451" y="411"/>
                  </a:cubicBezTo>
                  <a:close/>
                  <a:moveTo>
                    <a:pt x="771" y="263"/>
                  </a:moveTo>
                  <a:lnTo>
                    <a:pt x="771" y="263"/>
                  </a:lnTo>
                  <a:cubicBezTo>
                    <a:pt x="771" y="118"/>
                    <a:pt x="635" y="0"/>
                    <a:pt x="469" y="0"/>
                  </a:cubicBezTo>
                  <a:cubicBezTo>
                    <a:pt x="379" y="0"/>
                    <a:pt x="299" y="35"/>
                    <a:pt x="243" y="89"/>
                  </a:cubicBezTo>
                  <a:cubicBezTo>
                    <a:pt x="390" y="94"/>
                    <a:pt x="508" y="205"/>
                    <a:pt x="508" y="341"/>
                  </a:cubicBezTo>
                  <a:cubicBezTo>
                    <a:pt x="508" y="413"/>
                    <a:pt x="476" y="477"/>
                    <a:pt x="424" y="523"/>
                  </a:cubicBezTo>
                  <a:cubicBezTo>
                    <a:pt x="439" y="525"/>
                    <a:pt x="453" y="526"/>
                    <a:pt x="469" y="526"/>
                  </a:cubicBezTo>
                  <a:cubicBezTo>
                    <a:pt x="517" y="526"/>
                    <a:pt x="563" y="516"/>
                    <a:pt x="603" y="498"/>
                  </a:cubicBezTo>
                  <a:lnTo>
                    <a:pt x="722" y="602"/>
                  </a:lnTo>
                  <a:lnTo>
                    <a:pt x="692" y="440"/>
                  </a:lnTo>
                  <a:cubicBezTo>
                    <a:pt x="741" y="393"/>
                    <a:pt x="771" y="331"/>
                    <a:pt x="771" y="2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6" name="Freeform 13"/>
            <p:cNvSpPr>
              <a:spLocks noEditPoints="1"/>
            </p:cNvSpPr>
            <p:nvPr/>
          </p:nvSpPr>
          <p:spPr bwMode="auto">
            <a:xfrm>
              <a:off x="5339881" y="2568945"/>
              <a:ext cx="626988" cy="492752"/>
            </a:xfrm>
            <a:custGeom>
              <a:avLst/>
              <a:gdLst>
                <a:gd name="T0" fmla="*/ 282 w 766"/>
                <a:gd name="T1" fmla="*/ 304 h 600"/>
                <a:gd name="T2" fmla="*/ 391 w 766"/>
                <a:gd name="T3" fmla="*/ 248 h 600"/>
                <a:gd name="T4" fmla="*/ 596 w 766"/>
                <a:gd name="T5" fmla="*/ 213 h 600"/>
                <a:gd name="T6" fmla="*/ 652 w 766"/>
                <a:gd name="T7" fmla="*/ 129 h 600"/>
                <a:gd name="T8" fmla="*/ 570 w 766"/>
                <a:gd name="T9" fmla="*/ 186 h 600"/>
                <a:gd name="T10" fmla="*/ 391 w 766"/>
                <a:gd name="T11" fmla="*/ 195 h 600"/>
                <a:gd name="T12" fmla="*/ 766 w 766"/>
                <a:gd name="T13" fmla="*/ 80 h 600"/>
                <a:gd name="T14" fmla="*/ 465 w 766"/>
                <a:gd name="T15" fmla="*/ 32 h 600"/>
                <a:gd name="T16" fmla="*/ 437 w 766"/>
                <a:gd name="T17" fmla="*/ 0 h 600"/>
                <a:gd name="T18" fmla="*/ 154 w 766"/>
                <a:gd name="T19" fmla="*/ 32 h 600"/>
                <a:gd name="T20" fmla="*/ 175 w 766"/>
                <a:gd name="T21" fmla="*/ 80 h 600"/>
                <a:gd name="T22" fmla="*/ 216 w 766"/>
                <a:gd name="T23" fmla="*/ 135 h 600"/>
                <a:gd name="T24" fmla="*/ 706 w 766"/>
                <a:gd name="T25" fmla="*/ 80 h 600"/>
                <a:gd name="T26" fmla="*/ 355 w 766"/>
                <a:gd name="T27" fmla="*/ 394 h 600"/>
                <a:gd name="T28" fmla="*/ 706 w 766"/>
                <a:gd name="T29" fmla="*/ 410 h 600"/>
                <a:gd name="T30" fmla="*/ 361 w 766"/>
                <a:gd name="T31" fmla="*/ 427 h 600"/>
                <a:gd name="T32" fmla="*/ 362 w 766"/>
                <a:gd name="T33" fmla="*/ 478 h 600"/>
                <a:gd name="T34" fmla="*/ 437 w 766"/>
                <a:gd name="T35" fmla="*/ 595 h 600"/>
                <a:gd name="T36" fmla="*/ 465 w 766"/>
                <a:gd name="T37" fmla="*/ 478 h 600"/>
                <a:gd name="T38" fmla="*/ 603 w 766"/>
                <a:gd name="T39" fmla="*/ 592 h 600"/>
                <a:gd name="T40" fmla="*/ 591 w 766"/>
                <a:gd name="T41" fmla="*/ 478 h 600"/>
                <a:gd name="T42" fmla="*/ 766 w 766"/>
                <a:gd name="T43" fmla="*/ 427 h 600"/>
                <a:gd name="T44" fmla="*/ 747 w 766"/>
                <a:gd name="T45" fmla="*/ 80 h 600"/>
                <a:gd name="T46" fmla="*/ 161 w 766"/>
                <a:gd name="T47" fmla="*/ 310 h 600"/>
                <a:gd name="T48" fmla="*/ 235 w 766"/>
                <a:gd name="T49" fmla="*/ 236 h 600"/>
                <a:gd name="T50" fmla="*/ 86 w 766"/>
                <a:gd name="T51" fmla="*/ 236 h 600"/>
                <a:gd name="T52" fmla="*/ 208 w 766"/>
                <a:gd name="T53" fmla="*/ 325 h 600"/>
                <a:gd name="T54" fmla="*/ 181 w 766"/>
                <a:gd name="T55" fmla="*/ 325 h 600"/>
                <a:gd name="T56" fmla="*/ 188 w 766"/>
                <a:gd name="T57" fmla="*/ 339 h 600"/>
                <a:gd name="T58" fmla="*/ 196 w 766"/>
                <a:gd name="T59" fmla="*/ 510 h 600"/>
                <a:gd name="T60" fmla="*/ 129 w 766"/>
                <a:gd name="T61" fmla="*/ 510 h 600"/>
                <a:gd name="T62" fmla="*/ 137 w 766"/>
                <a:gd name="T63" fmla="*/ 339 h 600"/>
                <a:gd name="T64" fmla="*/ 145 w 766"/>
                <a:gd name="T65" fmla="*/ 325 h 600"/>
                <a:gd name="T66" fmla="*/ 0 w 766"/>
                <a:gd name="T67" fmla="*/ 438 h 600"/>
                <a:gd name="T68" fmla="*/ 66 w 766"/>
                <a:gd name="T69" fmla="*/ 600 h 600"/>
                <a:gd name="T70" fmla="*/ 89 w 766"/>
                <a:gd name="T71" fmla="*/ 432 h 600"/>
                <a:gd name="T72" fmla="*/ 230 w 766"/>
                <a:gd name="T73" fmla="*/ 600 h 600"/>
                <a:gd name="T74" fmla="*/ 253 w 766"/>
                <a:gd name="T75" fmla="*/ 432 h 600"/>
                <a:gd name="T76" fmla="*/ 321 w 766"/>
                <a:gd name="T77" fmla="*/ 600 h 600"/>
                <a:gd name="T78" fmla="*/ 208 w 766"/>
                <a:gd name="T79" fmla="*/ 325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6" h="600">
                  <a:moveTo>
                    <a:pt x="391" y="195"/>
                  </a:moveTo>
                  <a:lnTo>
                    <a:pt x="282" y="304"/>
                  </a:lnTo>
                  <a:cubicBezTo>
                    <a:pt x="293" y="310"/>
                    <a:pt x="303" y="317"/>
                    <a:pt x="312" y="326"/>
                  </a:cubicBezTo>
                  <a:lnTo>
                    <a:pt x="391" y="248"/>
                  </a:lnTo>
                  <a:lnTo>
                    <a:pt x="476" y="333"/>
                  </a:lnTo>
                  <a:lnTo>
                    <a:pt x="596" y="213"/>
                  </a:lnTo>
                  <a:lnTo>
                    <a:pt x="614" y="259"/>
                  </a:lnTo>
                  <a:lnTo>
                    <a:pt x="652" y="129"/>
                  </a:lnTo>
                  <a:lnTo>
                    <a:pt x="522" y="167"/>
                  </a:lnTo>
                  <a:lnTo>
                    <a:pt x="570" y="186"/>
                  </a:lnTo>
                  <a:lnTo>
                    <a:pt x="476" y="280"/>
                  </a:lnTo>
                  <a:lnTo>
                    <a:pt x="391" y="195"/>
                  </a:lnTo>
                  <a:close/>
                  <a:moveTo>
                    <a:pt x="766" y="80"/>
                  </a:moveTo>
                  <a:lnTo>
                    <a:pt x="766" y="80"/>
                  </a:lnTo>
                  <a:lnTo>
                    <a:pt x="766" y="32"/>
                  </a:lnTo>
                  <a:lnTo>
                    <a:pt x="465" y="32"/>
                  </a:lnTo>
                  <a:lnTo>
                    <a:pt x="465" y="0"/>
                  </a:lnTo>
                  <a:lnTo>
                    <a:pt x="437" y="0"/>
                  </a:lnTo>
                  <a:lnTo>
                    <a:pt x="437" y="32"/>
                  </a:lnTo>
                  <a:lnTo>
                    <a:pt x="154" y="32"/>
                  </a:lnTo>
                  <a:lnTo>
                    <a:pt x="154" y="80"/>
                  </a:lnTo>
                  <a:lnTo>
                    <a:pt x="175" y="80"/>
                  </a:lnTo>
                  <a:lnTo>
                    <a:pt x="175" y="122"/>
                  </a:lnTo>
                  <a:cubicBezTo>
                    <a:pt x="190" y="124"/>
                    <a:pt x="203" y="128"/>
                    <a:pt x="216" y="135"/>
                  </a:cubicBezTo>
                  <a:lnTo>
                    <a:pt x="216" y="80"/>
                  </a:lnTo>
                  <a:lnTo>
                    <a:pt x="706" y="80"/>
                  </a:lnTo>
                  <a:lnTo>
                    <a:pt x="706" y="394"/>
                  </a:lnTo>
                  <a:lnTo>
                    <a:pt x="355" y="394"/>
                  </a:lnTo>
                  <a:cubicBezTo>
                    <a:pt x="356" y="399"/>
                    <a:pt x="358" y="404"/>
                    <a:pt x="359" y="410"/>
                  </a:cubicBezTo>
                  <a:lnTo>
                    <a:pt x="706" y="410"/>
                  </a:lnTo>
                  <a:lnTo>
                    <a:pt x="706" y="427"/>
                  </a:lnTo>
                  <a:lnTo>
                    <a:pt x="361" y="427"/>
                  </a:lnTo>
                  <a:cubicBezTo>
                    <a:pt x="361" y="430"/>
                    <a:pt x="362" y="434"/>
                    <a:pt x="362" y="438"/>
                  </a:cubicBezTo>
                  <a:lnTo>
                    <a:pt x="362" y="478"/>
                  </a:lnTo>
                  <a:lnTo>
                    <a:pt x="437" y="478"/>
                  </a:lnTo>
                  <a:lnTo>
                    <a:pt x="437" y="595"/>
                  </a:lnTo>
                  <a:lnTo>
                    <a:pt x="465" y="595"/>
                  </a:lnTo>
                  <a:lnTo>
                    <a:pt x="465" y="478"/>
                  </a:lnTo>
                  <a:lnTo>
                    <a:pt x="560" y="478"/>
                  </a:lnTo>
                  <a:lnTo>
                    <a:pt x="603" y="592"/>
                  </a:lnTo>
                  <a:lnTo>
                    <a:pt x="631" y="585"/>
                  </a:lnTo>
                  <a:lnTo>
                    <a:pt x="591" y="478"/>
                  </a:lnTo>
                  <a:lnTo>
                    <a:pt x="766" y="478"/>
                  </a:lnTo>
                  <a:lnTo>
                    <a:pt x="766" y="427"/>
                  </a:lnTo>
                  <a:lnTo>
                    <a:pt x="747" y="427"/>
                  </a:lnTo>
                  <a:lnTo>
                    <a:pt x="747" y="80"/>
                  </a:lnTo>
                  <a:lnTo>
                    <a:pt x="766" y="80"/>
                  </a:lnTo>
                  <a:close/>
                  <a:moveTo>
                    <a:pt x="161" y="310"/>
                  </a:moveTo>
                  <a:lnTo>
                    <a:pt x="161" y="310"/>
                  </a:lnTo>
                  <a:cubicBezTo>
                    <a:pt x="202" y="310"/>
                    <a:pt x="235" y="277"/>
                    <a:pt x="235" y="236"/>
                  </a:cubicBezTo>
                  <a:cubicBezTo>
                    <a:pt x="235" y="194"/>
                    <a:pt x="202" y="161"/>
                    <a:pt x="161" y="161"/>
                  </a:cubicBezTo>
                  <a:cubicBezTo>
                    <a:pt x="119" y="161"/>
                    <a:pt x="86" y="194"/>
                    <a:pt x="86" y="236"/>
                  </a:cubicBezTo>
                  <a:cubicBezTo>
                    <a:pt x="86" y="277"/>
                    <a:pt x="119" y="310"/>
                    <a:pt x="161" y="310"/>
                  </a:cubicBezTo>
                  <a:close/>
                  <a:moveTo>
                    <a:pt x="208" y="325"/>
                  </a:moveTo>
                  <a:lnTo>
                    <a:pt x="208" y="325"/>
                  </a:lnTo>
                  <a:lnTo>
                    <a:pt x="181" y="325"/>
                  </a:lnTo>
                  <a:lnTo>
                    <a:pt x="185" y="328"/>
                  </a:lnTo>
                  <a:cubicBezTo>
                    <a:pt x="188" y="331"/>
                    <a:pt x="190" y="336"/>
                    <a:pt x="188" y="339"/>
                  </a:cubicBezTo>
                  <a:lnTo>
                    <a:pt x="178" y="365"/>
                  </a:lnTo>
                  <a:lnTo>
                    <a:pt x="196" y="510"/>
                  </a:lnTo>
                  <a:lnTo>
                    <a:pt x="163" y="540"/>
                  </a:lnTo>
                  <a:lnTo>
                    <a:pt x="129" y="510"/>
                  </a:lnTo>
                  <a:lnTo>
                    <a:pt x="147" y="365"/>
                  </a:lnTo>
                  <a:lnTo>
                    <a:pt x="137" y="339"/>
                  </a:lnTo>
                  <a:cubicBezTo>
                    <a:pt x="135" y="336"/>
                    <a:pt x="137" y="331"/>
                    <a:pt x="140" y="328"/>
                  </a:cubicBezTo>
                  <a:lnTo>
                    <a:pt x="145" y="325"/>
                  </a:lnTo>
                  <a:lnTo>
                    <a:pt x="112" y="325"/>
                  </a:lnTo>
                  <a:cubicBezTo>
                    <a:pt x="50" y="325"/>
                    <a:pt x="0" y="376"/>
                    <a:pt x="0" y="438"/>
                  </a:cubicBezTo>
                  <a:lnTo>
                    <a:pt x="0" y="600"/>
                  </a:lnTo>
                  <a:lnTo>
                    <a:pt x="66" y="600"/>
                  </a:lnTo>
                  <a:lnTo>
                    <a:pt x="66" y="432"/>
                  </a:lnTo>
                  <a:lnTo>
                    <a:pt x="89" y="432"/>
                  </a:lnTo>
                  <a:lnTo>
                    <a:pt x="89" y="600"/>
                  </a:lnTo>
                  <a:lnTo>
                    <a:pt x="230" y="600"/>
                  </a:lnTo>
                  <a:lnTo>
                    <a:pt x="230" y="432"/>
                  </a:lnTo>
                  <a:lnTo>
                    <a:pt x="253" y="432"/>
                  </a:lnTo>
                  <a:lnTo>
                    <a:pt x="253" y="600"/>
                  </a:lnTo>
                  <a:lnTo>
                    <a:pt x="321" y="600"/>
                  </a:lnTo>
                  <a:lnTo>
                    <a:pt x="321" y="438"/>
                  </a:lnTo>
                  <a:cubicBezTo>
                    <a:pt x="321" y="376"/>
                    <a:pt x="271" y="325"/>
                    <a:pt x="208" y="3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7" name="Freeform 14"/>
            <p:cNvSpPr>
              <a:spLocks noEditPoints="1"/>
            </p:cNvSpPr>
            <p:nvPr/>
          </p:nvSpPr>
          <p:spPr bwMode="auto">
            <a:xfrm>
              <a:off x="3367064" y="2568945"/>
              <a:ext cx="395577" cy="494730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8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1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2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8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7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8"/>
                  </a:lnTo>
                  <a:lnTo>
                    <a:pt x="383" y="28"/>
                  </a:lnTo>
                  <a:cubicBezTo>
                    <a:pt x="389" y="28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5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1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1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2"/>
                  </a:moveTo>
                  <a:lnTo>
                    <a:pt x="156" y="322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2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8" name="Freeform 15"/>
            <p:cNvSpPr>
              <a:spLocks noEditPoints="1"/>
            </p:cNvSpPr>
            <p:nvPr/>
          </p:nvSpPr>
          <p:spPr bwMode="auto">
            <a:xfrm>
              <a:off x="6560577" y="4146108"/>
              <a:ext cx="464802" cy="494730"/>
            </a:xfrm>
            <a:custGeom>
              <a:avLst/>
              <a:gdLst>
                <a:gd name="T0" fmla="*/ 171 w 568"/>
                <a:gd name="T1" fmla="*/ 92 h 606"/>
                <a:gd name="T2" fmla="*/ 372 w 568"/>
                <a:gd name="T3" fmla="*/ 67 h 606"/>
                <a:gd name="T4" fmla="*/ 300 w 568"/>
                <a:gd name="T5" fmla="*/ 41 h 606"/>
                <a:gd name="T6" fmla="*/ 217 w 568"/>
                <a:gd name="T7" fmla="*/ 41 h 606"/>
                <a:gd name="T8" fmla="*/ 145 w 568"/>
                <a:gd name="T9" fmla="*/ 67 h 606"/>
                <a:gd name="T10" fmla="*/ 468 w 568"/>
                <a:gd name="T11" fmla="*/ 525 h 606"/>
                <a:gd name="T12" fmla="*/ 475 w 568"/>
                <a:gd name="T13" fmla="*/ 507 h 606"/>
                <a:gd name="T14" fmla="*/ 443 w 568"/>
                <a:gd name="T15" fmla="*/ 393 h 606"/>
                <a:gd name="T16" fmla="*/ 422 w 568"/>
                <a:gd name="T17" fmla="*/ 393 h 606"/>
                <a:gd name="T18" fmla="*/ 422 w 568"/>
                <a:gd name="T19" fmla="*/ 481 h 606"/>
                <a:gd name="T20" fmla="*/ 422 w 568"/>
                <a:gd name="T21" fmla="*/ 483 h 606"/>
                <a:gd name="T22" fmla="*/ 423 w 568"/>
                <a:gd name="T23" fmla="*/ 484 h 606"/>
                <a:gd name="T24" fmla="*/ 425 w 568"/>
                <a:gd name="T25" fmla="*/ 486 h 606"/>
                <a:gd name="T26" fmla="*/ 541 w 568"/>
                <a:gd name="T27" fmla="*/ 400 h 606"/>
                <a:gd name="T28" fmla="*/ 432 w 568"/>
                <a:gd name="T29" fmla="*/ 342 h 606"/>
                <a:gd name="T30" fmla="*/ 407 w 568"/>
                <a:gd name="T31" fmla="*/ 604 h 606"/>
                <a:gd name="T32" fmla="*/ 562 w 568"/>
                <a:gd name="T33" fmla="*/ 499 h 606"/>
                <a:gd name="T34" fmla="*/ 542 w 568"/>
                <a:gd name="T35" fmla="*/ 495 h 606"/>
                <a:gd name="T36" fmla="*/ 432 w 568"/>
                <a:gd name="T37" fmla="*/ 586 h 606"/>
                <a:gd name="T38" fmla="*/ 323 w 568"/>
                <a:gd name="T39" fmla="*/ 453 h 606"/>
                <a:gd name="T40" fmla="*/ 453 w 568"/>
                <a:gd name="T41" fmla="*/ 365 h 606"/>
                <a:gd name="T42" fmla="*/ 542 w 568"/>
                <a:gd name="T43" fmla="*/ 495 h 606"/>
                <a:gd name="T44" fmla="*/ 190 w 568"/>
                <a:gd name="T45" fmla="*/ 494 h 606"/>
                <a:gd name="T46" fmla="*/ 325 w 568"/>
                <a:gd name="T47" fmla="*/ 360 h 606"/>
                <a:gd name="T48" fmla="*/ 353 w 568"/>
                <a:gd name="T49" fmla="*/ 339 h 606"/>
                <a:gd name="T50" fmla="*/ 491 w 568"/>
                <a:gd name="T51" fmla="*/ 205 h 606"/>
                <a:gd name="T52" fmla="*/ 496 w 568"/>
                <a:gd name="T53" fmla="*/ 331 h 606"/>
                <a:gd name="T54" fmla="*/ 518 w 568"/>
                <a:gd name="T55" fmla="*/ 339 h 606"/>
                <a:gd name="T56" fmla="*/ 518 w 568"/>
                <a:gd name="T57" fmla="*/ 139 h 606"/>
                <a:gd name="T58" fmla="*/ 27 w 568"/>
                <a:gd name="T59" fmla="*/ 112 h 606"/>
                <a:gd name="T60" fmla="*/ 0 w 568"/>
                <a:gd name="T61" fmla="*/ 211 h 606"/>
                <a:gd name="T62" fmla="*/ 0 w 568"/>
                <a:gd name="T63" fmla="*/ 360 h 606"/>
                <a:gd name="T64" fmla="*/ 0 w 568"/>
                <a:gd name="T65" fmla="*/ 504 h 606"/>
                <a:gd name="T66" fmla="*/ 286 w 568"/>
                <a:gd name="T67" fmla="*/ 531 h 606"/>
                <a:gd name="T68" fmla="*/ 21 w 568"/>
                <a:gd name="T69" fmla="*/ 211 h 606"/>
                <a:gd name="T70" fmla="*/ 27 w 568"/>
                <a:gd name="T71" fmla="*/ 205 h 606"/>
                <a:gd name="T72" fmla="*/ 169 w 568"/>
                <a:gd name="T73" fmla="*/ 339 h 606"/>
                <a:gd name="T74" fmla="*/ 21 w 568"/>
                <a:gd name="T75" fmla="*/ 211 h 606"/>
                <a:gd name="T76" fmla="*/ 169 w 568"/>
                <a:gd name="T77" fmla="*/ 360 h 606"/>
                <a:gd name="T78" fmla="*/ 27 w 568"/>
                <a:gd name="T79" fmla="*/ 494 h 606"/>
                <a:gd name="T80" fmla="*/ 21 w 568"/>
                <a:gd name="T81" fmla="*/ 360 h 606"/>
                <a:gd name="T82" fmla="*/ 190 w 568"/>
                <a:gd name="T83" fmla="*/ 339 h 606"/>
                <a:gd name="T84" fmla="*/ 190 w 568"/>
                <a:gd name="T85" fmla="*/ 205 h 606"/>
                <a:gd name="T86" fmla="*/ 332 w 568"/>
                <a:gd name="T87" fmla="*/ 339 h 606"/>
                <a:gd name="T88" fmla="*/ 342 w 568"/>
                <a:gd name="T89" fmla="*/ 139 h 606"/>
                <a:gd name="T90" fmla="*/ 361 w 568"/>
                <a:gd name="T91" fmla="*/ 157 h 606"/>
                <a:gd name="T92" fmla="*/ 324 w 568"/>
                <a:gd name="T93" fmla="*/ 157 h 606"/>
                <a:gd name="T94" fmla="*/ 180 w 568"/>
                <a:gd name="T95" fmla="*/ 139 h 606"/>
                <a:gd name="T96" fmla="*/ 198 w 568"/>
                <a:gd name="T97" fmla="*/ 157 h 606"/>
                <a:gd name="T98" fmla="*/ 161 w 568"/>
                <a:gd name="T99" fmla="*/ 157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8" h="606">
                  <a:moveTo>
                    <a:pt x="145" y="67"/>
                  </a:moveTo>
                  <a:cubicBezTo>
                    <a:pt x="145" y="81"/>
                    <a:pt x="157" y="92"/>
                    <a:pt x="171" y="92"/>
                  </a:cubicBezTo>
                  <a:lnTo>
                    <a:pt x="347" y="92"/>
                  </a:lnTo>
                  <a:cubicBezTo>
                    <a:pt x="361" y="92"/>
                    <a:pt x="372" y="81"/>
                    <a:pt x="372" y="67"/>
                  </a:cubicBezTo>
                  <a:cubicBezTo>
                    <a:pt x="372" y="53"/>
                    <a:pt x="361" y="41"/>
                    <a:pt x="347" y="41"/>
                  </a:cubicBezTo>
                  <a:lnTo>
                    <a:pt x="300" y="41"/>
                  </a:lnTo>
                  <a:cubicBezTo>
                    <a:pt x="300" y="18"/>
                    <a:pt x="282" y="0"/>
                    <a:pt x="259" y="0"/>
                  </a:cubicBezTo>
                  <a:cubicBezTo>
                    <a:pt x="236" y="0"/>
                    <a:pt x="217" y="18"/>
                    <a:pt x="217" y="41"/>
                  </a:cubicBezTo>
                  <a:lnTo>
                    <a:pt x="171" y="41"/>
                  </a:lnTo>
                  <a:cubicBezTo>
                    <a:pt x="157" y="41"/>
                    <a:pt x="145" y="53"/>
                    <a:pt x="145" y="67"/>
                  </a:cubicBezTo>
                  <a:close/>
                  <a:moveTo>
                    <a:pt x="460" y="522"/>
                  </a:moveTo>
                  <a:cubicBezTo>
                    <a:pt x="462" y="524"/>
                    <a:pt x="465" y="525"/>
                    <a:pt x="468" y="525"/>
                  </a:cubicBezTo>
                  <a:cubicBezTo>
                    <a:pt x="471" y="525"/>
                    <a:pt x="473" y="524"/>
                    <a:pt x="475" y="522"/>
                  </a:cubicBezTo>
                  <a:cubicBezTo>
                    <a:pt x="480" y="518"/>
                    <a:pt x="480" y="511"/>
                    <a:pt x="475" y="507"/>
                  </a:cubicBezTo>
                  <a:lnTo>
                    <a:pt x="443" y="474"/>
                  </a:lnTo>
                  <a:lnTo>
                    <a:pt x="443" y="393"/>
                  </a:lnTo>
                  <a:cubicBezTo>
                    <a:pt x="443" y="387"/>
                    <a:pt x="438" y="383"/>
                    <a:pt x="432" y="383"/>
                  </a:cubicBezTo>
                  <a:cubicBezTo>
                    <a:pt x="426" y="383"/>
                    <a:pt x="422" y="387"/>
                    <a:pt x="422" y="393"/>
                  </a:cubicBezTo>
                  <a:lnTo>
                    <a:pt x="422" y="479"/>
                  </a:lnTo>
                  <a:cubicBezTo>
                    <a:pt x="422" y="479"/>
                    <a:pt x="422" y="480"/>
                    <a:pt x="422" y="481"/>
                  </a:cubicBezTo>
                  <a:cubicBezTo>
                    <a:pt x="422" y="481"/>
                    <a:pt x="422" y="481"/>
                    <a:pt x="422" y="481"/>
                  </a:cubicBezTo>
                  <a:cubicBezTo>
                    <a:pt x="422" y="482"/>
                    <a:pt x="422" y="482"/>
                    <a:pt x="422" y="483"/>
                  </a:cubicBezTo>
                  <a:cubicBezTo>
                    <a:pt x="423" y="483"/>
                    <a:pt x="423" y="483"/>
                    <a:pt x="423" y="484"/>
                  </a:cubicBezTo>
                  <a:cubicBezTo>
                    <a:pt x="423" y="484"/>
                    <a:pt x="423" y="484"/>
                    <a:pt x="423" y="484"/>
                  </a:cubicBezTo>
                  <a:cubicBezTo>
                    <a:pt x="424" y="485"/>
                    <a:pt x="424" y="485"/>
                    <a:pt x="425" y="486"/>
                  </a:cubicBezTo>
                  <a:cubicBezTo>
                    <a:pt x="425" y="486"/>
                    <a:pt x="425" y="486"/>
                    <a:pt x="425" y="486"/>
                  </a:cubicBezTo>
                  <a:lnTo>
                    <a:pt x="460" y="522"/>
                  </a:lnTo>
                  <a:close/>
                  <a:moveTo>
                    <a:pt x="541" y="400"/>
                  </a:moveTo>
                  <a:cubicBezTo>
                    <a:pt x="522" y="371"/>
                    <a:pt x="492" y="351"/>
                    <a:pt x="457" y="344"/>
                  </a:cubicBezTo>
                  <a:cubicBezTo>
                    <a:pt x="449" y="343"/>
                    <a:pt x="440" y="342"/>
                    <a:pt x="432" y="342"/>
                  </a:cubicBezTo>
                  <a:cubicBezTo>
                    <a:pt x="369" y="342"/>
                    <a:pt x="314" y="387"/>
                    <a:pt x="303" y="449"/>
                  </a:cubicBezTo>
                  <a:cubicBezTo>
                    <a:pt x="289" y="521"/>
                    <a:pt x="336" y="590"/>
                    <a:pt x="407" y="604"/>
                  </a:cubicBezTo>
                  <a:cubicBezTo>
                    <a:pt x="416" y="605"/>
                    <a:pt x="424" y="606"/>
                    <a:pt x="432" y="606"/>
                  </a:cubicBezTo>
                  <a:cubicBezTo>
                    <a:pt x="496" y="606"/>
                    <a:pt x="550" y="561"/>
                    <a:pt x="562" y="499"/>
                  </a:cubicBezTo>
                  <a:cubicBezTo>
                    <a:pt x="568" y="464"/>
                    <a:pt x="561" y="429"/>
                    <a:pt x="541" y="400"/>
                  </a:cubicBezTo>
                  <a:close/>
                  <a:moveTo>
                    <a:pt x="542" y="495"/>
                  </a:moveTo>
                  <a:lnTo>
                    <a:pt x="542" y="495"/>
                  </a:lnTo>
                  <a:cubicBezTo>
                    <a:pt x="532" y="547"/>
                    <a:pt x="486" y="586"/>
                    <a:pt x="432" y="586"/>
                  </a:cubicBezTo>
                  <a:cubicBezTo>
                    <a:pt x="425" y="586"/>
                    <a:pt x="418" y="585"/>
                    <a:pt x="411" y="584"/>
                  </a:cubicBezTo>
                  <a:cubicBezTo>
                    <a:pt x="351" y="572"/>
                    <a:pt x="311" y="513"/>
                    <a:pt x="323" y="453"/>
                  </a:cubicBezTo>
                  <a:cubicBezTo>
                    <a:pt x="333" y="401"/>
                    <a:pt x="379" y="363"/>
                    <a:pt x="432" y="363"/>
                  </a:cubicBezTo>
                  <a:cubicBezTo>
                    <a:pt x="439" y="363"/>
                    <a:pt x="446" y="363"/>
                    <a:pt x="453" y="365"/>
                  </a:cubicBezTo>
                  <a:cubicBezTo>
                    <a:pt x="482" y="370"/>
                    <a:pt x="508" y="387"/>
                    <a:pt x="524" y="411"/>
                  </a:cubicBezTo>
                  <a:cubicBezTo>
                    <a:pt x="541" y="436"/>
                    <a:pt x="547" y="466"/>
                    <a:pt x="542" y="495"/>
                  </a:cubicBezTo>
                  <a:close/>
                  <a:moveTo>
                    <a:pt x="277" y="494"/>
                  </a:moveTo>
                  <a:lnTo>
                    <a:pt x="190" y="494"/>
                  </a:lnTo>
                  <a:lnTo>
                    <a:pt x="190" y="360"/>
                  </a:lnTo>
                  <a:lnTo>
                    <a:pt x="325" y="360"/>
                  </a:lnTo>
                  <a:cubicBezTo>
                    <a:pt x="334" y="352"/>
                    <a:pt x="343" y="345"/>
                    <a:pt x="353" y="339"/>
                  </a:cubicBezTo>
                  <a:lnTo>
                    <a:pt x="353" y="339"/>
                  </a:lnTo>
                  <a:lnTo>
                    <a:pt x="353" y="205"/>
                  </a:lnTo>
                  <a:lnTo>
                    <a:pt x="491" y="205"/>
                  </a:lnTo>
                  <a:cubicBezTo>
                    <a:pt x="494" y="205"/>
                    <a:pt x="496" y="208"/>
                    <a:pt x="496" y="211"/>
                  </a:cubicBezTo>
                  <a:lnTo>
                    <a:pt x="496" y="331"/>
                  </a:lnTo>
                  <a:cubicBezTo>
                    <a:pt x="504" y="335"/>
                    <a:pt x="511" y="339"/>
                    <a:pt x="518" y="343"/>
                  </a:cubicBezTo>
                  <a:lnTo>
                    <a:pt x="518" y="339"/>
                  </a:lnTo>
                  <a:lnTo>
                    <a:pt x="518" y="211"/>
                  </a:lnTo>
                  <a:lnTo>
                    <a:pt x="518" y="139"/>
                  </a:lnTo>
                  <a:cubicBezTo>
                    <a:pt x="518" y="124"/>
                    <a:pt x="506" y="112"/>
                    <a:pt x="491" y="112"/>
                  </a:cubicBezTo>
                  <a:lnTo>
                    <a:pt x="27" y="112"/>
                  </a:lnTo>
                  <a:cubicBezTo>
                    <a:pt x="12" y="112"/>
                    <a:pt x="0" y="124"/>
                    <a:pt x="0" y="139"/>
                  </a:cubicBezTo>
                  <a:lnTo>
                    <a:pt x="0" y="211"/>
                  </a:lnTo>
                  <a:lnTo>
                    <a:pt x="0" y="339"/>
                  </a:lnTo>
                  <a:lnTo>
                    <a:pt x="0" y="360"/>
                  </a:lnTo>
                  <a:lnTo>
                    <a:pt x="0" y="488"/>
                  </a:lnTo>
                  <a:lnTo>
                    <a:pt x="0" y="504"/>
                  </a:lnTo>
                  <a:cubicBezTo>
                    <a:pt x="0" y="519"/>
                    <a:pt x="12" y="531"/>
                    <a:pt x="27" y="531"/>
                  </a:cubicBezTo>
                  <a:lnTo>
                    <a:pt x="286" y="531"/>
                  </a:lnTo>
                  <a:cubicBezTo>
                    <a:pt x="282" y="519"/>
                    <a:pt x="278" y="507"/>
                    <a:pt x="277" y="494"/>
                  </a:cubicBezTo>
                  <a:close/>
                  <a:moveTo>
                    <a:pt x="21" y="211"/>
                  </a:moveTo>
                  <a:lnTo>
                    <a:pt x="21" y="211"/>
                  </a:lnTo>
                  <a:cubicBezTo>
                    <a:pt x="21" y="208"/>
                    <a:pt x="24" y="205"/>
                    <a:pt x="27" y="205"/>
                  </a:cubicBezTo>
                  <a:lnTo>
                    <a:pt x="169" y="205"/>
                  </a:lnTo>
                  <a:lnTo>
                    <a:pt x="169" y="339"/>
                  </a:lnTo>
                  <a:lnTo>
                    <a:pt x="21" y="339"/>
                  </a:lnTo>
                  <a:lnTo>
                    <a:pt x="21" y="211"/>
                  </a:lnTo>
                  <a:close/>
                  <a:moveTo>
                    <a:pt x="169" y="360"/>
                  </a:moveTo>
                  <a:lnTo>
                    <a:pt x="169" y="360"/>
                  </a:lnTo>
                  <a:lnTo>
                    <a:pt x="169" y="494"/>
                  </a:lnTo>
                  <a:lnTo>
                    <a:pt x="27" y="494"/>
                  </a:lnTo>
                  <a:cubicBezTo>
                    <a:pt x="24" y="494"/>
                    <a:pt x="21" y="491"/>
                    <a:pt x="21" y="488"/>
                  </a:cubicBezTo>
                  <a:lnTo>
                    <a:pt x="21" y="360"/>
                  </a:lnTo>
                  <a:lnTo>
                    <a:pt x="169" y="360"/>
                  </a:lnTo>
                  <a:close/>
                  <a:moveTo>
                    <a:pt x="190" y="339"/>
                  </a:moveTo>
                  <a:lnTo>
                    <a:pt x="190" y="339"/>
                  </a:lnTo>
                  <a:lnTo>
                    <a:pt x="190" y="205"/>
                  </a:lnTo>
                  <a:lnTo>
                    <a:pt x="332" y="205"/>
                  </a:lnTo>
                  <a:lnTo>
                    <a:pt x="332" y="339"/>
                  </a:lnTo>
                  <a:lnTo>
                    <a:pt x="190" y="339"/>
                  </a:lnTo>
                  <a:close/>
                  <a:moveTo>
                    <a:pt x="342" y="139"/>
                  </a:moveTo>
                  <a:lnTo>
                    <a:pt x="342" y="139"/>
                  </a:lnTo>
                  <a:cubicBezTo>
                    <a:pt x="353" y="139"/>
                    <a:pt x="361" y="147"/>
                    <a:pt x="361" y="157"/>
                  </a:cubicBezTo>
                  <a:cubicBezTo>
                    <a:pt x="361" y="167"/>
                    <a:pt x="353" y="176"/>
                    <a:pt x="342" y="176"/>
                  </a:cubicBezTo>
                  <a:cubicBezTo>
                    <a:pt x="332" y="176"/>
                    <a:pt x="324" y="167"/>
                    <a:pt x="324" y="157"/>
                  </a:cubicBezTo>
                  <a:cubicBezTo>
                    <a:pt x="324" y="147"/>
                    <a:pt x="332" y="139"/>
                    <a:pt x="342" y="139"/>
                  </a:cubicBezTo>
                  <a:close/>
                  <a:moveTo>
                    <a:pt x="180" y="139"/>
                  </a:moveTo>
                  <a:lnTo>
                    <a:pt x="180" y="139"/>
                  </a:lnTo>
                  <a:cubicBezTo>
                    <a:pt x="190" y="139"/>
                    <a:pt x="198" y="147"/>
                    <a:pt x="198" y="157"/>
                  </a:cubicBezTo>
                  <a:cubicBezTo>
                    <a:pt x="198" y="167"/>
                    <a:pt x="190" y="176"/>
                    <a:pt x="180" y="176"/>
                  </a:cubicBezTo>
                  <a:cubicBezTo>
                    <a:pt x="170" y="176"/>
                    <a:pt x="161" y="167"/>
                    <a:pt x="161" y="157"/>
                  </a:cubicBezTo>
                  <a:cubicBezTo>
                    <a:pt x="161" y="147"/>
                    <a:pt x="170" y="139"/>
                    <a:pt x="180" y="1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9" name="Freeform 16"/>
            <p:cNvSpPr>
              <a:spLocks noEditPoints="1"/>
            </p:cNvSpPr>
            <p:nvPr/>
          </p:nvSpPr>
          <p:spPr bwMode="auto">
            <a:xfrm>
              <a:off x="1268281" y="2566966"/>
              <a:ext cx="526117" cy="494730"/>
            </a:xfrm>
            <a:custGeom>
              <a:avLst/>
              <a:gdLst>
                <a:gd name="T0" fmla="*/ 21 w 643"/>
                <a:gd name="T1" fmla="*/ 478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6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2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7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9"/>
                    <a:pt x="51" y="579"/>
                  </a:cubicBezTo>
                  <a:cubicBezTo>
                    <a:pt x="35" y="578"/>
                    <a:pt x="21" y="566"/>
                    <a:pt x="21" y="550"/>
                  </a:cubicBezTo>
                  <a:cubicBezTo>
                    <a:pt x="21" y="526"/>
                    <a:pt x="21" y="502"/>
                    <a:pt x="21" y="478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60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8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8"/>
                    <a:pt x="515" y="446"/>
                    <a:pt x="515" y="455"/>
                  </a:cubicBezTo>
                  <a:cubicBezTo>
                    <a:pt x="515" y="471"/>
                    <a:pt x="511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9"/>
                  </a:cubicBezTo>
                  <a:cubicBezTo>
                    <a:pt x="466" y="477"/>
                    <a:pt x="467" y="474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4"/>
                    <a:pt x="407" y="386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2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9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8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1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2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6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6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2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6" y="396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1" y="464"/>
                  </a:lnTo>
                  <a:lnTo>
                    <a:pt x="312" y="465"/>
                  </a:lnTo>
                  <a:lnTo>
                    <a:pt x="312" y="466"/>
                  </a:lnTo>
                  <a:lnTo>
                    <a:pt x="329" y="460"/>
                  </a:lnTo>
                  <a:lnTo>
                    <a:pt x="328" y="460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7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3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6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9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1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7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9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8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9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7"/>
                  </a:lnTo>
                  <a:lnTo>
                    <a:pt x="490" y="567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4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2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8" y="552"/>
                  </a:lnTo>
                  <a:lnTo>
                    <a:pt x="529" y="552"/>
                  </a:lnTo>
                  <a:lnTo>
                    <a:pt x="530" y="552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29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1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9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1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6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3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8" y="281"/>
                  </a:lnTo>
                  <a:lnTo>
                    <a:pt x="528" y="281"/>
                  </a:lnTo>
                  <a:lnTo>
                    <a:pt x="527" y="281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1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9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0" name="Freeform 17"/>
            <p:cNvSpPr>
              <a:spLocks noEditPoints="1"/>
            </p:cNvSpPr>
            <p:nvPr/>
          </p:nvSpPr>
          <p:spPr bwMode="auto">
            <a:xfrm>
              <a:off x="5383394" y="1806217"/>
              <a:ext cx="484581" cy="518478"/>
            </a:xfrm>
            <a:custGeom>
              <a:avLst/>
              <a:gdLst>
                <a:gd name="T0" fmla="*/ 224 w 593"/>
                <a:gd name="T1" fmla="*/ 394 h 633"/>
                <a:gd name="T2" fmla="*/ 213 w 593"/>
                <a:gd name="T3" fmla="*/ 358 h 633"/>
                <a:gd name="T4" fmla="*/ 259 w 593"/>
                <a:gd name="T5" fmla="*/ 173 h 633"/>
                <a:gd name="T6" fmla="*/ 307 w 593"/>
                <a:gd name="T7" fmla="*/ 323 h 633"/>
                <a:gd name="T8" fmla="*/ 367 w 593"/>
                <a:gd name="T9" fmla="*/ 149 h 633"/>
                <a:gd name="T10" fmla="*/ 234 w 593"/>
                <a:gd name="T11" fmla="*/ 296 h 633"/>
                <a:gd name="T12" fmla="*/ 223 w 593"/>
                <a:gd name="T13" fmla="*/ 315 h 633"/>
                <a:gd name="T14" fmla="*/ 304 w 593"/>
                <a:gd name="T15" fmla="*/ 363 h 633"/>
                <a:gd name="T16" fmla="*/ 391 w 593"/>
                <a:gd name="T17" fmla="*/ 127 h 633"/>
                <a:gd name="T18" fmla="*/ 395 w 593"/>
                <a:gd name="T19" fmla="*/ 81 h 633"/>
                <a:gd name="T20" fmla="*/ 391 w 593"/>
                <a:gd name="T21" fmla="*/ 127 h 633"/>
                <a:gd name="T22" fmla="*/ 463 w 593"/>
                <a:gd name="T23" fmla="*/ 149 h 633"/>
                <a:gd name="T24" fmla="*/ 417 w 593"/>
                <a:gd name="T25" fmla="*/ 154 h 633"/>
                <a:gd name="T26" fmla="*/ 338 w 593"/>
                <a:gd name="T27" fmla="*/ 107 h 633"/>
                <a:gd name="T28" fmla="*/ 319 w 593"/>
                <a:gd name="T29" fmla="*/ 65 h 633"/>
                <a:gd name="T30" fmla="*/ 338 w 593"/>
                <a:gd name="T31" fmla="*/ 107 h 633"/>
                <a:gd name="T32" fmla="*/ 261 w 593"/>
                <a:gd name="T33" fmla="*/ 79 h 633"/>
                <a:gd name="T34" fmla="*/ 266 w 593"/>
                <a:gd name="T35" fmla="*/ 125 h 633"/>
                <a:gd name="T36" fmla="*/ 435 w 593"/>
                <a:gd name="T37" fmla="*/ 226 h 633"/>
                <a:gd name="T38" fmla="*/ 477 w 593"/>
                <a:gd name="T39" fmla="*/ 207 h 633"/>
                <a:gd name="T40" fmla="*/ 435 w 593"/>
                <a:gd name="T41" fmla="*/ 226 h 633"/>
                <a:gd name="T42" fmla="*/ 218 w 593"/>
                <a:gd name="T43" fmla="*/ 324 h 633"/>
                <a:gd name="T44" fmla="*/ 206 w 593"/>
                <a:gd name="T45" fmla="*/ 344 h 633"/>
                <a:gd name="T46" fmla="*/ 288 w 593"/>
                <a:gd name="T47" fmla="*/ 391 h 633"/>
                <a:gd name="T48" fmla="*/ 216 w 593"/>
                <a:gd name="T49" fmla="*/ 633 h 633"/>
                <a:gd name="T50" fmla="*/ 231 w 593"/>
                <a:gd name="T51" fmla="*/ 37 h 633"/>
                <a:gd name="T52" fmla="*/ 564 w 593"/>
                <a:gd name="T53" fmla="*/ 180 h 633"/>
                <a:gd name="T54" fmla="*/ 569 w 593"/>
                <a:gd name="T55" fmla="*/ 276 h 633"/>
                <a:gd name="T56" fmla="*/ 586 w 593"/>
                <a:gd name="T57" fmla="*/ 396 h 633"/>
                <a:gd name="T58" fmla="*/ 565 w 593"/>
                <a:gd name="T59" fmla="*/ 498 h 633"/>
                <a:gd name="T60" fmla="*/ 442 w 593"/>
                <a:gd name="T61" fmla="*/ 526 h 633"/>
                <a:gd name="T62" fmla="*/ 216 w 593"/>
                <a:gd name="T63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3" h="633">
                  <a:moveTo>
                    <a:pt x="213" y="358"/>
                  </a:moveTo>
                  <a:cubicBezTo>
                    <a:pt x="207" y="371"/>
                    <a:pt x="212" y="387"/>
                    <a:pt x="224" y="394"/>
                  </a:cubicBezTo>
                  <a:cubicBezTo>
                    <a:pt x="235" y="400"/>
                    <a:pt x="248" y="398"/>
                    <a:pt x="257" y="391"/>
                  </a:cubicBezTo>
                  <a:lnTo>
                    <a:pt x="213" y="358"/>
                  </a:lnTo>
                  <a:close/>
                  <a:moveTo>
                    <a:pt x="367" y="149"/>
                  </a:moveTo>
                  <a:cubicBezTo>
                    <a:pt x="328" y="126"/>
                    <a:pt x="279" y="137"/>
                    <a:pt x="259" y="173"/>
                  </a:cubicBezTo>
                  <a:cubicBezTo>
                    <a:pt x="238" y="210"/>
                    <a:pt x="265" y="250"/>
                    <a:pt x="246" y="288"/>
                  </a:cubicBezTo>
                  <a:lnTo>
                    <a:pt x="307" y="323"/>
                  </a:lnTo>
                  <a:cubicBezTo>
                    <a:pt x="330" y="288"/>
                    <a:pt x="380" y="291"/>
                    <a:pt x="401" y="255"/>
                  </a:cubicBezTo>
                  <a:cubicBezTo>
                    <a:pt x="421" y="219"/>
                    <a:pt x="406" y="172"/>
                    <a:pt x="367" y="149"/>
                  </a:cubicBezTo>
                  <a:close/>
                  <a:moveTo>
                    <a:pt x="301" y="346"/>
                  </a:moveTo>
                  <a:lnTo>
                    <a:pt x="234" y="296"/>
                  </a:lnTo>
                  <a:cubicBezTo>
                    <a:pt x="229" y="292"/>
                    <a:pt x="223" y="293"/>
                    <a:pt x="219" y="299"/>
                  </a:cubicBezTo>
                  <a:cubicBezTo>
                    <a:pt x="216" y="304"/>
                    <a:pt x="218" y="312"/>
                    <a:pt x="223" y="315"/>
                  </a:cubicBezTo>
                  <a:lnTo>
                    <a:pt x="289" y="366"/>
                  </a:lnTo>
                  <a:cubicBezTo>
                    <a:pt x="295" y="370"/>
                    <a:pt x="301" y="368"/>
                    <a:pt x="304" y="363"/>
                  </a:cubicBezTo>
                  <a:cubicBezTo>
                    <a:pt x="307" y="357"/>
                    <a:pt x="306" y="350"/>
                    <a:pt x="301" y="346"/>
                  </a:cubicBezTo>
                  <a:close/>
                  <a:moveTo>
                    <a:pt x="391" y="127"/>
                  </a:moveTo>
                  <a:lnTo>
                    <a:pt x="412" y="90"/>
                  </a:lnTo>
                  <a:lnTo>
                    <a:pt x="395" y="81"/>
                  </a:lnTo>
                  <a:lnTo>
                    <a:pt x="374" y="117"/>
                  </a:lnTo>
                  <a:lnTo>
                    <a:pt x="391" y="127"/>
                  </a:lnTo>
                  <a:close/>
                  <a:moveTo>
                    <a:pt x="426" y="170"/>
                  </a:moveTo>
                  <a:lnTo>
                    <a:pt x="463" y="149"/>
                  </a:lnTo>
                  <a:lnTo>
                    <a:pt x="453" y="133"/>
                  </a:lnTo>
                  <a:lnTo>
                    <a:pt x="417" y="154"/>
                  </a:lnTo>
                  <a:lnTo>
                    <a:pt x="426" y="170"/>
                  </a:lnTo>
                  <a:close/>
                  <a:moveTo>
                    <a:pt x="338" y="107"/>
                  </a:moveTo>
                  <a:lnTo>
                    <a:pt x="338" y="65"/>
                  </a:lnTo>
                  <a:lnTo>
                    <a:pt x="319" y="65"/>
                  </a:lnTo>
                  <a:lnTo>
                    <a:pt x="319" y="107"/>
                  </a:lnTo>
                  <a:lnTo>
                    <a:pt x="338" y="107"/>
                  </a:lnTo>
                  <a:close/>
                  <a:moveTo>
                    <a:pt x="282" y="116"/>
                  </a:moveTo>
                  <a:lnTo>
                    <a:pt x="261" y="79"/>
                  </a:lnTo>
                  <a:lnTo>
                    <a:pt x="245" y="89"/>
                  </a:lnTo>
                  <a:lnTo>
                    <a:pt x="266" y="125"/>
                  </a:lnTo>
                  <a:lnTo>
                    <a:pt x="282" y="116"/>
                  </a:lnTo>
                  <a:close/>
                  <a:moveTo>
                    <a:pt x="435" y="226"/>
                  </a:moveTo>
                  <a:lnTo>
                    <a:pt x="477" y="226"/>
                  </a:lnTo>
                  <a:lnTo>
                    <a:pt x="477" y="207"/>
                  </a:lnTo>
                  <a:lnTo>
                    <a:pt x="436" y="207"/>
                  </a:lnTo>
                  <a:lnTo>
                    <a:pt x="435" y="226"/>
                  </a:lnTo>
                  <a:close/>
                  <a:moveTo>
                    <a:pt x="284" y="375"/>
                  </a:moveTo>
                  <a:lnTo>
                    <a:pt x="218" y="324"/>
                  </a:lnTo>
                  <a:cubicBezTo>
                    <a:pt x="213" y="320"/>
                    <a:pt x="206" y="322"/>
                    <a:pt x="203" y="327"/>
                  </a:cubicBezTo>
                  <a:cubicBezTo>
                    <a:pt x="200" y="333"/>
                    <a:pt x="201" y="340"/>
                    <a:pt x="206" y="344"/>
                  </a:cubicBezTo>
                  <a:lnTo>
                    <a:pt x="273" y="394"/>
                  </a:lnTo>
                  <a:cubicBezTo>
                    <a:pt x="278" y="398"/>
                    <a:pt x="285" y="397"/>
                    <a:pt x="288" y="391"/>
                  </a:cubicBezTo>
                  <a:cubicBezTo>
                    <a:pt x="291" y="386"/>
                    <a:pt x="289" y="378"/>
                    <a:pt x="284" y="375"/>
                  </a:cubicBezTo>
                  <a:close/>
                  <a:moveTo>
                    <a:pt x="216" y="633"/>
                  </a:moveTo>
                  <a:cubicBezTo>
                    <a:pt x="223" y="583"/>
                    <a:pt x="223" y="530"/>
                    <a:pt x="210" y="483"/>
                  </a:cubicBezTo>
                  <a:cubicBezTo>
                    <a:pt x="0" y="365"/>
                    <a:pt x="55" y="92"/>
                    <a:pt x="231" y="37"/>
                  </a:cubicBezTo>
                  <a:cubicBezTo>
                    <a:pt x="324" y="0"/>
                    <a:pt x="450" y="22"/>
                    <a:pt x="533" y="105"/>
                  </a:cubicBezTo>
                  <a:cubicBezTo>
                    <a:pt x="593" y="165"/>
                    <a:pt x="564" y="180"/>
                    <a:pt x="564" y="180"/>
                  </a:cubicBezTo>
                  <a:lnTo>
                    <a:pt x="551" y="187"/>
                  </a:lnTo>
                  <a:cubicBezTo>
                    <a:pt x="558" y="216"/>
                    <a:pt x="571" y="268"/>
                    <a:pt x="569" y="276"/>
                  </a:cubicBezTo>
                  <a:cubicBezTo>
                    <a:pt x="567" y="285"/>
                    <a:pt x="556" y="295"/>
                    <a:pt x="556" y="295"/>
                  </a:cubicBezTo>
                  <a:lnTo>
                    <a:pt x="586" y="396"/>
                  </a:lnTo>
                  <a:lnTo>
                    <a:pt x="559" y="407"/>
                  </a:lnTo>
                  <a:cubicBezTo>
                    <a:pt x="565" y="439"/>
                    <a:pt x="568" y="466"/>
                    <a:pt x="565" y="498"/>
                  </a:cubicBezTo>
                  <a:cubicBezTo>
                    <a:pt x="565" y="503"/>
                    <a:pt x="547" y="519"/>
                    <a:pt x="532" y="520"/>
                  </a:cubicBezTo>
                  <a:lnTo>
                    <a:pt x="442" y="526"/>
                  </a:lnTo>
                  <a:lnTo>
                    <a:pt x="448" y="633"/>
                  </a:lnTo>
                  <a:lnTo>
                    <a:pt x="216" y="6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1" name="Freeform 18"/>
            <p:cNvSpPr>
              <a:spLocks noEditPoints="1"/>
            </p:cNvSpPr>
            <p:nvPr/>
          </p:nvSpPr>
          <p:spPr bwMode="auto">
            <a:xfrm>
              <a:off x="3331462" y="1827985"/>
              <a:ext cx="464802" cy="492752"/>
            </a:xfrm>
            <a:custGeom>
              <a:avLst/>
              <a:gdLst>
                <a:gd name="T0" fmla="*/ 283 w 568"/>
                <a:gd name="T1" fmla="*/ 574 h 601"/>
                <a:gd name="T2" fmla="*/ 284 w 568"/>
                <a:gd name="T3" fmla="*/ 333 h 601"/>
                <a:gd name="T4" fmla="*/ 453 w 568"/>
                <a:gd name="T5" fmla="*/ 301 h 601"/>
                <a:gd name="T6" fmla="*/ 347 w 568"/>
                <a:gd name="T7" fmla="*/ 343 h 601"/>
                <a:gd name="T8" fmla="*/ 95 w 568"/>
                <a:gd name="T9" fmla="*/ 214 h 601"/>
                <a:gd name="T10" fmla="*/ 127 w 568"/>
                <a:gd name="T11" fmla="*/ 218 h 601"/>
                <a:gd name="T12" fmla="*/ 168 w 568"/>
                <a:gd name="T13" fmla="*/ 222 h 601"/>
                <a:gd name="T14" fmla="*/ 167 w 568"/>
                <a:gd name="T15" fmla="*/ 195 h 601"/>
                <a:gd name="T16" fmla="*/ 284 w 568"/>
                <a:gd name="T17" fmla="*/ 303 h 601"/>
                <a:gd name="T18" fmla="*/ 413 w 568"/>
                <a:gd name="T19" fmla="*/ 209 h 601"/>
                <a:gd name="T20" fmla="*/ 442 w 568"/>
                <a:gd name="T21" fmla="*/ 204 h 601"/>
                <a:gd name="T22" fmla="*/ 458 w 568"/>
                <a:gd name="T23" fmla="*/ 210 h 601"/>
                <a:gd name="T24" fmla="*/ 416 w 568"/>
                <a:gd name="T25" fmla="*/ 256 h 601"/>
                <a:gd name="T26" fmla="*/ 489 w 568"/>
                <a:gd name="T27" fmla="*/ 341 h 601"/>
                <a:gd name="T28" fmla="*/ 467 w 568"/>
                <a:gd name="T29" fmla="*/ 263 h 601"/>
                <a:gd name="T30" fmla="*/ 467 w 568"/>
                <a:gd name="T31" fmla="*/ 500 h 601"/>
                <a:gd name="T32" fmla="*/ 494 w 568"/>
                <a:gd name="T33" fmla="*/ 494 h 601"/>
                <a:gd name="T34" fmla="*/ 310 w 568"/>
                <a:gd name="T35" fmla="*/ 595 h 601"/>
                <a:gd name="T36" fmla="*/ 285 w 568"/>
                <a:gd name="T37" fmla="*/ 601 h 601"/>
                <a:gd name="T38" fmla="*/ 75 w 568"/>
                <a:gd name="T39" fmla="*/ 494 h 601"/>
                <a:gd name="T40" fmla="*/ 102 w 568"/>
                <a:gd name="T41" fmla="*/ 500 h 601"/>
                <a:gd name="T42" fmla="*/ 102 w 568"/>
                <a:gd name="T43" fmla="*/ 263 h 601"/>
                <a:gd name="T44" fmla="*/ 80 w 568"/>
                <a:gd name="T45" fmla="*/ 341 h 601"/>
                <a:gd name="T46" fmla="*/ 142 w 568"/>
                <a:gd name="T47" fmla="*/ 252 h 601"/>
                <a:gd name="T48" fmla="*/ 62 w 568"/>
                <a:gd name="T49" fmla="*/ 400 h 601"/>
                <a:gd name="T50" fmla="*/ 74 w 568"/>
                <a:gd name="T51" fmla="*/ 424 h 601"/>
                <a:gd name="T52" fmla="*/ 85 w 568"/>
                <a:gd name="T53" fmla="*/ 446 h 601"/>
                <a:gd name="T54" fmla="*/ 45 w 568"/>
                <a:gd name="T55" fmla="*/ 475 h 601"/>
                <a:gd name="T56" fmla="*/ 28 w 568"/>
                <a:gd name="T57" fmla="*/ 377 h 601"/>
                <a:gd name="T58" fmla="*/ 54 w 568"/>
                <a:gd name="T59" fmla="*/ 333 h 601"/>
                <a:gd name="T60" fmla="*/ 473 w 568"/>
                <a:gd name="T61" fmla="*/ 381 h 601"/>
                <a:gd name="T62" fmla="*/ 463 w 568"/>
                <a:gd name="T63" fmla="*/ 406 h 601"/>
                <a:gd name="T64" fmla="*/ 455 w 568"/>
                <a:gd name="T65" fmla="*/ 431 h 601"/>
                <a:gd name="T66" fmla="*/ 450 w 568"/>
                <a:gd name="T67" fmla="*/ 450 h 601"/>
                <a:gd name="T68" fmla="*/ 482 w 568"/>
                <a:gd name="T69" fmla="*/ 363 h 601"/>
                <a:gd name="T70" fmla="*/ 513 w 568"/>
                <a:gd name="T71" fmla="*/ 360 h 601"/>
                <a:gd name="T72" fmla="*/ 282 w 568"/>
                <a:gd name="T73" fmla="*/ 0 h 601"/>
                <a:gd name="T74" fmla="*/ 418 w 568"/>
                <a:gd name="T75" fmla="*/ 107 h 601"/>
                <a:gd name="T76" fmla="*/ 394 w 568"/>
                <a:gd name="T77" fmla="*/ 179 h 601"/>
                <a:gd name="T78" fmla="*/ 365 w 568"/>
                <a:gd name="T79" fmla="*/ 81 h 601"/>
                <a:gd name="T80" fmla="*/ 194 w 568"/>
                <a:gd name="T81" fmla="*/ 183 h 601"/>
                <a:gd name="T82" fmla="*/ 152 w 568"/>
                <a:gd name="T83" fmla="*/ 154 h 601"/>
                <a:gd name="T84" fmla="*/ 198 w 568"/>
                <a:gd name="T85" fmla="*/ 4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8" h="601">
                  <a:moveTo>
                    <a:pt x="266" y="331"/>
                  </a:moveTo>
                  <a:lnTo>
                    <a:pt x="266" y="571"/>
                  </a:lnTo>
                  <a:cubicBezTo>
                    <a:pt x="272" y="573"/>
                    <a:pt x="277" y="575"/>
                    <a:pt x="283" y="574"/>
                  </a:cubicBezTo>
                  <a:cubicBezTo>
                    <a:pt x="290" y="574"/>
                    <a:pt x="297" y="572"/>
                    <a:pt x="303" y="570"/>
                  </a:cubicBezTo>
                  <a:lnTo>
                    <a:pt x="303" y="331"/>
                  </a:lnTo>
                  <a:cubicBezTo>
                    <a:pt x="297" y="332"/>
                    <a:pt x="290" y="333"/>
                    <a:pt x="284" y="333"/>
                  </a:cubicBezTo>
                  <a:cubicBezTo>
                    <a:pt x="278" y="333"/>
                    <a:pt x="272" y="332"/>
                    <a:pt x="266" y="331"/>
                  </a:cubicBezTo>
                  <a:close/>
                  <a:moveTo>
                    <a:pt x="347" y="343"/>
                  </a:moveTo>
                  <a:lnTo>
                    <a:pt x="453" y="301"/>
                  </a:lnTo>
                  <a:lnTo>
                    <a:pt x="453" y="345"/>
                  </a:lnTo>
                  <a:lnTo>
                    <a:pt x="347" y="386"/>
                  </a:lnTo>
                  <a:lnTo>
                    <a:pt x="347" y="343"/>
                  </a:lnTo>
                  <a:close/>
                  <a:moveTo>
                    <a:pt x="142" y="252"/>
                  </a:moveTo>
                  <a:lnTo>
                    <a:pt x="99" y="228"/>
                  </a:lnTo>
                  <a:cubicBezTo>
                    <a:pt x="94" y="225"/>
                    <a:pt x="93" y="219"/>
                    <a:pt x="95" y="214"/>
                  </a:cubicBezTo>
                  <a:cubicBezTo>
                    <a:pt x="98" y="209"/>
                    <a:pt x="104" y="208"/>
                    <a:pt x="109" y="210"/>
                  </a:cubicBezTo>
                  <a:lnTo>
                    <a:pt x="149" y="233"/>
                  </a:lnTo>
                  <a:lnTo>
                    <a:pt x="127" y="218"/>
                  </a:lnTo>
                  <a:cubicBezTo>
                    <a:pt x="123" y="215"/>
                    <a:pt x="122" y="209"/>
                    <a:pt x="125" y="204"/>
                  </a:cubicBezTo>
                  <a:cubicBezTo>
                    <a:pt x="128" y="200"/>
                    <a:pt x="134" y="199"/>
                    <a:pt x="138" y="202"/>
                  </a:cubicBezTo>
                  <a:lnTo>
                    <a:pt x="168" y="222"/>
                  </a:lnTo>
                  <a:lnTo>
                    <a:pt x="154" y="209"/>
                  </a:lnTo>
                  <a:cubicBezTo>
                    <a:pt x="150" y="205"/>
                    <a:pt x="149" y="199"/>
                    <a:pt x="153" y="195"/>
                  </a:cubicBezTo>
                  <a:cubicBezTo>
                    <a:pt x="157" y="191"/>
                    <a:pt x="163" y="191"/>
                    <a:pt x="167" y="195"/>
                  </a:cubicBezTo>
                  <a:lnTo>
                    <a:pt x="282" y="303"/>
                  </a:lnTo>
                  <a:cubicBezTo>
                    <a:pt x="283" y="303"/>
                    <a:pt x="283" y="303"/>
                    <a:pt x="283" y="304"/>
                  </a:cubicBezTo>
                  <a:cubicBezTo>
                    <a:pt x="283" y="303"/>
                    <a:pt x="284" y="303"/>
                    <a:pt x="284" y="303"/>
                  </a:cubicBezTo>
                  <a:lnTo>
                    <a:pt x="399" y="195"/>
                  </a:lnTo>
                  <a:cubicBezTo>
                    <a:pt x="403" y="191"/>
                    <a:pt x="409" y="191"/>
                    <a:pt x="413" y="195"/>
                  </a:cubicBezTo>
                  <a:cubicBezTo>
                    <a:pt x="417" y="199"/>
                    <a:pt x="417" y="205"/>
                    <a:pt x="413" y="209"/>
                  </a:cubicBezTo>
                  <a:lnTo>
                    <a:pt x="399" y="222"/>
                  </a:lnTo>
                  <a:lnTo>
                    <a:pt x="428" y="202"/>
                  </a:lnTo>
                  <a:cubicBezTo>
                    <a:pt x="432" y="199"/>
                    <a:pt x="438" y="200"/>
                    <a:pt x="442" y="204"/>
                  </a:cubicBezTo>
                  <a:cubicBezTo>
                    <a:pt x="445" y="209"/>
                    <a:pt x="444" y="215"/>
                    <a:pt x="439" y="218"/>
                  </a:cubicBezTo>
                  <a:lnTo>
                    <a:pt x="417" y="233"/>
                  </a:lnTo>
                  <a:lnTo>
                    <a:pt x="458" y="210"/>
                  </a:lnTo>
                  <a:cubicBezTo>
                    <a:pt x="462" y="208"/>
                    <a:pt x="468" y="209"/>
                    <a:pt x="471" y="214"/>
                  </a:cubicBezTo>
                  <a:cubicBezTo>
                    <a:pt x="474" y="219"/>
                    <a:pt x="472" y="225"/>
                    <a:pt x="467" y="228"/>
                  </a:cubicBezTo>
                  <a:lnTo>
                    <a:pt x="416" y="256"/>
                  </a:lnTo>
                  <a:lnTo>
                    <a:pt x="494" y="224"/>
                  </a:lnTo>
                  <a:lnTo>
                    <a:pt x="494" y="342"/>
                  </a:lnTo>
                  <a:cubicBezTo>
                    <a:pt x="492" y="342"/>
                    <a:pt x="491" y="342"/>
                    <a:pt x="489" y="341"/>
                  </a:cubicBezTo>
                  <a:lnTo>
                    <a:pt x="473" y="339"/>
                  </a:lnTo>
                  <a:lnTo>
                    <a:pt x="467" y="351"/>
                  </a:lnTo>
                  <a:lnTo>
                    <a:pt x="467" y="263"/>
                  </a:lnTo>
                  <a:lnTo>
                    <a:pt x="329" y="322"/>
                  </a:lnTo>
                  <a:lnTo>
                    <a:pt x="329" y="559"/>
                  </a:lnTo>
                  <a:lnTo>
                    <a:pt x="467" y="500"/>
                  </a:lnTo>
                  <a:lnTo>
                    <a:pt x="467" y="483"/>
                  </a:lnTo>
                  <a:cubicBezTo>
                    <a:pt x="472" y="486"/>
                    <a:pt x="477" y="488"/>
                    <a:pt x="482" y="490"/>
                  </a:cubicBezTo>
                  <a:cubicBezTo>
                    <a:pt x="486" y="492"/>
                    <a:pt x="490" y="493"/>
                    <a:pt x="494" y="494"/>
                  </a:cubicBezTo>
                  <a:lnTo>
                    <a:pt x="494" y="518"/>
                  </a:lnTo>
                  <a:lnTo>
                    <a:pt x="321" y="591"/>
                  </a:lnTo>
                  <a:cubicBezTo>
                    <a:pt x="318" y="592"/>
                    <a:pt x="314" y="594"/>
                    <a:pt x="310" y="595"/>
                  </a:cubicBezTo>
                  <a:lnTo>
                    <a:pt x="303" y="598"/>
                  </a:lnTo>
                  <a:lnTo>
                    <a:pt x="303" y="598"/>
                  </a:lnTo>
                  <a:cubicBezTo>
                    <a:pt x="297" y="599"/>
                    <a:pt x="291" y="601"/>
                    <a:pt x="285" y="601"/>
                  </a:cubicBezTo>
                  <a:cubicBezTo>
                    <a:pt x="271" y="601"/>
                    <a:pt x="258" y="598"/>
                    <a:pt x="247" y="590"/>
                  </a:cubicBezTo>
                  <a:lnTo>
                    <a:pt x="75" y="518"/>
                  </a:lnTo>
                  <a:lnTo>
                    <a:pt x="75" y="494"/>
                  </a:lnTo>
                  <a:cubicBezTo>
                    <a:pt x="79" y="493"/>
                    <a:pt x="83" y="492"/>
                    <a:pt x="87" y="490"/>
                  </a:cubicBezTo>
                  <a:cubicBezTo>
                    <a:pt x="91" y="488"/>
                    <a:pt x="96" y="486"/>
                    <a:pt x="102" y="483"/>
                  </a:cubicBezTo>
                  <a:lnTo>
                    <a:pt x="102" y="500"/>
                  </a:lnTo>
                  <a:lnTo>
                    <a:pt x="240" y="559"/>
                  </a:lnTo>
                  <a:lnTo>
                    <a:pt x="240" y="322"/>
                  </a:lnTo>
                  <a:lnTo>
                    <a:pt x="102" y="263"/>
                  </a:lnTo>
                  <a:lnTo>
                    <a:pt x="102" y="351"/>
                  </a:lnTo>
                  <a:lnTo>
                    <a:pt x="95" y="339"/>
                  </a:lnTo>
                  <a:lnTo>
                    <a:pt x="80" y="341"/>
                  </a:lnTo>
                  <a:cubicBezTo>
                    <a:pt x="78" y="342"/>
                    <a:pt x="77" y="342"/>
                    <a:pt x="75" y="342"/>
                  </a:cubicBezTo>
                  <a:lnTo>
                    <a:pt x="75" y="224"/>
                  </a:lnTo>
                  <a:lnTo>
                    <a:pt x="142" y="252"/>
                  </a:lnTo>
                  <a:close/>
                  <a:moveTo>
                    <a:pt x="86" y="363"/>
                  </a:moveTo>
                  <a:cubicBezTo>
                    <a:pt x="89" y="369"/>
                    <a:pt x="91" y="375"/>
                    <a:pt x="94" y="381"/>
                  </a:cubicBezTo>
                  <a:lnTo>
                    <a:pt x="62" y="400"/>
                  </a:lnTo>
                  <a:lnTo>
                    <a:pt x="97" y="387"/>
                  </a:lnTo>
                  <a:cubicBezTo>
                    <a:pt x="99" y="393"/>
                    <a:pt x="102" y="399"/>
                    <a:pt x="104" y="406"/>
                  </a:cubicBezTo>
                  <a:lnTo>
                    <a:pt x="74" y="424"/>
                  </a:lnTo>
                  <a:lnTo>
                    <a:pt x="106" y="411"/>
                  </a:lnTo>
                  <a:cubicBezTo>
                    <a:pt x="108" y="418"/>
                    <a:pt x="110" y="424"/>
                    <a:pt x="112" y="431"/>
                  </a:cubicBezTo>
                  <a:lnTo>
                    <a:pt x="85" y="446"/>
                  </a:lnTo>
                  <a:lnTo>
                    <a:pt x="113" y="435"/>
                  </a:lnTo>
                  <a:cubicBezTo>
                    <a:pt x="115" y="440"/>
                    <a:pt x="116" y="445"/>
                    <a:pt x="117" y="450"/>
                  </a:cubicBezTo>
                  <a:cubicBezTo>
                    <a:pt x="111" y="454"/>
                    <a:pt x="66" y="483"/>
                    <a:pt x="45" y="475"/>
                  </a:cubicBezTo>
                  <a:cubicBezTo>
                    <a:pt x="23" y="467"/>
                    <a:pt x="2" y="437"/>
                    <a:pt x="1" y="410"/>
                  </a:cubicBezTo>
                  <a:cubicBezTo>
                    <a:pt x="0" y="383"/>
                    <a:pt x="70" y="366"/>
                    <a:pt x="86" y="363"/>
                  </a:cubicBezTo>
                  <a:close/>
                  <a:moveTo>
                    <a:pt x="28" y="377"/>
                  </a:moveTo>
                  <a:lnTo>
                    <a:pt x="45" y="369"/>
                  </a:lnTo>
                  <a:lnTo>
                    <a:pt x="54" y="360"/>
                  </a:lnTo>
                  <a:lnTo>
                    <a:pt x="54" y="333"/>
                  </a:lnTo>
                  <a:cubicBezTo>
                    <a:pt x="38" y="340"/>
                    <a:pt x="31" y="356"/>
                    <a:pt x="28" y="377"/>
                  </a:cubicBezTo>
                  <a:close/>
                  <a:moveTo>
                    <a:pt x="482" y="363"/>
                  </a:moveTo>
                  <a:cubicBezTo>
                    <a:pt x="479" y="369"/>
                    <a:pt x="476" y="375"/>
                    <a:pt x="473" y="381"/>
                  </a:cubicBezTo>
                  <a:lnTo>
                    <a:pt x="505" y="400"/>
                  </a:lnTo>
                  <a:lnTo>
                    <a:pt x="471" y="387"/>
                  </a:lnTo>
                  <a:cubicBezTo>
                    <a:pt x="468" y="393"/>
                    <a:pt x="465" y="399"/>
                    <a:pt x="463" y="406"/>
                  </a:cubicBezTo>
                  <a:lnTo>
                    <a:pt x="493" y="424"/>
                  </a:lnTo>
                  <a:lnTo>
                    <a:pt x="461" y="411"/>
                  </a:lnTo>
                  <a:cubicBezTo>
                    <a:pt x="459" y="418"/>
                    <a:pt x="457" y="424"/>
                    <a:pt x="455" y="431"/>
                  </a:cubicBezTo>
                  <a:lnTo>
                    <a:pt x="482" y="446"/>
                  </a:lnTo>
                  <a:lnTo>
                    <a:pt x="454" y="435"/>
                  </a:lnTo>
                  <a:cubicBezTo>
                    <a:pt x="453" y="440"/>
                    <a:pt x="451" y="445"/>
                    <a:pt x="450" y="450"/>
                  </a:cubicBezTo>
                  <a:cubicBezTo>
                    <a:pt x="456" y="454"/>
                    <a:pt x="501" y="483"/>
                    <a:pt x="523" y="475"/>
                  </a:cubicBezTo>
                  <a:cubicBezTo>
                    <a:pt x="544" y="467"/>
                    <a:pt x="566" y="437"/>
                    <a:pt x="567" y="410"/>
                  </a:cubicBezTo>
                  <a:cubicBezTo>
                    <a:pt x="568" y="383"/>
                    <a:pt x="497" y="366"/>
                    <a:pt x="482" y="363"/>
                  </a:cubicBezTo>
                  <a:close/>
                  <a:moveTo>
                    <a:pt x="540" y="377"/>
                  </a:moveTo>
                  <a:lnTo>
                    <a:pt x="522" y="369"/>
                  </a:lnTo>
                  <a:lnTo>
                    <a:pt x="513" y="360"/>
                  </a:lnTo>
                  <a:lnTo>
                    <a:pt x="513" y="333"/>
                  </a:lnTo>
                  <a:cubicBezTo>
                    <a:pt x="529" y="340"/>
                    <a:pt x="536" y="356"/>
                    <a:pt x="540" y="377"/>
                  </a:cubicBezTo>
                  <a:close/>
                  <a:moveTo>
                    <a:pt x="282" y="0"/>
                  </a:moveTo>
                  <a:cubicBezTo>
                    <a:pt x="315" y="0"/>
                    <a:pt x="344" y="16"/>
                    <a:pt x="366" y="41"/>
                  </a:cubicBezTo>
                  <a:cubicBezTo>
                    <a:pt x="379" y="58"/>
                    <a:pt x="390" y="78"/>
                    <a:pt x="395" y="101"/>
                  </a:cubicBezTo>
                  <a:cubicBezTo>
                    <a:pt x="403" y="99"/>
                    <a:pt x="415" y="98"/>
                    <a:pt x="418" y="107"/>
                  </a:cubicBezTo>
                  <a:cubicBezTo>
                    <a:pt x="423" y="120"/>
                    <a:pt x="421" y="151"/>
                    <a:pt x="412" y="154"/>
                  </a:cubicBezTo>
                  <a:cubicBezTo>
                    <a:pt x="408" y="156"/>
                    <a:pt x="403" y="156"/>
                    <a:pt x="398" y="155"/>
                  </a:cubicBezTo>
                  <a:cubicBezTo>
                    <a:pt x="398" y="163"/>
                    <a:pt x="396" y="171"/>
                    <a:pt x="394" y="179"/>
                  </a:cubicBezTo>
                  <a:cubicBezTo>
                    <a:pt x="386" y="180"/>
                    <a:pt x="378" y="182"/>
                    <a:pt x="370" y="183"/>
                  </a:cubicBezTo>
                  <a:cubicBezTo>
                    <a:pt x="375" y="169"/>
                    <a:pt x="377" y="154"/>
                    <a:pt x="377" y="138"/>
                  </a:cubicBezTo>
                  <a:cubicBezTo>
                    <a:pt x="377" y="117"/>
                    <a:pt x="373" y="98"/>
                    <a:pt x="365" y="81"/>
                  </a:cubicBezTo>
                  <a:cubicBezTo>
                    <a:pt x="301" y="132"/>
                    <a:pt x="218" y="95"/>
                    <a:pt x="197" y="86"/>
                  </a:cubicBezTo>
                  <a:cubicBezTo>
                    <a:pt x="190" y="101"/>
                    <a:pt x="187" y="119"/>
                    <a:pt x="187" y="138"/>
                  </a:cubicBezTo>
                  <a:cubicBezTo>
                    <a:pt x="187" y="154"/>
                    <a:pt x="189" y="169"/>
                    <a:pt x="194" y="183"/>
                  </a:cubicBezTo>
                  <a:cubicBezTo>
                    <a:pt x="186" y="181"/>
                    <a:pt x="178" y="180"/>
                    <a:pt x="170" y="179"/>
                  </a:cubicBezTo>
                  <a:cubicBezTo>
                    <a:pt x="168" y="171"/>
                    <a:pt x="167" y="163"/>
                    <a:pt x="166" y="155"/>
                  </a:cubicBezTo>
                  <a:cubicBezTo>
                    <a:pt x="161" y="156"/>
                    <a:pt x="156" y="156"/>
                    <a:pt x="152" y="154"/>
                  </a:cubicBezTo>
                  <a:cubicBezTo>
                    <a:pt x="143" y="151"/>
                    <a:pt x="141" y="120"/>
                    <a:pt x="146" y="107"/>
                  </a:cubicBezTo>
                  <a:cubicBezTo>
                    <a:pt x="149" y="98"/>
                    <a:pt x="161" y="99"/>
                    <a:pt x="169" y="101"/>
                  </a:cubicBezTo>
                  <a:cubicBezTo>
                    <a:pt x="174" y="78"/>
                    <a:pt x="185" y="58"/>
                    <a:pt x="198" y="41"/>
                  </a:cubicBezTo>
                  <a:cubicBezTo>
                    <a:pt x="220" y="16"/>
                    <a:pt x="249" y="0"/>
                    <a:pt x="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2" name="Freeform 19"/>
            <p:cNvSpPr>
              <a:spLocks noEditPoints="1"/>
            </p:cNvSpPr>
            <p:nvPr/>
          </p:nvSpPr>
          <p:spPr bwMode="auto">
            <a:xfrm>
              <a:off x="2310332" y="1826007"/>
              <a:ext cx="522162" cy="494730"/>
            </a:xfrm>
            <a:custGeom>
              <a:avLst/>
              <a:gdLst>
                <a:gd name="T0" fmla="*/ 522 w 638"/>
                <a:gd name="T1" fmla="*/ 59 h 603"/>
                <a:gd name="T2" fmla="*/ 520 w 638"/>
                <a:gd name="T3" fmla="*/ 186 h 603"/>
                <a:gd name="T4" fmla="*/ 301 w 638"/>
                <a:gd name="T5" fmla="*/ 186 h 603"/>
                <a:gd name="T6" fmla="*/ 299 w 638"/>
                <a:gd name="T7" fmla="*/ 129 h 603"/>
                <a:gd name="T8" fmla="*/ 299 w 638"/>
                <a:gd name="T9" fmla="*/ 119 h 603"/>
                <a:gd name="T10" fmla="*/ 301 w 638"/>
                <a:gd name="T11" fmla="*/ 54 h 603"/>
                <a:gd name="T12" fmla="*/ 305 w 638"/>
                <a:gd name="T13" fmla="*/ 27 h 603"/>
                <a:gd name="T14" fmla="*/ 273 w 638"/>
                <a:gd name="T15" fmla="*/ 59 h 603"/>
                <a:gd name="T16" fmla="*/ 263 w 638"/>
                <a:gd name="T17" fmla="*/ 113 h 603"/>
                <a:gd name="T18" fmla="*/ 111 w 638"/>
                <a:gd name="T19" fmla="*/ 94 h 603"/>
                <a:gd name="T20" fmla="*/ 112 w 638"/>
                <a:gd name="T21" fmla="*/ 207 h 603"/>
                <a:gd name="T22" fmla="*/ 117 w 638"/>
                <a:gd name="T23" fmla="*/ 207 h 603"/>
                <a:gd name="T24" fmla="*/ 148 w 638"/>
                <a:gd name="T25" fmla="*/ 339 h 603"/>
                <a:gd name="T26" fmla="*/ 155 w 638"/>
                <a:gd name="T27" fmla="*/ 339 h 603"/>
                <a:gd name="T28" fmla="*/ 185 w 638"/>
                <a:gd name="T29" fmla="*/ 223 h 603"/>
                <a:gd name="T30" fmla="*/ 185 w 638"/>
                <a:gd name="T31" fmla="*/ 127 h 603"/>
                <a:gd name="T32" fmla="*/ 263 w 638"/>
                <a:gd name="T33" fmla="*/ 136 h 603"/>
                <a:gd name="T34" fmla="*/ 282 w 638"/>
                <a:gd name="T35" fmla="*/ 204 h 603"/>
                <a:gd name="T36" fmla="*/ 305 w 638"/>
                <a:gd name="T37" fmla="*/ 214 h 603"/>
                <a:gd name="T38" fmla="*/ 539 w 638"/>
                <a:gd name="T39" fmla="*/ 204 h 603"/>
                <a:gd name="T40" fmla="*/ 539 w 638"/>
                <a:gd name="T41" fmla="*/ 36 h 603"/>
                <a:gd name="T42" fmla="*/ 520 w 638"/>
                <a:gd name="T43" fmla="*/ 221 h 603"/>
                <a:gd name="T44" fmla="*/ 523 w 638"/>
                <a:gd name="T45" fmla="*/ 341 h 603"/>
                <a:gd name="T46" fmla="*/ 367 w 638"/>
                <a:gd name="T47" fmla="*/ 249 h 603"/>
                <a:gd name="T48" fmla="*/ 334 w 638"/>
                <a:gd name="T49" fmla="*/ 249 h 603"/>
                <a:gd name="T50" fmla="*/ 520 w 638"/>
                <a:gd name="T51" fmla="*/ 221 h 603"/>
                <a:gd name="T52" fmla="*/ 158 w 638"/>
                <a:gd name="T53" fmla="*/ 438 h 603"/>
                <a:gd name="T54" fmla="*/ 113 w 638"/>
                <a:gd name="T55" fmla="*/ 373 h 603"/>
                <a:gd name="T56" fmla="*/ 361 w 638"/>
                <a:gd name="T57" fmla="*/ 438 h 603"/>
                <a:gd name="T58" fmla="*/ 316 w 638"/>
                <a:gd name="T59" fmla="*/ 373 h 603"/>
                <a:gd name="T60" fmla="*/ 567 w 638"/>
                <a:gd name="T61" fmla="*/ 438 h 603"/>
                <a:gd name="T62" fmla="*/ 522 w 638"/>
                <a:gd name="T63" fmla="*/ 373 h 603"/>
                <a:gd name="T64" fmla="*/ 200 w 638"/>
                <a:gd name="T65" fmla="*/ 487 h 603"/>
                <a:gd name="T66" fmla="*/ 221 w 638"/>
                <a:gd name="T67" fmla="*/ 527 h 603"/>
                <a:gd name="T68" fmla="*/ 265 w 638"/>
                <a:gd name="T69" fmla="*/ 448 h 603"/>
                <a:gd name="T70" fmla="*/ 403 w 638"/>
                <a:gd name="T71" fmla="*/ 527 h 603"/>
                <a:gd name="T72" fmla="*/ 433 w 638"/>
                <a:gd name="T73" fmla="*/ 527 h 603"/>
                <a:gd name="T74" fmla="*/ 570 w 638"/>
                <a:gd name="T75" fmla="*/ 448 h 603"/>
                <a:gd name="T76" fmla="*/ 614 w 638"/>
                <a:gd name="T77" fmla="*/ 527 h 603"/>
                <a:gd name="T78" fmla="*/ 638 w 638"/>
                <a:gd name="T79" fmla="*/ 549 h 603"/>
                <a:gd name="T80" fmla="*/ 608 w 638"/>
                <a:gd name="T81" fmla="*/ 549 h 603"/>
                <a:gd name="T82" fmla="*/ 433 w 638"/>
                <a:gd name="T83" fmla="*/ 549 h 603"/>
                <a:gd name="T84" fmla="*/ 403 w 638"/>
                <a:gd name="T85" fmla="*/ 549 h 603"/>
                <a:gd name="T86" fmla="*/ 227 w 638"/>
                <a:gd name="T87" fmla="*/ 549 h 603"/>
                <a:gd name="T88" fmla="*/ 200 w 638"/>
                <a:gd name="T89" fmla="*/ 549 h 603"/>
                <a:gd name="T90" fmla="*/ 24 w 638"/>
                <a:gd name="T91" fmla="*/ 549 h 603"/>
                <a:gd name="T92" fmla="*/ 24 w 638"/>
                <a:gd name="T93" fmla="*/ 527 h 603"/>
                <a:gd name="T94" fmla="*/ 152 w 638"/>
                <a:gd name="T95" fmla="*/ 0 h 603"/>
                <a:gd name="T96" fmla="*/ 108 w 638"/>
                <a:gd name="T97" fmla="*/ 44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8" h="603">
                  <a:moveTo>
                    <a:pt x="516" y="53"/>
                  </a:moveTo>
                  <a:cubicBezTo>
                    <a:pt x="517" y="53"/>
                    <a:pt x="519" y="53"/>
                    <a:pt x="520" y="54"/>
                  </a:cubicBezTo>
                  <a:cubicBezTo>
                    <a:pt x="522" y="56"/>
                    <a:pt x="522" y="57"/>
                    <a:pt x="522" y="59"/>
                  </a:cubicBezTo>
                  <a:lnTo>
                    <a:pt x="522" y="181"/>
                  </a:lnTo>
                  <a:cubicBezTo>
                    <a:pt x="522" y="183"/>
                    <a:pt x="522" y="185"/>
                    <a:pt x="520" y="186"/>
                  </a:cubicBezTo>
                  <a:lnTo>
                    <a:pt x="520" y="186"/>
                  </a:lnTo>
                  <a:cubicBezTo>
                    <a:pt x="519" y="187"/>
                    <a:pt x="517" y="188"/>
                    <a:pt x="516" y="188"/>
                  </a:cubicBezTo>
                  <a:lnTo>
                    <a:pt x="305" y="188"/>
                  </a:lnTo>
                  <a:cubicBezTo>
                    <a:pt x="303" y="188"/>
                    <a:pt x="302" y="187"/>
                    <a:pt x="301" y="186"/>
                  </a:cubicBezTo>
                  <a:lnTo>
                    <a:pt x="300" y="186"/>
                  </a:lnTo>
                  <a:cubicBezTo>
                    <a:pt x="299" y="185"/>
                    <a:pt x="299" y="183"/>
                    <a:pt x="299" y="181"/>
                  </a:cubicBezTo>
                  <a:lnTo>
                    <a:pt x="299" y="129"/>
                  </a:lnTo>
                  <a:lnTo>
                    <a:pt x="403" y="107"/>
                  </a:lnTo>
                  <a:lnTo>
                    <a:pt x="403" y="105"/>
                  </a:lnTo>
                  <a:lnTo>
                    <a:pt x="299" y="119"/>
                  </a:lnTo>
                  <a:lnTo>
                    <a:pt x="299" y="59"/>
                  </a:lnTo>
                  <a:cubicBezTo>
                    <a:pt x="299" y="57"/>
                    <a:pt x="299" y="56"/>
                    <a:pt x="300" y="54"/>
                  </a:cubicBezTo>
                  <a:lnTo>
                    <a:pt x="301" y="54"/>
                  </a:lnTo>
                  <a:cubicBezTo>
                    <a:pt x="302" y="53"/>
                    <a:pt x="303" y="53"/>
                    <a:pt x="305" y="53"/>
                  </a:cubicBezTo>
                  <a:lnTo>
                    <a:pt x="516" y="53"/>
                  </a:lnTo>
                  <a:close/>
                  <a:moveTo>
                    <a:pt x="305" y="27"/>
                  </a:moveTo>
                  <a:cubicBezTo>
                    <a:pt x="296" y="27"/>
                    <a:pt x="288" y="30"/>
                    <a:pt x="282" y="36"/>
                  </a:cubicBezTo>
                  <a:lnTo>
                    <a:pt x="282" y="36"/>
                  </a:lnTo>
                  <a:cubicBezTo>
                    <a:pt x="276" y="42"/>
                    <a:pt x="273" y="50"/>
                    <a:pt x="273" y="59"/>
                  </a:cubicBezTo>
                  <a:lnTo>
                    <a:pt x="273" y="122"/>
                  </a:lnTo>
                  <a:lnTo>
                    <a:pt x="263" y="124"/>
                  </a:lnTo>
                  <a:lnTo>
                    <a:pt x="263" y="113"/>
                  </a:lnTo>
                  <a:lnTo>
                    <a:pt x="217" y="113"/>
                  </a:lnTo>
                  <a:lnTo>
                    <a:pt x="185" y="94"/>
                  </a:lnTo>
                  <a:lnTo>
                    <a:pt x="111" y="94"/>
                  </a:lnTo>
                  <a:cubicBezTo>
                    <a:pt x="96" y="94"/>
                    <a:pt x="84" y="106"/>
                    <a:pt x="84" y="121"/>
                  </a:cubicBezTo>
                  <a:lnTo>
                    <a:pt x="84" y="207"/>
                  </a:lnTo>
                  <a:lnTo>
                    <a:pt x="112" y="207"/>
                  </a:lnTo>
                  <a:lnTo>
                    <a:pt x="112" y="144"/>
                  </a:lnTo>
                  <a:lnTo>
                    <a:pt x="117" y="144"/>
                  </a:lnTo>
                  <a:lnTo>
                    <a:pt x="117" y="207"/>
                  </a:lnTo>
                  <a:lnTo>
                    <a:pt x="117" y="223"/>
                  </a:lnTo>
                  <a:lnTo>
                    <a:pt x="117" y="339"/>
                  </a:lnTo>
                  <a:lnTo>
                    <a:pt x="148" y="339"/>
                  </a:lnTo>
                  <a:lnTo>
                    <a:pt x="148" y="243"/>
                  </a:lnTo>
                  <a:lnTo>
                    <a:pt x="155" y="243"/>
                  </a:lnTo>
                  <a:lnTo>
                    <a:pt x="155" y="339"/>
                  </a:lnTo>
                  <a:lnTo>
                    <a:pt x="185" y="339"/>
                  </a:lnTo>
                  <a:lnTo>
                    <a:pt x="185" y="322"/>
                  </a:lnTo>
                  <a:lnTo>
                    <a:pt x="185" y="223"/>
                  </a:lnTo>
                  <a:lnTo>
                    <a:pt x="185" y="207"/>
                  </a:lnTo>
                  <a:lnTo>
                    <a:pt x="185" y="144"/>
                  </a:lnTo>
                  <a:lnTo>
                    <a:pt x="185" y="127"/>
                  </a:lnTo>
                  <a:lnTo>
                    <a:pt x="217" y="144"/>
                  </a:lnTo>
                  <a:lnTo>
                    <a:pt x="263" y="144"/>
                  </a:lnTo>
                  <a:lnTo>
                    <a:pt x="263" y="136"/>
                  </a:lnTo>
                  <a:lnTo>
                    <a:pt x="273" y="134"/>
                  </a:lnTo>
                  <a:lnTo>
                    <a:pt x="273" y="181"/>
                  </a:lnTo>
                  <a:cubicBezTo>
                    <a:pt x="273" y="190"/>
                    <a:pt x="276" y="198"/>
                    <a:pt x="282" y="204"/>
                  </a:cubicBezTo>
                  <a:lnTo>
                    <a:pt x="282" y="204"/>
                  </a:lnTo>
                  <a:lnTo>
                    <a:pt x="282" y="204"/>
                  </a:lnTo>
                  <a:cubicBezTo>
                    <a:pt x="288" y="210"/>
                    <a:pt x="296" y="214"/>
                    <a:pt x="305" y="214"/>
                  </a:cubicBezTo>
                  <a:lnTo>
                    <a:pt x="516" y="214"/>
                  </a:lnTo>
                  <a:cubicBezTo>
                    <a:pt x="525" y="214"/>
                    <a:pt x="533" y="210"/>
                    <a:pt x="539" y="204"/>
                  </a:cubicBezTo>
                  <a:lnTo>
                    <a:pt x="539" y="204"/>
                  </a:lnTo>
                  <a:cubicBezTo>
                    <a:pt x="545" y="198"/>
                    <a:pt x="548" y="190"/>
                    <a:pt x="548" y="181"/>
                  </a:cubicBezTo>
                  <a:lnTo>
                    <a:pt x="548" y="59"/>
                  </a:lnTo>
                  <a:cubicBezTo>
                    <a:pt x="548" y="50"/>
                    <a:pt x="545" y="42"/>
                    <a:pt x="539" y="36"/>
                  </a:cubicBezTo>
                  <a:cubicBezTo>
                    <a:pt x="533" y="30"/>
                    <a:pt x="525" y="27"/>
                    <a:pt x="516" y="27"/>
                  </a:cubicBezTo>
                  <a:lnTo>
                    <a:pt x="305" y="27"/>
                  </a:lnTo>
                  <a:close/>
                  <a:moveTo>
                    <a:pt x="520" y="221"/>
                  </a:moveTo>
                  <a:lnTo>
                    <a:pt x="520" y="249"/>
                  </a:lnTo>
                  <a:lnTo>
                    <a:pt x="497" y="249"/>
                  </a:lnTo>
                  <a:lnTo>
                    <a:pt x="523" y="341"/>
                  </a:lnTo>
                  <a:lnTo>
                    <a:pt x="490" y="341"/>
                  </a:lnTo>
                  <a:lnTo>
                    <a:pt x="464" y="249"/>
                  </a:lnTo>
                  <a:lnTo>
                    <a:pt x="367" y="249"/>
                  </a:lnTo>
                  <a:lnTo>
                    <a:pt x="341" y="341"/>
                  </a:lnTo>
                  <a:lnTo>
                    <a:pt x="308" y="341"/>
                  </a:lnTo>
                  <a:lnTo>
                    <a:pt x="334" y="249"/>
                  </a:lnTo>
                  <a:lnTo>
                    <a:pt x="306" y="249"/>
                  </a:lnTo>
                  <a:lnTo>
                    <a:pt x="306" y="221"/>
                  </a:lnTo>
                  <a:lnTo>
                    <a:pt x="520" y="221"/>
                  </a:lnTo>
                  <a:close/>
                  <a:moveTo>
                    <a:pt x="113" y="373"/>
                  </a:moveTo>
                  <a:cubicBezTo>
                    <a:pt x="139" y="373"/>
                    <a:pt x="161" y="394"/>
                    <a:pt x="161" y="421"/>
                  </a:cubicBezTo>
                  <a:cubicBezTo>
                    <a:pt x="161" y="427"/>
                    <a:pt x="160" y="433"/>
                    <a:pt x="158" y="438"/>
                  </a:cubicBezTo>
                  <a:lnTo>
                    <a:pt x="68" y="438"/>
                  </a:lnTo>
                  <a:cubicBezTo>
                    <a:pt x="66" y="433"/>
                    <a:pt x="65" y="427"/>
                    <a:pt x="65" y="421"/>
                  </a:cubicBezTo>
                  <a:cubicBezTo>
                    <a:pt x="65" y="394"/>
                    <a:pt x="86" y="373"/>
                    <a:pt x="113" y="373"/>
                  </a:cubicBezTo>
                  <a:close/>
                  <a:moveTo>
                    <a:pt x="316" y="373"/>
                  </a:moveTo>
                  <a:cubicBezTo>
                    <a:pt x="342" y="373"/>
                    <a:pt x="364" y="394"/>
                    <a:pt x="364" y="421"/>
                  </a:cubicBezTo>
                  <a:cubicBezTo>
                    <a:pt x="364" y="427"/>
                    <a:pt x="363" y="433"/>
                    <a:pt x="361" y="438"/>
                  </a:cubicBezTo>
                  <a:lnTo>
                    <a:pt x="271" y="438"/>
                  </a:lnTo>
                  <a:cubicBezTo>
                    <a:pt x="269" y="433"/>
                    <a:pt x="268" y="427"/>
                    <a:pt x="268" y="421"/>
                  </a:cubicBezTo>
                  <a:cubicBezTo>
                    <a:pt x="268" y="394"/>
                    <a:pt x="289" y="373"/>
                    <a:pt x="316" y="373"/>
                  </a:cubicBezTo>
                  <a:close/>
                  <a:moveTo>
                    <a:pt x="522" y="373"/>
                  </a:moveTo>
                  <a:cubicBezTo>
                    <a:pt x="548" y="373"/>
                    <a:pt x="570" y="394"/>
                    <a:pt x="570" y="421"/>
                  </a:cubicBezTo>
                  <a:cubicBezTo>
                    <a:pt x="570" y="427"/>
                    <a:pt x="569" y="433"/>
                    <a:pt x="567" y="438"/>
                  </a:cubicBezTo>
                  <a:lnTo>
                    <a:pt x="477" y="438"/>
                  </a:lnTo>
                  <a:cubicBezTo>
                    <a:pt x="475" y="433"/>
                    <a:pt x="474" y="427"/>
                    <a:pt x="474" y="421"/>
                  </a:cubicBezTo>
                  <a:cubicBezTo>
                    <a:pt x="474" y="394"/>
                    <a:pt x="495" y="373"/>
                    <a:pt x="522" y="373"/>
                  </a:cubicBezTo>
                  <a:close/>
                  <a:moveTo>
                    <a:pt x="62" y="448"/>
                  </a:moveTo>
                  <a:lnTo>
                    <a:pt x="161" y="448"/>
                  </a:lnTo>
                  <a:cubicBezTo>
                    <a:pt x="182" y="448"/>
                    <a:pt x="200" y="466"/>
                    <a:pt x="200" y="487"/>
                  </a:cubicBezTo>
                  <a:lnTo>
                    <a:pt x="200" y="527"/>
                  </a:lnTo>
                  <a:lnTo>
                    <a:pt x="203" y="527"/>
                  </a:lnTo>
                  <a:lnTo>
                    <a:pt x="221" y="527"/>
                  </a:lnTo>
                  <a:lnTo>
                    <a:pt x="227" y="527"/>
                  </a:lnTo>
                  <a:lnTo>
                    <a:pt x="227" y="487"/>
                  </a:lnTo>
                  <a:cubicBezTo>
                    <a:pt x="227" y="466"/>
                    <a:pt x="244" y="448"/>
                    <a:pt x="265" y="448"/>
                  </a:cubicBezTo>
                  <a:lnTo>
                    <a:pt x="364" y="448"/>
                  </a:lnTo>
                  <a:cubicBezTo>
                    <a:pt x="385" y="448"/>
                    <a:pt x="403" y="466"/>
                    <a:pt x="403" y="487"/>
                  </a:cubicBezTo>
                  <a:lnTo>
                    <a:pt x="403" y="527"/>
                  </a:lnTo>
                  <a:lnTo>
                    <a:pt x="409" y="527"/>
                  </a:lnTo>
                  <a:lnTo>
                    <a:pt x="424" y="527"/>
                  </a:lnTo>
                  <a:lnTo>
                    <a:pt x="433" y="527"/>
                  </a:lnTo>
                  <a:lnTo>
                    <a:pt x="433" y="487"/>
                  </a:lnTo>
                  <a:cubicBezTo>
                    <a:pt x="433" y="466"/>
                    <a:pt x="450" y="448"/>
                    <a:pt x="471" y="448"/>
                  </a:cubicBezTo>
                  <a:lnTo>
                    <a:pt x="570" y="448"/>
                  </a:lnTo>
                  <a:cubicBezTo>
                    <a:pt x="591" y="448"/>
                    <a:pt x="608" y="466"/>
                    <a:pt x="608" y="487"/>
                  </a:cubicBezTo>
                  <a:lnTo>
                    <a:pt x="608" y="527"/>
                  </a:lnTo>
                  <a:lnTo>
                    <a:pt x="614" y="527"/>
                  </a:lnTo>
                  <a:lnTo>
                    <a:pt x="630" y="527"/>
                  </a:lnTo>
                  <a:lnTo>
                    <a:pt x="638" y="527"/>
                  </a:lnTo>
                  <a:lnTo>
                    <a:pt x="638" y="549"/>
                  </a:lnTo>
                  <a:lnTo>
                    <a:pt x="630" y="549"/>
                  </a:lnTo>
                  <a:lnTo>
                    <a:pt x="614" y="549"/>
                  </a:lnTo>
                  <a:lnTo>
                    <a:pt x="608" y="549"/>
                  </a:lnTo>
                  <a:lnTo>
                    <a:pt x="608" y="603"/>
                  </a:lnTo>
                  <a:lnTo>
                    <a:pt x="433" y="603"/>
                  </a:lnTo>
                  <a:lnTo>
                    <a:pt x="433" y="549"/>
                  </a:lnTo>
                  <a:lnTo>
                    <a:pt x="424" y="549"/>
                  </a:lnTo>
                  <a:lnTo>
                    <a:pt x="409" y="549"/>
                  </a:lnTo>
                  <a:lnTo>
                    <a:pt x="403" y="549"/>
                  </a:lnTo>
                  <a:lnTo>
                    <a:pt x="403" y="603"/>
                  </a:lnTo>
                  <a:lnTo>
                    <a:pt x="227" y="603"/>
                  </a:lnTo>
                  <a:lnTo>
                    <a:pt x="227" y="549"/>
                  </a:lnTo>
                  <a:lnTo>
                    <a:pt x="221" y="549"/>
                  </a:lnTo>
                  <a:lnTo>
                    <a:pt x="203" y="549"/>
                  </a:lnTo>
                  <a:lnTo>
                    <a:pt x="200" y="549"/>
                  </a:lnTo>
                  <a:lnTo>
                    <a:pt x="200" y="603"/>
                  </a:lnTo>
                  <a:lnTo>
                    <a:pt x="24" y="603"/>
                  </a:lnTo>
                  <a:lnTo>
                    <a:pt x="24" y="549"/>
                  </a:lnTo>
                  <a:lnTo>
                    <a:pt x="0" y="549"/>
                  </a:lnTo>
                  <a:lnTo>
                    <a:pt x="0" y="527"/>
                  </a:lnTo>
                  <a:lnTo>
                    <a:pt x="24" y="527"/>
                  </a:lnTo>
                  <a:lnTo>
                    <a:pt x="24" y="487"/>
                  </a:lnTo>
                  <a:cubicBezTo>
                    <a:pt x="24" y="466"/>
                    <a:pt x="41" y="448"/>
                    <a:pt x="62" y="448"/>
                  </a:cubicBezTo>
                  <a:close/>
                  <a:moveTo>
                    <a:pt x="152" y="0"/>
                  </a:moveTo>
                  <a:cubicBezTo>
                    <a:pt x="176" y="0"/>
                    <a:pt x="196" y="20"/>
                    <a:pt x="196" y="44"/>
                  </a:cubicBezTo>
                  <a:cubicBezTo>
                    <a:pt x="196" y="69"/>
                    <a:pt x="176" y="88"/>
                    <a:pt x="152" y="88"/>
                  </a:cubicBezTo>
                  <a:cubicBezTo>
                    <a:pt x="127" y="88"/>
                    <a:pt x="108" y="69"/>
                    <a:pt x="108" y="44"/>
                  </a:cubicBezTo>
                  <a:cubicBezTo>
                    <a:pt x="108" y="20"/>
                    <a:pt x="127" y="0"/>
                    <a:pt x="1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3" name="Freeform 20"/>
            <p:cNvSpPr>
              <a:spLocks noEditPoints="1"/>
            </p:cNvSpPr>
            <p:nvPr/>
          </p:nvSpPr>
          <p:spPr bwMode="auto">
            <a:xfrm>
              <a:off x="1228724" y="1829964"/>
              <a:ext cx="609188" cy="486816"/>
            </a:xfrm>
            <a:custGeom>
              <a:avLst/>
              <a:gdLst>
                <a:gd name="T0" fmla="*/ 575 w 745"/>
                <a:gd name="T1" fmla="*/ 570 h 594"/>
                <a:gd name="T2" fmla="*/ 0 w 745"/>
                <a:gd name="T3" fmla="*/ 570 h 594"/>
                <a:gd name="T4" fmla="*/ 298 w 745"/>
                <a:gd name="T5" fmla="*/ 220 h 594"/>
                <a:gd name="T6" fmla="*/ 288 w 745"/>
                <a:gd name="T7" fmla="*/ 209 h 594"/>
                <a:gd name="T8" fmla="*/ 544 w 745"/>
                <a:gd name="T9" fmla="*/ 245 h 594"/>
                <a:gd name="T10" fmla="*/ 32 w 745"/>
                <a:gd name="T11" fmla="*/ 201 h 594"/>
                <a:gd name="T12" fmla="*/ 205 w 745"/>
                <a:gd name="T13" fmla="*/ 430 h 594"/>
                <a:gd name="T14" fmla="*/ 98 w 745"/>
                <a:gd name="T15" fmla="*/ 362 h 594"/>
                <a:gd name="T16" fmla="*/ 98 w 745"/>
                <a:gd name="T17" fmla="*/ 385 h 594"/>
                <a:gd name="T18" fmla="*/ 312 w 745"/>
                <a:gd name="T19" fmla="*/ 317 h 594"/>
                <a:gd name="T20" fmla="*/ 98 w 745"/>
                <a:gd name="T21" fmla="*/ 317 h 594"/>
                <a:gd name="T22" fmla="*/ 312 w 745"/>
                <a:gd name="T23" fmla="*/ 296 h 594"/>
                <a:gd name="T24" fmla="*/ 552 w 745"/>
                <a:gd name="T25" fmla="*/ 249 h 594"/>
                <a:gd name="T26" fmla="*/ 552 w 745"/>
                <a:gd name="T27" fmla="*/ 249 h 594"/>
                <a:gd name="T28" fmla="*/ 552 w 745"/>
                <a:gd name="T29" fmla="*/ 37 h 594"/>
                <a:gd name="T30" fmla="*/ 338 w 745"/>
                <a:gd name="T31" fmla="*/ 134 h 594"/>
                <a:gd name="T32" fmla="*/ 583 w 745"/>
                <a:gd name="T33" fmla="*/ 148 h 594"/>
                <a:gd name="T34" fmla="*/ 373 w 745"/>
                <a:gd name="T35" fmla="*/ 103 h 594"/>
                <a:gd name="T36" fmla="*/ 591 w 745"/>
                <a:gd name="T37" fmla="*/ 258 h 594"/>
                <a:gd name="T38" fmla="*/ 675 w 745"/>
                <a:gd name="T39" fmla="*/ 154 h 594"/>
                <a:gd name="T40" fmla="*/ 698 w 745"/>
                <a:gd name="T41" fmla="*/ 179 h 594"/>
                <a:gd name="T42" fmla="*/ 685 w 745"/>
                <a:gd name="T43" fmla="*/ 152 h 594"/>
                <a:gd name="T44" fmla="*/ 681 w 745"/>
                <a:gd name="T45" fmla="*/ 290 h 594"/>
                <a:gd name="T46" fmla="*/ 680 w 745"/>
                <a:gd name="T47" fmla="*/ 319 h 594"/>
                <a:gd name="T48" fmla="*/ 703 w 745"/>
                <a:gd name="T49" fmla="*/ 319 h 594"/>
                <a:gd name="T50" fmla="*/ 702 w 745"/>
                <a:gd name="T51" fmla="*/ 290 h 594"/>
                <a:gd name="T52" fmla="*/ 698 w 745"/>
                <a:gd name="T53" fmla="*/ 229 h 594"/>
                <a:gd name="T54" fmla="*/ 344 w 745"/>
                <a:gd name="T55" fmla="*/ 320 h 594"/>
                <a:gd name="T56" fmla="*/ 376 w 745"/>
                <a:gd name="T57" fmla="*/ 447 h 594"/>
                <a:gd name="T58" fmla="*/ 389 w 745"/>
                <a:gd name="T59" fmla="*/ 436 h 594"/>
                <a:gd name="T60" fmla="*/ 394 w 745"/>
                <a:gd name="T61" fmla="*/ 420 h 594"/>
                <a:gd name="T62" fmla="*/ 409 w 745"/>
                <a:gd name="T63" fmla="*/ 430 h 594"/>
                <a:gd name="T64" fmla="*/ 420 w 745"/>
                <a:gd name="T65" fmla="*/ 455 h 594"/>
                <a:gd name="T66" fmla="*/ 434 w 745"/>
                <a:gd name="T67" fmla="*/ 465 h 594"/>
                <a:gd name="T68" fmla="*/ 455 w 745"/>
                <a:gd name="T69" fmla="*/ 462 h 594"/>
                <a:gd name="T70" fmla="*/ 451 w 745"/>
                <a:gd name="T71" fmla="*/ 450 h 594"/>
                <a:gd name="T72" fmla="*/ 440 w 745"/>
                <a:gd name="T73" fmla="*/ 425 h 594"/>
                <a:gd name="T74" fmla="*/ 425 w 745"/>
                <a:gd name="T75" fmla="*/ 415 h 594"/>
                <a:gd name="T76" fmla="*/ 463 w 745"/>
                <a:gd name="T77" fmla="*/ 395 h 594"/>
                <a:gd name="T78" fmla="*/ 448 w 745"/>
                <a:gd name="T79" fmla="*/ 390 h 594"/>
                <a:gd name="T80" fmla="*/ 438 w 745"/>
                <a:gd name="T81" fmla="*/ 377 h 594"/>
                <a:gd name="T82" fmla="*/ 422 w 745"/>
                <a:gd name="T83" fmla="*/ 373 h 594"/>
                <a:gd name="T84" fmla="*/ 411 w 745"/>
                <a:gd name="T85" fmla="*/ 359 h 594"/>
                <a:gd name="T86" fmla="*/ 395 w 745"/>
                <a:gd name="T87" fmla="*/ 355 h 594"/>
                <a:gd name="T88" fmla="*/ 385 w 745"/>
                <a:gd name="T89" fmla="*/ 342 h 594"/>
                <a:gd name="T90" fmla="*/ 369 w 745"/>
                <a:gd name="T91" fmla="*/ 337 h 594"/>
                <a:gd name="T92" fmla="*/ 359 w 745"/>
                <a:gd name="T93" fmla="*/ 324 h 594"/>
                <a:gd name="T94" fmla="*/ 69 w 745"/>
                <a:gd name="T95" fmla="*/ 239 h 594"/>
                <a:gd name="T96" fmla="*/ 69 w 745"/>
                <a:gd name="T97" fmla="*/ 497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5" h="594">
                  <a:moveTo>
                    <a:pt x="0" y="549"/>
                  </a:moveTo>
                  <a:lnTo>
                    <a:pt x="575" y="549"/>
                  </a:lnTo>
                  <a:lnTo>
                    <a:pt x="575" y="570"/>
                  </a:lnTo>
                  <a:cubicBezTo>
                    <a:pt x="575" y="583"/>
                    <a:pt x="565" y="594"/>
                    <a:pt x="551" y="594"/>
                  </a:cubicBezTo>
                  <a:lnTo>
                    <a:pt x="24" y="594"/>
                  </a:lnTo>
                  <a:cubicBezTo>
                    <a:pt x="11" y="594"/>
                    <a:pt x="0" y="583"/>
                    <a:pt x="0" y="570"/>
                  </a:cubicBezTo>
                  <a:lnTo>
                    <a:pt x="0" y="549"/>
                  </a:lnTo>
                  <a:close/>
                  <a:moveTo>
                    <a:pt x="288" y="209"/>
                  </a:moveTo>
                  <a:cubicBezTo>
                    <a:pt x="294" y="209"/>
                    <a:pt x="298" y="214"/>
                    <a:pt x="298" y="220"/>
                  </a:cubicBezTo>
                  <a:cubicBezTo>
                    <a:pt x="298" y="226"/>
                    <a:pt x="294" y="230"/>
                    <a:pt x="288" y="230"/>
                  </a:cubicBezTo>
                  <a:cubicBezTo>
                    <a:pt x="282" y="230"/>
                    <a:pt x="277" y="226"/>
                    <a:pt x="277" y="220"/>
                  </a:cubicBezTo>
                  <a:cubicBezTo>
                    <a:pt x="277" y="214"/>
                    <a:pt x="282" y="209"/>
                    <a:pt x="288" y="209"/>
                  </a:cubicBezTo>
                  <a:close/>
                  <a:moveTo>
                    <a:pt x="32" y="201"/>
                  </a:moveTo>
                  <a:lnTo>
                    <a:pt x="355" y="201"/>
                  </a:lnTo>
                  <a:cubicBezTo>
                    <a:pt x="421" y="205"/>
                    <a:pt x="483" y="217"/>
                    <a:pt x="544" y="245"/>
                  </a:cubicBezTo>
                  <a:lnTo>
                    <a:pt x="544" y="536"/>
                  </a:lnTo>
                  <a:lnTo>
                    <a:pt x="32" y="536"/>
                  </a:lnTo>
                  <a:lnTo>
                    <a:pt x="32" y="201"/>
                  </a:lnTo>
                  <a:close/>
                  <a:moveTo>
                    <a:pt x="98" y="407"/>
                  </a:moveTo>
                  <a:lnTo>
                    <a:pt x="205" y="407"/>
                  </a:lnTo>
                  <a:lnTo>
                    <a:pt x="205" y="430"/>
                  </a:lnTo>
                  <a:lnTo>
                    <a:pt x="98" y="430"/>
                  </a:lnTo>
                  <a:lnTo>
                    <a:pt x="98" y="407"/>
                  </a:lnTo>
                  <a:close/>
                  <a:moveTo>
                    <a:pt x="98" y="362"/>
                  </a:moveTo>
                  <a:lnTo>
                    <a:pt x="312" y="362"/>
                  </a:lnTo>
                  <a:lnTo>
                    <a:pt x="312" y="385"/>
                  </a:lnTo>
                  <a:lnTo>
                    <a:pt x="98" y="385"/>
                  </a:lnTo>
                  <a:lnTo>
                    <a:pt x="98" y="362"/>
                  </a:lnTo>
                  <a:close/>
                  <a:moveTo>
                    <a:pt x="98" y="317"/>
                  </a:moveTo>
                  <a:lnTo>
                    <a:pt x="312" y="317"/>
                  </a:lnTo>
                  <a:lnTo>
                    <a:pt x="312" y="340"/>
                  </a:lnTo>
                  <a:lnTo>
                    <a:pt x="98" y="340"/>
                  </a:lnTo>
                  <a:lnTo>
                    <a:pt x="98" y="317"/>
                  </a:lnTo>
                  <a:close/>
                  <a:moveTo>
                    <a:pt x="98" y="273"/>
                  </a:moveTo>
                  <a:lnTo>
                    <a:pt x="312" y="273"/>
                  </a:lnTo>
                  <a:lnTo>
                    <a:pt x="312" y="296"/>
                  </a:lnTo>
                  <a:lnTo>
                    <a:pt x="98" y="296"/>
                  </a:lnTo>
                  <a:lnTo>
                    <a:pt x="98" y="273"/>
                  </a:lnTo>
                  <a:close/>
                  <a:moveTo>
                    <a:pt x="552" y="249"/>
                  </a:moveTo>
                  <a:cubicBezTo>
                    <a:pt x="560" y="252"/>
                    <a:pt x="579" y="262"/>
                    <a:pt x="584" y="265"/>
                  </a:cubicBezTo>
                  <a:cubicBezTo>
                    <a:pt x="598" y="274"/>
                    <a:pt x="563" y="279"/>
                    <a:pt x="552" y="280"/>
                  </a:cubicBezTo>
                  <a:lnTo>
                    <a:pt x="552" y="249"/>
                  </a:lnTo>
                  <a:close/>
                  <a:moveTo>
                    <a:pt x="675" y="154"/>
                  </a:moveTo>
                  <a:cubicBezTo>
                    <a:pt x="644" y="120"/>
                    <a:pt x="613" y="85"/>
                    <a:pt x="581" y="50"/>
                  </a:cubicBezTo>
                  <a:cubicBezTo>
                    <a:pt x="571" y="39"/>
                    <a:pt x="566" y="39"/>
                    <a:pt x="552" y="37"/>
                  </a:cubicBezTo>
                  <a:lnTo>
                    <a:pt x="227" y="1"/>
                  </a:lnTo>
                  <a:cubicBezTo>
                    <a:pt x="221" y="0"/>
                    <a:pt x="218" y="4"/>
                    <a:pt x="223" y="9"/>
                  </a:cubicBezTo>
                  <a:lnTo>
                    <a:pt x="338" y="134"/>
                  </a:lnTo>
                  <a:cubicBezTo>
                    <a:pt x="357" y="97"/>
                    <a:pt x="370" y="78"/>
                    <a:pt x="429" y="85"/>
                  </a:cubicBezTo>
                  <a:cubicBezTo>
                    <a:pt x="469" y="90"/>
                    <a:pt x="498" y="98"/>
                    <a:pt x="536" y="113"/>
                  </a:cubicBezTo>
                  <a:cubicBezTo>
                    <a:pt x="559" y="122"/>
                    <a:pt x="572" y="129"/>
                    <a:pt x="583" y="148"/>
                  </a:cubicBezTo>
                  <a:cubicBezTo>
                    <a:pt x="574" y="136"/>
                    <a:pt x="558" y="128"/>
                    <a:pt x="541" y="121"/>
                  </a:cubicBezTo>
                  <a:cubicBezTo>
                    <a:pt x="507" y="107"/>
                    <a:pt x="469" y="98"/>
                    <a:pt x="432" y="93"/>
                  </a:cubicBezTo>
                  <a:cubicBezTo>
                    <a:pt x="410" y="91"/>
                    <a:pt x="388" y="91"/>
                    <a:pt x="373" y="103"/>
                  </a:cubicBezTo>
                  <a:cubicBezTo>
                    <a:pt x="360" y="113"/>
                    <a:pt x="340" y="158"/>
                    <a:pt x="331" y="175"/>
                  </a:cubicBezTo>
                  <a:cubicBezTo>
                    <a:pt x="326" y="187"/>
                    <a:pt x="333" y="191"/>
                    <a:pt x="342" y="191"/>
                  </a:cubicBezTo>
                  <a:cubicBezTo>
                    <a:pt x="429" y="195"/>
                    <a:pt x="513" y="218"/>
                    <a:pt x="591" y="258"/>
                  </a:cubicBezTo>
                  <a:lnTo>
                    <a:pt x="592" y="214"/>
                  </a:lnTo>
                  <a:cubicBezTo>
                    <a:pt x="620" y="218"/>
                    <a:pt x="647" y="222"/>
                    <a:pt x="675" y="226"/>
                  </a:cubicBezTo>
                  <a:lnTo>
                    <a:pt x="675" y="154"/>
                  </a:lnTo>
                  <a:close/>
                  <a:moveTo>
                    <a:pt x="738" y="234"/>
                  </a:moveTo>
                  <a:cubicBezTo>
                    <a:pt x="742" y="235"/>
                    <a:pt x="745" y="230"/>
                    <a:pt x="741" y="226"/>
                  </a:cubicBezTo>
                  <a:cubicBezTo>
                    <a:pt x="727" y="210"/>
                    <a:pt x="712" y="195"/>
                    <a:pt x="698" y="179"/>
                  </a:cubicBezTo>
                  <a:lnTo>
                    <a:pt x="698" y="158"/>
                  </a:lnTo>
                  <a:cubicBezTo>
                    <a:pt x="698" y="155"/>
                    <a:pt x="695" y="152"/>
                    <a:pt x="691" y="152"/>
                  </a:cubicBezTo>
                  <a:lnTo>
                    <a:pt x="685" y="152"/>
                  </a:lnTo>
                  <a:lnTo>
                    <a:pt x="685" y="277"/>
                  </a:lnTo>
                  <a:cubicBezTo>
                    <a:pt x="683" y="278"/>
                    <a:pt x="682" y="279"/>
                    <a:pt x="682" y="282"/>
                  </a:cubicBezTo>
                  <a:lnTo>
                    <a:pt x="681" y="290"/>
                  </a:lnTo>
                  <a:cubicBezTo>
                    <a:pt x="681" y="295"/>
                    <a:pt x="683" y="296"/>
                    <a:pt x="683" y="300"/>
                  </a:cubicBezTo>
                  <a:lnTo>
                    <a:pt x="682" y="310"/>
                  </a:lnTo>
                  <a:cubicBezTo>
                    <a:pt x="682" y="313"/>
                    <a:pt x="680" y="315"/>
                    <a:pt x="680" y="319"/>
                  </a:cubicBezTo>
                  <a:lnTo>
                    <a:pt x="671" y="393"/>
                  </a:lnTo>
                  <a:cubicBezTo>
                    <a:pt x="675" y="401"/>
                    <a:pt x="707" y="402"/>
                    <a:pt x="712" y="393"/>
                  </a:cubicBezTo>
                  <a:lnTo>
                    <a:pt x="703" y="319"/>
                  </a:lnTo>
                  <a:cubicBezTo>
                    <a:pt x="703" y="315"/>
                    <a:pt x="701" y="314"/>
                    <a:pt x="700" y="310"/>
                  </a:cubicBezTo>
                  <a:lnTo>
                    <a:pt x="700" y="300"/>
                  </a:lnTo>
                  <a:cubicBezTo>
                    <a:pt x="700" y="296"/>
                    <a:pt x="702" y="296"/>
                    <a:pt x="702" y="290"/>
                  </a:cubicBezTo>
                  <a:lnTo>
                    <a:pt x="701" y="282"/>
                  </a:lnTo>
                  <a:cubicBezTo>
                    <a:pt x="701" y="279"/>
                    <a:pt x="700" y="278"/>
                    <a:pt x="697" y="277"/>
                  </a:cubicBezTo>
                  <a:lnTo>
                    <a:pt x="698" y="229"/>
                  </a:lnTo>
                  <a:cubicBezTo>
                    <a:pt x="711" y="231"/>
                    <a:pt x="724" y="232"/>
                    <a:pt x="738" y="234"/>
                  </a:cubicBezTo>
                  <a:close/>
                  <a:moveTo>
                    <a:pt x="351" y="318"/>
                  </a:moveTo>
                  <a:lnTo>
                    <a:pt x="344" y="320"/>
                  </a:lnTo>
                  <a:lnTo>
                    <a:pt x="370" y="455"/>
                  </a:lnTo>
                  <a:lnTo>
                    <a:pt x="378" y="453"/>
                  </a:lnTo>
                  <a:lnTo>
                    <a:pt x="376" y="447"/>
                  </a:lnTo>
                  <a:lnTo>
                    <a:pt x="383" y="445"/>
                  </a:lnTo>
                  <a:lnTo>
                    <a:pt x="382" y="438"/>
                  </a:lnTo>
                  <a:lnTo>
                    <a:pt x="389" y="436"/>
                  </a:lnTo>
                  <a:lnTo>
                    <a:pt x="388" y="429"/>
                  </a:lnTo>
                  <a:lnTo>
                    <a:pt x="395" y="428"/>
                  </a:lnTo>
                  <a:lnTo>
                    <a:pt x="394" y="420"/>
                  </a:lnTo>
                  <a:lnTo>
                    <a:pt x="400" y="419"/>
                  </a:lnTo>
                  <a:lnTo>
                    <a:pt x="403" y="432"/>
                  </a:lnTo>
                  <a:lnTo>
                    <a:pt x="409" y="430"/>
                  </a:lnTo>
                  <a:lnTo>
                    <a:pt x="412" y="443"/>
                  </a:lnTo>
                  <a:lnTo>
                    <a:pt x="418" y="442"/>
                  </a:lnTo>
                  <a:lnTo>
                    <a:pt x="420" y="455"/>
                  </a:lnTo>
                  <a:lnTo>
                    <a:pt x="427" y="453"/>
                  </a:lnTo>
                  <a:lnTo>
                    <a:pt x="429" y="466"/>
                  </a:lnTo>
                  <a:lnTo>
                    <a:pt x="434" y="465"/>
                  </a:lnTo>
                  <a:lnTo>
                    <a:pt x="435" y="472"/>
                  </a:lnTo>
                  <a:lnTo>
                    <a:pt x="457" y="468"/>
                  </a:lnTo>
                  <a:lnTo>
                    <a:pt x="455" y="462"/>
                  </a:lnTo>
                  <a:lnTo>
                    <a:pt x="460" y="461"/>
                  </a:lnTo>
                  <a:lnTo>
                    <a:pt x="458" y="448"/>
                  </a:lnTo>
                  <a:lnTo>
                    <a:pt x="451" y="450"/>
                  </a:lnTo>
                  <a:lnTo>
                    <a:pt x="449" y="437"/>
                  </a:lnTo>
                  <a:lnTo>
                    <a:pt x="443" y="438"/>
                  </a:lnTo>
                  <a:lnTo>
                    <a:pt x="440" y="425"/>
                  </a:lnTo>
                  <a:lnTo>
                    <a:pt x="434" y="427"/>
                  </a:lnTo>
                  <a:lnTo>
                    <a:pt x="432" y="414"/>
                  </a:lnTo>
                  <a:lnTo>
                    <a:pt x="425" y="415"/>
                  </a:lnTo>
                  <a:lnTo>
                    <a:pt x="424" y="409"/>
                  </a:lnTo>
                  <a:lnTo>
                    <a:pt x="465" y="401"/>
                  </a:lnTo>
                  <a:lnTo>
                    <a:pt x="463" y="395"/>
                  </a:lnTo>
                  <a:lnTo>
                    <a:pt x="457" y="396"/>
                  </a:lnTo>
                  <a:lnTo>
                    <a:pt x="455" y="389"/>
                  </a:lnTo>
                  <a:lnTo>
                    <a:pt x="448" y="390"/>
                  </a:lnTo>
                  <a:lnTo>
                    <a:pt x="446" y="383"/>
                  </a:lnTo>
                  <a:lnTo>
                    <a:pt x="439" y="384"/>
                  </a:lnTo>
                  <a:lnTo>
                    <a:pt x="438" y="377"/>
                  </a:lnTo>
                  <a:lnTo>
                    <a:pt x="430" y="378"/>
                  </a:lnTo>
                  <a:lnTo>
                    <a:pt x="429" y="371"/>
                  </a:lnTo>
                  <a:lnTo>
                    <a:pt x="422" y="373"/>
                  </a:lnTo>
                  <a:lnTo>
                    <a:pt x="420" y="365"/>
                  </a:lnTo>
                  <a:lnTo>
                    <a:pt x="413" y="367"/>
                  </a:lnTo>
                  <a:lnTo>
                    <a:pt x="411" y="359"/>
                  </a:lnTo>
                  <a:lnTo>
                    <a:pt x="404" y="361"/>
                  </a:lnTo>
                  <a:lnTo>
                    <a:pt x="403" y="354"/>
                  </a:lnTo>
                  <a:lnTo>
                    <a:pt x="395" y="355"/>
                  </a:lnTo>
                  <a:lnTo>
                    <a:pt x="394" y="348"/>
                  </a:lnTo>
                  <a:lnTo>
                    <a:pt x="387" y="349"/>
                  </a:lnTo>
                  <a:lnTo>
                    <a:pt x="385" y="342"/>
                  </a:lnTo>
                  <a:lnTo>
                    <a:pt x="378" y="343"/>
                  </a:lnTo>
                  <a:lnTo>
                    <a:pt x="377" y="336"/>
                  </a:lnTo>
                  <a:lnTo>
                    <a:pt x="369" y="337"/>
                  </a:lnTo>
                  <a:lnTo>
                    <a:pt x="368" y="330"/>
                  </a:lnTo>
                  <a:lnTo>
                    <a:pt x="360" y="331"/>
                  </a:lnTo>
                  <a:lnTo>
                    <a:pt x="359" y="324"/>
                  </a:lnTo>
                  <a:lnTo>
                    <a:pt x="353" y="325"/>
                  </a:lnTo>
                  <a:lnTo>
                    <a:pt x="351" y="318"/>
                  </a:lnTo>
                  <a:close/>
                  <a:moveTo>
                    <a:pt x="69" y="239"/>
                  </a:moveTo>
                  <a:lnTo>
                    <a:pt x="506" y="239"/>
                  </a:lnTo>
                  <a:lnTo>
                    <a:pt x="506" y="497"/>
                  </a:lnTo>
                  <a:lnTo>
                    <a:pt x="69" y="497"/>
                  </a:lnTo>
                  <a:lnTo>
                    <a:pt x="69" y="2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4" name="Freeform 21"/>
            <p:cNvSpPr>
              <a:spLocks noEditPoints="1"/>
            </p:cNvSpPr>
            <p:nvPr/>
          </p:nvSpPr>
          <p:spPr bwMode="auto">
            <a:xfrm>
              <a:off x="4432588" y="1096009"/>
              <a:ext cx="328329" cy="498689"/>
            </a:xfrm>
            <a:custGeom>
              <a:avLst/>
              <a:gdLst>
                <a:gd name="T0" fmla="*/ 72 w 401"/>
                <a:gd name="T1" fmla="*/ 59 h 610"/>
                <a:gd name="T2" fmla="*/ 92 w 401"/>
                <a:gd name="T3" fmla="*/ 27 h 610"/>
                <a:gd name="T4" fmla="*/ 130 w 401"/>
                <a:gd name="T5" fmla="*/ 23 h 610"/>
                <a:gd name="T6" fmla="*/ 110 w 401"/>
                <a:gd name="T7" fmla="*/ 55 h 610"/>
                <a:gd name="T8" fmla="*/ 72 w 401"/>
                <a:gd name="T9" fmla="*/ 59 h 610"/>
                <a:gd name="T10" fmla="*/ 150 w 401"/>
                <a:gd name="T11" fmla="*/ 453 h 610"/>
                <a:gd name="T12" fmla="*/ 194 w 401"/>
                <a:gd name="T13" fmla="*/ 458 h 610"/>
                <a:gd name="T14" fmla="*/ 291 w 401"/>
                <a:gd name="T15" fmla="*/ 431 h 610"/>
                <a:gd name="T16" fmla="*/ 297 w 401"/>
                <a:gd name="T17" fmla="*/ 408 h 610"/>
                <a:gd name="T18" fmla="*/ 275 w 401"/>
                <a:gd name="T19" fmla="*/ 403 h 610"/>
                <a:gd name="T20" fmla="*/ 158 w 401"/>
                <a:gd name="T21" fmla="*/ 422 h 610"/>
                <a:gd name="T22" fmla="*/ 62 w 401"/>
                <a:gd name="T23" fmla="*/ 353 h 610"/>
                <a:gd name="T24" fmla="*/ 43 w 401"/>
                <a:gd name="T25" fmla="*/ 236 h 610"/>
                <a:gd name="T26" fmla="*/ 103 w 401"/>
                <a:gd name="T27" fmla="*/ 146 h 610"/>
                <a:gd name="T28" fmla="*/ 207 w 401"/>
                <a:gd name="T29" fmla="*/ 316 h 610"/>
                <a:gd name="T30" fmla="*/ 208 w 401"/>
                <a:gd name="T31" fmla="*/ 318 h 610"/>
                <a:gd name="T32" fmla="*/ 208 w 401"/>
                <a:gd name="T33" fmla="*/ 318 h 610"/>
                <a:gd name="T34" fmla="*/ 267 w 401"/>
                <a:gd name="T35" fmla="*/ 311 h 610"/>
                <a:gd name="T36" fmla="*/ 299 w 401"/>
                <a:gd name="T37" fmla="*/ 262 h 610"/>
                <a:gd name="T38" fmla="*/ 300 w 401"/>
                <a:gd name="T39" fmla="*/ 261 h 610"/>
                <a:gd name="T40" fmla="*/ 147 w 401"/>
                <a:gd name="T41" fmla="*/ 14 h 610"/>
                <a:gd name="T42" fmla="*/ 147 w 401"/>
                <a:gd name="T43" fmla="*/ 14 h 610"/>
                <a:gd name="T44" fmla="*/ 147 w 401"/>
                <a:gd name="T45" fmla="*/ 13 h 610"/>
                <a:gd name="T46" fmla="*/ 87 w 401"/>
                <a:gd name="T47" fmla="*/ 18 h 610"/>
                <a:gd name="T48" fmla="*/ 55 w 401"/>
                <a:gd name="T49" fmla="*/ 69 h 610"/>
                <a:gd name="T50" fmla="*/ 56 w 401"/>
                <a:gd name="T51" fmla="*/ 70 h 610"/>
                <a:gd name="T52" fmla="*/ 56 w 401"/>
                <a:gd name="T53" fmla="*/ 70 h 610"/>
                <a:gd name="T54" fmla="*/ 86 w 401"/>
                <a:gd name="T55" fmla="*/ 119 h 610"/>
                <a:gd name="T56" fmla="*/ 12 w 401"/>
                <a:gd name="T57" fmla="*/ 228 h 610"/>
                <a:gd name="T58" fmla="*/ 35 w 401"/>
                <a:gd name="T59" fmla="*/ 369 h 610"/>
                <a:gd name="T60" fmla="*/ 150 w 401"/>
                <a:gd name="T61" fmla="*/ 453 h 610"/>
                <a:gd name="T62" fmla="*/ 386 w 401"/>
                <a:gd name="T63" fmla="*/ 356 h 610"/>
                <a:gd name="T64" fmla="*/ 163 w 401"/>
                <a:gd name="T65" fmla="*/ 356 h 610"/>
                <a:gd name="T66" fmla="*/ 148 w 401"/>
                <a:gd name="T67" fmla="*/ 371 h 610"/>
                <a:gd name="T68" fmla="*/ 163 w 401"/>
                <a:gd name="T69" fmla="*/ 387 h 610"/>
                <a:gd name="T70" fmla="*/ 386 w 401"/>
                <a:gd name="T71" fmla="*/ 387 h 610"/>
                <a:gd name="T72" fmla="*/ 401 w 401"/>
                <a:gd name="T73" fmla="*/ 371 h 610"/>
                <a:gd name="T74" fmla="*/ 386 w 401"/>
                <a:gd name="T75" fmla="*/ 356 h 610"/>
                <a:gd name="T76" fmla="*/ 202 w 401"/>
                <a:gd name="T77" fmla="*/ 506 h 610"/>
                <a:gd name="T78" fmla="*/ 183 w 401"/>
                <a:gd name="T79" fmla="*/ 526 h 610"/>
                <a:gd name="T80" fmla="*/ 163 w 401"/>
                <a:gd name="T81" fmla="*/ 506 h 610"/>
                <a:gd name="T82" fmla="*/ 183 w 401"/>
                <a:gd name="T83" fmla="*/ 487 h 610"/>
                <a:gd name="T84" fmla="*/ 202 w 401"/>
                <a:gd name="T85" fmla="*/ 506 h 610"/>
                <a:gd name="T86" fmla="*/ 142 w 401"/>
                <a:gd name="T87" fmla="*/ 506 h 610"/>
                <a:gd name="T88" fmla="*/ 183 w 401"/>
                <a:gd name="T89" fmla="*/ 547 h 610"/>
                <a:gd name="T90" fmla="*/ 223 w 401"/>
                <a:gd name="T91" fmla="*/ 506 h 610"/>
                <a:gd name="T92" fmla="*/ 183 w 401"/>
                <a:gd name="T93" fmla="*/ 466 h 610"/>
                <a:gd name="T94" fmla="*/ 142 w 401"/>
                <a:gd name="T95" fmla="*/ 506 h 610"/>
                <a:gd name="T96" fmla="*/ 237 w 401"/>
                <a:gd name="T97" fmla="*/ 525 h 610"/>
                <a:gd name="T98" fmla="*/ 183 w 401"/>
                <a:gd name="T99" fmla="*/ 564 h 610"/>
                <a:gd name="T100" fmla="*/ 128 w 401"/>
                <a:gd name="T101" fmla="*/ 525 h 610"/>
                <a:gd name="T102" fmla="*/ 55 w 401"/>
                <a:gd name="T103" fmla="*/ 594 h 610"/>
                <a:gd name="T104" fmla="*/ 54 w 401"/>
                <a:gd name="T105" fmla="*/ 605 h 610"/>
                <a:gd name="T106" fmla="*/ 64 w 401"/>
                <a:gd name="T107" fmla="*/ 610 h 610"/>
                <a:gd name="T108" fmla="*/ 302 w 401"/>
                <a:gd name="T109" fmla="*/ 610 h 610"/>
                <a:gd name="T110" fmla="*/ 302 w 401"/>
                <a:gd name="T111" fmla="*/ 610 h 610"/>
                <a:gd name="T112" fmla="*/ 312 w 401"/>
                <a:gd name="T113" fmla="*/ 599 h 610"/>
                <a:gd name="T114" fmla="*/ 310 w 401"/>
                <a:gd name="T115" fmla="*/ 593 h 610"/>
                <a:gd name="T116" fmla="*/ 237 w 401"/>
                <a:gd name="T117" fmla="*/ 525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1" h="610">
                  <a:moveTo>
                    <a:pt x="72" y="59"/>
                  </a:moveTo>
                  <a:cubicBezTo>
                    <a:pt x="67" y="51"/>
                    <a:pt x="76" y="36"/>
                    <a:pt x="92" y="27"/>
                  </a:cubicBezTo>
                  <a:cubicBezTo>
                    <a:pt x="108" y="17"/>
                    <a:pt x="125" y="15"/>
                    <a:pt x="130" y="23"/>
                  </a:cubicBezTo>
                  <a:cubicBezTo>
                    <a:pt x="134" y="31"/>
                    <a:pt x="126" y="45"/>
                    <a:pt x="110" y="55"/>
                  </a:cubicBezTo>
                  <a:cubicBezTo>
                    <a:pt x="94" y="65"/>
                    <a:pt x="77" y="67"/>
                    <a:pt x="72" y="59"/>
                  </a:cubicBezTo>
                  <a:close/>
                  <a:moveTo>
                    <a:pt x="150" y="453"/>
                  </a:moveTo>
                  <a:cubicBezTo>
                    <a:pt x="165" y="457"/>
                    <a:pt x="179" y="458"/>
                    <a:pt x="194" y="458"/>
                  </a:cubicBezTo>
                  <a:cubicBezTo>
                    <a:pt x="228" y="458"/>
                    <a:pt x="262" y="449"/>
                    <a:pt x="291" y="431"/>
                  </a:cubicBezTo>
                  <a:cubicBezTo>
                    <a:pt x="299" y="426"/>
                    <a:pt x="301" y="416"/>
                    <a:pt x="297" y="408"/>
                  </a:cubicBezTo>
                  <a:cubicBezTo>
                    <a:pt x="292" y="401"/>
                    <a:pt x="282" y="399"/>
                    <a:pt x="275" y="403"/>
                  </a:cubicBezTo>
                  <a:cubicBezTo>
                    <a:pt x="239" y="425"/>
                    <a:pt x="198" y="432"/>
                    <a:pt x="158" y="422"/>
                  </a:cubicBezTo>
                  <a:cubicBezTo>
                    <a:pt x="118" y="412"/>
                    <a:pt x="84" y="388"/>
                    <a:pt x="62" y="353"/>
                  </a:cubicBezTo>
                  <a:cubicBezTo>
                    <a:pt x="40" y="317"/>
                    <a:pt x="34" y="276"/>
                    <a:pt x="43" y="236"/>
                  </a:cubicBezTo>
                  <a:cubicBezTo>
                    <a:pt x="52" y="199"/>
                    <a:pt x="73" y="168"/>
                    <a:pt x="103" y="146"/>
                  </a:cubicBezTo>
                  <a:lnTo>
                    <a:pt x="207" y="316"/>
                  </a:lnTo>
                  <a:lnTo>
                    <a:pt x="208" y="318"/>
                  </a:lnTo>
                  <a:lnTo>
                    <a:pt x="208" y="318"/>
                  </a:lnTo>
                  <a:cubicBezTo>
                    <a:pt x="217" y="328"/>
                    <a:pt x="243" y="325"/>
                    <a:pt x="267" y="311"/>
                  </a:cubicBezTo>
                  <a:cubicBezTo>
                    <a:pt x="291" y="296"/>
                    <a:pt x="305" y="274"/>
                    <a:pt x="299" y="262"/>
                  </a:cubicBezTo>
                  <a:lnTo>
                    <a:pt x="300" y="261"/>
                  </a:lnTo>
                  <a:lnTo>
                    <a:pt x="147" y="14"/>
                  </a:lnTo>
                  <a:lnTo>
                    <a:pt x="147" y="14"/>
                  </a:lnTo>
                  <a:cubicBezTo>
                    <a:pt x="147" y="13"/>
                    <a:pt x="147" y="13"/>
                    <a:pt x="147" y="13"/>
                  </a:cubicBezTo>
                  <a:cubicBezTo>
                    <a:pt x="139" y="0"/>
                    <a:pt x="112" y="3"/>
                    <a:pt x="87" y="18"/>
                  </a:cubicBezTo>
                  <a:cubicBezTo>
                    <a:pt x="62" y="34"/>
                    <a:pt x="48" y="57"/>
                    <a:pt x="55" y="69"/>
                  </a:cubicBezTo>
                  <a:cubicBezTo>
                    <a:pt x="55" y="69"/>
                    <a:pt x="56" y="70"/>
                    <a:pt x="56" y="70"/>
                  </a:cubicBezTo>
                  <a:lnTo>
                    <a:pt x="56" y="70"/>
                  </a:lnTo>
                  <a:lnTo>
                    <a:pt x="86" y="119"/>
                  </a:lnTo>
                  <a:cubicBezTo>
                    <a:pt x="49" y="145"/>
                    <a:pt x="23" y="184"/>
                    <a:pt x="12" y="228"/>
                  </a:cubicBezTo>
                  <a:cubicBezTo>
                    <a:pt x="0" y="277"/>
                    <a:pt x="9" y="327"/>
                    <a:pt x="35" y="369"/>
                  </a:cubicBezTo>
                  <a:cubicBezTo>
                    <a:pt x="61" y="412"/>
                    <a:pt x="102" y="442"/>
                    <a:pt x="150" y="453"/>
                  </a:cubicBezTo>
                  <a:close/>
                  <a:moveTo>
                    <a:pt x="386" y="356"/>
                  </a:moveTo>
                  <a:lnTo>
                    <a:pt x="163" y="356"/>
                  </a:lnTo>
                  <a:cubicBezTo>
                    <a:pt x="155" y="356"/>
                    <a:pt x="148" y="363"/>
                    <a:pt x="148" y="371"/>
                  </a:cubicBezTo>
                  <a:cubicBezTo>
                    <a:pt x="148" y="380"/>
                    <a:pt x="155" y="387"/>
                    <a:pt x="163" y="387"/>
                  </a:cubicBezTo>
                  <a:lnTo>
                    <a:pt x="386" y="387"/>
                  </a:lnTo>
                  <a:cubicBezTo>
                    <a:pt x="394" y="387"/>
                    <a:pt x="401" y="380"/>
                    <a:pt x="401" y="371"/>
                  </a:cubicBezTo>
                  <a:cubicBezTo>
                    <a:pt x="401" y="363"/>
                    <a:pt x="394" y="356"/>
                    <a:pt x="386" y="356"/>
                  </a:cubicBezTo>
                  <a:close/>
                  <a:moveTo>
                    <a:pt x="202" y="506"/>
                  </a:moveTo>
                  <a:cubicBezTo>
                    <a:pt x="202" y="517"/>
                    <a:pt x="193" y="526"/>
                    <a:pt x="183" y="526"/>
                  </a:cubicBezTo>
                  <a:cubicBezTo>
                    <a:pt x="172" y="526"/>
                    <a:pt x="163" y="517"/>
                    <a:pt x="163" y="506"/>
                  </a:cubicBezTo>
                  <a:cubicBezTo>
                    <a:pt x="163" y="495"/>
                    <a:pt x="172" y="487"/>
                    <a:pt x="183" y="487"/>
                  </a:cubicBezTo>
                  <a:cubicBezTo>
                    <a:pt x="193" y="487"/>
                    <a:pt x="202" y="495"/>
                    <a:pt x="202" y="506"/>
                  </a:cubicBezTo>
                  <a:close/>
                  <a:moveTo>
                    <a:pt x="142" y="506"/>
                  </a:moveTo>
                  <a:cubicBezTo>
                    <a:pt x="142" y="529"/>
                    <a:pt x="160" y="547"/>
                    <a:pt x="183" y="547"/>
                  </a:cubicBezTo>
                  <a:cubicBezTo>
                    <a:pt x="205" y="547"/>
                    <a:pt x="223" y="529"/>
                    <a:pt x="223" y="506"/>
                  </a:cubicBezTo>
                  <a:cubicBezTo>
                    <a:pt x="223" y="484"/>
                    <a:pt x="205" y="466"/>
                    <a:pt x="183" y="466"/>
                  </a:cubicBezTo>
                  <a:cubicBezTo>
                    <a:pt x="160" y="466"/>
                    <a:pt x="142" y="484"/>
                    <a:pt x="142" y="506"/>
                  </a:cubicBezTo>
                  <a:close/>
                  <a:moveTo>
                    <a:pt x="237" y="525"/>
                  </a:moveTo>
                  <a:cubicBezTo>
                    <a:pt x="229" y="548"/>
                    <a:pt x="208" y="564"/>
                    <a:pt x="183" y="564"/>
                  </a:cubicBezTo>
                  <a:cubicBezTo>
                    <a:pt x="157" y="564"/>
                    <a:pt x="136" y="548"/>
                    <a:pt x="128" y="525"/>
                  </a:cubicBezTo>
                  <a:cubicBezTo>
                    <a:pt x="85" y="548"/>
                    <a:pt x="56" y="591"/>
                    <a:pt x="55" y="594"/>
                  </a:cubicBezTo>
                  <a:cubicBezTo>
                    <a:pt x="52" y="597"/>
                    <a:pt x="52" y="601"/>
                    <a:pt x="54" y="605"/>
                  </a:cubicBezTo>
                  <a:cubicBezTo>
                    <a:pt x="56" y="608"/>
                    <a:pt x="60" y="610"/>
                    <a:pt x="64" y="610"/>
                  </a:cubicBezTo>
                  <a:lnTo>
                    <a:pt x="302" y="610"/>
                  </a:lnTo>
                  <a:lnTo>
                    <a:pt x="302" y="610"/>
                  </a:lnTo>
                  <a:cubicBezTo>
                    <a:pt x="308" y="610"/>
                    <a:pt x="312" y="605"/>
                    <a:pt x="312" y="599"/>
                  </a:cubicBezTo>
                  <a:cubicBezTo>
                    <a:pt x="312" y="597"/>
                    <a:pt x="312" y="595"/>
                    <a:pt x="310" y="593"/>
                  </a:cubicBezTo>
                  <a:cubicBezTo>
                    <a:pt x="306" y="587"/>
                    <a:pt x="278" y="547"/>
                    <a:pt x="237" y="5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5" name="Freeform 22"/>
            <p:cNvSpPr>
              <a:spLocks noEditPoints="1"/>
            </p:cNvSpPr>
            <p:nvPr/>
          </p:nvSpPr>
          <p:spPr bwMode="auto">
            <a:xfrm>
              <a:off x="6542776" y="1863403"/>
              <a:ext cx="500404" cy="496711"/>
            </a:xfrm>
            <a:custGeom>
              <a:avLst/>
              <a:gdLst>
                <a:gd name="T0" fmla="*/ 553 w 612"/>
                <a:gd name="T1" fmla="*/ 521 h 605"/>
                <a:gd name="T2" fmla="*/ 490 w 612"/>
                <a:gd name="T3" fmla="*/ 521 h 605"/>
                <a:gd name="T4" fmla="*/ 590 w 612"/>
                <a:gd name="T5" fmla="*/ 59 h 605"/>
                <a:gd name="T6" fmla="*/ 508 w 612"/>
                <a:gd name="T7" fmla="*/ 0 h 605"/>
                <a:gd name="T8" fmla="*/ 288 w 612"/>
                <a:gd name="T9" fmla="*/ 196 h 605"/>
                <a:gd name="T10" fmla="*/ 256 w 612"/>
                <a:gd name="T11" fmla="*/ 241 h 605"/>
                <a:gd name="T12" fmla="*/ 229 w 612"/>
                <a:gd name="T13" fmla="*/ 254 h 605"/>
                <a:gd name="T14" fmla="*/ 232 w 612"/>
                <a:gd name="T15" fmla="*/ 338 h 605"/>
                <a:gd name="T16" fmla="*/ 55 w 612"/>
                <a:gd name="T17" fmla="*/ 492 h 605"/>
                <a:gd name="T18" fmla="*/ 35 w 612"/>
                <a:gd name="T19" fmla="*/ 605 h 605"/>
                <a:gd name="T20" fmla="*/ 127 w 612"/>
                <a:gd name="T21" fmla="*/ 513 h 605"/>
                <a:gd name="T22" fmla="*/ 271 w 612"/>
                <a:gd name="T23" fmla="*/ 377 h 605"/>
                <a:gd name="T24" fmla="*/ 352 w 612"/>
                <a:gd name="T25" fmla="*/ 377 h 605"/>
                <a:gd name="T26" fmla="*/ 375 w 612"/>
                <a:gd name="T27" fmla="*/ 326 h 605"/>
                <a:gd name="T28" fmla="*/ 410 w 612"/>
                <a:gd name="T29" fmla="*/ 319 h 605"/>
                <a:gd name="T30" fmla="*/ 590 w 612"/>
                <a:gd name="T31" fmla="*/ 59 h 605"/>
                <a:gd name="T32" fmla="*/ 239 w 612"/>
                <a:gd name="T33" fmla="*/ 197 h 605"/>
                <a:gd name="T34" fmla="*/ 246 w 612"/>
                <a:gd name="T35" fmla="*/ 190 h 605"/>
                <a:gd name="T36" fmla="*/ 266 w 612"/>
                <a:gd name="T37" fmla="*/ 171 h 605"/>
                <a:gd name="T38" fmla="*/ 131 w 612"/>
                <a:gd name="T39" fmla="*/ 1 h 605"/>
                <a:gd name="T40" fmla="*/ 171 w 612"/>
                <a:gd name="T41" fmla="*/ 97 h 605"/>
                <a:gd name="T42" fmla="*/ 13 w 612"/>
                <a:gd name="T43" fmla="*/ 118 h 605"/>
                <a:gd name="T44" fmla="*/ 141 w 612"/>
                <a:gd name="T45" fmla="*/ 272 h 605"/>
                <a:gd name="T46" fmla="*/ 185 w 612"/>
                <a:gd name="T47" fmla="*/ 263 h 605"/>
                <a:gd name="T48" fmla="*/ 221 w 612"/>
                <a:gd name="T49" fmla="*/ 215 h 605"/>
                <a:gd name="T50" fmla="*/ 409 w 612"/>
                <a:gd name="T51" fmla="*/ 368 h 605"/>
                <a:gd name="T52" fmla="*/ 376 w 612"/>
                <a:gd name="T53" fmla="*/ 401 h 605"/>
                <a:gd name="T54" fmla="*/ 451 w 612"/>
                <a:gd name="T55" fmla="*/ 529 h 605"/>
                <a:gd name="T56" fmla="*/ 529 w 612"/>
                <a:gd name="T57" fmla="*/ 605 h 605"/>
                <a:gd name="T58" fmla="*/ 597 w 612"/>
                <a:gd name="T59" fmla="*/ 502 h 605"/>
                <a:gd name="T60" fmla="*/ 427 w 612"/>
                <a:gd name="T61" fmla="*/ 350 h 605"/>
                <a:gd name="T62" fmla="*/ 401 w 612"/>
                <a:gd name="T63" fmla="*/ 352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2" h="605">
                  <a:moveTo>
                    <a:pt x="522" y="490"/>
                  </a:moveTo>
                  <a:cubicBezTo>
                    <a:pt x="539" y="490"/>
                    <a:pt x="553" y="504"/>
                    <a:pt x="553" y="521"/>
                  </a:cubicBezTo>
                  <a:cubicBezTo>
                    <a:pt x="553" y="539"/>
                    <a:pt x="539" y="553"/>
                    <a:pt x="522" y="553"/>
                  </a:cubicBezTo>
                  <a:cubicBezTo>
                    <a:pt x="504" y="553"/>
                    <a:pt x="490" y="539"/>
                    <a:pt x="490" y="521"/>
                  </a:cubicBezTo>
                  <a:cubicBezTo>
                    <a:pt x="490" y="504"/>
                    <a:pt x="504" y="490"/>
                    <a:pt x="522" y="490"/>
                  </a:cubicBezTo>
                  <a:close/>
                  <a:moveTo>
                    <a:pt x="590" y="59"/>
                  </a:moveTo>
                  <a:lnTo>
                    <a:pt x="548" y="17"/>
                  </a:lnTo>
                  <a:cubicBezTo>
                    <a:pt x="537" y="5"/>
                    <a:pt x="522" y="0"/>
                    <a:pt x="508" y="0"/>
                  </a:cubicBezTo>
                  <a:cubicBezTo>
                    <a:pt x="493" y="0"/>
                    <a:pt x="478" y="5"/>
                    <a:pt x="467" y="17"/>
                  </a:cubicBezTo>
                  <a:lnTo>
                    <a:pt x="288" y="196"/>
                  </a:lnTo>
                  <a:cubicBezTo>
                    <a:pt x="293" y="207"/>
                    <a:pt x="289" y="223"/>
                    <a:pt x="281" y="231"/>
                  </a:cubicBezTo>
                  <a:cubicBezTo>
                    <a:pt x="275" y="237"/>
                    <a:pt x="265" y="241"/>
                    <a:pt x="256" y="241"/>
                  </a:cubicBezTo>
                  <a:cubicBezTo>
                    <a:pt x="252" y="241"/>
                    <a:pt x="249" y="240"/>
                    <a:pt x="245" y="239"/>
                  </a:cubicBezTo>
                  <a:lnTo>
                    <a:pt x="229" y="254"/>
                  </a:lnTo>
                  <a:cubicBezTo>
                    <a:pt x="207" y="277"/>
                    <a:pt x="207" y="313"/>
                    <a:pt x="229" y="335"/>
                  </a:cubicBezTo>
                  <a:lnTo>
                    <a:pt x="232" y="338"/>
                  </a:lnTo>
                  <a:lnTo>
                    <a:pt x="92" y="478"/>
                  </a:lnTo>
                  <a:lnTo>
                    <a:pt x="55" y="492"/>
                  </a:lnTo>
                  <a:lnTo>
                    <a:pt x="0" y="570"/>
                  </a:lnTo>
                  <a:lnTo>
                    <a:pt x="35" y="605"/>
                  </a:lnTo>
                  <a:lnTo>
                    <a:pt x="113" y="551"/>
                  </a:lnTo>
                  <a:lnTo>
                    <a:pt x="127" y="513"/>
                  </a:lnTo>
                  <a:lnTo>
                    <a:pt x="267" y="373"/>
                  </a:lnTo>
                  <a:lnTo>
                    <a:pt x="271" y="377"/>
                  </a:lnTo>
                  <a:cubicBezTo>
                    <a:pt x="283" y="388"/>
                    <a:pt x="297" y="394"/>
                    <a:pt x="312" y="394"/>
                  </a:cubicBezTo>
                  <a:cubicBezTo>
                    <a:pt x="326" y="394"/>
                    <a:pt x="341" y="388"/>
                    <a:pt x="352" y="377"/>
                  </a:cubicBezTo>
                  <a:lnTo>
                    <a:pt x="368" y="361"/>
                  </a:lnTo>
                  <a:cubicBezTo>
                    <a:pt x="363" y="351"/>
                    <a:pt x="367" y="335"/>
                    <a:pt x="375" y="326"/>
                  </a:cubicBezTo>
                  <a:cubicBezTo>
                    <a:pt x="381" y="320"/>
                    <a:pt x="391" y="317"/>
                    <a:pt x="399" y="317"/>
                  </a:cubicBezTo>
                  <a:cubicBezTo>
                    <a:pt x="403" y="317"/>
                    <a:pt x="407" y="317"/>
                    <a:pt x="410" y="319"/>
                  </a:cubicBezTo>
                  <a:lnTo>
                    <a:pt x="590" y="139"/>
                  </a:lnTo>
                  <a:cubicBezTo>
                    <a:pt x="612" y="117"/>
                    <a:pt x="612" y="81"/>
                    <a:pt x="590" y="59"/>
                  </a:cubicBezTo>
                  <a:close/>
                  <a:moveTo>
                    <a:pt x="221" y="215"/>
                  </a:moveTo>
                  <a:lnTo>
                    <a:pt x="239" y="197"/>
                  </a:lnTo>
                  <a:lnTo>
                    <a:pt x="255" y="206"/>
                  </a:lnTo>
                  <a:lnTo>
                    <a:pt x="246" y="190"/>
                  </a:lnTo>
                  <a:lnTo>
                    <a:pt x="264" y="172"/>
                  </a:lnTo>
                  <a:lnTo>
                    <a:pt x="266" y="171"/>
                  </a:lnTo>
                  <a:cubicBezTo>
                    <a:pt x="270" y="161"/>
                    <a:pt x="272" y="151"/>
                    <a:pt x="272" y="141"/>
                  </a:cubicBezTo>
                  <a:cubicBezTo>
                    <a:pt x="272" y="69"/>
                    <a:pt x="203" y="0"/>
                    <a:pt x="131" y="1"/>
                  </a:cubicBezTo>
                  <a:cubicBezTo>
                    <a:pt x="131" y="1"/>
                    <a:pt x="123" y="9"/>
                    <a:pt x="118" y="13"/>
                  </a:cubicBezTo>
                  <a:cubicBezTo>
                    <a:pt x="176" y="71"/>
                    <a:pt x="171" y="62"/>
                    <a:pt x="171" y="97"/>
                  </a:cubicBezTo>
                  <a:cubicBezTo>
                    <a:pt x="171" y="126"/>
                    <a:pt x="125" y="171"/>
                    <a:pt x="97" y="171"/>
                  </a:cubicBezTo>
                  <a:cubicBezTo>
                    <a:pt x="61" y="171"/>
                    <a:pt x="72" y="177"/>
                    <a:pt x="13" y="118"/>
                  </a:cubicBezTo>
                  <a:cubicBezTo>
                    <a:pt x="9" y="123"/>
                    <a:pt x="1" y="131"/>
                    <a:pt x="1" y="131"/>
                  </a:cubicBezTo>
                  <a:cubicBezTo>
                    <a:pt x="2" y="203"/>
                    <a:pt x="70" y="272"/>
                    <a:pt x="141" y="272"/>
                  </a:cubicBezTo>
                  <a:cubicBezTo>
                    <a:pt x="154" y="272"/>
                    <a:pt x="168" y="267"/>
                    <a:pt x="182" y="261"/>
                  </a:cubicBezTo>
                  <a:lnTo>
                    <a:pt x="185" y="263"/>
                  </a:lnTo>
                  <a:cubicBezTo>
                    <a:pt x="189" y="251"/>
                    <a:pt x="196" y="240"/>
                    <a:pt x="206" y="231"/>
                  </a:cubicBezTo>
                  <a:lnTo>
                    <a:pt x="221" y="215"/>
                  </a:lnTo>
                  <a:close/>
                  <a:moveTo>
                    <a:pt x="401" y="352"/>
                  </a:moveTo>
                  <a:lnTo>
                    <a:pt x="409" y="368"/>
                  </a:lnTo>
                  <a:lnTo>
                    <a:pt x="392" y="385"/>
                  </a:lnTo>
                  <a:lnTo>
                    <a:pt x="376" y="401"/>
                  </a:lnTo>
                  <a:cubicBezTo>
                    <a:pt x="367" y="410"/>
                    <a:pt x="356" y="417"/>
                    <a:pt x="343" y="422"/>
                  </a:cubicBezTo>
                  <a:lnTo>
                    <a:pt x="451" y="529"/>
                  </a:lnTo>
                  <a:lnTo>
                    <a:pt x="502" y="597"/>
                  </a:lnTo>
                  <a:lnTo>
                    <a:pt x="529" y="605"/>
                  </a:lnTo>
                  <a:lnTo>
                    <a:pt x="604" y="529"/>
                  </a:lnTo>
                  <a:lnTo>
                    <a:pt x="597" y="502"/>
                  </a:lnTo>
                  <a:lnTo>
                    <a:pt x="529" y="451"/>
                  </a:lnTo>
                  <a:lnTo>
                    <a:pt x="427" y="350"/>
                  </a:lnTo>
                  <a:lnTo>
                    <a:pt x="417" y="360"/>
                  </a:lnTo>
                  <a:lnTo>
                    <a:pt x="40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6" name="Freeform 23"/>
            <p:cNvSpPr/>
            <p:nvPr/>
          </p:nvSpPr>
          <p:spPr bwMode="auto">
            <a:xfrm>
              <a:off x="7697305" y="1986095"/>
              <a:ext cx="284815" cy="328502"/>
            </a:xfrm>
            <a:custGeom>
              <a:avLst/>
              <a:gdLst>
                <a:gd name="T0" fmla="*/ 346 w 346"/>
                <a:gd name="T1" fmla="*/ 130 h 401"/>
                <a:gd name="T2" fmla="*/ 346 w 346"/>
                <a:gd name="T3" fmla="*/ 29 h 401"/>
                <a:gd name="T4" fmla="*/ 300 w 346"/>
                <a:gd name="T5" fmla="*/ 29 h 401"/>
                <a:gd name="T6" fmla="*/ 300 w 346"/>
                <a:gd name="T7" fmla="*/ 130 h 401"/>
                <a:gd name="T8" fmla="*/ 176 w 346"/>
                <a:gd name="T9" fmla="*/ 254 h 401"/>
                <a:gd name="T10" fmla="*/ 174 w 346"/>
                <a:gd name="T11" fmla="*/ 254 h 401"/>
                <a:gd name="T12" fmla="*/ 173 w 346"/>
                <a:gd name="T13" fmla="*/ 254 h 401"/>
                <a:gd name="T14" fmla="*/ 173 w 346"/>
                <a:gd name="T15" fmla="*/ 254 h 401"/>
                <a:gd name="T16" fmla="*/ 170 w 346"/>
                <a:gd name="T17" fmla="*/ 254 h 401"/>
                <a:gd name="T18" fmla="*/ 46 w 346"/>
                <a:gd name="T19" fmla="*/ 130 h 401"/>
                <a:gd name="T20" fmla="*/ 46 w 346"/>
                <a:gd name="T21" fmla="*/ 29 h 401"/>
                <a:gd name="T22" fmla="*/ 0 w 346"/>
                <a:gd name="T23" fmla="*/ 29 h 401"/>
                <a:gd name="T24" fmla="*/ 0 w 346"/>
                <a:gd name="T25" fmla="*/ 130 h 401"/>
                <a:gd name="T26" fmla="*/ 146 w 346"/>
                <a:gd name="T27" fmla="*/ 299 h 401"/>
                <a:gd name="T28" fmla="*/ 146 w 346"/>
                <a:gd name="T29" fmla="*/ 372 h 401"/>
                <a:gd name="T30" fmla="*/ 42 w 346"/>
                <a:gd name="T31" fmla="*/ 401 h 401"/>
                <a:gd name="T32" fmla="*/ 304 w 346"/>
                <a:gd name="T33" fmla="*/ 401 h 401"/>
                <a:gd name="T34" fmla="*/ 200 w 346"/>
                <a:gd name="T35" fmla="*/ 371 h 401"/>
                <a:gd name="T36" fmla="*/ 200 w 346"/>
                <a:gd name="T37" fmla="*/ 299 h 401"/>
                <a:gd name="T38" fmla="*/ 346 w 346"/>
                <a:gd name="T39" fmla="*/ 13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6" h="401">
                  <a:moveTo>
                    <a:pt x="346" y="130"/>
                  </a:moveTo>
                  <a:lnTo>
                    <a:pt x="346" y="29"/>
                  </a:lnTo>
                  <a:cubicBezTo>
                    <a:pt x="346" y="0"/>
                    <a:pt x="300" y="0"/>
                    <a:pt x="300" y="29"/>
                  </a:cubicBezTo>
                  <a:lnTo>
                    <a:pt x="300" y="130"/>
                  </a:lnTo>
                  <a:cubicBezTo>
                    <a:pt x="300" y="199"/>
                    <a:pt x="245" y="254"/>
                    <a:pt x="176" y="254"/>
                  </a:cubicBezTo>
                  <a:cubicBezTo>
                    <a:pt x="176" y="254"/>
                    <a:pt x="175" y="254"/>
                    <a:pt x="174" y="254"/>
                  </a:cubicBezTo>
                  <a:lnTo>
                    <a:pt x="173" y="254"/>
                  </a:lnTo>
                  <a:lnTo>
                    <a:pt x="173" y="254"/>
                  </a:lnTo>
                  <a:cubicBezTo>
                    <a:pt x="172" y="254"/>
                    <a:pt x="171" y="254"/>
                    <a:pt x="170" y="254"/>
                  </a:cubicBezTo>
                  <a:cubicBezTo>
                    <a:pt x="102" y="254"/>
                    <a:pt x="46" y="199"/>
                    <a:pt x="46" y="130"/>
                  </a:cubicBezTo>
                  <a:lnTo>
                    <a:pt x="46" y="29"/>
                  </a:lnTo>
                  <a:cubicBezTo>
                    <a:pt x="46" y="0"/>
                    <a:pt x="0" y="0"/>
                    <a:pt x="0" y="29"/>
                  </a:cubicBezTo>
                  <a:cubicBezTo>
                    <a:pt x="0" y="43"/>
                    <a:pt x="0" y="130"/>
                    <a:pt x="0" y="130"/>
                  </a:cubicBezTo>
                  <a:cubicBezTo>
                    <a:pt x="0" y="216"/>
                    <a:pt x="63" y="287"/>
                    <a:pt x="146" y="299"/>
                  </a:cubicBezTo>
                  <a:lnTo>
                    <a:pt x="146" y="372"/>
                  </a:lnTo>
                  <a:lnTo>
                    <a:pt x="42" y="401"/>
                  </a:lnTo>
                  <a:lnTo>
                    <a:pt x="304" y="401"/>
                  </a:lnTo>
                  <a:lnTo>
                    <a:pt x="200" y="371"/>
                  </a:lnTo>
                  <a:lnTo>
                    <a:pt x="200" y="299"/>
                  </a:lnTo>
                  <a:cubicBezTo>
                    <a:pt x="283" y="287"/>
                    <a:pt x="346" y="216"/>
                    <a:pt x="346" y="1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7" name="Freeform 24"/>
            <p:cNvSpPr/>
            <p:nvPr/>
          </p:nvSpPr>
          <p:spPr bwMode="auto">
            <a:xfrm>
              <a:off x="7770486" y="1859444"/>
              <a:ext cx="138452" cy="298818"/>
            </a:xfrm>
            <a:custGeom>
              <a:avLst/>
              <a:gdLst>
                <a:gd name="T0" fmla="*/ 83 w 168"/>
                <a:gd name="T1" fmla="*/ 365 h 365"/>
                <a:gd name="T2" fmla="*/ 84 w 168"/>
                <a:gd name="T3" fmla="*/ 365 h 365"/>
                <a:gd name="T4" fmla="*/ 86 w 168"/>
                <a:gd name="T5" fmla="*/ 365 h 365"/>
                <a:gd name="T6" fmla="*/ 168 w 168"/>
                <a:gd name="T7" fmla="*/ 282 h 365"/>
                <a:gd name="T8" fmla="*/ 168 w 168"/>
                <a:gd name="T9" fmla="*/ 83 h 365"/>
                <a:gd name="T10" fmla="*/ 86 w 168"/>
                <a:gd name="T11" fmla="*/ 0 h 365"/>
                <a:gd name="T12" fmla="*/ 84 w 168"/>
                <a:gd name="T13" fmla="*/ 0 h 365"/>
                <a:gd name="T14" fmla="*/ 83 w 168"/>
                <a:gd name="T15" fmla="*/ 0 h 365"/>
                <a:gd name="T16" fmla="*/ 0 w 168"/>
                <a:gd name="T17" fmla="*/ 83 h 365"/>
                <a:gd name="T18" fmla="*/ 0 w 168"/>
                <a:gd name="T19" fmla="*/ 282 h 365"/>
                <a:gd name="T20" fmla="*/ 83 w 168"/>
                <a:gd name="T21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" h="365">
                  <a:moveTo>
                    <a:pt x="83" y="365"/>
                  </a:moveTo>
                  <a:cubicBezTo>
                    <a:pt x="83" y="365"/>
                    <a:pt x="84" y="365"/>
                    <a:pt x="84" y="365"/>
                  </a:cubicBezTo>
                  <a:cubicBezTo>
                    <a:pt x="85" y="365"/>
                    <a:pt x="85" y="365"/>
                    <a:pt x="86" y="365"/>
                  </a:cubicBezTo>
                  <a:cubicBezTo>
                    <a:pt x="131" y="365"/>
                    <a:pt x="168" y="328"/>
                    <a:pt x="168" y="282"/>
                  </a:cubicBezTo>
                  <a:lnTo>
                    <a:pt x="168" y="83"/>
                  </a:lnTo>
                  <a:cubicBezTo>
                    <a:pt x="168" y="37"/>
                    <a:pt x="131" y="0"/>
                    <a:pt x="86" y="0"/>
                  </a:cubicBezTo>
                  <a:cubicBezTo>
                    <a:pt x="85" y="0"/>
                    <a:pt x="85" y="0"/>
                    <a:pt x="84" y="0"/>
                  </a:cubicBezTo>
                  <a:cubicBezTo>
                    <a:pt x="84" y="0"/>
                    <a:pt x="83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lnTo>
                    <a:pt x="0" y="282"/>
                  </a:lnTo>
                  <a:cubicBezTo>
                    <a:pt x="0" y="328"/>
                    <a:pt x="37" y="365"/>
                    <a:pt x="83" y="3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8" name="Freeform 25"/>
            <p:cNvSpPr>
              <a:spLocks noEditPoints="1"/>
            </p:cNvSpPr>
            <p:nvPr/>
          </p:nvSpPr>
          <p:spPr bwMode="auto">
            <a:xfrm>
              <a:off x="3382888" y="1099968"/>
              <a:ext cx="361952" cy="494730"/>
            </a:xfrm>
            <a:custGeom>
              <a:avLst/>
              <a:gdLst>
                <a:gd name="T0" fmla="*/ 58 w 443"/>
                <a:gd name="T1" fmla="*/ 98 h 605"/>
                <a:gd name="T2" fmla="*/ 49 w 443"/>
                <a:gd name="T3" fmla="*/ 605 h 605"/>
                <a:gd name="T4" fmla="*/ 443 w 443"/>
                <a:gd name="T5" fmla="*/ 149 h 605"/>
                <a:gd name="T6" fmla="*/ 410 w 443"/>
                <a:gd name="T7" fmla="*/ 159 h 605"/>
                <a:gd name="T8" fmla="*/ 51 w 443"/>
                <a:gd name="T9" fmla="*/ 570 h 605"/>
                <a:gd name="T10" fmla="*/ 192 w 443"/>
                <a:gd name="T11" fmla="*/ 64 h 605"/>
                <a:gd name="T12" fmla="*/ 252 w 443"/>
                <a:gd name="T13" fmla="*/ 64 h 605"/>
                <a:gd name="T14" fmla="*/ 221 w 443"/>
                <a:gd name="T15" fmla="*/ 96 h 605"/>
                <a:gd name="T16" fmla="*/ 155 w 443"/>
                <a:gd name="T17" fmla="*/ 66 h 605"/>
                <a:gd name="T18" fmla="*/ 81 w 443"/>
                <a:gd name="T19" fmla="*/ 153 h 605"/>
                <a:gd name="T20" fmla="*/ 362 w 443"/>
                <a:gd name="T21" fmla="*/ 153 h 605"/>
                <a:gd name="T22" fmla="*/ 288 w 443"/>
                <a:gd name="T23" fmla="*/ 66 h 605"/>
                <a:gd name="T24" fmla="*/ 155 w 443"/>
                <a:gd name="T25" fmla="*/ 66 h 605"/>
                <a:gd name="T26" fmla="*/ 156 w 443"/>
                <a:gd name="T27" fmla="*/ 459 h 605"/>
                <a:gd name="T28" fmla="*/ 107 w 443"/>
                <a:gd name="T29" fmla="*/ 473 h 605"/>
                <a:gd name="T30" fmla="*/ 97 w 443"/>
                <a:gd name="T31" fmla="*/ 484 h 605"/>
                <a:gd name="T32" fmla="*/ 156 w 443"/>
                <a:gd name="T33" fmla="*/ 489 h 605"/>
                <a:gd name="T34" fmla="*/ 94 w 443"/>
                <a:gd name="T35" fmla="*/ 519 h 605"/>
                <a:gd name="T36" fmla="*/ 172 w 443"/>
                <a:gd name="T37" fmla="*/ 481 h 605"/>
                <a:gd name="T38" fmla="*/ 172 w 443"/>
                <a:gd name="T39" fmla="*/ 456 h 605"/>
                <a:gd name="T40" fmla="*/ 78 w 443"/>
                <a:gd name="T41" fmla="*/ 461 h 605"/>
                <a:gd name="T42" fmla="*/ 152 w 443"/>
                <a:gd name="T43" fmla="*/ 539 h 605"/>
                <a:gd name="T44" fmla="*/ 152 w 443"/>
                <a:gd name="T45" fmla="*/ 237 h 605"/>
                <a:gd name="T46" fmla="*/ 107 w 443"/>
                <a:gd name="T47" fmla="*/ 251 h 605"/>
                <a:gd name="T48" fmla="*/ 123 w 443"/>
                <a:gd name="T49" fmla="*/ 291 h 605"/>
                <a:gd name="T50" fmla="*/ 94 w 443"/>
                <a:gd name="T51" fmla="*/ 302 h 605"/>
                <a:gd name="T52" fmla="*/ 152 w 443"/>
                <a:gd name="T53" fmla="*/ 222 h 605"/>
                <a:gd name="T54" fmla="*/ 78 w 443"/>
                <a:gd name="T55" fmla="*/ 300 h 605"/>
                <a:gd name="T56" fmla="*/ 171 w 443"/>
                <a:gd name="T57" fmla="*/ 255 h 605"/>
                <a:gd name="T58" fmla="*/ 170 w 443"/>
                <a:gd name="T59" fmla="*/ 234 h 605"/>
                <a:gd name="T60" fmla="*/ 156 w 443"/>
                <a:gd name="T61" fmla="*/ 357 h 605"/>
                <a:gd name="T62" fmla="*/ 97 w 443"/>
                <a:gd name="T63" fmla="*/ 372 h 605"/>
                <a:gd name="T64" fmla="*/ 156 w 443"/>
                <a:gd name="T65" fmla="*/ 412 h 605"/>
                <a:gd name="T66" fmla="*/ 171 w 443"/>
                <a:gd name="T67" fmla="*/ 345 h 605"/>
                <a:gd name="T68" fmla="*/ 78 w 443"/>
                <a:gd name="T69" fmla="*/ 349 h 605"/>
                <a:gd name="T70" fmla="*/ 156 w 443"/>
                <a:gd name="T71" fmla="*/ 427 h 605"/>
                <a:gd name="T72" fmla="*/ 205 w 443"/>
                <a:gd name="T73" fmla="*/ 330 h 605"/>
                <a:gd name="T74" fmla="*/ 232 w 443"/>
                <a:gd name="T75" fmla="*/ 513 h 605"/>
                <a:gd name="T76" fmla="*/ 356 w 443"/>
                <a:gd name="T77" fmla="*/ 475 h 605"/>
                <a:gd name="T78" fmla="*/ 227 w 443"/>
                <a:gd name="T79" fmla="*/ 508 h 605"/>
                <a:gd name="T80" fmla="*/ 356 w 443"/>
                <a:gd name="T81" fmla="*/ 360 h 605"/>
                <a:gd name="T82" fmla="*/ 227 w 443"/>
                <a:gd name="T83" fmla="*/ 291 h 605"/>
                <a:gd name="T84" fmla="*/ 227 w 443"/>
                <a:gd name="T85" fmla="*/ 25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3" h="605">
                  <a:moveTo>
                    <a:pt x="34" y="159"/>
                  </a:moveTo>
                  <a:cubicBezTo>
                    <a:pt x="34" y="142"/>
                    <a:pt x="42" y="134"/>
                    <a:pt x="58" y="133"/>
                  </a:cubicBezTo>
                  <a:lnTo>
                    <a:pt x="58" y="98"/>
                  </a:lnTo>
                  <a:cubicBezTo>
                    <a:pt x="27" y="99"/>
                    <a:pt x="0" y="118"/>
                    <a:pt x="0" y="149"/>
                  </a:cubicBezTo>
                  <a:lnTo>
                    <a:pt x="0" y="556"/>
                  </a:lnTo>
                  <a:cubicBezTo>
                    <a:pt x="0" y="581"/>
                    <a:pt x="24" y="605"/>
                    <a:pt x="49" y="605"/>
                  </a:cubicBezTo>
                  <a:lnTo>
                    <a:pt x="394" y="605"/>
                  </a:lnTo>
                  <a:cubicBezTo>
                    <a:pt x="419" y="605"/>
                    <a:pt x="443" y="581"/>
                    <a:pt x="443" y="556"/>
                  </a:cubicBezTo>
                  <a:lnTo>
                    <a:pt x="443" y="149"/>
                  </a:lnTo>
                  <a:cubicBezTo>
                    <a:pt x="443" y="118"/>
                    <a:pt x="416" y="99"/>
                    <a:pt x="385" y="98"/>
                  </a:cubicBezTo>
                  <a:lnTo>
                    <a:pt x="385" y="133"/>
                  </a:lnTo>
                  <a:cubicBezTo>
                    <a:pt x="402" y="134"/>
                    <a:pt x="410" y="142"/>
                    <a:pt x="410" y="159"/>
                  </a:cubicBezTo>
                  <a:lnTo>
                    <a:pt x="410" y="545"/>
                  </a:lnTo>
                  <a:cubicBezTo>
                    <a:pt x="410" y="557"/>
                    <a:pt x="404" y="570"/>
                    <a:pt x="393" y="570"/>
                  </a:cubicBezTo>
                  <a:lnTo>
                    <a:pt x="51" y="570"/>
                  </a:lnTo>
                  <a:cubicBezTo>
                    <a:pt x="37" y="570"/>
                    <a:pt x="34" y="556"/>
                    <a:pt x="34" y="542"/>
                  </a:cubicBezTo>
                  <a:lnTo>
                    <a:pt x="34" y="159"/>
                  </a:lnTo>
                  <a:close/>
                  <a:moveTo>
                    <a:pt x="192" y="64"/>
                  </a:moveTo>
                  <a:cubicBezTo>
                    <a:pt x="192" y="50"/>
                    <a:pt x="205" y="37"/>
                    <a:pt x="219" y="37"/>
                  </a:cubicBezTo>
                  <a:lnTo>
                    <a:pt x="224" y="37"/>
                  </a:lnTo>
                  <a:cubicBezTo>
                    <a:pt x="238" y="37"/>
                    <a:pt x="252" y="50"/>
                    <a:pt x="252" y="64"/>
                  </a:cubicBezTo>
                  <a:lnTo>
                    <a:pt x="252" y="67"/>
                  </a:lnTo>
                  <a:cubicBezTo>
                    <a:pt x="252" y="83"/>
                    <a:pt x="238" y="96"/>
                    <a:pt x="222" y="96"/>
                  </a:cubicBezTo>
                  <a:lnTo>
                    <a:pt x="221" y="96"/>
                  </a:lnTo>
                  <a:cubicBezTo>
                    <a:pt x="205" y="96"/>
                    <a:pt x="192" y="83"/>
                    <a:pt x="192" y="67"/>
                  </a:cubicBezTo>
                  <a:lnTo>
                    <a:pt x="192" y="64"/>
                  </a:lnTo>
                  <a:close/>
                  <a:moveTo>
                    <a:pt x="155" y="66"/>
                  </a:moveTo>
                  <a:lnTo>
                    <a:pt x="106" y="66"/>
                  </a:lnTo>
                  <a:cubicBezTo>
                    <a:pt x="89" y="66"/>
                    <a:pt x="81" y="74"/>
                    <a:pt x="81" y="90"/>
                  </a:cubicBezTo>
                  <a:lnTo>
                    <a:pt x="81" y="153"/>
                  </a:lnTo>
                  <a:cubicBezTo>
                    <a:pt x="81" y="164"/>
                    <a:pt x="88" y="175"/>
                    <a:pt x="98" y="175"/>
                  </a:cubicBezTo>
                  <a:lnTo>
                    <a:pt x="345" y="175"/>
                  </a:lnTo>
                  <a:cubicBezTo>
                    <a:pt x="355" y="175"/>
                    <a:pt x="362" y="164"/>
                    <a:pt x="362" y="153"/>
                  </a:cubicBezTo>
                  <a:lnTo>
                    <a:pt x="362" y="90"/>
                  </a:lnTo>
                  <a:cubicBezTo>
                    <a:pt x="362" y="74"/>
                    <a:pt x="354" y="66"/>
                    <a:pt x="337" y="66"/>
                  </a:cubicBezTo>
                  <a:lnTo>
                    <a:pt x="288" y="66"/>
                  </a:lnTo>
                  <a:cubicBezTo>
                    <a:pt x="288" y="32"/>
                    <a:pt x="260" y="0"/>
                    <a:pt x="227" y="0"/>
                  </a:cubicBezTo>
                  <a:lnTo>
                    <a:pt x="216" y="0"/>
                  </a:lnTo>
                  <a:cubicBezTo>
                    <a:pt x="184" y="0"/>
                    <a:pt x="155" y="32"/>
                    <a:pt x="155" y="66"/>
                  </a:cubicBezTo>
                  <a:close/>
                  <a:moveTo>
                    <a:pt x="94" y="464"/>
                  </a:moveTo>
                  <a:cubicBezTo>
                    <a:pt x="94" y="460"/>
                    <a:pt x="95" y="459"/>
                    <a:pt x="98" y="459"/>
                  </a:cubicBezTo>
                  <a:lnTo>
                    <a:pt x="156" y="459"/>
                  </a:lnTo>
                  <a:lnTo>
                    <a:pt x="156" y="464"/>
                  </a:lnTo>
                  <a:cubicBezTo>
                    <a:pt x="156" y="469"/>
                    <a:pt x="132" y="483"/>
                    <a:pt x="127" y="485"/>
                  </a:cubicBezTo>
                  <a:cubicBezTo>
                    <a:pt x="123" y="482"/>
                    <a:pt x="114" y="473"/>
                    <a:pt x="107" y="473"/>
                  </a:cubicBezTo>
                  <a:lnTo>
                    <a:pt x="106" y="473"/>
                  </a:lnTo>
                  <a:cubicBezTo>
                    <a:pt x="102" y="473"/>
                    <a:pt x="97" y="479"/>
                    <a:pt x="97" y="482"/>
                  </a:cubicBezTo>
                  <a:lnTo>
                    <a:pt x="97" y="484"/>
                  </a:lnTo>
                  <a:cubicBezTo>
                    <a:pt x="97" y="488"/>
                    <a:pt x="118" y="511"/>
                    <a:pt x="123" y="511"/>
                  </a:cubicBezTo>
                  <a:lnTo>
                    <a:pt x="124" y="511"/>
                  </a:lnTo>
                  <a:cubicBezTo>
                    <a:pt x="128" y="511"/>
                    <a:pt x="152" y="492"/>
                    <a:pt x="156" y="489"/>
                  </a:cubicBezTo>
                  <a:cubicBezTo>
                    <a:pt x="156" y="497"/>
                    <a:pt x="160" y="524"/>
                    <a:pt x="152" y="524"/>
                  </a:cubicBezTo>
                  <a:lnTo>
                    <a:pt x="98" y="524"/>
                  </a:lnTo>
                  <a:cubicBezTo>
                    <a:pt x="95" y="524"/>
                    <a:pt x="94" y="523"/>
                    <a:pt x="94" y="519"/>
                  </a:cubicBezTo>
                  <a:lnTo>
                    <a:pt x="94" y="464"/>
                  </a:lnTo>
                  <a:close/>
                  <a:moveTo>
                    <a:pt x="152" y="539"/>
                  </a:moveTo>
                  <a:cubicBezTo>
                    <a:pt x="181" y="539"/>
                    <a:pt x="170" y="508"/>
                    <a:pt x="172" y="481"/>
                  </a:cubicBezTo>
                  <a:cubicBezTo>
                    <a:pt x="173" y="467"/>
                    <a:pt x="207" y="455"/>
                    <a:pt x="210" y="443"/>
                  </a:cubicBezTo>
                  <a:lnTo>
                    <a:pt x="206" y="443"/>
                  </a:lnTo>
                  <a:cubicBezTo>
                    <a:pt x="195" y="443"/>
                    <a:pt x="179" y="452"/>
                    <a:pt x="172" y="456"/>
                  </a:cubicBezTo>
                  <a:cubicBezTo>
                    <a:pt x="168" y="451"/>
                    <a:pt x="164" y="444"/>
                    <a:pt x="155" y="444"/>
                  </a:cubicBezTo>
                  <a:lnTo>
                    <a:pt x="95" y="444"/>
                  </a:lnTo>
                  <a:cubicBezTo>
                    <a:pt x="86" y="444"/>
                    <a:pt x="78" y="452"/>
                    <a:pt x="78" y="461"/>
                  </a:cubicBezTo>
                  <a:lnTo>
                    <a:pt x="78" y="522"/>
                  </a:lnTo>
                  <a:cubicBezTo>
                    <a:pt x="78" y="533"/>
                    <a:pt x="87" y="539"/>
                    <a:pt x="98" y="539"/>
                  </a:cubicBezTo>
                  <a:lnTo>
                    <a:pt x="152" y="539"/>
                  </a:lnTo>
                  <a:close/>
                  <a:moveTo>
                    <a:pt x="94" y="242"/>
                  </a:moveTo>
                  <a:cubicBezTo>
                    <a:pt x="94" y="238"/>
                    <a:pt x="95" y="237"/>
                    <a:pt x="98" y="237"/>
                  </a:cubicBezTo>
                  <a:lnTo>
                    <a:pt x="152" y="237"/>
                  </a:lnTo>
                  <a:cubicBezTo>
                    <a:pt x="155" y="237"/>
                    <a:pt x="156" y="238"/>
                    <a:pt x="156" y="242"/>
                  </a:cubicBezTo>
                  <a:cubicBezTo>
                    <a:pt x="156" y="246"/>
                    <a:pt x="130" y="263"/>
                    <a:pt x="127" y="263"/>
                  </a:cubicBezTo>
                  <a:cubicBezTo>
                    <a:pt x="124" y="263"/>
                    <a:pt x="116" y="251"/>
                    <a:pt x="107" y="251"/>
                  </a:cubicBezTo>
                  <a:cubicBezTo>
                    <a:pt x="103" y="251"/>
                    <a:pt x="97" y="256"/>
                    <a:pt x="97" y="260"/>
                  </a:cubicBezTo>
                  <a:lnTo>
                    <a:pt x="97" y="262"/>
                  </a:lnTo>
                  <a:cubicBezTo>
                    <a:pt x="97" y="268"/>
                    <a:pt x="118" y="288"/>
                    <a:pt x="123" y="291"/>
                  </a:cubicBezTo>
                  <a:lnTo>
                    <a:pt x="156" y="266"/>
                  </a:lnTo>
                  <a:lnTo>
                    <a:pt x="156" y="302"/>
                  </a:lnTo>
                  <a:lnTo>
                    <a:pt x="94" y="302"/>
                  </a:lnTo>
                  <a:lnTo>
                    <a:pt x="94" y="242"/>
                  </a:lnTo>
                  <a:close/>
                  <a:moveTo>
                    <a:pt x="170" y="234"/>
                  </a:moveTo>
                  <a:cubicBezTo>
                    <a:pt x="168" y="226"/>
                    <a:pt x="162" y="222"/>
                    <a:pt x="152" y="222"/>
                  </a:cubicBezTo>
                  <a:lnTo>
                    <a:pt x="98" y="222"/>
                  </a:lnTo>
                  <a:cubicBezTo>
                    <a:pt x="87" y="222"/>
                    <a:pt x="78" y="229"/>
                    <a:pt x="78" y="239"/>
                  </a:cubicBezTo>
                  <a:lnTo>
                    <a:pt x="78" y="300"/>
                  </a:lnTo>
                  <a:cubicBezTo>
                    <a:pt x="78" y="309"/>
                    <a:pt x="86" y="317"/>
                    <a:pt x="95" y="317"/>
                  </a:cubicBezTo>
                  <a:lnTo>
                    <a:pt x="155" y="317"/>
                  </a:lnTo>
                  <a:cubicBezTo>
                    <a:pt x="179" y="317"/>
                    <a:pt x="172" y="279"/>
                    <a:pt x="171" y="255"/>
                  </a:cubicBezTo>
                  <a:lnTo>
                    <a:pt x="210" y="222"/>
                  </a:lnTo>
                  <a:cubicBezTo>
                    <a:pt x="210" y="222"/>
                    <a:pt x="207" y="221"/>
                    <a:pt x="207" y="221"/>
                  </a:cubicBezTo>
                  <a:cubicBezTo>
                    <a:pt x="192" y="221"/>
                    <a:pt x="180" y="234"/>
                    <a:pt x="170" y="234"/>
                  </a:cubicBezTo>
                  <a:close/>
                  <a:moveTo>
                    <a:pt x="94" y="349"/>
                  </a:moveTo>
                  <a:lnTo>
                    <a:pt x="156" y="349"/>
                  </a:lnTo>
                  <a:lnTo>
                    <a:pt x="156" y="357"/>
                  </a:lnTo>
                  <a:lnTo>
                    <a:pt x="127" y="375"/>
                  </a:lnTo>
                  <a:lnTo>
                    <a:pt x="108" y="361"/>
                  </a:lnTo>
                  <a:cubicBezTo>
                    <a:pt x="103" y="364"/>
                    <a:pt x="97" y="365"/>
                    <a:pt x="97" y="372"/>
                  </a:cubicBezTo>
                  <a:cubicBezTo>
                    <a:pt x="97" y="377"/>
                    <a:pt x="118" y="401"/>
                    <a:pt x="123" y="401"/>
                  </a:cubicBezTo>
                  <a:cubicBezTo>
                    <a:pt x="130" y="401"/>
                    <a:pt x="148" y="380"/>
                    <a:pt x="156" y="378"/>
                  </a:cubicBezTo>
                  <a:lnTo>
                    <a:pt x="156" y="412"/>
                  </a:lnTo>
                  <a:lnTo>
                    <a:pt x="94" y="412"/>
                  </a:lnTo>
                  <a:lnTo>
                    <a:pt x="94" y="349"/>
                  </a:lnTo>
                  <a:close/>
                  <a:moveTo>
                    <a:pt x="171" y="345"/>
                  </a:moveTo>
                  <a:cubicBezTo>
                    <a:pt x="169" y="340"/>
                    <a:pt x="165" y="334"/>
                    <a:pt x="156" y="334"/>
                  </a:cubicBezTo>
                  <a:lnTo>
                    <a:pt x="94" y="334"/>
                  </a:lnTo>
                  <a:cubicBezTo>
                    <a:pt x="86" y="334"/>
                    <a:pt x="78" y="341"/>
                    <a:pt x="78" y="349"/>
                  </a:cubicBezTo>
                  <a:lnTo>
                    <a:pt x="78" y="412"/>
                  </a:lnTo>
                  <a:cubicBezTo>
                    <a:pt x="78" y="420"/>
                    <a:pt x="86" y="427"/>
                    <a:pt x="94" y="427"/>
                  </a:cubicBezTo>
                  <a:lnTo>
                    <a:pt x="156" y="427"/>
                  </a:lnTo>
                  <a:cubicBezTo>
                    <a:pt x="179" y="427"/>
                    <a:pt x="172" y="388"/>
                    <a:pt x="171" y="365"/>
                  </a:cubicBezTo>
                  <a:lnTo>
                    <a:pt x="210" y="333"/>
                  </a:lnTo>
                  <a:lnTo>
                    <a:pt x="205" y="330"/>
                  </a:lnTo>
                  <a:lnTo>
                    <a:pt x="171" y="345"/>
                  </a:lnTo>
                  <a:close/>
                  <a:moveTo>
                    <a:pt x="227" y="508"/>
                  </a:moveTo>
                  <a:cubicBezTo>
                    <a:pt x="227" y="512"/>
                    <a:pt x="228" y="513"/>
                    <a:pt x="232" y="513"/>
                  </a:cubicBezTo>
                  <a:lnTo>
                    <a:pt x="351" y="513"/>
                  </a:lnTo>
                  <a:cubicBezTo>
                    <a:pt x="355" y="513"/>
                    <a:pt x="356" y="512"/>
                    <a:pt x="356" y="508"/>
                  </a:cubicBezTo>
                  <a:lnTo>
                    <a:pt x="356" y="475"/>
                  </a:lnTo>
                  <a:cubicBezTo>
                    <a:pt x="356" y="471"/>
                    <a:pt x="355" y="470"/>
                    <a:pt x="351" y="470"/>
                  </a:cubicBezTo>
                  <a:lnTo>
                    <a:pt x="227" y="470"/>
                  </a:lnTo>
                  <a:lnTo>
                    <a:pt x="227" y="508"/>
                  </a:lnTo>
                  <a:close/>
                  <a:moveTo>
                    <a:pt x="227" y="401"/>
                  </a:moveTo>
                  <a:lnTo>
                    <a:pt x="356" y="401"/>
                  </a:lnTo>
                  <a:lnTo>
                    <a:pt x="356" y="360"/>
                  </a:lnTo>
                  <a:lnTo>
                    <a:pt x="227" y="360"/>
                  </a:lnTo>
                  <a:lnTo>
                    <a:pt x="227" y="401"/>
                  </a:lnTo>
                  <a:close/>
                  <a:moveTo>
                    <a:pt x="227" y="291"/>
                  </a:moveTo>
                  <a:lnTo>
                    <a:pt x="321" y="291"/>
                  </a:lnTo>
                  <a:lnTo>
                    <a:pt x="321" y="250"/>
                  </a:lnTo>
                  <a:lnTo>
                    <a:pt x="227" y="250"/>
                  </a:lnTo>
                  <a:lnTo>
                    <a:pt x="227" y="2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9" name="Freeform 26"/>
            <p:cNvSpPr>
              <a:spLocks noEditPoints="1"/>
            </p:cNvSpPr>
            <p:nvPr/>
          </p:nvSpPr>
          <p:spPr bwMode="auto">
            <a:xfrm>
              <a:off x="2294508" y="1090072"/>
              <a:ext cx="553807" cy="514520"/>
            </a:xfrm>
            <a:custGeom>
              <a:avLst/>
              <a:gdLst>
                <a:gd name="T0" fmla="*/ 373 w 678"/>
                <a:gd name="T1" fmla="*/ 551 h 630"/>
                <a:gd name="T2" fmla="*/ 280 w 678"/>
                <a:gd name="T3" fmla="*/ 593 h 630"/>
                <a:gd name="T4" fmla="*/ 190 w 678"/>
                <a:gd name="T5" fmla="*/ 21 h 630"/>
                <a:gd name="T6" fmla="*/ 210 w 678"/>
                <a:gd name="T7" fmla="*/ 34 h 630"/>
                <a:gd name="T8" fmla="*/ 342 w 678"/>
                <a:gd name="T9" fmla="*/ 1 h 630"/>
                <a:gd name="T10" fmla="*/ 169 w 678"/>
                <a:gd name="T11" fmla="*/ 25 h 630"/>
                <a:gd name="T12" fmla="*/ 207 w 678"/>
                <a:gd name="T13" fmla="*/ 62 h 630"/>
                <a:gd name="T14" fmla="*/ 199 w 678"/>
                <a:gd name="T15" fmla="*/ 340 h 630"/>
                <a:gd name="T16" fmla="*/ 161 w 678"/>
                <a:gd name="T17" fmla="*/ 304 h 630"/>
                <a:gd name="T18" fmla="*/ 169 w 678"/>
                <a:gd name="T19" fmla="*/ 25 h 630"/>
                <a:gd name="T20" fmla="*/ 309 w 678"/>
                <a:gd name="T21" fmla="*/ 120 h 630"/>
                <a:gd name="T22" fmla="*/ 467 w 678"/>
                <a:gd name="T23" fmla="*/ 102 h 630"/>
                <a:gd name="T24" fmla="*/ 291 w 678"/>
                <a:gd name="T25" fmla="*/ 109 h 630"/>
                <a:gd name="T26" fmla="*/ 300 w 678"/>
                <a:gd name="T27" fmla="*/ 133 h 630"/>
                <a:gd name="T28" fmla="*/ 308 w 678"/>
                <a:gd name="T29" fmla="*/ 422 h 630"/>
                <a:gd name="T30" fmla="*/ 270 w 678"/>
                <a:gd name="T31" fmla="*/ 410 h 630"/>
                <a:gd name="T32" fmla="*/ 263 w 678"/>
                <a:gd name="T33" fmla="*/ 122 h 630"/>
                <a:gd name="T34" fmla="*/ 322 w 678"/>
                <a:gd name="T35" fmla="*/ 145 h 630"/>
                <a:gd name="T36" fmla="*/ 511 w 678"/>
                <a:gd name="T37" fmla="*/ 145 h 630"/>
                <a:gd name="T38" fmla="*/ 486 w 678"/>
                <a:gd name="T39" fmla="*/ 406 h 630"/>
                <a:gd name="T40" fmla="*/ 322 w 678"/>
                <a:gd name="T41" fmla="*/ 145 h 630"/>
                <a:gd name="T42" fmla="*/ 481 w 678"/>
                <a:gd name="T43" fmla="*/ 166 h 630"/>
                <a:gd name="T44" fmla="*/ 354 w 678"/>
                <a:gd name="T45" fmla="*/ 240 h 630"/>
                <a:gd name="T46" fmla="*/ 221 w 678"/>
                <a:gd name="T47" fmla="*/ 56 h 630"/>
                <a:gd name="T48" fmla="*/ 410 w 678"/>
                <a:gd name="T49" fmla="*/ 56 h 630"/>
                <a:gd name="T50" fmla="*/ 255 w 678"/>
                <a:gd name="T51" fmla="*/ 83 h 630"/>
                <a:gd name="T52" fmla="*/ 240 w 678"/>
                <a:gd name="T53" fmla="*/ 335 h 630"/>
                <a:gd name="T54" fmla="*/ 221 w 678"/>
                <a:gd name="T55" fmla="*/ 56 h 630"/>
                <a:gd name="T56" fmla="*/ 134 w 678"/>
                <a:gd name="T57" fmla="*/ 188 h 630"/>
                <a:gd name="T58" fmla="*/ 104 w 678"/>
                <a:gd name="T59" fmla="*/ 135 h 630"/>
                <a:gd name="T60" fmla="*/ 54 w 678"/>
                <a:gd name="T61" fmla="*/ 467 h 630"/>
                <a:gd name="T62" fmla="*/ 90 w 678"/>
                <a:gd name="T63" fmla="*/ 515 h 630"/>
                <a:gd name="T64" fmla="*/ 0 w 678"/>
                <a:gd name="T65" fmla="*/ 630 h 630"/>
                <a:gd name="T66" fmla="*/ 678 w 678"/>
                <a:gd name="T67" fmla="*/ 586 h 630"/>
                <a:gd name="T68" fmla="*/ 621 w 678"/>
                <a:gd name="T69" fmla="*/ 467 h 630"/>
                <a:gd name="T70" fmla="*/ 571 w 678"/>
                <a:gd name="T71" fmla="*/ 135 h 630"/>
                <a:gd name="T72" fmla="*/ 541 w 678"/>
                <a:gd name="T73" fmla="*/ 188 h 630"/>
                <a:gd name="T74" fmla="*/ 573 w 678"/>
                <a:gd name="T75" fmla="*/ 474 h 630"/>
                <a:gd name="T76" fmla="*/ 101 w 678"/>
                <a:gd name="T77" fmla="*/ 188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78" h="630">
                  <a:moveTo>
                    <a:pt x="301" y="551"/>
                  </a:moveTo>
                  <a:lnTo>
                    <a:pt x="373" y="551"/>
                  </a:lnTo>
                  <a:lnTo>
                    <a:pt x="398" y="593"/>
                  </a:lnTo>
                  <a:lnTo>
                    <a:pt x="280" y="593"/>
                  </a:lnTo>
                  <a:lnTo>
                    <a:pt x="301" y="551"/>
                  </a:lnTo>
                  <a:close/>
                  <a:moveTo>
                    <a:pt x="190" y="21"/>
                  </a:moveTo>
                  <a:lnTo>
                    <a:pt x="207" y="32"/>
                  </a:lnTo>
                  <a:cubicBezTo>
                    <a:pt x="208" y="32"/>
                    <a:pt x="209" y="33"/>
                    <a:pt x="210" y="34"/>
                  </a:cubicBezTo>
                  <a:lnTo>
                    <a:pt x="366" y="14"/>
                  </a:lnTo>
                  <a:cubicBezTo>
                    <a:pt x="362" y="5"/>
                    <a:pt x="353" y="0"/>
                    <a:pt x="342" y="1"/>
                  </a:cubicBezTo>
                  <a:lnTo>
                    <a:pt x="190" y="21"/>
                  </a:lnTo>
                  <a:close/>
                  <a:moveTo>
                    <a:pt x="169" y="25"/>
                  </a:moveTo>
                  <a:lnTo>
                    <a:pt x="199" y="44"/>
                  </a:lnTo>
                  <a:cubicBezTo>
                    <a:pt x="203" y="47"/>
                    <a:pt x="207" y="55"/>
                    <a:pt x="207" y="62"/>
                  </a:cubicBezTo>
                  <a:lnTo>
                    <a:pt x="207" y="333"/>
                  </a:lnTo>
                  <a:cubicBezTo>
                    <a:pt x="207" y="340"/>
                    <a:pt x="203" y="343"/>
                    <a:pt x="199" y="340"/>
                  </a:cubicBezTo>
                  <a:lnTo>
                    <a:pt x="169" y="322"/>
                  </a:lnTo>
                  <a:cubicBezTo>
                    <a:pt x="165" y="319"/>
                    <a:pt x="161" y="311"/>
                    <a:pt x="161" y="304"/>
                  </a:cubicBezTo>
                  <a:lnTo>
                    <a:pt x="161" y="33"/>
                  </a:lnTo>
                  <a:cubicBezTo>
                    <a:pt x="161" y="26"/>
                    <a:pt x="165" y="23"/>
                    <a:pt x="169" y="25"/>
                  </a:cubicBezTo>
                  <a:close/>
                  <a:moveTo>
                    <a:pt x="291" y="109"/>
                  </a:moveTo>
                  <a:lnTo>
                    <a:pt x="309" y="120"/>
                  </a:lnTo>
                  <a:cubicBezTo>
                    <a:pt x="310" y="121"/>
                    <a:pt x="310" y="122"/>
                    <a:pt x="311" y="122"/>
                  </a:cubicBezTo>
                  <a:lnTo>
                    <a:pt x="467" y="102"/>
                  </a:lnTo>
                  <a:cubicBezTo>
                    <a:pt x="464" y="94"/>
                    <a:pt x="454" y="88"/>
                    <a:pt x="443" y="90"/>
                  </a:cubicBezTo>
                  <a:lnTo>
                    <a:pt x="291" y="109"/>
                  </a:lnTo>
                  <a:close/>
                  <a:moveTo>
                    <a:pt x="270" y="114"/>
                  </a:moveTo>
                  <a:lnTo>
                    <a:pt x="300" y="133"/>
                  </a:lnTo>
                  <a:cubicBezTo>
                    <a:pt x="304" y="136"/>
                    <a:pt x="308" y="144"/>
                    <a:pt x="308" y="151"/>
                  </a:cubicBezTo>
                  <a:lnTo>
                    <a:pt x="308" y="422"/>
                  </a:lnTo>
                  <a:cubicBezTo>
                    <a:pt x="308" y="428"/>
                    <a:pt x="304" y="432"/>
                    <a:pt x="300" y="429"/>
                  </a:cubicBezTo>
                  <a:lnTo>
                    <a:pt x="270" y="410"/>
                  </a:lnTo>
                  <a:cubicBezTo>
                    <a:pt x="266" y="407"/>
                    <a:pt x="263" y="400"/>
                    <a:pt x="263" y="393"/>
                  </a:cubicBezTo>
                  <a:lnTo>
                    <a:pt x="263" y="122"/>
                  </a:lnTo>
                  <a:cubicBezTo>
                    <a:pt x="263" y="115"/>
                    <a:pt x="266" y="111"/>
                    <a:pt x="270" y="114"/>
                  </a:cubicBezTo>
                  <a:close/>
                  <a:moveTo>
                    <a:pt x="322" y="145"/>
                  </a:moveTo>
                  <a:lnTo>
                    <a:pt x="486" y="124"/>
                  </a:lnTo>
                  <a:cubicBezTo>
                    <a:pt x="500" y="122"/>
                    <a:pt x="511" y="131"/>
                    <a:pt x="511" y="145"/>
                  </a:cubicBezTo>
                  <a:lnTo>
                    <a:pt x="511" y="378"/>
                  </a:lnTo>
                  <a:cubicBezTo>
                    <a:pt x="511" y="391"/>
                    <a:pt x="500" y="404"/>
                    <a:pt x="486" y="406"/>
                  </a:cubicBezTo>
                  <a:lnTo>
                    <a:pt x="322" y="426"/>
                  </a:lnTo>
                  <a:lnTo>
                    <a:pt x="322" y="145"/>
                  </a:lnTo>
                  <a:close/>
                  <a:moveTo>
                    <a:pt x="354" y="183"/>
                  </a:moveTo>
                  <a:lnTo>
                    <a:pt x="481" y="166"/>
                  </a:lnTo>
                  <a:lnTo>
                    <a:pt x="481" y="224"/>
                  </a:lnTo>
                  <a:lnTo>
                    <a:pt x="354" y="240"/>
                  </a:lnTo>
                  <a:lnTo>
                    <a:pt x="354" y="183"/>
                  </a:lnTo>
                  <a:close/>
                  <a:moveTo>
                    <a:pt x="221" y="56"/>
                  </a:moveTo>
                  <a:lnTo>
                    <a:pt x="384" y="35"/>
                  </a:lnTo>
                  <a:cubicBezTo>
                    <a:pt x="398" y="33"/>
                    <a:pt x="410" y="43"/>
                    <a:pt x="410" y="56"/>
                  </a:cubicBezTo>
                  <a:lnTo>
                    <a:pt x="410" y="63"/>
                  </a:lnTo>
                  <a:lnTo>
                    <a:pt x="255" y="83"/>
                  </a:lnTo>
                  <a:cubicBezTo>
                    <a:pt x="244" y="86"/>
                    <a:pt x="240" y="93"/>
                    <a:pt x="240" y="107"/>
                  </a:cubicBezTo>
                  <a:lnTo>
                    <a:pt x="240" y="335"/>
                  </a:lnTo>
                  <a:lnTo>
                    <a:pt x="221" y="338"/>
                  </a:lnTo>
                  <a:lnTo>
                    <a:pt x="221" y="56"/>
                  </a:lnTo>
                  <a:close/>
                  <a:moveTo>
                    <a:pt x="101" y="188"/>
                  </a:moveTo>
                  <a:lnTo>
                    <a:pt x="134" y="188"/>
                  </a:lnTo>
                  <a:lnTo>
                    <a:pt x="134" y="135"/>
                  </a:lnTo>
                  <a:lnTo>
                    <a:pt x="104" y="135"/>
                  </a:lnTo>
                  <a:cubicBezTo>
                    <a:pt x="76" y="135"/>
                    <a:pt x="54" y="158"/>
                    <a:pt x="54" y="186"/>
                  </a:cubicBezTo>
                  <a:lnTo>
                    <a:pt x="54" y="467"/>
                  </a:lnTo>
                  <a:cubicBezTo>
                    <a:pt x="54" y="490"/>
                    <a:pt x="69" y="509"/>
                    <a:pt x="90" y="515"/>
                  </a:cubicBezTo>
                  <a:lnTo>
                    <a:pt x="90" y="515"/>
                  </a:lnTo>
                  <a:lnTo>
                    <a:pt x="0" y="586"/>
                  </a:lnTo>
                  <a:lnTo>
                    <a:pt x="0" y="630"/>
                  </a:lnTo>
                  <a:lnTo>
                    <a:pt x="678" y="630"/>
                  </a:lnTo>
                  <a:lnTo>
                    <a:pt x="678" y="586"/>
                  </a:lnTo>
                  <a:lnTo>
                    <a:pt x="582" y="516"/>
                  </a:lnTo>
                  <a:cubicBezTo>
                    <a:pt x="604" y="511"/>
                    <a:pt x="621" y="491"/>
                    <a:pt x="621" y="467"/>
                  </a:cubicBezTo>
                  <a:lnTo>
                    <a:pt x="621" y="186"/>
                  </a:lnTo>
                  <a:cubicBezTo>
                    <a:pt x="621" y="158"/>
                    <a:pt x="598" y="135"/>
                    <a:pt x="571" y="135"/>
                  </a:cubicBezTo>
                  <a:lnTo>
                    <a:pt x="541" y="135"/>
                  </a:lnTo>
                  <a:lnTo>
                    <a:pt x="541" y="188"/>
                  </a:lnTo>
                  <a:lnTo>
                    <a:pt x="573" y="188"/>
                  </a:lnTo>
                  <a:lnTo>
                    <a:pt x="573" y="474"/>
                  </a:lnTo>
                  <a:lnTo>
                    <a:pt x="101" y="474"/>
                  </a:lnTo>
                  <a:lnTo>
                    <a:pt x="101" y="1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0" name="Freeform 27"/>
            <p:cNvSpPr>
              <a:spLocks noEditPoints="1"/>
            </p:cNvSpPr>
            <p:nvPr/>
          </p:nvSpPr>
          <p:spPr bwMode="auto">
            <a:xfrm>
              <a:off x="5373504" y="1101944"/>
              <a:ext cx="557763" cy="492752"/>
            </a:xfrm>
            <a:custGeom>
              <a:avLst/>
              <a:gdLst>
                <a:gd name="T0" fmla="*/ 284 w 683"/>
                <a:gd name="T1" fmla="*/ 381 h 601"/>
                <a:gd name="T2" fmla="*/ 595 w 683"/>
                <a:gd name="T3" fmla="*/ 392 h 601"/>
                <a:gd name="T4" fmla="*/ 589 w 683"/>
                <a:gd name="T5" fmla="*/ 359 h 601"/>
                <a:gd name="T6" fmla="*/ 285 w 683"/>
                <a:gd name="T7" fmla="*/ 371 h 601"/>
                <a:gd name="T8" fmla="*/ 589 w 683"/>
                <a:gd name="T9" fmla="*/ 359 h 601"/>
                <a:gd name="T10" fmla="*/ 282 w 683"/>
                <a:gd name="T11" fmla="*/ 338 h 601"/>
                <a:gd name="T12" fmla="*/ 591 w 683"/>
                <a:gd name="T13" fmla="*/ 349 h 601"/>
                <a:gd name="T14" fmla="*/ 269 w 683"/>
                <a:gd name="T15" fmla="*/ 324 h 601"/>
                <a:gd name="T16" fmla="*/ 607 w 683"/>
                <a:gd name="T17" fmla="*/ 408 h 601"/>
                <a:gd name="T18" fmla="*/ 261 w 683"/>
                <a:gd name="T19" fmla="*/ 432 h 601"/>
                <a:gd name="T20" fmla="*/ 242 w 683"/>
                <a:gd name="T21" fmla="*/ 316 h 601"/>
                <a:gd name="T22" fmla="*/ 607 w 683"/>
                <a:gd name="T23" fmla="*/ 300 h 601"/>
                <a:gd name="T24" fmla="*/ 269 w 683"/>
                <a:gd name="T25" fmla="*/ 324 h 601"/>
                <a:gd name="T26" fmla="*/ 345 w 683"/>
                <a:gd name="T27" fmla="*/ 39 h 601"/>
                <a:gd name="T28" fmla="*/ 335 w 683"/>
                <a:gd name="T29" fmla="*/ 3 h 601"/>
                <a:gd name="T30" fmla="*/ 350 w 683"/>
                <a:gd name="T31" fmla="*/ 1 h 601"/>
                <a:gd name="T32" fmla="*/ 411 w 683"/>
                <a:gd name="T33" fmla="*/ 39 h 601"/>
                <a:gd name="T34" fmla="*/ 367 w 683"/>
                <a:gd name="T35" fmla="*/ 56 h 601"/>
                <a:gd name="T36" fmla="*/ 366 w 683"/>
                <a:gd name="T37" fmla="*/ 105 h 601"/>
                <a:gd name="T38" fmla="*/ 353 w 683"/>
                <a:gd name="T39" fmla="*/ 218 h 601"/>
                <a:gd name="T40" fmla="*/ 380 w 683"/>
                <a:gd name="T41" fmla="*/ 107 h 601"/>
                <a:gd name="T42" fmla="*/ 486 w 683"/>
                <a:gd name="T43" fmla="*/ 87 h 601"/>
                <a:gd name="T44" fmla="*/ 441 w 683"/>
                <a:gd name="T45" fmla="*/ 285 h 601"/>
                <a:gd name="T46" fmla="*/ 406 w 683"/>
                <a:gd name="T47" fmla="*/ 285 h 601"/>
                <a:gd name="T48" fmla="*/ 361 w 683"/>
                <a:gd name="T49" fmla="*/ 87 h 601"/>
                <a:gd name="T50" fmla="*/ 430 w 683"/>
                <a:gd name="T51" fmla="*/ 30 h 601"/>
                <a:gd name="T52" fmla="*/ 429 w 683"/>
                <a:gd name="T53" fmla="*/ 88 h 601"/>
                <a:gd name="T54" fmla="*/ 237 w 683"/>
                <a:gd name="T55" fmla="*/ 540 h 601"/>
                <a:gd name="T56" fmla="*/ 637 w 683"/>
                <a:gd name="T57" fmla="*/ 553 h 601"/>
                <a:gd name="T58" fmla="*/ 237 w 683"/>
                <a:gd name="T59" fmla="*/ 540 h 601"/>
                <a:gd name="T60" fmla="*/ 634 w 683"/>
                <a:gd name="T61" fmla="*/ 515 h 601"/>
                <a:gd name="T62" fmla="*/ 239 w 683"/>
                <a:gd name="T63" fmla="*/ 528 h 601"/>
                <a:gd name="T64" fmla="*/ 231 w 683"/>
                <a:gd name="T65" fmla="*/ 491 h 601"/>
                <a:gd name="T66" fmla="*/ 635 w 683"/>
                <a:gd name="T67" fmla="*/ 504 h 601"/>
                <a:gd name="T68" fmla="*/ 231 w 683"/>
                <a:gd name="T69" fmla="*/ 491 h 601"/>
                <a:gd name="T70" fmla="*/ 652 w 683"/>
                <a:gd name="T71" fmla="*/ 570 h 601"/>
                <a:gd name="T72" fmla="*/ 219 w 683"/>
                <a:gd name="T73" fmla="*/ 598 h 601"/>
                <a:gd name="T74" fmla="*/ 683 w 683"/>
                <a:gd name="T75" fmla="*/ 580 h 601"/>
                <a:gd name="T76" fmla="*/ 662 w 683"/>
                <a:gd name="T77" fmla="*/ 447 h 601"/>
                <a:gd name="T78" fmla="*/ 219 w 683"/>
                <a:gd name="T79" fmla="*/ 475 h 601"/>
                <a:gd name="T80" fmla="*/ 223 w 683"/>
                <a:gd name="T81" fmla="*/ 189 h 601"/>
                <a:gd name="T82" fmla="*/ 103 w 683"/>
                <a:gd name="T83" fmla="*/ 549 h 601"/>
                <a:gd name="T84" fmla="*/ 223 w 683"/>
                <a:gd name="T85" fmla="*/ 189 h 601"/>
                <a:gd name="T86" fmla="*/ 72 w 683"/>
                <a:gd name="T87" fmla="*/ 534 h 601"/>
                <a:gd name="T88" fmla="*/ 213 w 683"/>
                <a:gd name="T89" fmla="*/ 187 h 601"/>
                <a:gd name="T90" fmla="*/ 183 w 683"/>
                <a:gd name="T91" fmla="*/ 168 h 601"/>
                <a:gd name="T92" fmla="*/ 62 w 683"/>
                <a:gd name="T93" fmla="*/ 531 h 601"/>
                <a:gd name="T94" fmla="*/ 183 w 683"/>
                <a:gd name="T95" fmla="*/ 168 h 601"/>
                <a:gd name="T96" fmla="*/ 114 w 683"/>
                <a:gd name="T97" fmla="*/ 568 h 601"/>
                <a:gd name="T98" fmla="*/ 280 w 683"/>
                <a:gd name="T99" fmla="*/ 192 h 601"/>
                <a:gd name="T100" fmla="*/ 112 w 683"/>
                <a:gd name="T101" fmla="*/ 597 h 601"/>
                <a:gd name="T102" fmla="*/ 4 w 683"/>
                <a:gd name="T103" fmla="*/ 536 h 601"/>
                <a:gd name="T104" fmla="*/ 173 w 683"/>
                <a:gd name="T105" fmla="*/ 152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3" h="601">
                  <a:moveTo>
                    <a:pt x="591" y="381"/>
                  </a:moveTo>
                  <a:lnTo>
                    <a:pt x="284" y="381"/>
                  </a:lnTo>
                  <a:cubicBezTo>
                    <a:pt x="284" y="385"/>
                    <a:pt x="283" y="389"/>
                    <a:pt x="282" y="392"/>
                  </a:cubicBezTo>
                  <a:lnTo>
                    <a:pt x="595" y="392"/>
                  </a:lnTo>
                  <a:cubicBezTo>
                    <a:pt x="593" y="389"/>
                    <a:pt x="592" y="385"/>
                    <a:pt x="591" y="381"/>
                  </a:cubicBezTo>
                  <a:close/>
                  <a:moveTo>
                    <a:pt x="589" y="359"/>
                  </a:moveTo>
                  <a:lnTo>
                    <a:pt x="285" y="359"/>
                  </a:lnTo>
                  <a:cubicBezTo>
                    <a:pt x="285" y="363"/>
                    <a:pt x="285" y="367"/>
                    <a:pt x="285" y="371"/>
                  </a:cubicBezTo>
                  <a:lnTo>
                    <a:pt x="589" y="371"/>
                  </a:lnTo>
                  <a:cubicBezTo>
                    <a:pt x="588" y="367"/>
                    <a:pt x="588" y="363"/>
                    <a:pt x="589" y="359"/>
                  </a:cubicBezTo>
                  <a:close/>
                  <a:moveTo>
                    <a:pt x="595" y="338"/>
                  </a:moveTo>
                  <a:lnTo>
                    <a:pt x="282" y="338"/>
                  </a:lnTo>
                  <a:cubicBezTo>
                    <a:pt x="283" y="342"/>
                    <a:pt x="284" y="345"/>
                    <a:pt x="284" y="349"/>
                  </a:cubicBezTo>
                  <a:lnTo>
                    <a:pt x="591" y="349"/>
                  </a:lnTo>
                  <a:cubicBezTo>
                    <a:pt x="592" y="345"/>
                    <a:pt x="593" y="341"/>
                    <a:pt x="595" y="338"/>
                  </a:cubicBezTo>
                  <a:close/>
                  <a:moveTo>
                    <a:pt x="269" y="324"/>
                  </a:moveTo>
                  <a:lnTo>
                    <a:pt x="269" y="408"/>
                  </a:lnTo>
                  <a:lnTo>
                    <a:pt x="607" y="408"/>
                  </a:lnTo>
                  <a:lnTo>
                    <a:pt x="607" y="432"/>
                  </a:lnTo>
                  <a:lnTo>
                    <a:pt x="261" y="432"/>
                  </a:lnTo>
                  <a:cubicBezTo>
                    <a:pt x="251" y="432"/>
                    <a:pt x="242" y="425"/>
                    <a:pt x="242" y="416"/>
                  </a:cubicBezTo>
                  <a:lnTo>
                    <a:pt x="242" y="316"/>
                  </a:lnTo>
                  <a:cubicBezTo>
                    <a:pt x="242" y="307"/>
                    <a:pt x="251" y="300"/>
                    <a:pt x="261" y="300"/>
                  </a:cubicBezTo>
                  <a:lnTo>
                    <a:pt x="607" y="300"/>
                  </a:lnTo>
                  <a:lnTo>
                    <a:pt x="607" y="324"/>
                  </a:lnTo>
                  <a:lnTo>
                    <a:pt x="269" y="324"/>
                  </a:lnTo>
                  <a:close/>
                  <a:moveTo>
                    <a:pt x="367" y="56"/>
                  </a:moveTo>
                  <a:cubicBezTo>
                    <a:pt x="354" y="55"/>
                    <a:pt x="348" y="48"/>
                    <a:pt x="345" y="39"/>
                  </a:cubicBezTo>
                  <a:cubicBezTo>
                    <a:pt x="342" y="31"/>
                    <a:pt x="343" y="26"/>
                    <a:pt x="343" y="18"/>
                  </a:cubicBezTo>
                  <a:cubicBezTo>
                    <a:pt x="342" y="8"/>
                    <a:pt x="336" y="5"/>
                    <a:pt x="335" y="3"/>
                  </a:cubicBezTo>
                  <a:cubicBezTo>
                    <a:pt x="335" y="2"/>
                    <a:pt x="337" y="1"/>
                    <a:pt x="341" y="1"/>
                  </a:cubicBezTo>
                  <a:cubicBezTo>
                    <a:pt x="344" y="1"/>
                    <a:pt x="347" y="0"/>
                    <a:pt x="350" y="1"/>
                  </a:cubicBezTo>
                  <a:cubicBezTo>
                    <a:pt x="356" y="1"/>
                    <a:pt x="365" y="2"/>
                    <a:pt x="366" y="2"/>
                  </a:cubicBezTo>
                  <a:cubicBezTo>
                    <a:pt x="385" y="6"/>
                    <a:pt x="409" y="16"/>
                    <a:pt x="411" y="39"/>
                  </a:cubicBezTo>
                  <a:cubicBezTo>
                    <a:pt x="413" y="49"/>
                    <a:pt x="412" y="61"/>
                    <a:pt x="402" y="65"/>
                  </a:cubicBezTo>
                  <a:cubicBezTo>
                    <a:pt x="395" y="55"/>
                    <a:pt x="378" y="57"/>
                    <a:pt x="367" y="56"/>
                  </a:cubicBezTo>
                  <a:close/>
                  <a:moveTo>
                    <a:pt x="394" y="102"/>
                  </a:moveTo>
                  <a:cubicBezTo>
                    <a:pt x="385" y="99"/>
                    <a:pt x="378" y="99"/>
                    <a:pt x="366" y="105"/>
                  </a:cubicBezTo>
                  <a:cubicBezTo>
                    <a:pt x="342" y="116"/>
                    <a:pt x="331" y="144"/>
                    <a:pt x="333" y="169"/>
                  </a:cubicBezTo>
                  <a:cubicBezTo>
                    <a:pt x="334" y="186"/>
                    <a:pt x="341" y="205"/>
                    <a:pt x="353" y="218"/>
                  </a:cubicBezTo>
                  <a:cubicBezTo>
                    <a:pt x="349" y="207"/>
                    <a:pt x="346" y="195"/>
                    <a:pt x="345" y="184"/>
                  </a:cubicBezTo>
                  <a:cubicBezTo>
                    <a:pt x="343" y="154"/>
                    <a:pt x="354" y="121"/>
                    <a:pt x="380" y="107"/>
                  </a:cubicBezTo>
                  <a:cubicBezTo>
                    <a:pt x="385" y="105"/>
                    <a:pt x="390" y="103"/>
                    <a:pt x="394" y="102"/>
                  </a:cubicBezTo>
                  <a:close/>
                  <a:moveTo>
                    <a:pt x="486" y="87"/>
                  </a:moveTo>
                  <a:cubicBezTo>
                    <a:pt x="519" y="102"/>
                    <a:pt x="539" y="139"/>
                    <a:pt x="537" y="182"/>
                  </a:cubicBezTo>
                  <a:cubicBezTo>
                    <a:pt x="533" y="239"/>
                    <a:pt x="490" y="285"/>
                    <a:pt x="441" y="285"/>
                  </a:cubicBezTo>
                  <a:cubicBezTo>
                    <a:pt x="435" y="285"/>
                    <a:pt x="429" y="280"/>
                    <a:pt x="424" y="278"/>
                  </a:cubicBezTo>
                  <a:cubicBezTo>
                    <a:pt x="418" y="280"/>
                    <a:pt x="412" y="285"/>
                    <a:pt x="406" y="285"/>
                  </a:cubicBezTo>
                  <a:cubicBezTo>
                    <a:pt x="357" y="285"/>
                    <a:pt x="315" y="239"/>
                    <a:pt x="311" y="182"/>
                  </a:cubicBezTo>
                  <a:cubicBezTo>
                    <a:pt x="308" y="139"/>
                    <a:pt x="329" y="102"/>
                    <a:pt x="361" y="87"/>
                  </a:cubicBezTo>
                  <a:cubicBezTo>
                    <a:pt x="385" y="75"/>
                    <a:pt x="397" y="79"/>
                    <a:pt x="417" y="88"/>
                  </a:cubicBezTo>
                  <a:cubicBezTo>
                    <a:pt x="415" y="72"/>
                    <a:pt x="414" y="48"/>
                    <a:pt x="430" y="30"/>
                  </a:cubicBezTo>
                  <a:cubicBezTo>
                    <a:pt x="434" y="28"/>
                    <a:pt x="443" y="32"/>
                    <a:pt x="443" y="40"/>
                  </a:cubicBezTo>
                  <a:cubicBezTo>
                    <a:pt x="430" y="55"/>
                    <a:pt x="429" y="76"/>
                    <a:pt x="429" y="88"/>
                  </a:cubicBezTo>
                  <a:cubicBezTo>
                    <a:pt x="450" y="79"/>
                    <a:pt x="462" y="75"/>
                    <a:pt x="486" y="87"/>
                  </a:cubicBezTo>
                  <a:close/>
                  <a:moveTo>
                    <a:pt x="237" y="540"/>
                  </a:moveTo>
                  <a:lnTo>
                    <a:pt x="635" y="540"/>
                  </a:lnTo>
                  <a:cubicBezTo>
                    <a:pt x="635" y="544"/>
                    <a:pt x="636" y="549"/>
                    <a:pt x="637" y="553"/>
                  </a:cubicBezTo>
                  <a:lnTo>
                    <a:pt x="231" y="553"/>
                  </a:lnTo>
                  <a:cubicBezTo>
                    <a:pt x="234" y="549"/>
                    <a:pt x="236" y="545"/>
                    <a:pt x="237" y="540"/>
                  </a:cubicBezTo>
                  <a:close/>
                  <a:moveTo>
                    <a:pt x="239" y="515"/>
                  </a:moveTo>
                  <a:lnTo>
                    <a:pt x="634" y="515"/>
                  </a:lnTo>
                  <a:cubicBezTo>
                    <a:pt x="634" y="520"/>
                    <a:pt x="634" y="524"/>
                    <a:pt x="634" y="528"/>
                  </a:cubicBezTo>
                  <a:lnTo>
                    <a:pt x="239" y="528"/>
                  </a:lnTo>
                  <a:cubicBezTo>
                    <a:pt x="240" y="524"/>
                    <a:pt x="240" y="520"/>
                    <a:pt x="239" y="515"/>
                  </a:cubicBezTo>
                  <a:close/>
                  <a:moveTo>
                    <a:pt x="231" y="491"/>
                  </a:moveTo>
                  <a:lnTo>
                    <a:pt x="637" y="491"/>
                  </a:lnTo>
                  <a:cubicBezTo>
                    <a:pt x="636" y="495"/>
                    <a:pt x="635" y="499"/>
                    <a:pt x="635" y="504"/>
                  </a:cubicBezTo>
                  <a:lnTo>
                    <a:pt x="237" y="504"/>
                  </a:lnTo>
                  <a:cubicBezTo>
                    <a:pt x="236" y="499"/>
                    <a:pt x="234" y="495"/>
                    <a:pt x="231" y="491"/>
                  </a:cubicBezTo>
                  <a:close/>
                  <a:moveTo>
                    <a:pt x="652" y="475"/>
                  </a:moveTo>
                  <a:lnTo>
                    <a:pt x="652" y="570"/>
                  </a:lnTo>
                  <a:lnTo>
                    <a:pt x="219" y="570"/>
                  </a:lnTo>
                  <a:lnTo>
                    <a:pt x="219" y="598"/>
                  </a:lnTo>
                  <a:lnTo>
                    <a:pt x="662" y="598"/>
                  </a:lnTo>
                  <a:cubicBezTo>
                    <a:pt x="674" y="598"/>
                    <a:pt x="683" y="590"/>
                    <a:pt x="683" y="580"/>
                  </a:cubicBezTo>
                  <a:lnTo>
                    <a:pt x="683" y="465"/>
                  </a:lnTo>
                  <a:cubicBezTo>
                    <a:pt x="683" y="455"/>
                    <a:pt x="674" y="447"/>
                    <a:pt x="662" y="447"/>
                  </a:cubicBezTo>
                  <a:lnTo>
                    <a:pt x="219" y="447"/>
                  </a:lnTo>
                  <a:lnTo>
                    <a:pt x="219" y="475"/>
                  </a:lnTo>
                  <a:lnTo>
                    <a:pt x="652" y="475"/>
                  </a:lnTo>
                  <a:close/>
                  <a:moveTo>
                    <a:pt x="223" y="189"/>
                  </a:moveTo>
                  <a:lnTo>
                    <a:pt x="93" y="543"/>
                  </a:lnTo>
                  <a:cubicBezTo>
                    <a:pt x="97" y="545"/>
                    <a:pt x="100" y="547"/>
                    <a:pt x="103" y="549"/>
                  </a:cubicBezTo>
                  <a:lnTo>
                    <a:pt x="236" y="188"/>
                  </a:lnTo>
                  <a:cubicBezTo>
                    <a:pt x="232" y="189"/>
                    <a:pt x="228" y="189"/>
                    <a:pt x="223" y="189"/>
                  </a:cubicBezTo>
                  <a:close/>
                  <a:moveTo>
                    <a:pt x="201" y="183"/>
                  </a:moveTo>
                  <a:lnTo>
                    <a:pt x="72" y="534"/>
                  </a:lnTo>
                  <a:cubicBezTo>
                    <a:pt x="76" y="535"/>
                    <a:pt x="79" y="537"/>
                    <a:pt x="83" y="538"/>
                  </a:cubicBezTo>
                  <a:lnTo>
                    <a:pt x="213" y="187"/>
                  </a:lnTo>
                  <a:cubicBezTo>
                    <a:pt x="209" y="186"/>
                    <a:pt x="205" y="185"/>
                    <a:pt x="201" y="183"/>
                  </a:cubicBezTo>
                  <a:close/>
                  <a:moveTo>
                    <a:pt x="183" y="168"/>
                  </a:moveTo>
                  <a:lnTo>
                    <a:pt x="50" y="529"/>
                  </a:lnTo>
                  <a:cubicBezTo>
                    <a:pt x="53" y="530"/>
                    <a:pt x="57" y="531"/>
                    <a:pt x="62" y="531"/>
                  </a:cubicBezTo>
                  <a:lnTo>
                    <a:pt x="192" y="177"/>
                  </a:lnTo>
                  <a:cubicBezTo>
                    <a:pt x="189" y="175"/>
                    <a:pt x="185" y="172"/>
                    <a:pt x="183" y="168"/>
                  </a:cubicBezTo>
                  <a:close/>
                  <a:moveTo>
                    <a:pt x="31" y="537"/>
                  </a:moveTo>
                  <a:lnTo>
                    <a:pt x="114" y="568"/>
                  </a:lnTo>
                  <a:lnTo>
                    <a:pt x="256" y="183"/>
                  </a:lnTo>
                  <a:lnTo>
                    <a:pt x="280" y="192"/>
                  </a:lnTo>
                  <a:lnTo>
                    <a:pt x="135" y="585"/>
                  </a:lnTo>
                  <a:cubicBezTo>
                    <a:pt x="131" y="595"/>
                    <a:pt x="121" y="601"/>
                    <a:pt x="112" y="597"/>
                  </a:cubicBezTo>
                  <a:lnTo>
                    <a:pt x="13" y="561"/>
                  </a:lnTo>
                  <a:cubicBezTo>
                    <a:pt x="4" y="558"/>
                    <a:pt x="0" y="547"/>
                    <a:pt x="4" y="536"/>
                  </a:cubicBezTo>
                  <a:lnTo>
                    <a:pt x="149" y="144"/>
                  </a:lnTo>
                  <a:lnTo>
                    <a:pt x="173" y="152"/>
                  </a:lnTo>
                  <a:lnTo>
                    <a:pt x="31" y="5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1" name="Freeform 28"/>
            <p:cNvSpPr>
              <a:spLocks noEditPoints="1"/>
            </p:cNvSpPr>
            <p:nvPr/>
          </p:nvSpPr>
          <p:spPr bwMode="auto">
            <a:xfrm>
              <a:off x="6578379" y="2568945"/>
              <a:ext cx="482604" cy="484837"/>
            </a:xfrm>
            <a:custGeom>
              <a:avLst/>
              <a:gdLst>
                <a:gd name="T0" fmla="*/ 584 w 591"/>
                <a:gd name="T1" fmla="*/ 217 h 591"/>
                <a:gd name="T2" fmla="*/ 509 w 591"/>
                <a:gd name="T3" fmla="*/ 82 h 591"/>
                <a:gd name="T4" fmla="*/ 370 w 591"/>
                <a:gd name="T5" fmla="*/ 6 h 591"/>
                <a:gd name="T6" fmla="*/ 370 w 591"/>
                <a:gd name="T7" fmla="*/ 217 h 591"/>
                <a:gd name="T8" fmla="*/ 584 w 591"/>
                <a:gd name="T9" fmla="*/ 217 h 591"/>
                <a:gd name="T10" fmla="*/ 299 w 591"/>
                <a:gd name="T11" fmla="*/ 252 h 591"/>
                <a:gd name="T12" fmla="*/ 299 w 591"/>
                <a:gd name="T13" fmla="*/ 0 h 591"/>
                <a:gd name="T14" fmla="*/ 111 w 591"/>
                <a:gd name="T15" fmla="*/ 82 h 591"/>
                <a:gd name="T16" fmla="*/ 111 w 591"/>
                <a:gd name="T17" fmla="*/ 481 h 591"/>
                <a:gd name="T18" fmla="*/ 509 w 591"/>
                <a:gd name="T19" fmla="*/ 481 h 591"/>
                <a:gd name="T20" fmla="*/ 591 w 591"/>
                <a:gd name="T21" fmla="*/ 287 h 591"/>
                <a:gd name="T22" fmla="*/ 334 w 591"/>
                <a:gd name="T23" fmla="*/ 287 h 591"/>
                <a:gd name="T24" fmla="*/ 299 w 591"/>
                <a:gd name="T25" fmla="*/ 252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1" h="591">
                  <a:moveTo>
                    <a:pt x="584" y="217"/>
                  </a:moveTo>
                  <a:cubicBezTo>
                    <a:pt x="572" y="167"/>
                    <a:pt x="547" y="121"/>
                    <a:pt x="509" y="82"/>
                  </a:cubicBezTo>
                  <a:cubicBezTo>
                    <a:pt x="469" y="43"/>
                    <a:pt x="421" y="17"/>
                    <a:pt x="370" y="6"/>
                  </a:cubicBezTo>
                  <a:lnTo>
                    <a:pt x="370" y="217"/>
                  </a:lnTo>
                  <a:lnTo>
                    <a:pt x="584" y="217"/>
                  </a:lnTo>
                  <a:close/>
                  <a:moveTo>
                    <a:pt x="299" y="252"/>
                  </a:moveTo>
                  <a:lnTo>
                    <a:pt x="299" y="0"/>
                  </a:lnTo>
                  <a:cubicBezTo>
                    <a:pt x="231" y="3"/>
                    <a:pt x="163" y="30"/>
                    <a:pt x="111" y="82"/>
                  </a:cubicBezTo>
                  <a:cubicBezTo>
                    <a:pt x="0" y="192"/>
                    <a:pt x="0" y="371"/>
                    <a:pt x="111" y="481"/>
                  </a:cubicBezTo>
                  <a:cubicBezTo>
                    <a:pt x="220" y="591"/>
                    <a:pt x="399" y="591"/>
                    <a:pt x="509" y="481"/>
                  </a:cubicBezTo>
                  <a:cubicBezTo>
                    <a:pt x="563" y="427"/>
                    <a:pt x="590" y="357"/>
                    <a:pt x="591" y="287"/>
                  </a:cubicBezTo>
                  <a:lnTo>
                    <a:pt x="334" y="287"/>
                  </a:lnTo>
                  <a:cubicBezTo>
                    <a:pt x="315" y="287"/>
                    <a:pt x="299" y="271"/>
                    <a:pt x="299" y="2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2" name="Freeform 29"/>
            <p:cNvSpPr/>
            <p:nvPr/>
          </p:nvSpPr>
          <p:spPr bwMode="auto">
            <a:xfrm>
              <a:off x="1543209" y="3358421"/>
              <a:ext cx="235367" cy="235492"/>
            </a:xfrm>
            <a:custGeom>
              <a:avLst/>
              <a:gdLst>
                <a:gd name="T0" fmla="*/ 97 w 290"/>
                <a:gd name="T1" fmla="*/ 287 h 288"/>
                <a:gd name="T2" fmla="*/ 101 w 290"/>
                <a:gd name="T3" fmla="*/ 288 h 288"/>
                <a:gd name="T4" fmla="*/ 104 w 290"/>
                <a:gd name="T5" fmla="*/ 287 h 288"/>
                <a:gd name="T6" fmla="*/ 170 w 290"/>
                <a:gd name="T7" fmla="*/ 221 h 288"/>
                <a:gd name="T8" fmla="*/ 213 w 290"/>
                <a:gd name="T9" fmla="*/ 265 h 288"/>
                <a:gd name="T10" fmla="*/ 217 w 290"/>
                <a:gd name="T11" fmla="*/ 266 h 288"/>
                <a:gd name="T12" fmla="*/ 218 w 290"/>
                <a:gd name="T13" fmla="*/ 266 h 288"/>
                <a:gd name="T14" fmla="*/ 221 w 290"/>
                <a:gd name="T15" fmla="*/ 263 h 288"/>
                <a:gd name="T16" fmla="*/ 290 w 290"/>
                <a:gd name="T17" fmla="*/ 6 h 288"/>
                <a:gd name="T18" fmla="*/ 290 w 290"/>
                <a:gd name="T19" fmla="*/ 4 h 288"/>
                <a:gd name="T20" fmla="*/ 286 w 290"/>
                <a:gd name="T21" fmla="*/ 0 h 288"/>
                <a:gd name="T22" fmla="*/ 285 w 290"/>
                <a:gd name="T23" fmla="*/ 0 h 288"/>
                <a:gd name="T24" fmla="*/ 284 w 290"/>
                <a:gd name="T25" fmla="*/ 0 h 288"/>
                <a:gd name="T26" fmla="*/ 27 w 290"/>
                <a:gd name="T27" fmla="*/ 69 h 288"/>
                <a:gd name="T28" fmla="*/ 23 w 290"/>
                <a:gd name="T29" fmla="*/ 72 h 288"/>
                <a:gd name="T30" fmla="*/ 25 w 290"/>
                <a:gd name="T31" fmla="*/ 77 h 288"/>
                <a:gd name="T32" fmla="*/ 67 w 290"/>
                <a:gd name="T33" fmla="*/ 119 h 288"/>
                <a:gd name="T34" fmla="*/ 2 w 290"/>
                <a:gd name="T35" fmla="*/ 185 h 288"/>
                <a:gd name="T36" fmla="*/ 2 w 290"/>
                <a:gd name="T37" fmla="*/ 191 h 288"/>
                <a:gd name="T38" fmla="*/ 97 w 290"/>
                <a:gd name="T39" fmla="*/ 28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0" h="288">
                  <a:moveTo>
                    <a:pt x="97" y="287"/>
                  </a:moveTo>
                  <a:cubicBezTo>
                    <a:pt x="98" y="288"/>
                    <a:pt x="99" y="288"/>
                    <a:pt x="101" y="288"/>
                  </a:cubicBezTo>
                  <a:cubicBezTo>
                    <a:pt x="102" y="288"/>
                    <a:pt x="103" y="288"/>
                    <a:pt x="104" y="287"/>
                  </a:cubicBezTo>
                  <a:lnTo>
                    <a:pt x="170" y="221"/>
                  </a:lnTo>
                  <a:lnTo>
                    <a:pt x="213" y="265"/>
                  </a:lnTo>
                  <a:cubicBezTo>
                    <a:pt x="214" y="266"/>
                    <a:pt x="215" y="266"/>
                    <a:pt x="217" y="266"/>
                  </a:cubicBezTo>
                  <a:cubicBezTo>
                    <a:pt x="217" y="266"/>
                    <a:pt x="217" y="266"/>
                    <a:pt x="218" y="266"/>
                  </a:cubicBezTo>
                  <a:cubicBezTo>
                    <a:pt x="220" y="266"/>
                    <a:pt x="221" y="265"/>
                    <a:pt x="221" y="263"/>
                  </a:cubicBezTo>
                  <a:lnTo>
                    <a:pt x="290" y="6"/>
                  </a:lnTo>
                  <a:cubicBezTo>
                    <a:pt x="290" y="5"/>
                    <a:pt x="290" y="5"/>
                    <a:pt x="290" y="4"/>
                  </a:cubicBezTo>
                  <a:cubicBezTo>
                    <a:pt x="290" y="2"/>
                    <a:pt x="288" y="0"/>
                    <a:pt x="286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0"/>
                    <a:pt x="284" y="0"/>
                    <a:pt x="284" y="0"/>
                  </a:cubicBezTo>
                  <a:lnTo>
                    <a:pt x="27" y="69"/>
                  </a:lnTo>
                  <a:cubicBezTo>
                    <a:pt x="25" y="69"/>
                    <a:pt x="24" y="70"/>
                    <a:pt x="23" y="72"/>
                  </a:cubicBezTo>
                  <a:cubicBezTo>
                    <a:pt x="23" y="74"/>
                    <a:pt x="24" y="75"/>
                    <a:pt x="25" y="77"/>
                  </a:cubicBezTo>
                  <a:lnTo>
                    <a:pt x="67" y="119"/>
                  </a:lnTo>
                  <a:lnTo>
                    <a:pt x="2" y="185"/>
                  </a:lnTo>
                  <a:cubicBezTo>
                    <a:pt x="0" y="187"/>
                    <a:pt x="0" y="190"/>
                    <a:pt x="2" y="191"/>
                  </a:cubicBezTo>
                  <a:lnTo>
                    <a:pt x="97" y="2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3" name="Freeform 30"/>
            <p:cNvSpPr/>
            <p:nvPr/>
          </p:nvSpPr>
          <p:spPr bwMode="auto">
            <a:xfrm>
              <a:off x="1284105" y="3358421"/>
              <a:ext cx="237347" cy="235492"/>
            </a:xfrm>
            <a:custGeom>
              <a:avLst/>
              <a:gdLst>
                <a:gd name="T0" fmla="*/ 69 w 290"/>
                <a:gd name="T1" fmla="*/ 263 h 288"/>
                <a:gd name="T2" fmla="*/ 72 w 290"/>
                <a:gd name="T3" fmla="*/ 266 h 288"/>
                <a:gd name="T4" fmla="*/ 74 w 290"/>
                <a:gd name="T5" fmla="*/ 266 h 288"/>
                <a:gd name="T6" fmla="*/ 77 w 290"/>
                <a:gd name="T7" fmla="*/ 265 h 288"/>
                <a:gd name="T8" fmla="*/ 121 w 290"/>
                <a:gd name="T9" fmla="*/ 221 h 288"/>
                <a:gd name="T10" fmla="*/ 186 w 290"/>
                <a:gd name="T11" fmla="*/ 287 h 288"/>
                <a:gd name="T12" fmla="*/ 189 w 290"/>
                <a:gd name="T13" fmla="*/ 288 h 288"/>
                <a:gd name="T14" fmla="*/ 193 w 290"/>
                <a:gd name="T15" fmla="*/ 287 h 288"/>
                <a:gd name="T16" fmla="*/ 288 w 290"/>
                <a:gd name="T17" fmla="*/ 191 h 288"/>
                <a:gd name="T18" fmla="*/ 288 w 290"/>
                <a:gd name="T19" fmla="*/ 185 h 288"/>
                <a:gd name="T20" fmla="*/ 223 w 290"/>
                <a:gd name="T21" fmla="*/ 119 h 288"/>
                <a:gd name="T22" fmla="*/ 265 w 290"/>
                <a:gd name="T23" fmla="*/ 77 h 288"/>
                <a:gd name="T24" fmla="*/ 267 w 290"/>
                <a:gd name="T25" fmla="*/ 72 h 288"/>
                <a:gd name="T26" fmla="*/ 263 w 290"/>
                <a:gd name="T27" fmla="*/ 69 h 288"/>
                <a:gd name="T28" fmla="*/ 6 w 290"/>
                <a:gd name="T29" fmla="*/ 0 h 288"/>
                <a:gd name="T30" fmla="*/ 4 w 290"/>
                <a:gd name="T31" fmla="*/ 0 h 288"/>
                <a:gd name="T32" fmla="*/ 1 w 290"/>
                <a:gd name="T33" fmla="*/ 1 h 288"/>
                <a:gd name="T34" fmla="*/ 0 w 290"/>
                <a:gd name="T35" fmla="*/ 5 h 288"/>
                <a:gd name="T36" fmla="*/ 69 w 290"/>
                <a:gd name="T37" fmla="*/ 26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288">
                  <a:moveTo>
                    <a:pt x="69" y="263"/>
                  </a:moveTo>
                  <a:cubicBezTo>
                    <a:pt x="69" y="265"/>
                    <a:pt x="71" y="266"/>
                    <a:pt x="72" y="266"/>
                  </a:cubicBezTo>
                  <a:cubicBezTo>
                    <a:pt x="73" y="266"/>
                    <a:pt x="73" y="266"/>
                    <a:pt x="74" y="266"/>
                  </a:cubicBezTo>
                  <a:cubicBezTo>
                    <a:pt x="75" y="266"/>
                    <a:pt x="76" y="266"/>
                    <a:pt x="77" y="265"/>
                  </a:cubicBezTo>
                  <a:lnTo>
                    <a:pt x="121" y="221"/>
                  </a:lnTo>
                  <a:lnTo>
                    <a:pt x="186" y="287"/>
                  </a:lnTo>
                  <a:cubicBezTo>
                    <a:pt x="187" y="288"/>
                    <a:pt x="188" y="288"/>
                    <a:pt x="189" y="288"/>
                  </a:cubicBezTo>
                  <a:cubicBezTo>
                    <a:pt x="191" y="288"/>
                    <a:pt x="192" y="288"/>
                    <a:pt x="193" y="287"/>
                  </a:cubicBezTo>
                  <a:lnTo>
                    <a:pt x="288" y="191"/>
                  </a:lnTo>
                  <a:cubicBezTo>
                    <a:pt x="290" y="190"/>
                    <a:pt x="290" y="187"/>
                    <a:pt x="288" y="185"/>
                  </a:cubicBezTo>
                  <a:lnTo>
                    <a:pt x="223" y="119"/>
                  </a:lnTo>
                  <a:lnTo>
                    <a:pt x="265" y="77"/>
                  </a:lnTo>
                  <a:cubicBezTo>
                    <a:pt x="267" y="75"/>
                    <a:pt x="267" y="74"/>
                    <a:pt x="267" y="72"/>
                  </a:cubicBezTo>
                  <a:cubicBezTo>
                    <a:pt x="266" y="70"/>
                    <a:pt x="265" y="69"/>
                    <a:pt x="263" y="69"/>
                  </a:cubicBezTo>
                  <a:lnTo>
                    <a:pt x="6" y="0"/>
                  </a:ln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4"/>
                    <a:pt x="0" y="5"/>
                  </a:cubicBezTo>
                  <a:lnTo>
                    <a:pt x="69" y="2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4" name="Freeform 31"/>
            <p:cNvSpPr/>
            <p:nvPr/>
          </p:nvSpPr>
          <p:spPr bwMode="auto">
            <a:xfrm>
              <a:off x="1543209" y="3615681"/>
              <a:ext cx="237347" cy="237472"/>
            </a:xfrm>
            <a:custGeom>
              <a:avLst/>
              <a:gdLst>
                <a:gd name="T0" fmla="*/ 221 w 291"/>
                <a:gd name="T1" fmla="*/ 25 h 289"/>
                <a:gd name="T2" fmla="*/ 218 w 291"/>
                <a:gd name="T3" fmla="*/ 22 h 289"/>
                <a:gd name="T4" fmla="*/ 217 w 291"/>
                <a:gd name="T5" fmla="*/ 22 h 289"/>
                <a:gd name="T6" fmla="*/ 213 w 291"/>
                <a:gd name="T7" fmla="*/ 23 h 289"/>
                <a:gd name="T8" fmla="*/ 170 w 291"/>
                <a:gd name="T9" fmla="*/ 67 h 289"/>
                <a:gd name="T10" fmla="*/ 104 w 291"/>
                <a:gd name="T11" fmla="*/ 2 h 289"/>
                <a:gd name="T12" fmla="*/ 101 w 291"/>
                <a:gd name="T13" fmla="*/ 0 h 289"/>
                <a:gd name="T14" fmla="*/ 97 w 291"/>
                <a:gd name="T15" fmla="*/ 2 h 289"/>
                <a:gd name="T16" fmla="*/ 2 w 291"/>
                <a:gd name="T17" fmla="*/ 97 h 289"/>
                <a:gd name="T18" fmla="*/ 2 w 291"/>
                <a:gd name="T19" fmla="*/ 104 h 289"/>
                <a:gd name="T20" fmla="*/ 67 w 291"/>
                <a:gd name="T21" fmla="*/ 169 h 289"/>
                <a:gd name="T22" fmla="*/ 25 w 291"/>
                <a:gd name="T23" fmla="*/ 212 h 289"/>
                <a:gd name="T24" fmla="*/ 23 w 291"/>
                <a:gd name="T25" fmla="*/ 216 h 289"/>
                <a:gd name="T26" fmla="*/ 27 w 291"/>
                <a:gd name="T27" fmla="*/ 220 h 289"/>
                <a:gd name="T28" fmla="*/ 284 w 291"/>
                <a:gd name="T29" fmla="*/ 289 h 289"/>
                <a:gd name="T30" fmla="*/ 286 w 291"/>
                <a:gd name="T31" fmla="*/ 289 h 289"/>
                <a:gd name="T32" fmla="*/ 289 w 291"/>
                <a:gd name="T33" fmla="*/ 288 h 289"/>
                <a:gd name="T34" fmla="*/ 290 w 291"/>
                <a:gd name="T35" fmla="*/ 283 h 289"/>
                <a:gd name="T36" fmla="*/ 221 w 291"/>
                <a:gd name="T37" fmla="*/ 2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1" h="289">
                  <a:moveTo>
                    <a:pt x="221" y="25"/>
                  </a:moveTo>
                  <a:cubicBezTo>
                    <a:pt x="221" y="24"/>
                    <a:pt x="219" y="22"/>
                    <a:pt x="218" y="22"/>
                  </a:cubicBezTo>
                  <a:cubicBezTo>
                    <a:pt x="217" y="22"/>
                    <a:pt x="217" y="22"/>
                    <a:pt x="217" y="22"/>
                  </a:cubicBezTo>
                  <a:cubicBezTo>
                    <a:pt x="215" y="22"/>
                    <a:pt x="214" y="22"/>
                    <a:pt x="213" y="23"/>
                  </a:cubicBezTo>
                  <a:lnTo>
                    <a:pt x="170" y="67"/>
                  </a:lnTo>
                  <a:lnTo>
                    <a:pt x="104" y="2"/>
                  </a:lnTo>
                  <a:cubicBezTo>
                    <a:pt x="103" y="1"/>
                    <a:pt x="102" y="0"/>
                    <a:pt x="101" y="0"/>
                  </a:cubicBezTo>
                  <a:cubicBezTo>
                    <a:pt x="99" y="0"/>
                    <a:pt x="98" y="1"/>
                    <a:pt x="97" y="2"/>
                  </a:cubicBezTo>
                  <a:lnTo>
                    <a:pt x="2" y="97"/>
                  </a:lnTo>
                  <a:cubicBezTo>
                    <a:pt x="0" y="99"/>
                    <a:pt x="0" y="102"/>
                    <a:pt x="2" y="104"/>
                  </a:cubicBezTo>
                  <a:lnTo>
                    <a:pt x="67" y="169"/>
                  </a:lnTo>
                  <a:lnTo>
                    <a:pt x="25" y="212"/>
                  </a:lnTo>
                  <a:cubicBezTo>
                    <a:pt x="24" y="213"/>
                    <a:pt x="23" y="215"/>
                    <a:pt x="23" y="216"/>
                  </a:cubicBezTo>
                  <a:cubicBezTo>
                    <a:pt x="24" y="218"/>
                    <a:pt x="25" y="219"/>
                    <a:pt x="27" y="220"/>
                  </a:cubicBezTo>
                  <a:lnTo>
                    <a:pt x="284" y="289"/>
                  </a:lnTo>
                  <a:cubicBezTo>
                    <a:pt x="285" y="289"/>
                    <a:pt x="285" y="289"/>
                    <a:pt x="286" y="289"/>
                  </a:cubicBezTo>
                  <a:cubicBezTo>
                    <a:pt x="287" y="289"/>
                    <a:pt x="288" y="288"/>
                    <a:pt x="289" y="288"/>
                  </a:cubicBezTo>
                  <a:cubicBezTo>
                    <a:pt x="290" y="286"/>
                    <a:pt x="291" y="285"/>
                    <a:pt x="290" y="283"/>
                  </a:cubicBezTo>
                  <a:lnTo>
                    <a:pt x="221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5" name="Freeform 32"/>
            <p:cNvSpPr/>
            <p:nvPr/>
          </p:nvSpPr>
          <p:spPr bwMode="auto">
            <a:xfrm>
              <a:off x="1284105" y="3615681"/>
              <a:ext cx="237347" cy="237472"/>
            </a:xfrm>
            <a:custGeom>
              <a:avLst/>
              <a:gdLst>
                <a:gd name="T0" fmla="*/ 193 w 290"/>
                <a:gd name="T1" fmla="*/ 2 h 289"/>
                <a:gd name="T2" fmla="*/ 189 w 290"/>
                <a:gd name="T3" fmla="*/ 0 h 289"/>
                <a:gd name="T4" fmla="*/ 186 w 290"/>
                <a:gd name="T5" fmla="*/ 2 h 289"/>
                <a:gd name="T6" fmla="*/ 121 w 290"/>
                <a:gd name="T7" fmla="*/ 67 h 289"/>
                <a:gd name="T8" fmla="*/ 77 w 290"/>
                <a:gd name="T9" fmla="*/ 23 h 289"/>
                <a:gd name="T10" fmla="*/ 74 w 290"/>
                <a:gd name="T11" fmla="*/ 22 h 289"/>
                <a:gd name="T12" fmla="*/ 72 w 290"/>
                <a:gd name="T13" fmla="*/ 22 h 289"/>
                <a:gd name="T14" fmla="*/ 69 w 290"/>
                <a:gd name="T15" fmla="*/ 25 h 289"/>
                <a:gd name="T16" fmla="*/ 0 w 290"/>
                <a:gd name="T17" fmla="*/ 283 h 289"/>
                <a:gd name="T18" fmla="*/ 1 w 290"/>
                <a:gd name="T19" fmla="*/ 288 h 289"/>
                <a:gd name="T20" fmla="*/ 5 w 290"/>
                <a:gd name="T21" fmla="*/ 289 h 289"/>
                <a:gd name="T22" fmla="*/ 6 w 290"/>
                <a:gd name="T23" fmla="*/ 289 h 289"/>
                <a:gd name="T24" fmla="*/ 263 w 290"/>
                <a:gd name="T25" fmla="*/ 220 h 289"/>
                <a:gd name="T26" fmla="*/ 267 w 290"/>
                <a:gd name="T27" fmla="*/ 216 h 289"/>
                <a:gd name="T28" fmla="*/ 265 w 290"/>
                <a:gd name="T29" fmla="*/ 212 h 289"/>
                <a:gd name="T30" fmla="*/ 223 w 290"/>
                <a:gd name="T31" fmla="*/ 169 h 289"/>
                <a:gd name="T32" fmla="*/ 288 w 290"/>
                <a:gd name="T33" fmla="*/ 104 h 289"/>
                <a:gd name="T34" fmla="*/ 288 w 290"/>
                <a:gd name="T35" fmla="*/ 97 h 289"/>
                <a:gd name="T36" fmla="*/ 193 w 290"/>
                <a:gd name="T37" fmla="*/ 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289">
                  <a:moveTo>
                    <a:pt x="193" y="2"/>
                  </a:moveTo>
                  <a:cubicBezTo>
                    <a:pt x="192" y="1"/>
                    <a:pt x="191" y="0"/>
                    <a:pt x="189" y="0"/>
                  </a:cubicBezTo>
                  <a:cubicBezTo>
                    <a:pt x="188" y="0"/>
                    <a:pt x="187" y="1"/>
                    <a:pt x="186" y="2"/>
                  </a:cubicBezTo>
                  <a:lnTo>
                    <a:pt x="121" y="67"/>
                  </a:lnTo>
                  <a:lnTo>
                    <a:pt x="77" y="23"/>
                  </a:lnTo>
                  <a:cubicBezTo>
                    <a:pt x="76" y="22"/>
                    <a:pt x="75" y="22"/>
                    <a:pt x="74" y="22"/>
                  </a:cubicBezTo>
                  <a:cubicBezTo>
                    <a:pt x="73" y="22"/>
                    <a:pt x="73" y="22"/>
                    <a:pt x="72" y="22"/>
                  </a:cubicBezTo>
                  <a:cubicBezTo>
                    <a:pt x="71" y="22"/>
                    <a:pt x="69" y="24"/>
                    <a:pt x="69" y="25"/>
                  </a:cubicBezTo>
                  <a:lnTo>
                    <a:pt x="0" y="283"/>
                  </a:lnTo>
                  <a:cubicBezTo>
                    <a:pt x="0" y="285"/>
                    <a:pt x="0" y="286"/>
                    <a:pt x="1" y="288"/>
                  </a:cubicBezTo>
                  <a:cubicBezTo>
                    <a:pt x="2" y="288"/>
                    <a:pt x="3" y="289"/>
                    <a:pt x="5" y="289"/>
                  </a:cubicBezTo>
                  <a:cubicBezTo>
                    <a:pt x="5" y="289"/>
                    <a:pt x="5" y="289"/>
                    <a:pt x="6" y="289"/>
                  </a:cubicBezTo>
                  <a:lnTo>
                    <a:pt x="263" y="220"/>
                  </a:lnTo>
                  <a:cubicBezTo>
                    <a:pt x="265" y="219"/>
                    <a:pt x="266" y="218"/>
                    <a:pt x="267" y="216"/>
                  </a:cubicBezTo>
                  <a:cubicBezTo>
                    <a:pt x="267" y="215"/>
                    <a:pt x="267" y="213"/>
                    <a:pt x="265" y="212"/>
                  </a:cubicBezTo>
                  <a:lnTo>
                    <a:pt x="223" y="169"/>
                  </a:lnTo>
                  <a:lnTo>
                    <a:pt x="288" y="104"/>
                  </a:lnTo>
                  <a:cubicBezTo>
                    <a:pt x="290" y="102"/>
                    <a:pt x="290" y="99"/>
                    <a:pt x="288" y="97"/>
                  </a:cubicBezTo>
                  <a:lnTo>
                    <a:pt x="193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2308353" y="4146108"/>
              <a:ext cx="526117" cy="496711"/>
              <a:chOff x="2308353" y="4146108"/>
              <a:chExt cx="526117" cy="496711"/>
            </a:xfrm>
            <a:grpFill/>
          </p:grpSpPr>
          <p:sp>
            <p:nvSpPr>
              <p:cNvPr id="90" name="Freeform 33"/>
              <p:cNvSpPr/>
              <p:nvPr/>
            </p:nvSpPr>
            <p:spPr bwMode="auto">
              <a:xfrm>
                <a:off x="2316264" y="4146108"/>
                <a:ext cx="510294" cy="245386"/>
              </a:xfrm>
              <a:custGeom>
                <a:avLst/>
                <a:gdLst>
                  <a:gd name="T0" fmla="*/ 530 w 626"/>
                  <a:gd name="T1" fmla="*/ 0 h 300"/>
                  <a:gd name="T2" fmla="*/ 97 w 626"/>
                  <a:gd name="T3" fmla="*/ 0 h 300"/>
                  <a:gd name="T4" fmla="*/ 0 w 626"/>
                  <a:gd name="T5" fmla="*/ 73 h 300"/>
                  <a:gd name="T6" fmla="*/ 313 w 626"/>
                  <a:gd name="T7" fmla="*/ 300 h 300"/>
                  <a:gd name="T8" fmla="*/ 626 w 626"/>
                  <a:gd name="T9" fmla="*/ 73 h 300"/>
                  <a:gd name="T10" fmla="*/ 530 w 626"/>
                  <a:gd name="T11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300">
                    <a:moveTo>
                      <a:pt x="530" y="0"/>
                    </a:moveTo>
                    <a:lnTo>
                      <a:pt x="97" y="0"/>
                    </a:lnTo>
                    <a:cubicBezTo>
                      <a:pt x="54" y="0"/>
                      <a:pt x="17" y="30"/>
                      <a:pt x="0" y="73"/>
                    </a:cubicBezTo>
                    <a:lnTo>
                      <a:pt x="313" y="300"/>
                    </a:lnTo>
                    <a:lnTo>
                      <a:pt x="626" y="73"/>
                    </a:lnTo>
                    <a:cubicBezTo>
                      <a:pt x="609" y="30"/>
                      <a:pt x="572" y="0"/>
                      <a:pt x="5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71" tIns="34285" rIns="68571" bIns="34285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91" name="Freeform 34"/>
              <p:cNvSpPr/>
              <p:nvPr/>
            </p:nvSpPr>
            <p:spPr bwMode="auto">
              <a:xfrm>
                <a:off x="2308353" y="4282655"/>
                <a:ext cx="526117" cy="360164"/>
              </a:xfrm>
              <a:custGeom>
                <a:avLst/>
                <a:gdLst>
                  <a:gd name="T0" fmla="*/ 322 w 644"/>
                  <a:gd name="T1" fmla="*/ 230 h 440"/>
                  <a:gd name="T2" fmla="*/ 311 w 644"/>
                  <a:gd name="T3" fmla="*/ 226 h 440"/>
                  <a:gd name="T4" fmla="*/ 0 w 644"/>
                  <a:gd name="T5" fmla="*/ 0 h 440"/>
                  <a:gd name="T6" fmla="*/ 0 w 644"/>
                  <a:gd name="T7" fmla="*/ 317 h 440"/>
                  <a:gd name="T8" fmla="*/ 106 w 644"/>
                  <a:gd name="T9" fmla="*/ 440 h 440"/>
                  <a:gd name="T10" fmla="*/ 539 w 644"/>
                  <a:gd name="T11" fmla="*/ 440 h 440"/>
                  <a:gd name="T12" fmla="*/ 644 w 644"/>
                  <a:gd name="T13" fmla="*/ 317 h 440"/>
                  <a:gd name="T14" fmla="*/ 644 w 644"/>
                  <a:gd name="T15" fmla="*/ 0 h 440"/>
                  <a:gd name="T16" fmla="*/ 333 w 644"/>
                  <a:gd name="T17" fmla="*/ 226 h 440"/>
                  <a:gd name="T18" fmla="*/ 322 w 644"/>
                  <a:gd name="T19" fmla="*/ 23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4" h="440">
                    <a:moveTo>
                      <a:pt x="322" y="230"/>
                    </a:moveTo>
                    <a:cubicBezTo>
                      <a:pt x="318" y="230"/>
                      <a:pt x="315" y="229"/>
                      <a:pt x="311" y="226"/>
                    </a:cubicBezTo>
                    <a:lnTo>
                      <a:pt x="0" y="0"/>
                    </a:lnTo>
                    <a:lnTo>
                      <a:pt x="0" y="317"/>
                    </a:lnTo>
                    <a:cubicBezTo>
                      <a:pt x="0" y="385"/>
                      <a:pt x="47" y="440"/>
                      <a:pt x="106" y="440"/>
                    </a:cubicBezTo>
                    <a:lnTo>
                      <a:pt x="539" y="440"/>
                    </a:lnTo>
                    <a:cubicBezTo>
                      <a:pt x="597" y="440"/>
                      <a:pt x="644" y="385"/>
                      <a:pt x="644" y="317"/>
                    </a:cubicBezTo>
                    <a:lnTo>
                      <a:pt x="644" y="0"/>
                    </a:lnTo>
                    <a:lnTo>
                      <a:pt x="333" y="226"/>
                    </a:lnTo>
                    <a:cubicBezTo>
                      <a:pt x="330" y="229"/>
                      <a:pt x="326" y="230"/>
                      <a:pt x="322" y="2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71" tIns="34285" rIns="68571" bIns="34285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7" name="Freeform 35"/>
            <p:cNvSpPr>
              <a:spLocks noEditPoints="1"/>
            </p:cNvSpPr>
            <p:nvPr/>
          </p:nvSpPr>
          <p:spPr bwMode="auto">
            <a:xfrm>
              <a:off x="4400942" y="4150067"/>
              <a:ext cx="397554" cy="488795"/>
            </a:xfrm>
            <a:custGeom>
              <a:avLst/>
              <a:gdLst>
                <a:gd name="T0" fmla="*/ 0 w 486"/>
                <a:gd name="T1" fmla="*/ 262 h 598"/>
                <a:gd name="T2" fmla="*/ 0 w 486"/>
                <a:gd name="T3" fmla="*/ 500 h 598"/>
                <a:gd name="T4" fmla="*/ 98 w 486"/>
                <a:gd name="T5" fmla="*/ 598 h 598"/>
                <a:gd name="T6" fmla="*/ 388 w 486"/>
                <a:gd name="T7" fmla="*/ 598 h 598"/>
                <a:gd name="T8" fmla="*/ 486 w 486"/>
                <a:gd name="T9" fmla="*/ 500 h 598"/>
                <a:gd name="T10" fmla="*/ 486 w 486"/>
                <a:gd name="T11" fmla="*/ 262 h 598"/>
                <a:gd name="T12" fmla="*/ 445 w 486"/>
                <a:gd name="T13" fmla="*/ 262 h 598"/>
                <a:gd name="T14" fmla="*/ 445 w 486"/>
                <a:gd name="T15" fmla="*/ 199 h 598"/>
                <a:gd name="T16" fmla="*/ 246 w 486"/>
                <a:gd name="T17" fmla="*/ 0 h 598"/>
                <a:gd name="T18" fmla="*/ 48 w 486"/>
                <a:gd name="T19" fmla="*/ 199 h 598"/>
                <a:gd name="T20" fmla="*/ 48 w 486"/>
                <a:gd name="T21" fmla="*/ 262 h 598"/>
                <a:gd name="T22" fmla="*/ 0 w 486"/>
                <a:gd name="T23" fmla="*/ 262 h 598"/>
                <a:gd name="T24" fmla="*/ 370 w 486"/>
                <a:gd name="T25" fmla="*/ 262 h 598"/>
                <a:gd name="T26" fmla="*/ 122 w 486"/>
                <a:gd name="T27" fmla="*/ 262 h 598"/>
                <a:gd name="T28" fmla="*/ 123 w 486"/>
                <a:gd name="T29" fmla="*/ 199 h 598"/>
                <a:gd name="T30" fmla="*/ 246 w 486"/>
                <a:gd name="T31" fmla="*/ 75 h 598"/>
                <a:gd name="T32" fmla="*/ 370 w 486"/>
                <a:gd name="T33" fmla="*/ 199 h 598"/>
                <a:gd name="T34" fmla="*/ 370 w 486"/>
                <a:gd name="T35" fmla="*/ 262 h 598"/>
                <a:gd name="T36" fmla="*/ 276 w 486"/>
                <a:gd name="T37" fmla="*/ 438 h 598"/>
                <a:gd name="T38" fmla="*/ 276 w 486"/>
                <a:gd name="T39" fmla="*/ 438 h 598"/>
                <a:gd name="T40" fmla="*/ 276 w 486"/>
                <a:gd name="T41" fmla="*/ 491 h 598"/>
                <a:gd name="T42" fmla="*/ 243 w 486"/>
                <a:gd name="T43" fmla="*/ 523 h 598"/>
                <a:gd name="T44" fmla="*/ 210 w 486"/>
                <a:gd name="T45" fmla="*/ 491 h 598"/>
                <a:gd name="T46" fmla="*/ 210 w 486"/>
                <a:gd name="T47" fmla="*/ 438 h 598"/>
                <a:gd name="T48" fmla="*/ 187 w 486"/>
                <a:gd name="T49" fmla="*/ 392 h 598"/>
                <a:gd name="T50" fmla="*/ 243 w 486"/>
                <a:gd name="T51" fmla="*/ 336 h 598"/>
                <a:gd name="T52" fmla="*/ 299 w 486"/>
                <a:gd name="T53" fmla="*/ 392 h 598"/>
                <a:gd name="T54" fmla="*/ 276 w 486"/>
                <a:gd name="T55" fmla="*/ 43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6" h="598">
                  <a:moveTo>
                    <a:pt x="0" y="262"/>
                  </a:moveTo>
                  <a:lnTo>
                    <a:pt x="0" y="500"/>
                  </a:lnTo>
                  <a:cubicBezTo>
                    <a:pt x="0" y="554"/>
                    <a:pt x="44" y="598"/>
                    <a:pt x="98" y="598"/>
                  </a:cubicBezTo>
                  <a:lnTo>
                    <a:pt x="388" y="598"/>
                  </a:lnTo>
                  <a:cubicBezTo>
                    <a:pt x="442" y="598"/>
                    <a:pt x="486" y="554"/>
                    <a:pt x="486" y="500"/>
                  </a:cubicBezTo>
                  <a:lnTo>
                    <a:pt x="486" y="262"/>
                  </a:lnTo>
                  <a:lnTo>
                    <a:pt x="445" y="262"/>
                  </a:lnTo>
                  <a:lnTo>
                    <a:pt x="445" y="199"/>
                  </a:lnTo>
                  <a:cubicBezTo>
                    <a:pt x="445" y="89"/>
                    <a:pt x="356" y="0"/>
                    <a:pt x="246" y="0"/>
                  </a:cubicBezTo>
                  <a:cubicBezTo>
                    <a:pt x="137" y="0"/>
                    <a:pt x="48" y="89"/>
                    <a:pt x="48" y="199"/>
                  </a:cubicBezTo>
                  <a:lnTo>
                    <a:pt x="48" y="262"/>
                  </a:lnTo>
                  <a:lnTo>
                    <a:pt x="0" y="262"/>
                  </a:lnTo>
                  <a:close/>
                  <a:moveTo>
                    <a:pt x="370" y="262"/>
                  </a:moveTo>
                  <a:lnTo>
                    <a:pt x="122" y="262"/>
                  </a:lnTo>
                  <a:lnTo>
                    <a:pt x="123" y="199"/>
                  </a:lnTo>
                  <a:cubicBezTo>
                    <a:pt x="123" y="131"/>
                    <a:pt x="178" y="75"/>
                    <a:pt x="246" y="75"/>
                  </a:cubicBezTo>
                  <a:cubicBezTo>
                    <a:pt x="315" y="75"/>
                    <a:pt x="370" y="131"/>
                    <a:pt x="370" y="199"/>
                  </a:cubicBezTo>
                  <a:lnTo>
                    <a:pt x="370" y="262"/>
                  </a:lnTo>
                  <a:close/>
                  <a:moveTo>
                    <a:pt x="276" y="438"/>
                  </a:moveTo>
                  <a:lnTo>
                    <a:pt x="276" y="438"/>
                  </a:lnTo>
                  <a:lnTo>
                    <a:pt x="276" y="491"/>
                  </a:lnTo>
                  <a:cubicBezTo>
                    <a:pt x="276" y="509"/>
                    <a:pt x="261" y="523"/>
                    <a:pt x="243" y="523"/>
                  </a:cubicBezTo>
                  <a:cubicBezTo>
                    <a:pt x="225" y="523"/>
                    <a:pt x="210" y="509"/>
                    <a:pt x="210" y="491"/>
                  </a:cubicBezTo>
                  <a:lnTo>
                    <a:pt x="210" y="438"/>
                  </a:lnTo>
                  <a:cubicBezTo>
                    <a:pt x="196" y="428"/>
                    <a:pt x="187" y="411"/>
                    <a:pt x="187" y="392"/>
                  </a:cubicBezTo>
                  <a:cubicBezTo>
                    <a:pt x="187" y="362"/>
                    <a:pt x="212" y="336"/>
                    <a:pt x="243" y="336"/>
                  </a:cubicBezTo>
                  <a:cubicBezTo>
                    <a:pt x="274" y="336"/>
                    <a:pt x="299" y="362"/>
                    <a:pt x="299" y="392"/>
                  </a:cubicBezTo>
                  <a:cubicBezTo>
                    <a:pt x="299" y="411"/>
                    <a:pt x="290" y="428"/>
                    <a:pt x="276" y="4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8" name="Freeform 36"/>
            <p:cNvSpPr>
              <a:spLocks noEditPoints="1"/>
            </p:cNvSpPr>
            <p:nvPr/>
          </p:nvSpPr>
          <p:spPr bwMode="auto">
            <a:xfrm>
              <a:off x="1203012" y="1030703"/>
              <a:ext cx="656657" cy="554099"/>
            </a:xfrm>
            <a:custGeom>
              <a:avLst/>
              <a:gdLst>
                <a:gd name="T0" fmla="*/ 563 w 803"/>
                <a:gd name="T1" fmla="*/ 421 h 678"/>
                <a:gd name="T2" fmla="*/ 445 w 803"/>
                <a:gd name="T3" fmla="*/ 421 h 678"/>
                <a:gd name="T4" fmla="*/ 445 w 803"/>
                <a:gd name="T5" fmla="*/ 540 h 678"/>
                <a:gd name="T6" fmla="*/ 358 w 803"/>
                <a:gd name="T7" fmla="*/ 540 h 678"/>
                <a:gd name="T8" fmla="*/ 358 w 803"/>
                <a:gd name="T9" fmla="*/ 421 h 678"/>
                <a:gd name="T10" fmla="*/ 240 w 803"/>
                <a:gd name="T11" fmla="*/ 421 h 678"/>
                <a:gd name="T12" fmla="*/ 240 w 803"/>
                <a:gd name="T13" fmla="*/ 334 h 678"/>
                <a:gd name="T14" fmla="*/ 358 w 803"/>
                <a:gd name="T15" fmla="*/ 334 h 678"/>
                <a:gd name="T16" fmla="*/ 358 w 803"/>
                <a:gd name="T17" fmla="*/ 215 h 678"/>
                <a:gd name="T18" fmla="*/ 445 w 803"/>
                <a:gd name="T19" fmla="*/ 215 h 678"/>
                <a:gd name="T20" fmla="*/ 445 w 803"/>
                <a:gd name="T21" fmla="*/ 334 h 678"/>
                <a:gd name="T22" fmla="*/ 563 w 803"/>
                <a:gd name="T23" fmla="*/ 334 h 678"/>
                <a:gd name="T24" fmla="*/ 563 w 803"/>
                <a:gd name="T25" fmla="*/ 421 h 678"/>
                <a:gd name="T26" fmla="*/ 737 w 803"/>
                <a:gd name="T27" fmla="*/ 218 h 678"/>
                <a:gd name="T28" fmla="*/ 401 w 803"/>
                <a:gd name="T29" fmla="*/ 161 h 678"/>
                <a:gd name="T30" fmla="*/ 66 w 803"/>
                <a:gd name="T31" fmla="*/ 218 h 678"/>
                <a:gd name="T32" fmla="*/ 402 w 803"/>
                <a:gd name="T33" fmla="*/ 678 h 678"/>
                <a:gd name="T34" fmla="*/ 737 w 803"/>
                <a:gd name="T35" fmla="*/ 21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3" h="678">
                  <a:moveTo>
                    <a:pt x="563" y="421"/>
                  </a:moveTo>
                  <a:lnTo>
                    <a:pt x="445" y="421"/>
                  </a:lnTo>
                  <a:lnTo>
                    <a:pt x="445" y="540"/>
                  </a:lnTo>
                  <a:lnTo>
                    <a:pt x="358" y="540"/>
                  </a:lnTo>
                  <a:lnTo>
                    <a:pt x="358" y="421"/>
                  </a:lnTo>
                  <a:lnTo>
                    <a:pt x="240" y="421"/>
                  </a:lnTo>
                  <a:lnTo>
                    <a:pt x="240" y="334"/>
                  </a:lnTo>
                  <a:lnTo>
                    <a:pt x="358" y="334"/>
                  </a:lnTo>
                  <a:lnTo>
                    <a:pt x="358" y="215"/>
                  </a:lnTo>
                  <a:lnTo>
                    <a:pt x="445" y="215"/>
                  </a:lnTo>
                  <a:lnTo>
                    <a:pt x="445" y="334"/>
                  </a:lnTo>
                  <a:lnTo>
                    <a:pt x="563" y="334"/>
                  </a:lnTo>
                  <a:lnTo>
                    <a:pt x="563" y="421"/>
                  </a:lnTo>
                  <a:close/>
                  <a:moveTo>
                    <a:pt x="737" y="218"/>
                  </a:moveTo>
                  <a:cubicBezTo>
                    <a:pt x="680" y="0"/>
                    <a:pt x="440" y="138"/>
                    <a:pt x="401" y="161"/>
                  </a:cubicBezTo>
                  <a:cubicBezTo>
                    <a:pt x="360" y="136"/>
                    <a:pt x="123" y="1"/>
                    <a:pt x="66" y="218"/>
                  </a:cubicBezTo>
                  <a:cubicBezTo>
                    <a:pt x="0" y="469"/>
                    <a:pt x="400" y="676"/>
                    <a:pt x="402" y="678"/>
                  </a:cubicBezTo>
                  <a:cubicBezTo>
                    <a:pt x="402" y="678"/>
                    <a:pt x="803" y="466"/>
                    <a:pt x="737" y="2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9" name="Freeform 37"/>
            <p:cNvSpPr>
              <a:spLocks noEditPoints="1"/>
            </p:cNvSpPr>
            <p:nvPr/>
          </p:nvSpPr>
          <p:spPr bwMode="auto">
            <a:xfrm>
              <a:off x="4367317" y="2563008"/>
              <a:ext cx="462825" cy="502647"/>
            </a:xfrm>
            <a:custGeom>
              <a:avLst/>
              <a:gdLst>
                <a:gd name="T0" fmla="*/ 38 w 566"/>
                <a:gd name="T1" fmla="*/ 38 h 613"/>
                <a:gd name="T2" fmla="*/ 151 w 566"/>
                <a:gd name="T3" fmla="*/ 37 h 613"/>
                <a:gd name="T4" fmla="*/ 271 w 566"/>
                <a:gd name="T5" fmla="*/ 5 h 613"/>
                <a:gd name="T6" fmla="*/ 283 w 566"/>
                <a:gd name="T7" fmla="*/ 0 h 613"/>
                <a:gd name="T8" fmla="*/ 294 w 566"/>
                <a:gd name="T9" fmla="*/ 5 h 613"/>
                <a:gd name="T10" fmla="*/ 415 w 566"/>
                <a:gd name="T11" fmla="*/ 37 h 613"/>
                <a:gd name="T12" fmla="*/ 528 w 566"/>
                <a:gd name="T13" fmla="*/ 38 h 613"/>
                <a:gd name="T14" fmla="*/ 566 w 566"/>
                <a:gd name="T15" fmla="*/ 33 h 613"/>
                <a:gd name="T16" fmla="*/ 566 w 566"/>
                <a:gd name="T17" fmla="*/ 77 h 613"/>
                <a:gd name="T18" fmla="*/ 486 w 566"/>
                <a:gd name="T19" fmla="*/ 464 h 613"/>
                <a:gd name="T20" fmla="*/ 291 w 566"/>
                <a:gd name="T21" fmla="*/ 611 h 613"/>
                <a:gd name="T22" fmla="*/ 283 w 566"/>
                <a:gd name="T23" fmla="*/ 613 h 613"/>
                <a:gd name="T24" fmla="*/ 275 w 566"/>
                <a:gd name="T25" fmla="*/ 611 h 613"/>
                <a:gd name="T26" fmla="*/ 80 w 566"/>
                <a:gd name="T27" fmla="*/ 464 h 613"/>
                <a:gd name="T28" fmla="*/ 0 w 566"/>
                <a:gd name="T29" fmla="*/ 77 h 613"/>
                <a:gd name="T30" fmla="*/ 0 w 566"/>
                <a:gd name="T31" fmla="*/ 33 h 613"/>
                <a:gd name="T32" fmla="*/ 38 w 566"/>
                <a:gd name="T33" fmla="*/ 38 h 613"/>
                <a:gd name="T34" fmla="*/ 283 w 566"/>
                <a:gd name="T35" fmla="*/ 312 h 613"/>
                <a:gd name="T36" fmla="*/ 283 w 566"/>
                <a:gd name="T37" fmla="*/ 312 h 613"/>
                <a:gd name="T38" fmla="*/ 472 w 566"/>
                <a:gd name="T39" fmla="*/ 312 h 613"/>
                <a:gd name="T40" fmla="*/ 496 w 566"/>
                <a:gd name="T41" fmla="*/ 117 h 613"/>
                <a:gd name="T42" fmla="*/ 407 w 566"/>
                <a:gd name="T43" fmla="*/ 113 h 613"/>
                <a:gd name="T44" fmla="*/ 283 w 566"/>
                <a:gd name="T45" fmla="*/ 81 h 613"/>
                <a:gd name="T46" fmla="*/ 283 w 566"/>
                <a:gd name="T47" fmla="*/ 312 h 613"/>
                <a:gd name="T48" fmla="*/ 283 w 566"/>
                <a:gd name="T49" fmla="*/ 535 h 613"/>
                <a:gd name="T50" fmla="*/ 283 w 566"/>
                <a:gd name="T51" fmla="*/ 535 h 613"/>
                <a:gd name="T52" fmla="*/ 283 w 566"/>
                <a:gd name="T53" fmla="*/ 312 h 613"/>
                <a:gd name="T54" fmla="*/ 94 w 566"/>
                <a:gd name="T55" fmla="*/ 312 h 613"/>
                <a:gd name="T56" fmla="*/ 137 w 566"/>
                <a:gd name="T57" fmla="*/ 423 h 613"/>
                <a:gd name="T58" fmla="*/ 283 w 566"/>
                <a:gd name="T59" fmla="*/ 535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6" h="613">
                  <a:moveTo>
                    <a:pt x="38" y="38"/>
                  </a:moveTo>
                  <a:cubicBezTo>
                    <a:pt x="74" y="43"/>
                    <a:pt x="112" y="42"/>
                    <a:pt x="151" y="37"/>
                  </a:cubicBezTo>
                  <a:cubicBezTo>
                    <a:pt x="190" y="32"/>
                    <a:pt x="230" y="21"/>
                    <a:pt x="271" y="5"/>
                  </a:cubicBezTo>
                  <a:lnTo>
                    <a:pt x="283" y="0"/>
                  </a:lnTo>
                  <a:lnTo>
                    <a:pt x="294" y="5"/>
                  </a:lnTo>
                  <a:cubicBezTo>
                    <a:pt x="336" y="21"/>
                    <a:pt x="376" y="32"/>
                    <a:pt x="415" y="37"/>
                  </a:cubicBezTo>
                  <a:cubicBezTo>
                    <a:pt x="454" y="42"/>
                    <a:pt x="491" y="43"/>
                    <a:pt x="528" y="38"/>
                  </a:cubicBezTo>
                  <a:lnTo>
                    <a:pt x="566" y="33"/>
                  </a:lnTo>
                  <a:lnTo>
                    <a:pt x="566" y="77"/>
                  </a:lnTo>
                  <a:cubicBezTo>
                    <a:pt x="564" y="260"/>
                    <a:pt x="534" y="382"/>
                    <a:pt x="486" y="464"/>
                  </a:cubicBezTo>
                  <a:cubicBezTo>
                    <a:pt x="436" y="550"/>
                    <a:pt x="368" y="591"/>
                    <a:pt x="291" y="611"/>
                  </a:cubicBezTo>
                  <a:lnTo>
                    <a:pt x="283" y="613"/>
                  </a:lnTo>
                  <a:lnTo>
                    <a:pt x="275" y="611"/>
                  </a:lnTo>
                  <a:cubicBezTo>
                    <a:pt x="198" y="591"/>
                    <a:pt x="130" y="550"/>
                    <a:pt x="80" y="464"/>
                  </a:cubicBezTo>
                  <a:cubicBezTo>
                    <a:pt x="32" y="382"/>
                    <a:pt x="2" y="260"/>
                    <a:pt x="0" y="77"/>
                  </a:cubicBezTo>
                  <a:lnTo>
                    <a:pt x="0" y="33"/>
                  </a:lnTo>
                  <a:lnTo>
                    <a:pt x="38" y="38"/>
                  </a:lnTo>
                  <a:close/>
                  <a:moveTo>
                    <a:pt x="283" y="312"/>
                  </a:moveTo>
                  <a:lnTo>
                    <a:pt x="283" y="312"/>
                  </a:lnTo>
                  <a:lnTo>
                    <a:pt x="472" y="312"/>
                  </a:lnTo>
                  <a:cubicBezTo>
                    <a:pt x="485" y="259"/>
                    <a:pt x="493" y="195"/>
                    <a:pt x="496" y="117"/>
                  </a:cubicBezTo>
                  <a:cubicBezTo>
                    <a:pt x="467" y="119"/>
                    <a:pt x="437" y="117"/>
                    <a:pt x="407" y="113"/>
                  </a:cubicBezTo>
                  <a:cubicBezTo>
                    <a:pt x="367" y="108"/>
                    <a:pt x="325" y="97"/>
                    <a:pt x="283" y="81"/>
                  </a:cubicBezTo>
                  <a:lnTo>
                    <a:pt x="283" y="312"/>
                  </a:lnTo>
                  <a:close/>
                  <a:moveTo>
                    <a:pt x="283" y="535"/>
                  </a:moveTo>
                  <a:lnTo>
                    <a:pt x="283" y="535"/>
                  </a:lnTo>
                  <a:lnTo>
                    <a:pt x="283" y="312"/>
                  </a:lnTo>
                  <a:lnTo>
                    <a:pt x="94" y="312"/>
                  </a:lnTo>
                  <a:cubicBezTo>
                    <a:pt x="105" y="357"/>
                    <a:pt x="120" y="393"/>
                    <a:pt x="137" y="423"/>
                  </a:cubicBezTo>
                  <a:cubicBezTo>
                    <a:pt x="174" y="486"/>
                    <a:pt x="225" y="518"/>
                    <a:pt x="283" y="5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0" name="Freeform 38"/>
            <p:cNvSpPr>
              <a:spLocks noEditPoints="1"/>
            </p:cNvSpPr>
            <p:nvPr/>
          </p:nvSpPr>
          <p:spPr bwMode="auto">
            <a:xfrm>
              <a:off x="2369668" y="2545198"/>
              <a:ext cx="401509" cy="516499"/>
            </a:xfrm>
            <a:custGeom>
              <a:avLst/>
              <a:gdLst>
                <a:gd name="T0" fmla="*/ 2 w 491"/>
                <a:gd name="T1" fmla="*/ 492 h 631"/>
                <a:gd name="T2" fmla="*/ 121 w 491"/>
                <a:gd name="T3" fmla="*/ 631 h 631"/>
                <a:gd name="T4" fmla="*/ 122 w 491"/>
                <a:gd name="T5" fmla="*/ 631 h 631"/>
                <a:gd name="T6" fmla="*/ 131 w 491"/>
                <a:gd name="T7" fmla="*/ 631 h 631"/>
                <a:gd name="T8" fmla="*/ 244 w 491"/>
                <a:gd name="T9" fmla="*/ 595 h 631"/>
                <a:gd name="T10" fmla="*/ 247 w 491"/>
                <a:gd name="T11" fmla="*/ 556 h 631"/>
                <a:gd name="T12" fmla="*/ 184 w 491"/>
                <a:gd name="T13" fmla="*/ 498 h 631"/>
                <a:gd name="T14" fmla="*/ 202 w 491"/>
                <a:gd name="T15" fmla="*/ 457 h 631"/>
                <a:gd name="T16" fmla="*/ 162 w 491"/>
                <a:gd name="T17" fmla="*/ 401 h 631"/>
                <a:gd name="T18" fmla="*/ 170 w 491"/>
                <a:gd name="T19" fmla="*/ 372 h 631"/>
                <a:gd name="T20" fmla="*/ 213 w 491"/>
                <a:gd name="T21" fmla="*/ 344 h 631"/>
                <a:gd name="T22" fmla="*/ 198 w 491"/>
                <a:gd name="T23" fmla="*/ 305 h 631"/>
                <a:gd name="T24" fmla="*/ 256 w 491"/>
                <a:gd name="T25" fmla="*/ 246 h 631"/>
                <a:gd name="T26" fmla="*/ 307 w 491"/>
                <a:gd name="T27" fmla="*/ 83 h 631"/>
                <a:gd name="T28" fmla="*/ 2 w 491"/>
                <a:gd name="T29" fmla="*/ 273 h 631"/>
                <a:gd name="T30" fmla="*/ 2 w 491"/>
                <a:gd name="T31" fmla="*/ 492 h 631"/>
                <a:gd name="T32" fmla="*/ 221 w 491"/>
                <a:gd name="T33" fmla="*/ 305 h 631"/>
                <a:gd name="T34" fmla="*/ 256 w 491"/>
                <a:gd name="T35" fmla="*/ 340 h 631"/>
                <a:gd name="T36" fmla="*/ 436 w 491"/>
                <a:gd name="T37" fmla="*/ 340 h 631"/>
                <a:gd name="T38" fmla="*/ 436 w 491"/>
                <a:gd name="T39" fmla="*/ 270 h 631"/>
                <a:gd name="T40" fmla="*/ 265 w 491"/>
                <a:gd name="T41" fmla="*/ 270 h 631"/>
                <a:gd name="T42" fmla="*/ 349 w 491"/>
                <a:gd name="T43" fmla="*/ 366 h 631"/>
                <a:gd name="T44" fmla="*/ 192 w 491"/>
                <a:gd name="T45" fmla="*/ 382 h 631"/>
                <a:gd name="T46" fmla="*/ 221 w 491"/>
                <a:gd name="T47" fmla="*/ 436 h 631"/>
                <a:gd name="T48" fmla="*/ 349 w 491"/>
                <a:gd name="T49" fmla="*/ 436 h 631"/>
                <a:gd name="T50" fmla="*/ 491 w 491"/>
                <a:gd name="T51" fmla="*/ 401 h 631"/>
                <a:gd name="T52" fmla="*/ 349 w 491"/>
                <a:gd name="T53" fmla="*/ 366 h 631"/>
                <a:gd name="T54" fmla="*/ 484 w 491"/>
                <a:gd name="T55" fmla="*/ 498 h 631"/>
                <a:gd name="T56" fmla="*/ 349 w 491"/>
                <a:gd name="T57" fmla="*/ 463 h 631"/>
                <a:gd name="T58" fmla="*/ 256 w 491"/>
                <a:gd name="T59" fmla="*/ 463 h 631"/>
                <a:gd name="T60" fmla="*/ 208 w 491"/>
                <a:gd name="T61" fmla="*/ 492 h 631"/>
                <a:gd name="T62" fmla="*/ 243 w 491"/>
                <a:gd name="T63" fmla="*/ 533 h 631"/>
                <a:gd name="T64" fmla="*/ 315 w 491"/>
                <a:gd name="T65" fmla="*/ 533 h 631"/>
                <a:gd name="T66" fmla="*/ 303 w 491"/>
                <a:gd name="T67" fmla="*/ 630 h 631"/>
                <a:gd name="T68" fmla="*/ 409 w 491"/>
                <a:gd name="T69" fmla="*/ 630 h 631"/>
                <a:gd name="T70" fmla="*/ 409 w 491"/>
                <a:gd name="T71" fmla="*/ 560 h 631"/>
                <a:gd name="T72" fmla="*/ 303 w 491"/>
                <a:gd name="T73" fmla="*/ 560 h 631"/>
                <a:gd name="T74" fmla="*/ 303 w 491"/>
                <a:gd name="T75" fmla="*/ 63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1" h="631">
                  <a:moveTo>
                    <a:pt x="2" y="492"/>
                  </a:moveTo>
                  <a:lnTo>
                    <a:pt x="2" y="492"/>
                  </a:lnTo>
                  <a:cubicBezTo>
                    <a:pt x="2" y="494"/>
                    <a:pt x="2" y="496"/>
                    <a:pt x="2" y="498"/>
                  </a:cubicBezTo>
                  <a:cubicBezTo>
                    <a:pt x="2" y="570"/>
                    <a:pt x="51" y="628"/>
                    <a:pt x="121" y="631"/>
                  </a:cubicBezTo>
                  <a:lnTo>
                    <a:pt x="121" y="631"/>
                  </a:lnTo>
                  <a:lnTo>
                    <a:pt x="122" y="631"/>
                  </a:lnTo>
                  <a:cubicBezTo>
                    <a:pt x="124" y="631"/>
                    <a:pt x="125" y="631"/>
                    <a:pt x="127" y="631"/>
                  </a:cubicBezTo>
                  <a:cubicBezTo>
                    <a:pt x="128" y="631"/>
                    <a:pt x="130" y="631"/>
                    <a:pt x="131" y="631"/>
                  </a:cubicBezTo>
                  <a:lnTo>
                    <a:pt x="257" y="631"/>
                  </a:lnTo>
                  <a:cubicBezTo>
                    <a:pt x="249" y="621"/>
                    <a:pt x="244" y="609"/>
                    <a:pt x="244" y="595"/>
                  </a:cubicBezTo>
                  <a:cubicBezTo>
                    <a:pt x="244" y="580"/>
                    <a:pt x="250" y="567"/>
                    <a:pt x="259" y="556"/>
                  </a:cubicBezTo>
                  <a:lnTo>
                    <a:pt x="247" y="556"/>
                  </a:lnTo>
                  <a:lnTo>
                    <a:pt x="243" y="556"/>
                  </a:lnTo>
                  <a:cubicBezTo>
                    <a:pt x="211" y="556"/>
                    <a:pt x="184" y="530"/>
                    <a:pt x="184" y="498"/>
                  </a:cubicBezTo>
                  <a:cubicBezTo>
                    <a:pt x="184" y="496"/>
                    <a:pt x="184" y="494"/>
                    <a:pt x="185" y="492"/>
                  </a:cubicBezTo>
                  <a:cubicBezTo>
                    <a:pt x="186" y="478"/>
                    <a:pt x="192" y="466"/>
                    <a:pt x="202" y="457"/>
                  </a:cubicBezTo>
                  <a:cubicBezTo>
                    <a:pt x="197" y="455"/>
                    <a:pt x="192" y="453"/>
                    <a:pt x="188" y="450"/>
                  </a:cubicBezTo>
                  <a:cubicBezTo>
                    <a:pt x="172" y="439"/>
                    <a:pt x="162" y="421"/>
                    <a:pt x="162" y="401"/>
                  </a:cubicBezTo>
                  <a:cubicBezTo>
                    <a:pt x="162" y="391"/>
                    <a:pt x="165" y="381"/>
                    <a:pt x="170" y="373"/>
                  </a:cubicBezTo>
                  <a:cubicBezTo>
                    <a:pt x="170" y="372"/>
                    <a:pt x="170" y="372"/>
                    <a:pt x="170" y="372"/>
                  </a:cubicBezTo>
                  <a:cubicBezTo>
                    <a:pt x="178" y="358"/>
                    <a:pt x="192" y="348"/>
                    <a:pt x="207" y="345"/>
                  </a:cubicBezTo>
                  <a:cubicBezTo>
                    <a:pt x="209" y="344"/>
                    <a:pt x="211" y="344"/>
                    <a:pt x="213" y="344"/>
                  </a:cubicBezTo>
                  <a:cubicBezTo>
                    <a:pt x="212" y="343"/>
                    <a:pt x="211" y="342"/>
                    <a:pt x="211" y="342"/>
                  </a:cubicBezTo>
                  <a:cubicBezTo>
                    <a:pt x="203" y="332"/>
                    <a:pt x="198" y="319"/>
                    <a:pt x="198" y="305"/>
                  </a:cubicBezTo>
                  <a:cubicBezTo>
                    <a:pt x="198" y="288"/>
                    <a:pt x="205" y="272"/>
                    <a:pt x="217" y="262"/>
                  </a:cubicBezTo>
                  <a:cubicBezTo>
                    <a:pt x="227" y="252"/>
                    <a:pt x="241" y="246"/>
                    <a:pt x="256" y="246"/>
                  </a:cubicBezTo>
                  <a:lnTo>
                    <a:pt x="278" y="246"/>
                  </a:lnTo>
                  <a:cubicBezTo>
                    <a:pt x="306" y="185"/>
                    <a:pt x="316" y="120"/>
                    <a:pt x="307" y="83"/>
                  </a:cubicBezTo>
                  <a:cubicBezTo>
                    <a:pt x="286" y="0"/>
                    <a:pt x="217" y="20"/>
                    <a:pt x="212" y="67"/>
                  </a:cubicBezTo>
                  <a:cubicBezTo>
                    <a:pt x="195" y="209"/>
                    <a:pt x="7" y="231"/>
                    <a:pt x="2" y="273"/>
                  </a:cubicBezTo>
                  <a:cubicBezTo>
                    <a:pt x="2" y="273"/>
                    <a:pt x="0" y="289"/>
                    <a:pt x="2" y="309"/>
                  </a:cubicBezTo>
                  <a:lnTo>
                    <a:pt x="2" y="492"/>
                  </a:lnTo>
                  <a:close/>
                  <a:moveTo>
                    <a:pt x="256" y="270"/>
                  </a:moveTo>
                  <a:cubicBezTo>
                    <a:pt x="237" y="270"/>
                    <a:pt x="221" y="286"/>
                    <a:pt x="221" y="305"/>
                  </a:cubicBezTo>
                  <a:cubicBezTo>
                    <a:pt x="221" y="312"/>
                    <a:pt x="223" y="319"/>
                    <a:pt x="227" y="324"/>
                  </a:cubicBezTo>
                  <a:cubicBezTo>
                    <a:pt x="233" y="334"/>
                    <a:pt x="244" y="340"/>
                    <a:pt x="256" y="340"/>
                  </a:cubicBezTo>
                  <a:lnTo>
                    <a:pt x="349" y="340"/>
                  </a:lnTo>
                  <a:lnTo>
                    <a:pt x="436" y="340"/>
                  </a:lnTo>
                  <a:cubicBezTo>
                    <a:pt x="455" y="340"/>
                    <a:pt x="471" y="324"/>
                    <a:pt x="471" y="305"/>
                  </a:cubicBezTo>
                  <a:cubicBezTo>
                    <a:pt x="471" y="286"/>
                    <a:pt x="455" y="270"/>
                    <a:pt x="436" y="270"/>
                  </a:cubicBezTo>
                  <a:lnTo>
                    <a:pt x="349" y="270"/>
                  </a:lnTo>
                  <a:lnTo>
                    <a:pt x="265" y="270"/>
                  </a:lnTo>
                  <a:lnTo>
                    <a:pt x="256" y="270"/>
                  </a:lnTo>
                  <a:close/>
                  <a:moveTo>
                    <a:pt x="349" y="366"/>
                  </a:moveTo>
                  <a:lnTo>
                    <a:pt x="221" y="366"/>
                  </a:lnTo>
                  <a:cubicBezTo>
                    <a:pt x="209" y="366"/>
                    <a:pt x="198" y="372"/>
                    <a:pt x="192" y="382"/>
                  </a:cubicBezTo>
                  <a:cubicBezTo>
                    <a:pt x="188" y="387"/>
                    <a:pt x="186" y="394"/>
                    <a:pt x="186" y="401"/>
                  </a:cubicBezTo>
                  <a:cubicBezTo>
                    <a:pt x="186" y="421"/>
                    <a:pt x="201" y="436"/>
                    <a:pt x="221" y="436"/>
                  </a:cubicBezTo>
                  <a:lnTo>
                    <a:pt x="245" y="436"/>
                  </a:lnTo>
                  <a:lnTo>
                    <a:pt x="349" y="436"/>
                  </a:lnTo>
                  <a:lnTo>
                    <a:pt x="456" y="436"/>
                  </a:lnTo>
                  <a:cubicBezTo>
                    <a:pt x="475" y="436"/>
                    <a:pt x="491" y="421"/>
                    <a:pt x="491" y="401"/>
                  </a:cubicBezTo>
                  <a:cubicBezTo>
                    <a:pt x="491" y="382"/>
                    <a:pt x="475" y="366"/>
                    <a:pt x="456" y="366"/>
                  </a:cubicBezTo>
                  <a:lnTo>
                    <a:pt x="349" y="366"/>
                  </a:lnTo>
                  <a:close/>
                  <a:moveTo>
                    <a:pt x="449" y="533"/>
                  </a:moveTo>
                  <a:cubicBezTo>
                    <a:pt x="469" y="533"/>
                    <a:pt x="484" y="517"/>
                    <a:pt x="484" y="498"/>
                  </a:cubicBezTo>
                  <a:cubicBezTo>
                    <a:pt x="484" y="479"/>
                    <a:pt x="469" y="463"/>
                    <a:pt x="449" y="463"/>
                  </a:cubicBezTo>
                  <a:lnTo>
                    <a:pt x="349" y="463"/>
                  </a:lnTo>
                  <a:lnTo>
                    <a:pt x="315" y="463"/>
                  </a:lnTo>
                  <a:lnTo>
                    <a:pt x="256" y="463"/>
                  </a:lnTo>
                  <a:lnTo>
                    <a:pt x="243" y="463"/>
                  </a:lnTo>
                  <a:cubicBezTo>
                    <a:pt x="225" y="463"/>
                    <a:pt x="211" y="476"/>
                    <a:pt x="208" y="492"/>
                  </a:cubicBezTo>
                  <a:cubicBezTo>
                    <a:pt x="208" y="494"/>
                    <a:pt x="208" y="496"/>
                    <a:pt x="208" y="498"/>
                  </a:cubicBezTo>
                  <a:cubicBezTo>
                    <a:pt x="208" y="517"/>
                    <a:pt x="223" y="533"/>
                    <a:pt x="243" y="533"/>
                  </a:cubicBezTo>
                  <a:lnTo>
                    <a:pt x="256" y="533"/>
                  </a:lnTo>
                  <a:lnTo>
                    <a:pt x="315" y="533"/>
                  </a:lnTo>
                  <a:lnTo>
                    <a:pt x="449" y="533"/>
                  </a:lnTo>
                  <a:close/>
                  <a:moveTo>
                    <a:pt x="303" y="630"/>
                  </a:moveTo>
                  <a:lnTo>
                    <a:pt x="315" y="630"/>
                  </a:lnTo>
                  <a:lnTo>
                    <a:pt x="409" y="630"/>
                  </a:lnTo>
                  <a:cubicBezTo>
                    <a:pt x="429" y="630"/>
                    <a:pt x="444" y="614"/>
                    <a:pt x="444" y="595"/>
                  </a:cubicBezTo>
                  <a:cubicBezTo>
                    <a:pt x="444" y="575"/>
                    <a:pt x="429" y="560"/>
                    <a:pt x="409" y="560"/>
                  </a:cubicBezTo>
                  <a:lnTo>
                    <a:pt x="315" y="560"/>
                  </a:lnTo>
                  <a:lnTo>
                    <a:pt x="303" y="560"/>
                  </a:lnTo>
                  <a:cubicBezTo>
                    <a:pt x="283" y="560"/>
                    <a:pt x="268" y="575"/>
                    <a:pt x="268" y="595"/>
                  </a:cubicBezTo>
                  <a:cubicBezTo>
                    <a:pt x="268" y="614"/>
                    <a:pt x="283" y="630"/>
                    <a:pt x="303" y="6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1" name="Freeform 39"/>
            <p:cNvSpPr>
              <a:spLocks noEditPoints="1"/>
            </p:cNvSpPr>
            <p:nvPr/>
          </p:nvSpPr>
          <p:spPr bwMode="auto">
            <a:xfrm>
              <a:off x="2343954" y="3352483"/>
              <a:ext cx="454913" cy="504626"/>
            </a:xfrm>
            <a:custGeom>
              <a:avLst/>
              <a:gdLst>
                <a:gd name="T0" fmla="*/ 78 w 556"/>
                <a:gd name="T1" fmla="*/ 286 h 614"/>
                <a:gd name="T2" fmla="*/ 94 w 556"/>
                <a:gd name="T3" fmla="*/ 292 h 614"/>
                <a:gd name="T4" fmla="*/ 113 w 556"/>
                <a:gd name="T5" fmla="*/ 299 h 614"/>
                <a:gd name="T6" fmla="*/ 132 w 556"/>
                <a:gd name="T7" fmla="*/ 303 h 614"/>
                <a:gd name="T8" fmla="*/ 158 w 556"/>
                <a:gd name="T9" fmla="*/ 308 h 614"/>
                <a:gd name="T10" fmla="*/ 182 w 556"/>
                <a:gd name="T11" fmla="*/ 311 h 614"/>
                <a:gd name="T12" fmla="*/ 215 w 556"/>
                <a:gd name="T13" fmla="*/ 312 h 614"/>
                <a:gd name="T14" fmla="*/ 248 w 556"/>
                <a:gd name="T15" fmla="*/ 311 h 614"/>
                <a:gd name="T16" fmla="*/ 272 w 556"/>
                <a:gd name="T17" fmla="*/ 308 h 614"/>
                <a:gd name="T18" fmla="*/ 298 w 556"/>
                <a:gd name="T19" fmla="*/ 303 h 614"/>
                <a:gd name="T20" fmla="*/ 317 w 556"/>
                <a:gd name="T21" fmla="*/ 299 h 614"/>
                <a:gd name="T22" fmla="*/ 336 w 556"/>
                <a:gd name="T23" fmla="*/ 292 h 614"/>
                <a:gd name="T24" fmla="*/ 352 w 556"/>
                <a:gd name="T25" fmla="*/ 286 h 614"/>
                <a:gd name="T26" fmla="*/ 389 w 556"/>
                <a:gd name="T27" fmla="*/ 253 h 614"/>
                <a:gd name="T28" fmla="*/ 41 w 556"/>
                <a:gd name="T29" fmla="*/ 253 h 614"/>
                <a:gd name="T30" fmla="*/ 462 w 556"/>
                <a:gd name="T31" fmla="*/ 302 h 614"/>
                <a:gd name="T32" fmla="*/ 430 w 556"/>
                <a:gd name="T33" fmla="*/ 307 h 614"/>
                <a:gd name="T34" fmla="*/ 426 w 556"/>
                <a:gd name="T35" fmla="*/ 272 h 614"/>
                <a:gd name="T36" fmla="*/ 4 w 556"/>
                <a:gd name="T37" fmla="*/ 272 h 614"/>
                <a:gd name="T38" fmla="*/ 0 w 556"/>
                <a:gd name="T39" fmla="*/ 526 h 614"/>
                <a:gd name="T40" fmla="*/ 342 w 556"/>
                <a:gd name="T41" fmla="*/ 614 h 614"/>
                <a:gd name="T42" fmla="*/ 430 w 556"/>
                <a:gd name="T43" fmla="*/ 485 h 614"/>
                <a:gd name="T44" fmla="*/ 556 w 556"/>
                <a:gd name="T45" fmla="*/ 396 h 614"/>
                <a:gd name="T46" fmla="*/ 462 w 556"/>
                <a:gd name="T47" fmla="*/ 448 h 614"/>
                <a:gd name="T48" fmla="*/ 430 w 556"/>
                <a:gd name="T49" fmla="*/ 437 h 614"/>
                <a:gd name="T50" fmla="*/ 462 w 556"/>
                <a:gd name="T51" fmla="*/ 345 h 614"/>
                <a:gd name="T52" fmla="*/ 462 w 556"/>
                <a:gd name="T53" fmla="*/ 448 h 614"/>
                <a:gd name="T54" fmla="*/ 139 w 556"/>
                <a:gd name="T55" fmla="*/ 143 h 614"/>
                <a:gd name="T56" fmla="*/ 162 w 556"/>
                <a:gd name="T57" fmla="*/ 53 h 614"/>
                <a:gd name="T58" fmla="*/ 116 w 556"/>
                <a:gd name="T59" fmla="*/ 53 h 614"/>
                <a:gd name="T60" fmla="*/ 139 w 556"/>
                <a:gd name="T61" fmla="*/ 143 h 614"/>
                <a:gd name="T62" fmla="*/ 211 w 556"/>
                <a:gd name="T63" fmla="*/ 114 h 614"/>
                <a:gd name="T64" fmla="*/ 234 w 556"/>
                <a:gd name="T65" fmla="*/ 23 h 614"/>
                <a:gd name="T66" fmla="*/ 188 w 556"/>
                <a:gd name="T67" fmla="*/ 23 h 614"/>
                <a:gd name="T68" fmla="*/ 211 w 556"/>
                <a:gd name="T69" fmla="*/ 114 h 614"/>
                <a:gd name="T70" fmla="*/ 283 w 556"/>
                <a:gd name="T71" fmla="*/ 172 h 614"/>
                <a:gd name="T72" fmla="*/ 305 w 556"/>
                <a:gd name="T73" fmla="*/ 82 h 614"/>
                <a:gd name="T74" fmla="*/ 260 w 556"/>
                <a:gd name="T75" fmla="*/ 82 h 614"/>
                <a:gd name="T76" fmla="*/ 283 w 556"/>
                <a:gd name="T77" fmla="*/ 172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6" h="614">
                  <a:moveTo>
                    <a:pt x="55" y="272"/>
                  </a:moveTo>
                  <a:cubicBezTo>
                    <a:pt x="61" y="276"/>
                    <a:pt x="69" y="281"/>
                    <a:pt x="78" y="286"/>
                  </a:cubicBezTo>
                  <a:cubicBezTo>
                    <a:pt x="79" y="286"/>
                    <a:pt x="79" y="286"/>
                    <a:pt x="80" y="286"/>
                  </a:cubicBezTo>
                  <a:cubicBezTo>
                    <a:pt x="84" y="288"/>
                    <a:pt x="89" y="290"/>
                    <a:pt x="94" y="292"/>
                  </a:cubicBezTo>
                  <a:cubicBezTo>
                    <a:pt x="94" y="292"/>
                    <a:pt x="95" y="293"/>
                    <a:pt x="95" y="293"/>
                  </a:cubicBezTo>
                  <a:cubicBezTo>
                    <a:pt x="101" y="295"/>
                    <a:pt x="107" y="297"/>
                    <a:pt x="113" y="299"/>
                  </a:cubicBezTo>
                  <a:cubicBezTo>
                    <a:pt x="114" y="299"/>
                    <a:pt x="115" y="299"/>
                    <a:pt x="116" y="299"/>
                  </a:cubicBezTo>
                  <a:cubicBezTo>
                    <a:pt x="121" y="301"/>
                    <a:pt x="126" y="302"/>
                    <a:pt x="132" y="303"/>
                  </a:cubicBezTo>
                  <a:cubicBezTo>
                    <a:pt x="134" y="304"/>
                    <a:pt x="135" y="304"/>
                    <a:pt x="137" y="304"/>
                  </a:cubicBezTo>
                  <a:cubicBezTo>
                    <a:pt x="144" y="306"/>
                    <a:pt x="151" y="307"/>
                    <a:pt x="158" y="308"/>
                  </a:cubicBezTo>
                  <a:cubicBezTo>
                    <a:pt x="159" y="308"/>
                    <a:pt x="161" y="309"/>
                    <a:pt x="162" y="309"/>
                  </a:cubicBezTo>
                  <a:cubicBezTo>
                    <a:pt x="168" y="310"/>
                    <a:pt x="175" y="310"/>
                    <a:pt x="182" y="311"/>
                  </a:cubicBezTo>
                  <a:cubicBezTo>
                    <a:pt x="184" y="311"/>
                    <a:pt x="187" y="311"/>
                    <a:pt x="189" y="311"/>
                  </a:cubicBezTo>
                  <a:cubicBezTo>
                    <a:pt x="197" y="312"/>
                    <a:pt x="206" y="312"/>
                    <a:pt x="215" y="312"/>
                  </a:cubicBezTo>
                  <a:cubicBezTo>
                    <a:pt x="224" y="312"/>
                    <a:pt x="233" y="312"/>
                    <a:pt x="241" y="311"/>
                  </a:cubicBezTo>
                  <a:cubicBezTo>
                    <a:pt x="243" y="311"/>
                    <a:pt x="246" y="311"/>
                    <a:pt x="248" y="311"/>
                  </a:cubicBezTo>
                  <a:cubicBezTo>
                    <a:pt x="255" y="310"/>
                    <a:pt x="262" y="310"/>
                    <a:pt x="268" y="309"/>
                  </a:cubicBezTo>
                  <a:cubicBezTo>
                    <a:pt x="269" y="309"/>
                    <a:pt x="271" y="308"/>
                    <a:pt x="272" y="308"/>
                  </a:cubicBezTo>
                  <a:cubicBezTo>
                    <a:pt x="279" y="307"/>
                    <a:pt x="286" y="306"/>
                    <a:pt x="293" y="304"/>
                  </a:cubicBezTo>
                  <a:cubicBezTo>
                    <a:pt x="295" y="304"/>
                    <a:pt x="296" y="304"/>
                    <a:pt x="298" y="303"/>
                  </a:cubicBezTo>
                  <a:cubicBezTo>
                    <a:pt x="304" y="302"/>
                    <a:pt x="309" y="301"/>
                    <a:pt x="314" y="299"/>
                  </a:cubicBezTo>
                  <a:cubicBezTo>
                    <a:pt x="315" y="299"/>
                    <a:pt x="316" y="299"/>
                    <a:pt x="317" y="299"/>
                  </a:cubicBezTo>
                  <a:cubicBezTo>
                    <a:pt x="323" y="297"/>
                    <a:pt x="329" y="295"/>
                    <a:pt x="335" y="293"/>
                  </a:cubicBezTo>
                  <a:cubicBezTo>
                    <a:pt x="335" y="293"/>
                    <a:pt x="336" y="292"/>
                    <a:pt x="336" y="292"/>
                  </a:cubicBezTo>
                  <a:cubicBezTo>
                    <a:pt x="341" y="290"/>
                    <a:pt x="346" y="288"/>
                    <a:pt x="350" y="286"/>
                  </a:cubicBezTo>
                  <a:cubicBezTo>
                    <a:pt x="351" y="286"/>
                    <a:pt x="351" y="286"/>
                    <a:pt x="352" y="286"/>
                  </a:cubicBezTo>
                  <a:cubicBezTo>
                    <a:pt x="361" y="281"/>
                    <a:pt x="369" y="276"/>
                    <a:pt x="375" y="272"/>
                  </a:cubicBezTo>
                  <a:cubicBezTo>
                    <a:pt x="384" y="264"/>
                    <a:pt x="389" y="258"/>
                    <a:pt x="389" y="253"/>
                  </a:cubicBezTo>
                  <a:cubicBezTo>
                    <a:pt x="389" y="236"/>
                    <a:pt x="328" y="194"/>
                    <a:pt x="215" y="194"/>
                  </a:cubicBezTo>
                  <a:cubicBezTo>
                    <a:pt x="102" y="194"/>
                    <a:pt x="41" y="236"/>
                    <a:pt x="41" y="253"/>
                  </a:cubicBezTo>
                  <a:cubicBezTo>
                    <a:pt x="41" y="258"/>
                    <a:pt x="46" y="264"/>
                    <a:pt x="55" y="272"/>
                  </a:cubicBezTo>
                  <a:close/>
                  <a:moveTo>
                    <a:pt x="462" y="302"/>
                  </a:moveTo>
                  <a:lnTo>
                    <a:pt x="462" y="302"/>
                  </a:lnTo>
                  <a:cubicBezTo>
                    <a:pt x="451" y="302"/>
                    <a:pt x="440" y="304"/>
                    <a:pt x="430" y="307"/>
                  </a:cubicBezTo>
                  <a:lnTo>
                    <a:pt x="430" y="272"/>
                  </a:lnTo>
                  <a:lnTo>
                    <a:pt x="426" y="272"/>
                  </a:lnTo>
                  <a:cubicBezTo>
                    <a:pt x="407" y="318"/>
                    <a:pt x="320" y="353"/>
                    <a:pt x="215" y="353"/>
                  </a:cubicBezTo>
                  <a:cubicBezTo>
                    <a:pt x="110" y="353"/>
                    <a:pt x="23" y="318"/>
                    <a:pt x="4" y="272"/>
                  </a:cubicBezTo>
                  <a:lnTo>
                    <a:pt x="0" y="272"/>
                  </a:lnTo>
                  <a:lnTo>
                    <a:pt x="0" y="526"/>
                  </a:lnTo>
                  <a:cubicBezTo>
                    <a:pt x="0" y="575"/>
                    <a:pt x="39" y="614"/>
                    <a:pt x="88" y="614"/>
                  </a:cubicBezTo>
                  <a:lnTo>
                    <a:pt x="342" y="614"/>
                  </a:lnTo>
                  <a:cubicBezTo>
                    <a:pt x="391" y="614"/>
                    <a:pt x="430" y="575"/>
                    <a:pt x="430" y="526"/>
                  </a:cubicBezTo>
                  <a:lnTo>
                    <a:pt x="430" y="485"/>
                  </a:lnTo>
                  <a:cubicBezTo>
                    <a:pt x="440" y="489"/>
                    <a:pt x="451" y="491"/>
                    <a:pt x="462" y="491"/>
                  </a:cubicBezTo>
                  <a:cubicBezTo>
                    <a:pt x="514" y="491"/>
                    <a:pt x="556" y="449"/>
                    <a:pt x="556" y="396"/>
                  </a:cubicBezTo>
                  <a:cubicBezTo>
                    <a:pt x="556" y="344"/>
                    <a:pt x="514" y="302"/>
                    <a:pt x="462" y="302"/>
                  </a:cubicBezTo>
                  <a:close/>
                  <a:moveTo>
                    <a:pt x="462" y="448"/>
                  </a:moveTo>
                  <a:lnTo>
                    <a:pt x="462" y="448"/>
                  </a:lnTo>
                  <a:cubicBezTo>
                    <a:pt x="450" y="448"/>
                    <a:pt x="439" y="444"/>
                    <a:pt x="430" y="437"/>
                  </a:cubicBezTo>
                  <a:lnTo>
                    <a:pt x="430" y="356"/>
                  </a:lnTo>
                  <a:cubicBezTo>
                    <a:pt x="439" y="349"/>
                    <a:pt x="450" y="345"/>
                    <a:pt x="462" y="345"/>
                  </a:cubicBezTo>
                  <a:cubicBezTo>
                    <a:pt x="490" y="345"/>
                    <a:pt x="513" y="368"/>
                    <a:pt x="513" y="396"/>
                  </a:cubicBezTo>
                  <a:cubicBezTo>
                    <a:pt x="513" y="425"/>
                    <a:pt x="490" y="448"/>
                    <a:pt x="462" y="448"/>
                  </a:cubicBezTo>
                  <a:close/>
                  <a:moveTo>
                    <a:pt x="139" y="143"/>
                  </a:moveTo>
                  <a:lnTo>
                    <a:pt x="139" y="143"/>
                  </a:lnTo>
                  <a:cubicBezTo>
                    <a:pt x="152" y="143"/>
                    <a:pt x="162" y="133"/>
                    <a:pt x="162" y="120"/>
                  </a:cubicBezTo>
                  <a:lnTo>
                    <a:pt x="162" y="53"/>
                  </a:lnTo>
                  <a:cubicBezTo>
                    <a:pt x="162" y="40"/>
                    <a:pt x="152" y="30"/>
                    <a:pt x="139" y="30"/>
                  </a:cubicBezTo>
                  <a:cubicBezTo>
                    <a:pt x="126" y="30"/>
                    <a:pt x="116" y="40"/>
                    <a:pt x="116" y="53"/>
                  </a:cubicBezTo>
                  <a:lnTo>
                    <a:pt x="116" y="120"/>
                  </a:lnTo>
                  <a:cubicBezTo>
                    <a:pt x="116" y="133"/>
                    <a:pt x="126" y="143"/>
                    <a:pt x="139" y="143"/>
                  </a:cubicBezTo>
                  <a:close/>
                  <a:moveTo>
                    <a:pt x="211" y="114"/>
                  </a:moveTo>
                  <a:lnTo>
                    <a:pt x="211" y="114"/>
                  </a:lnTo>
                  <a:cubicBezTo>
                    <a:pt x="223" y="114"/>
                    <a:pt x="234" y="104"/>
                    <a:pt x="234" y="91"/>
                  </a:cubicBezTo>
                  <a:lnTo>
                    <a:pt x="234" y="23"/>
                  </a:lnTo>
                  <a:cubicBezTo>
                    <a:pt x="234" y="11"/>
                    <a:pt x="223" y="0"/>
                    <a:pt x="211" y="0"/>
                  </a:cubicBezTo>
                  <a:cubicBezTo>
                    <a:pt x="198" y="0"/>
                    <a:pt x="188" y="11"/>
                    <a:pt x="188" y="23"/>
                  </a:cubicBezTo>
                  <a:lnTo>
                    <a:pt x="188" y="91"/>
                  </a:lnTo>
                  <a:cubicBezTo>
                    <a:pt x="188" y="104"/>
                    <a:pt x="198" y="114"/>
                    <a:pt x="211" y="114"/>
                  </a:cubicBezTo>
                  <a:close/>
                  <a:moveTo>
                    <a:pt x="283" y="172"/>
                  </a:moveTo>
                  <a:lnTo>
                    <a:pt x="283" y="172"/>
                  </a:lnTo>
                  <a:cubicBezTo>
                    <a:pt x="295" y="172"/>
                    <a:pt x="305" y="162"/>
                    <a:pt x="305" y="150"/>
                  </a:cubicBezTo>
                  <a:lnTo>
                    <a:pt x="305" y="82"/>
                  </a:lnTo>
                  <a:cubicBezTo>
                    <a:pt x="305" y="69"/>
                    <a:pt x="295" y="59"/>
                    <a:pt x="283" y="59"/>
                  </a:cubicBezTo>
                  <a:cubicBezTo>
                    <a:pt x="270" y="59"/>
                    <a:pt x="260" y="69"/>
                    <a:pt x="260" y="82"/>
                  </a:cubicBezTo>
                  <a:lnTo>
                    <a:pt x="260" y="150"/>
                  </a:lnTo>
                  <a:cubicBezTo>
                    <a:pt x="260" y="162"/>
                    <a:pt x="270" y="172"/>
                    <a:pt x="283" y="1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2" name="Freeform 40"/>
            <p:cNvSpPr/>
            <p:nvPr/>
          </p:nvSpPr>
          <p:spPr bwMode="auto">
            <a:xfrm>
              <a:off x="4335671" y="1829964"/>
              <a:ext cx="528095" cy="486816"/>
            </a:xfrm>
            <a:custGeom>
              <a:avLst/>
              <a:gdLst>
                <a:gd name="T0" fmla="*/ 646 w 646"/>
                <a:gd name="T1" fmla="*/ 149 h 595"/>
                <a:gd name="T2" fmla="*/ 601 w 646"/>
                <a:gd name="T3" fmla="*/ 98 h 595"/>
                <a:gd name="T4" fmla="*/ 282 w 646"/>
                <a:gd name="T5" fmla="*/ 54 h 595"/>
                <a:gd name="T6" fmla="*/ 282 w 646"/>
                <a:gd name="T7" fmla="*/ 42 h 595"/>
                <a:gd name="T8" fmla="*/ 259 w 646"/>
                <a:gd name="T9" fmla="*/ 11 h 595"/>
                <a:gd name="T10" fmla="*/ 173 w 646"/>
                <a:gd name="T11" fmla="*/ 0 h 595"/>
                <a:gd name="T12" fmla="*/ 150 w 646"/>
                <a:gd name="T13" fmla="*/ 12 h 595"/>
                <a:gd name="T14" fmla="*/ 204 w 646"/>
                <a:gd name="T15" fmla="*/ 18 h 595"/>
                <a:gd name="T16" fmla="*/ 240 w 646"/>
                <a:gd name="T17" fmla="*/ 47 h 595"/>
                <a:gd name="T18" fmla="*/ 248 w 646"/>
                <a:gd name="T19" fmla="*/ 74 h 595"/>
                <a:gd name="T20" fmla="*/ 569 w 646"/>
                <a:gd name="T21" fmla="*/ 115 h 595"/>
                <a:gd name="T22" fmla="*/ 617 w 646"/>
                <a:gd name="T23" fmla="*/ 164 h 595"/>
                <a:gd name="T24" fmla="*/ 609 w 646"/>
                <a:gd name="T25" fmla="*/ 530 h 595"/>
                <a:gd name="T26" fmla="*/ 575 w 646"/>
                <a:gd name="T27" fmla="*/ 206 h 595"/>
                <a:gd name="T28" fmla="*/ 534 w 646"/>
                <a:gd name="T29" fmla="*/ 159 h 595"/>
                <a:gd name="T30" fmla="*/ 226 w 646"/>
                <a:gd name="T31" fmla="*/ 118 h 595"/>
                <a:gd name="T32" fmla="*/ 184 w 646"/>
                <a:gd name="T33" fmla="*/ 59 h 595"/>
                <a:gd name="T34" fmla="*/ 76 w 646"/>
                <a:gd name="T35" fmla="*/ 45 h 595"/>
                <a:gd name="T36" fmla="*/ 68 w 646"/>
                <a:gd name="T37" fmla="*/ 105 h 595"/>
                <a:gd name="T38" fmla="*/ 0 w 646"/>
                <a:gd name="T39" fmla="*/ 99 h 595"/>
                <a:gd name="T40" fmla="*/ 60 w 646"/>
                <a:gd name="T41" fmla="*/ 508 h 595"/>
                <a:gd name="T42" fmla="*/ 622 w 646"/>
                <a:gd name="T43" fmla="*/ 595 h 595"/>
                <a:gd name="T44" fmla="*/ 646 w 646"/>
                <a:gd name="T45" fmla="*/ 149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6" h="595">
                  <a:moveTo>
                    <a:pt x="646" y="149"/>
                  </a:moveTo>
                  <a:cubicBezTo>
                    <a:pt x="646" y="149"/>
                    <a:pt x="643" y="106"/>
                    <a:pt x="601" y="98"/>
                  </a:cubicBezTo>
                  <a:cubicBezTo>
                    <a:pt x="571" y="92"/>
                    <a:pt x="282" y="54"/>
                    <a:pt x="282" y="54"/>
                  </a:cubicBezTo>
                  <a:lnTo>
                    <a:pt x="282" y="42"/>
                  </a:lnTo>
                  <a:cubicBezTo>
                    <a:pt x="282" y="42"/>
                    <a:pt x="283" y="17"/>
                    <a:pt x="259" y="11"/>
                  </a:cubicBezTo>
                  <a:cubicBezTo>
                    <a:pt x="234" y="6"/>
                    <a:pt x="173" y="0"/>
                    <a:pt x="173" y="0"/>
                  </a:cubicBezTo>
                  <a:lnTo>
                    <a:pt x="150" y="12"/>
                  </a:lnTo>
                  <a:lnTo>
                    <a:pt x="204" y="18"/>
                  </a:lnTo>
                  <a:cubicBezTo>
                    <a:pt x="204" y="18"/>
                    <a:pt x="232" y="20"/>
                    <a:pt x="240" y="47"/>
                  </a:cubicBezTo>
                  <a:cubicBezTo>
                    <a:pt x="248" y="74"/>
                    <a:pt x="248" y="74"/>
                    <a:pt x="248" y="74"/>
                  </a:cubicBezTo>
                  <a:lnTo>
                    <a:pt x="569" y="115"/>
                  </a:lnTo>
                  <a:cubicBezTo>
                    <a:pt x="569" y="115"/>
                    <a:pt x="608" y="115"/>
                    <a:pt x="617" y="164"/>
                  </a:cubicBezTo>
                  <a:cubicBezTo>
                    <a:pt x="621" y="189"/>
                    <a:pt x="605" y="432"/>
                    <a:pt x="609" y="530"/>
                  </a:cubicBezTo>
                  <a:lnTo>
                    <a:pt x="575" y="206"/>
                  </a:lnTo>
                  <a:cubicBezTo>
                    <a:pt x="575" y="206"/>
                    <a:pt x="574" y="164"/>
                    <a:pt x="534" y="159"/>
                  </a:cubicBezTo>
                  <a:cubicBezTo>
                    <a:pt x="493" y="154"/>
                    <a:pt x="226" y="118"/>
                    <a:pt x="226" y="118"/>
                  </a:cubicBezTo>
                  <a:cubicBezTo>
                    <a:pt x="226" y="118"/>
                    <a:pt x="217" y="62"/>
                    <a:pt x="184" y="59"/>
                  </a:cubicBezTo>
                  <a:cubicBezTo>
                    <a:pt x="151" y="56"/>
                    <a:pt x="76" y="45"/>
                    <a:pt x="76" y="45"/>
                  </a:cubicBezTo>
                  <a:cubicBezTo>
                    <a:pt x="76" y="45"/>
                    <a:pt x="49" y="42"/>
                    <a:pt x="68" y="105"/>
                  </a:cubicBezTo>
                  <a:lnTo>
                    <a:pt x="0" y="99"/>
                  </a:lnTo>
                  <a:lnTo>
                    <a:pt x="60" y="508"/>
                  </a:lnTo>
                  <a:lnTo>
                    <a:pt x="622" y="595"/>
                  </a:lnTo>
                  <a:lnTo>
                    <a:pt x="646" y="1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3" name="Freeform 41"/>
            <p:cNvSpPr>
              <a:spLocks noEditPoints="1"/>
            </p:cNvSpPr>
            <p:nvPr/>
          </p:nvSpPr>
          <p:spPr bwMode="auto">
            <a:xfrm>
              <a:off x="5397238" y="4148088"/>
              <a:ext cx="512272" cy="492752"/>
            </a:xfrm>
            <a:custGeom>
              <a:avLst/>
              <a:gdLst>
                <a:gd name="T0" fmla="*/ 419 w 628"/>
                <a:gd name="T1" fmla="*/ 232 h 600"/>
                <a:gd name="T2" fmla="*/ 411 w 628"/>
                <a:gd name="T3" fmla="*/ 249 h 600"/>
                <a:gd name="T4" fmla="*/ 408 w 628"/>
                <a:gd name="T5" fmla="*/ 261 h 600"/>
                <a:gd name="T6" fmla="*/ 409 w 628"/>
                <a:gd name="T7" fmla="*/ 283 h 600"/>
                <a:gd name="T8" fmla="*/ 417 w 628"/>
                <a:gd name="T9" fmla="*/ 305 h 600"/>
                <a:gd name="T10" fmla="*/ 424 w 628"/>
                <a:gd name="T11" fmla="*/ 315 h 600"/>
                <a:gd name="T12" fmla="*/ 441 w 628"/>
                <a:gd name="T13" fmla="*/ 330 h 600"/>
                <a:gd name="T14" fmla="*/ 453 w 628"/>
                <a:gd name="T15" fmla="*/ 335 h 600"/>
                <a:gd name="T16" fmla="*/ 478 w 628"/>
                <a:gd name="T17" fmla="*/ 200 h 600"/>
                <a:gd name="T18" fmla="*/ 449 w 628"/>
                <a:gd name="T19" fmla="*/ 207 h 600"/>
                <a:gd name="T20" fmla="*/ 433 w 628"/>
                <a:gd name="T21" fmla="*/ 216 h 600"/>
                <a:gd name="T22" fmla="*/ 425 w 628"/>
                <a:gd name="T23" fmla="*/ 224 h 600"/>
                <a:gd name="T24" fmla="*/ 384 w 628"/>
                <a:gd name="T25" fmla="*/ 70 h 600"/>
                <a:gd name="T26" fmla="*/ 314 w 628"/>
                <a:gd name="T27" fmla="*/ 140 h 600"/>
                <a:gd name="T28" fmla="*/ 379 w 628"/>
                <a:gd name="T29" fmla="*/ 283 h 600"/>
                <a:gd name="T30" fmla="*/ 379 w 628"/>
                <a:gd name="T31" fmla="*/ 254 h 600"/>
                <a:gd name="T32" fmla="*/ 359 w 628"/>
                <a:gd name="T33" fmla="*/ 154 h 600"/>
                <a:gd name="T34" fmla="*/ 249 w 628"/>
                <a:gd name="T35" fmla="*/ 270 h 600"/>
                <a:gd name="T36" fmla="*/ 314 w 628"/>
                <a:gd name="T37" fmla="*/ 396 h 600"/>
                <a:gd name="T38" fmla="*/ 282 w 628"/>
                <a:gd name="T39" fmla="*/ 400 h 600"/>
                <a:gd name="T40" fmla="*/ 267 w 628"/>
                <a:gd name="T41" fmla="*/ 382 h 600"/>
                <a:gd name="T42" fmla="*/ 257 w 628"/>
                <a:gd name="T43" fmla="*/ 374 h 600"/>
                <a:gd name="T44" fmla="*/ 214 w 628"/>
                <a:gd name="T45" fmla="*/ 356 h 600"/>
                <a:gd name="T46" fmla="*/ 195 w 628"/>
                <a:gd name="T47" fmla="*/ 354 h 600"/>
                <a:gd name="T48" fmla="*/ 0 w 628"/>
                <a:gd name="T49" fmla="*/ 600 h 600"/>
                <a:gd name="T50" fmla="*/ 83 w 628"/>
                <a:gd name="T51" fmla="*/ 454 h 600"/>
                <a:gd name="T52" fmla="*/ 216 w 628"/>
                <a:gd name="T53" fmla="*/ 454 h 600"/>
                <a:gd name="T54" fmla="*/ 301 w 628"/>
                <a:gd name="T55" fmla="*/ 600 h 600"/>
                <a:gd name="T56" fmla="*/ 282 w 628"/>
                <a:gd name="T57" fmla="*/ 400 h 600"/>
                <a:gd name="T58" fmla="*/ 433 w 628"/>
                <a:gd name="T59" fmla="*/ 354 h 600"/>
                <a:gd name="T60" fmla="*/ 413 w 628"/>
                <a:gd name="T61" fmla="*/ 356 h 600"/>
                <a:gd name="T62" fmla="*/ 361 w 628"/>
                <a:gd name="T63" fmla="*/ 382 h 600"/>
                <a:gd name="T64" fmla="*/ 353 w 628"/>
                <a:gd name="T65" fmla="*/ 391 h 600"/>
                <a:gd name="T66" fmla="*/ 389 w 628"/>
                <a:gd name="T67" fmla="*/ 600 h 600"/>
                <a:gd name="T68" fmla="*/ 410 w 628"/>
                <a:gd name="T69" fmla="*/ 600 h 600"/>
                <a:gd name="T70" fmla="*/ 564 w 628"/>
                <a:gd name="T71" fmla="*/ 454 h 600"/>
                <a:gd name="T72" fmla="*/ 628 w 628"/>
                <a:gd name="T73" fmla="*/ 460 h 600"/>
                <a:gd name="T74" fmla="*/ 150 w 628"/>
                <a:gd name="T75" fmla="*/ 340 h 600"/>
                <a:gd name="T76" fmla="*/ 186 w 628"/>
                <a:gd name="T77" fmla="*/ 330 h 600"/>
                <a:gd name="T78" fmla="*/ 196 w 628"/>
                <a:gd name="T79" fmla="*/ 323 h 600"/>
                <a:gd name="T80" fmla="*/ 216 w 628"/>
                <a:gd name="T81" fmla="*/ 295 h 600"/>
                <a:gd name="T82" fmla="*/ 219 w 628"/>
                <a:gd name="T83" fmla="*/ 282 h 600"/>
                <a:gd name="T84" fmla="*/ 219 w 628"/>
                <a:gd name="T85" fmla="*/ 258 h 600"/>
                <a:gd name="T86" fmla="*/ 214 w 628"/>
                <a:gd name="T87" fmla="*/ 241 h 600"/>
                <a:gd name="T88" fmla="*/ 208 w 628"/>
                <a:gd name="T89" fmla="*/ 231 h 600"/>
                <a:gd name="T90" fmla="*/ 195 w 628"/>
                <a:gd name="T91" fmla="*/ 217 h 600"/>
                <a:gd name="T92" fmla="*/ 186 w 628"/>
                <a:gd name="T93" fmla="*/ 210 h 600"/>
                <a:gd name="T94" fmla="*/ 150 w 628"/>
                <a:gd name="T95" fmla="*/ 2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7"/>
                    <a:pt x="421" y="229"/>
                    <a:pt x="419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7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7"/>
                    <a:pt x="411" y="249"/>
                  </a:cubicBezTo>
                  <a:cubicBezTo>
                    <a:pt x="411" y="250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5"/>
                    <a:pt x="412" y="295"/>
                  </a:cubicBezTo>
                  <a:cubicBezTo>
                    <a:pt x="414" y="298"/>
                    <a:pt x="415" y="301"/>
                    <a:pt x="417" y="305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2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7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1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49" y="232"/>
                    <a:pt x="249" y="270"/>
                  </a:cubicBezTo>
                  <a:cubicBezTo>
                    <a:pt x="249" y="278"/>
                    <a:pt x="249" y="286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1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8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3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1"/>
                    <a:pt x="353" y="391"/>
                    <a:pt x="353" y="391"/>
                  </a:cubicBezTo>
                  <a:cubicBezTo>
                    <a:pt x="337" y="410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0" y="340"/>
                  </a:moveTo>
                  <a:lnTo>
                    <a:pt x="150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5"/>
                  </a:cubicBezTo>
                  <a:cubicBezTo>
                    <a:pt x="213" y="302"/>
                    <a:pt x="214" y="298"/>
                    <a:pt x="216" y="295"/>
                  </a:cubicBezTo>
                  <a:cubicBezTo>
                    <a:pt x="216" y="295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3"/>
                    <a:pt x="219" y="282"/>
                    <a:pt x="219" y="282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3"/>
                    <a:pt x="217" y="250"/>
                  </a:cubicBezTo>
                  <a:cubicBezTo>
                    <a:pt x="217" y="250"/>
                    <a:pt x="217" y="250"/>
                    <a:pt x="217" y="249"/>
                  </a:cubicBezTo>
                  <a:cubicBezTo>
                    <a:pt x="216" y="247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7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7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1"/>
                    <a:pt x="186" y="210"/>
                  </a:cubicBezTo>
                  <a:cubicBezTo>
                    <a:pt x="184" y="209"/>
                    <a:pt x="181" y="208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0" y="200"/>
                  </a:cubicBezTo>
                  <a:cubicBezTo>
                    <a:pt x="112" y="200"/>
                    <a:pt x="81" y="232"/>
                    <a:pt x="81" y="270"/>
                  </a:cubicBezTo>
                  <a:cubicBezTo>
                    <a:pt x="81" y="309"/>
                    <a:pt x="112" y="340"/>
                    <a:pt x="150" y="3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4" name="Freeform 42"/>
            <p:cNvSpPr>
              <a:spLocks noEditPoints="1"/>
            </p:cNvSpPr>
            <p:nvPr/>
          </p:nvSpPr>
          <p:spPr bwMode="auto">
            <a:xfrm>
              <a:off x="6588268" y="3409873"/>
              <a:ext cx="486560" cy="476921"/>
            </a:xfrm>
            <a:custGeom>
              <a:avLst/>
              <a:gdLst>
                <a:gd name="T0" fmla="*/ 25 w 596"/>
                <a:gd name="T1" fmla="*/ 345 h 583"/>
                <a:gd name="T2" fmla="*/ 25 w 596"/>
                <a:gd name="T3" fmla="*/ 62 h 583"/>
                <a:gd name="T4" fmla="*/ 61 w 596"/>
                <a:gd name="T5" fmla="*/ 26 h 583"/>
                <a:gd name="T6" fmla="*/ 534 w 596"/>
                <a:gd name="T7" fmla="*/ 26 h 583"/>
                <a:gd name="T8" fmla="*/ 570 w 596"/>
                <a:gd name="T9" fmla="*/ 62 h 583"/>
                <a:gd name="T10" fmla="*/ 570 w 596"/>
                <a:gd name="T11" fmla="*/ 345 h 583"/>
                <a:gd name="T12" fmla="*/ 534 w 596"/>
                <a:gd name="T13" fmla="*/ 381 h 583"/>
                <a:gd name="T14" fmla="*/ 61 w 596"/>
                <a:gd name="T15" fmla="*/ 381 h 583"/>
                <a:gd name="T16" fmla="*/ 25 w 596"/>
                <a:gd name="T17" fmla="*/ 345 h 583"/>
                <a:gd name="T18" fmla="*/ 534 w 596"/>
                <a:gd name="T19" fmla="*/ 406 h 583"/>
                <a:gd name="T20" fmla="*/ 596 w 596"/>
                <a:gd name="T21" fmla="*/ 345 h 583"/>
                <a:gd name="T22" fmla="*/ 596 w 596"/>
                <a:gd name="T23" fmla="*/ 62 h 583"/>
                <a:gd name="T24" fmla="*/ 534 w 596"/>
                <a:gd name="T25" fmla="*/ 0 h 583"/>
                <a:gd name="T26" fmla="*/ 61 w 596"/>
                <a:gd name="T27" fmla="*/ 0 h 583"/>
                <a:gd name="T28" fmla="*/ 0 w 596"/>
                <a:gd name="T29" fmla="*/ 62 h 583"/>
                <a:gd name="T30" fmla="*/ 0 w 596"/>
                <a:gd name="T31" fmla="*/ 345 h 583"/>
                <a:gd name="T32" fmla="*/ 61 w 596"/>
                <a:gd name="T33" fmla="*/ 406 h 583"/>
                <a:gd name="T34" fmla="*/ 245 w 596"/>
                <a:gd name="T35" fmla="*/ 406 h 583"/>
                <a:gd name="T36" fmla="*/ 245 w 596"/>
                <a:gd name="T37" fmla="*/ 462 h 583"/>
                <a:gd name="T38" fmla="*/ 61 w 596"/>
                <a:gd name="T39" fmla="*/ 462 h 583"/>
                <a:gd name="T40" fmla="*/ 0 w 596"/>
                <a:gd name="T41" fmla="*/ 524 h 583"/>
                <a:gd name="T42" fmla="*/ 0 w 596"/>
                <a:gd name="T43" fmla="*/ 570 h 583"/>
                <a:gd name="T44" fmla="*/ 12 w 596"/>
                <a:gd name="T45" fmla="*/ 583 h 583"/>
                <a:gd name="T46" fmla="*/ 583 w 596"/>
                <a:gd name="T47" fmla="*/ 583 h 583"/>
                <a:gd name="T48" fmla="*/ 596 w 596"/>
                <a:gd name="T49" fmla="*/ 570 h 583"/>
                <a:gd name="T50" fmla="*/ 596 w 596"/>
                <a:gd name="T51" fmla="*/ 524 h 583"/>
                <a:gd name="T52" fmla="*/ 534 w 596"/>
                <a:gd name="T53" fmla="*/ 462 h 583"/>
                <a:gd name="T54" fmla="*/ 351 w 596"/>
                <a:gd name="T55" fmla="*/ 462 h 583"/>
                <a:gd name="T56" fmla="*/ 351 w 596"/>
                <a:gd name="T57" fmla="*/ 406 h 583"/>
                <a:gd name="T58" fmla="*/ 534 w 596"/>
                <a:gd name="T59" fmla="*/ 406 h 583"/>
                <a:gd name="T60" fmla="*/ 544 w 596"/>
                <a:gd name="T61" fmla="*/ 345 h 583"/>
                <a:gd name="T62" fmla="*/ 544 w 596"/>
                <a:gd name="T63" fmla="*/ 62 h 583"/>
                <a:gd name="T64" fmla="*/ 534 w 596"/>
                <a:gd name="T65" fmla="*/ 52 h 583"/>
                <a:gd name="T66" fmla="*/ 61 w 596"/>
                <a:gd name="T67" fmla="*/ 52 h 583"/>
                <a:gd name="T68" fmla="*/ 51 w 596"/>
                <a:gd name="T69" fmla="*/ 62 h 583"/>
                <a:gd name="T70" fmla="*/ 51 w 596"/>
                <a:gd name="T71" fmla="*/ 345 h 583"/>
                <a:gd name="T72" fmla="*/ 61 w 596"/>
                <a:gd name="T73" fmla="*/ 355 h 583"/>
                <a:gd name="T74" fmla="*/ 534 w 596"/>
                <a:gd name="T75" fmla="*/ 355 h 583"/>
                <a:gd name="T76" fmla="*/ 544 w 596"/>
                <a:gd name="T77" fmla="*/ 345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6" h="583">
                  <a:moveTo>
                    <a:pt x="25" y="345"/>
                  </a:moveTo>
                  <a:lnTo>
                    <a:pt x="25" y="62"/>
                  </a:lnTo>
                  <a:cubicBezTo>
                    <a:pt x="25" y="42"/>
                    <a:pt x="41" y="26"/>
                    <a:pt x="61" y="26"/>
                  </a:cubicBezTo>
                  <a:lnTo>
                    <a:pt x="534" y="26"/>
                  </a:lnTo>
                  <a:cubicBezTo>
                    <a:pt x="554" y="26"/>
                    <a:pt x="570" y="42"/>
                    <a:pt x="570" y="62"/>
                  </a:cubicBezTo>
                  <a:lnTo>
                    <a:pt x="570" y="345"/>
                  </a:lnTo>
                  <a:cubicBezTo>
                    <a:pt x="570" y="365"/>
                    <a:pt x="554" y="381"/>
                    <a:pt x="534" y="381"/>
                  </a:cubicBezTo>
                  <a:lnTo>
                    <a:pt x="61" y="381"/>
                  </a:lnTo>
                  <a:cubicBezTo>
                    <a:pt x="41" y="381"/>
                    <a:pt x="25" y="365"/>
                    <a:pt x="25" y="345"/>
                  </a:cubicBezTo>
                  <a:close/>
                  <a:moveTo>
                    <a:pt x="534" y="406"/>
                  </a:moveTo>
                  <a:cubicBezTo>
                    <a:pt x="568" y="406"/>
                    <a:pt x="596" y="379"/>
                    <a:pt x="596" y="345"/>
                  </a:cubicBezTo>
                  <a:lnTo>
                    <a:pt x="596" y="62"/>
                  </a:lnTo>
                  <a:cubicBezTo>
                    <a:pt x="596" y="28"/>
                    <a:pt x="568" y="0"/>
                    <a:pt x="534" y="0"/>
                  </a:cubicBezTo>
                  <a:lnTo>
                    <a:pt x="61" y="0"/>
                  </a:lnTo>
                  <a:cubicBezTo>
                    <a:pt x="27" y="0"/>
                    <a:pt x="0" y="28"/>
                    <a:pt x="0" y="62"/>
                  </a:cubicBezTo>
                  <a:lnTo>
                    <a:pt x="0" y="345"/>
                  </a:lnTo>
                  <a:cubicBezTo>
                    <a:pt x="0" y="379"/>
                    <a:pt x="27" y="406"/>
                    <a:pt x="61" y="406"/>
                  </a:cubicBezTo>
                  <a:lnTo>
                    <a:pt x="245" y="406"/>
                  </a:lnTo>
                  <a:lnTo>
                    <a:pt x="245" y="462"/>
                  </a:lnTo>
                  <a:lnTo>
                    <a:pt x="61" y="462"/>
                  </a:lnTo>
                  <a:cubicBezTo>
                    <a:pt x="27" y="462"/>
                    <a:pt x="0" y="490"/>
                    <a:pt x="0" y="524"/>
                  </a:cubicBezTo>
                  <a:lnTo>
                    <a:pt x="0" y="570"/>
                  </a:lnTo>
                  <a:cubicBezTo>
                    <a:pt x="0" y="577"/>
                    <a:pt x="5" y="583"/>
                    <a:pt x="12" y="583"/>
                  </a:cubicBezTo>
                  <a:lnTo>
                    <a:pt x="583" y="583"/>
                  </a:lnTo>
                  <a:cubicBezTo>
                    <a:pt x="590" y="583"/>
                    <a:pt x="596" y="577"/>
                    <a:pt x="596" y="570"/>
                  </a:cubicBezTo>
                  <a:lnTo>
                    <a:pt x="596" y="524"/>
                  </a:lnTo>
                  <a:cubicBezTo>
                    <a:pt x="596" y="490"/>
                    <a:pt x="568" y="462"/>
                    <a:pt x="534" y="462"/>
                  </a:cubicBezTo>
                  <a:lnTo>
                    <a:pt x="351" y="462"/>
                  </a:lnTo>
                  <a:lnTo>
                    <a:pt x="351" y="406"/>
                  </a:lnTo>
                  <a:lnTo>
                    <a:pt x="534" y="406"/>
                  </a:lnTo>
                  <a:close/>
                  <a:moveTo>
                    <a:pt x="544" y="345"/>
                  </a:moveTo>
                  <a:lnTo>
                    <a:pt x="544" y="62"/>
                  </a:lnTo>
                  <a:cubicBezTo>
                    <a:pt x="544" y="56"/>
                    <a:pt x="540" y="52"/>
                    <a:pt x="534" y="52"/>
                  </a:cubicBezTo>
                  <a:lnTo>
                    <a:pt x="61" y="52"/>
                  </a:lnTo>
                  <a:cubicBezTo>
                    <a:pt x="56" y="52"/>
                    <a:pt x="51" y="56"/>
                    <a:pt x="51" y="62"/>
                  </a:cubicBezTo>
                  <a:lnTo>
                    <a:pt x="51" y="345"/>
                  </a:lnTo>
                  <a:cubicBezTo>
                    <a:pt x="51" y="350"/>
                    <a:pt x="56" y="355"/>
                    <a:pt x="61" y="355"/>
                  </a:cubicBezTo>
                  <a:lnTo>
                    <a:pt x="534" y="355"/>
                  </a:lnTo>
                  <a:cubicBezTo>
                    <a:pt x="540" y="355"/>
                    <a:pt x="544" y="350"/>
                    <a:pt x="544" y="3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7574675" y="3380188"/>
              <a:ext cx="579519" cy="536289"/>
              <a:chOff x="2438399" y="4906963"/>
              <a:chExt cx="465137" cy="430213"/>
            </a:xfrm>
            <a:grpFill/>
          </p:grpSpPr>
          <p:sp>
            <p:nvSpPr>
              <p:cNvPr id="87" name="Freeform 43"/>
              <p:cNvSpPr>
                <a:spLocks noEditPoints="1"/>
              </p:cNvSpPr>
              <p:nvPr/>
            </p:nvSpPr>
            <p:spPr bwMode="auto">
              <a:xfrm>
                <a:off x="2438399" y="5080001"/>
                <a:ext cx="230187" cy="231775"/>
              </a:xfrm>
              <a:custGeom>
                <a:avLst/>
                <a:gdLst>
                  <a:gd name="T0" fmla="*/ 101 w 351"/>
                  <a:gd name="T1" fmla="*/ 239 h 353"/>
                  <a:gd name="T2" fmla="*/ 172 w 351"/>
                  <a:gd name="T3" fmla="*/ 119 h 353"/>
                  <a:gd name="T4" fmla="*/ 234 w 351"/>
                  <a:gd name="T5" fmla="*/ 151 h 353"/>
                  <a:gd name="T6" fmla="*/ 188 w 351"/>
                  <a:gd name="T7" fmla="*/ 0 h 353"/>
                  <a:gd name="T8" fmla="*/ 1 w 351"/>
                  <a:gd name="T9" fmla="*/ 31 h 353"/>
                  <a:gd name="T10" fmla="*/ 56 w 351"/>
                  <a:gd name="T11" fmla="*/ 60 h 353"/>
                  <a:gd name="T12" fmla="*/ 14 w 351"/>
                  <a:gd name="T13" fmla="*/ 123 h 353"/>
                  <a:gd name="T14" fmla="*/ 29 w 351"/>
                  <a:gd name="T15" fmla="*/ 201 h 353"/>
                  <a:gd name="T16" fmla="*/ 120 w 351"/>
                  <a:gd name="T17" fmla="*/ 332 h 353"/>
                  <a:gd name="T18" fmla="*/ 101 w 351"/>
                  <a:gd name="T19" fmla="*/ 239 h 353"/>
                  <a:gd name="T20" fmla="*/ 334 w 351"/>
                  <a:gd name="T21" fmla="*/ 214 h 353"/>
                  <a:gd name="T22" fmla="*/ 334 w 351"/>
                  <a:gd name="T23" fmla="*/ 214 h 353"/>
                  <a:gd name="T24" fmla="*/ 132 w 351"/>
                  <a:gd name="T25" fmla="*/ 221 h 353"/>
                  <a:gd name="T26" fmla="*/ 125 w 351"/>
                  <a:gd name="T27" fmla="*/ 282 h 353"/>
                  <a:gd name="T28" fmla="*/ 144 w 351"/>
                  <a:gd name="T29" fmla="*/ 340 h 353"/>
                  <a:gd name="T30" fmla="*/ 185 w 351"/>
                  <a:gd name="T31" fmla="*/ 353 h 353"/>
                  <a:gd name="T32" fmla="*/ 351 w 351"/>
                  <a:gd name="T33" fmla="*/ 345 h 353"/>
                  <a:gd name="T34" fmla="*/ 334 w 351"/>
                  <a:gd name="T35" fmla="*/ 214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1" h="353">
                    <a:moveTo>
                      <a:pt x="101" y="239"/>
                    </a:moveTo>
                    <a:cubicBezTo>
                      <a:pt x="102" y="212"/>
                      <a:pt x="149" y="149"/>
                      <a:pt x="172" y="119"/>
                    </a:cubicBezTo>
                    <a:lnTo>
                      <a:pt x="234" y="151"/>
                    </a:lnTo>
                    <a:lnTo>
                      <a:pt x="188" y="0"/>
                    </a:lnTo>
                    <a:lnTo>
                      <a:pt x="1" y="31"/>
                    </a:lnTo>
                    <a:lnTo>
                      <a:pt x="56" y="60"/>
                    </a:lnTo>
                    <a:cubicBezTo>
                      <a:pt x="43" y="77"/>
                      <a:pt x="24" y="104"/>
                      <a:pt x="14" y="123"/>
                    </a:cubicBezTo>
                    <a:cubicBezTo>
                      <a:pt x="0" y="154"/>
                      <a:pt x="14" y="172"/>
                      <a:pt x="29" y="201"/>
                    </a:cubicBezTo>
                    <a:cubicBezTo>
                      <a:pt x="44" y="230"/>
                      <a:pt x="120" y="332"/>
                      <a:pt x="120" y="332"/>
                    </a:cubicBezTo>
                    <a:cubicBezTo>
                      <a:pt x="120" y="332"/>
                      <a:pt x="100" y="276"/>
                      <a:pt x="101" y="239"/>
                    </a:cubicBezTo>
                    <a:close/>
                    <a:moveTo>
                      <a:pt x="334" y="214"/>
                    </a:moveTo>
                    <a:lnTo>
                      <a:pt x="334" y="214"/>
                    </a:lnTo>
                    <a:lnTo>
                      <a:pt x="132" y="221"/>
                    </a:lnTo>
                    <a:cubicBezTo>
                      <a:pt x="132" y="221"/>
                      <a:pt x="115" y="229"/>
                      <a:pt x="125" y="282"/>
                    </a:cubicBezTo>
                    <a:cubicBezTo>
                      <a:pt x="133" y="322"/>
                      <a:pt x="144" y="340"/>
                      <a:pt x="144" y="340"/>
                    </a:cubicBezTo>
                    <a:cubicBezTo>
                      <a:pt x="144" y="340"/>
                      <a:pt x="151" y="352"/>
                      <a:pt x="185" y="353"/>
                    </a:cubicBezTo>
                    <a:cubicBezTo>
                      <a:pt x="214" y="353"/>
                      <a:pt x="351" y="345"/>
                      <a:pt x="351" y="345"/>
                    </a:cubicBezTo>
                    <a:lnTo>
                      <a:pt x="334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8" name="Freeform 44"/>
              <p:cNvSpPr>
                <a:spLocks noEditPoints="1"/>
              </p:cNvSpPr>
              <p:nvPr/>
            </p:nvSpPr>
            <p:spPr bwMode="auto">
              <a:xfrm>
                <a:off x="2522537" y="4906963"/>
                <a:ext cx="295275" cy="161925"/>
              </a:xfrm>
              <a:custGeom>
                <a:avLst/>
                <a:gdLst>
                  <a:gd name="T0" fmla="*/ 222 w 450"/>
                  <a:gd name="T1" fmla="*/ 42 h 247"/>
                  <a:gd name="T2" fmla="*/ 285 w 450"/>
                  <a:gd name="T3" fmla="*/ 170 h 247"/>
                  <a:gd name="T4" fmla="*/ 226 w 450"/>
                  <a:gd name="T5" fmla="*/ 202 h 247"/>
                  <a:gd name="T6" fmla="*/ 401 w 450"/>
                  <a:gd name="T7" fmla="*/ 226 h 247"/>
                  <a:gd name="T8" fmla="*/ 450 w 450"/>
                  <a:gd name="T9" fmla="*/ 81 h 247"/>
                  <a:gd name="T10" fmla="*/ 397 w 450"/>
                  <a:gd name="T11" fmla="*/ 110 h 247"/>
                  <a:gd name="T12" fmla="*/ 366 w 450"/>
                  <a:gd name="T13" fmla="*/ 38 h 247"/>
                  <a:gd name="T14" fmla="*/ 293 w 450"/>
                  <a:gd name="T15" fmla="*/ 5 h 247"/>
                  <a:gd name="T16" fmla="*/ 134 w 450"/>
                  <a:gd name="T17" fmla="*/ 3 h 247"/>
                  <a:gd name="T18" fmla="*/ 222 w 450"/>
                  <a:gd name="T19" fmla="*/ 42 h 247"/>
                  <a:gd name="T20" fmla="*/ 119 w 450"/>
                  <a:gd name="T21" fmla="*/ 247 h 247"/>
                  <a:gd name="T22" fmla="*/ 119 w 450"/>
                  <a:gd name="T23" fmla="*/ 247 h 247"/>
                  <a:gd name="T24" fmla="*/ 221 w 450"/>
                  <a:gd name="T25" fmla="*/ 78 h 247"/>
                  <a:gd name="T26" fmla="*/ 173 w 450"/>
                  <a:gd name="T27" fmla="*/ 37 h 247"/>
                  <a:gd name="T28" fmla="*/ 115 w 450"/>
                  <a:gd name="T29" fmla="*/ 18 h 247"/>
                  <a:gd name="T30" fmla="*/ 82 w 450"/>
                  <a:gd name="T31" fmla="*/ 44 h 247"/>
                  <a:gd name="T32" fmla="*/ 0 w 450"/>
                  <a:gd name="T33" fmla="*/ 185 h 247"/>
                  <a:gd name="T34" fmla="*/ 119 w 450"/>
                  <a:gd name="T35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0" h="247">
                    <a:moveTo>
                      <a:pt x="222" y="42"/>
                    </a:moveTo>
                    <a:cubicBezTo>
                      <a:pt x="245" y="58"/>
                      <a:pt x="273" y="134"/>
                      <a:pt x="285" y="170"/>
                    </a:cubicBezTo>
                    <a:lnTo>
                      <a:pt x="226" y="202"/>
                    </a:lnTo>
                    <a:lnTo>
                      <a:pt x="401" y="226"/>
                    </a:lnTo>
                    <a:lnTo>
                      <a:pt x="450" y="81"/>
                    </a:lnTo>
                    <a:lnTo>
                      <a:pt x="397" y="110"/>
                    </a:lnTo>
                    <a:cubicBezTo>
                      <a:pt x="389" y="89"/>
                      <a:pt x="377" y="57"/>
                      <a:pt x="366" y="38"/>
                    </a:cubicBezTo>
                    <a:cubicBezTo>
                      <a:pt x="347" y="8"/>
                      <a:pt x="325" y="10"/>
                      <a:pt x="293" y="5"/>
                    </a:cubicBezTo>
                    <a:cubicBezTo>
                      <a:pt x="260" y="0"/>
                      <a:pt x="134" y="3"/>
                      <a:pt x="134" y="3"/>
                    </a:cubicBezTo>
                    <a:cubicBezTo>
                      <a:pt x="134" y="3"/>
                      <a:pt x="192" y="19"/>
                      <a:pt x="222" y="42"/>
                    </a:cubicBezTo>
                    <a:close/>
                    <a:moveTo>
                      <a:pt x="119" y="247"/>
                    </a:moveTo>
                    <a:lnTo>
                      <a:pt x="119" y="247"/>
                    </a:lnTo>
                    <a:lnTo>
                      <a:pt x="221" y="78"/>
                    </a:lnTo>
                    <a:cubicBezTo>
                      <a:pt x="221" y="78"/>
                      <a:pt x="223" y="60"/>
                      <a:pt x="173" y="37"/>
                    </a:cubicBezTo>
                    <a:cubicBezTo>
                      <a:pt x="136" y="19"/>
                      <a:pt x="115" y="18"/>
                      <a:pt x="115" y="18"/>
                    </a:cubicBezTo>
                    <a:cubicBezTo>
                      <a:pt x="115" y="18"/>
                      <a:pt x="100" y="17"/>
                      <a:pt x="82" y="44"/>
                    </a:cubicBezTo>
                    <a:cubicBezTo>
                      <a:pt x="66" y="68"/>
                      <a:pt x="0" y="185"/>
                      <a:pt x="0" y="185"/>
                    </a:cubicBezTo>
                    <a:lnTo>
                      <a:pt x="119" y="2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9" name="Freeform 45"/>
              <p:cNvSpPr>
                <a:spLocks noEditPoints="1"/>
              </p:cNvSpPr>
              <p:nvPr/>
            </p:nvSpPr>
            <p:spPr bwMode="auto">
              <a:xfrm>
                <a:off x="2692399" y="5038726"/>
                <a:ext cx="211137" cy="298450"/>
              </a:xfrm>
              <a:custGeom>
                <a:avLst/>
                <a:gdLst>
                  <a:gd name="T0" fmla="*/ 256 w 324"/>
                  <a:gd name="T1" fmla="*/ 262 h 453"/>
                  <a:gd name="T2" fmla="*/ 114 w 324"/>
                  <a:gd name="T3" fmla="*/ 265 h 453"/>
                  <a:gd name="T4" fmla="*/ 105 w 324"/>
                  <a:gd name="T5" fmla="*/ 198 h 453"/>
                  <a:gd name="T6" fmla="*/ 0 w 324"/>
                  <a:gd name="T7" fmla="*/ 331 h 453"/>
                  <a:gd name="T8" fmla="*/ 137 w 324"/>
                  <a:gd name="T9" fmla="*/ 453 h 453"/>
                  <a:gd name="T10" fmla="*/ 130 w 324"/>
                  <a:gd name="T11" fmla="*/ 392 h 453"/>
                  <a:gd name="T12" fmla="*/ 207 w 324"/>
                  <a:gd name="T13" fmla="*/ 394 h 453"/>
                  <a:gd name="T14" fmla="*/ 265 w 324"/>
                  <a:gd name="T15" fmla="*/ 341 h 453"/>
                  <a:gd name="T16" fmla="*/ 324 w 324"/>
                  <a:gd name="T17" fmla="*/ 198 h 453"/>
                  <a:gd name="T18" fmla="*/ 256 w 324"/>
                  <a:gd name="T19" fmla="*/ 262 h 453"/>
                  <a:gd name="T20" fmla="*/ 102 w 324"/>
                  <a:gd name="T21" fmla="*/ 82 h 453"/>
                  <a:gd name="T22" fmla="*/ 102 w 324"/>
                  <a:gd name="T23" fmla="*/ 82 h 453"/>
                  <a:gd name="T24" fmla="*/ 223 w 324"/>
                  <a:gd name="T25" fmla="*/ 246 h 453"/>
                  <a:gd name="T26" fmla="*/ 279 w 324"/>
                  <a:gd name="T27" fmla="*/ 219 h 453"/>
                  <a:gd name="T28" fmla="*/ 317 w 324"/>
                  <a:gd name="T29" fmla="*/ 174 h 453"/>
                  <a:gd name="T30" fmla="*/ 305 w 324"/>
                  <a:gd name="T31" fmla="*/ 134 h 453"/>
                  <a:gd name="T32" fmla="*/ 203 w 324"/>
                  <a:gd name="T33" fmla="*/ 0 h 453"/>
                  <a:gd name="T34" fmla="*/ 102 w 324"/>
                  <a:gd name="T35" fmla="*/ 82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4" h="453">
                    <a:moveTo>
                      <a:pt x="256" y="262"/>
                    </a:moveTo>
                    <a:cubicBezTo>
                      <a:pt x="232" y="276"/>
                      <a:pt x="152" y="269"/>
                      <a:pt x="114" y="265"/>
                    </a:cubicBezTo>
                    <a:lnTo>
                      <a:pt x="105" y="198"/>
                    </a:lnTo>
                    <a:lnTo>
                      <a:pt x="0" y="331"/>
                    </a:lnTo>
                    <a:lnTo>
                      <a:pt x="137" y="453"/>
                    </a:lnTo>
                    <a:lnTo>
                      <a:pt x="130" y="392"/>
                    </a:lnTo>
                    <a:cubicBezTo>
                      <a:pt x="152" y="394"/>
                      <a:pt x="186" y="396"/>
                      <a:pt x="207" y="394"/>
                    </a:cubicBezTo>
                    <a:cubicBezTo>
                      <a:pt x="242" y="390"/>
                      <a:pt x="249" y="369"/>
                      <a:pt x="265" y="341"/>
                    </a:cubicBezTo>
                    <a:cubicBezTo>
                      <a:pt x="281" y="314"/>
                      <a:pt x="324" y="198"/>
                      <a:pt x="324" y="198"/>
                    </a:cubicBezTo>
                    <a:cubicBezTo>
                      <a:pt x="324" y="198"/>
                      <a:pt x="288" y="243"/>
                      <a:pt x="256" y="262"/>
                    </a:cubicBezTo>
                    <a:close/>
                    <a:moveTo>
                      <a:pt x="102" y="82"/>
                    </a:moveTo>
                    <a:lnTo>
                      <a:pt x="102" y="82"/>
                    </a:lnTo>
                    <a:lnTo>
                      <a:pt x="223" y="246"/>
                    </a:lnTo>
                    <a:cubicBezTo>
                      <a:pt x="223" y="246"/>
                      <a:pt x="239" y="255"/>
                      <a:pt x="279" y="219"/>
                    </a:cubicBezTo>
                    <a:cubicBezTo>
                      <a:pt x="308" y="192"/>
                      <a:pt x="317" y="174"/>
                      <a:pt x="317" y="174"/>
                    </a:cubicBezTo>
                    <a:cubicBezTo>
                      <a:pt x="317" y="174"/>
                      <a:pt x="323" y="161"/>
                      <a:pt x="305" y="134"/>
                    </a:cubicBezTo>
                    <a:cubicBezTo>
                      <a:pt x="288" y="108"/>
                      <a:pt x="203" y="0"/>
                      <a:pt x="203" y="0"/>
                    </a:cubicBezTo>
                    <a:lnTo>
                      <a:pt x="102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6" name="Freeform 46"/>
            <p:cNvSpPr>
              <a:spLocks noEditPoints="1"/>
            </p:cNvSpPr>
            <p:nvPr/>
          </p:nvSpPr>
          <p:spPr bwMode="auto">
            <a:xfrm>
              <a:off x="7679503" y="4150066"/>
              <a:ext cx="431179" cy="556078"/>
            </a:xfrm>
            <a:custGeom>
              <a:avLst/>
              <a:gdLst>
                <a:gd name="T0" fmla="*/ 394 w 527"/>
                <a:gd name="T1" fmla="*/ 362 h 679"/>
                <a:gd name="T2" fmla="*/ 340 w 527"/>
                <a:gd name="T3" fmla="*/ 239 h 679"/>
                <a:gd name="T4" fmla="*/ 276 w 527"/>
                <a:gd name="T5" fmla="*/ 270 h 679"/>
                <a:gd name="T6" fmla="*/ 257 w 527"/>
                <a:gd name="T7" fmla="*/ 247 h 679"/>
                <a:gd name="T8" fmla="*/ 256 w 527"/>
                <a:gd name="T9" fmla="*/ 242 h 679"/>
                <a:gd name="T10" fmla="*/ 255 w 527"/>
                <a:gd name="T11" fmla="*/ 237 h 679"/>
                <a:gd name="T12" fmla="*/ 255 w 527"/>
                <a:gd name="T13" fmla="*/ 231 h 679"/>
                <a:gd name="T14" fmla="*/ 255 w 527"/>
                <a:gd name="T15" fmla="*/ 227 h 679"/>
                <a:gd name="T16" fmla="*/ 256 w 527"/>
                <a:gd name="T17" fmla="*/ 222 h 679"/>
                <a:gd name="T18" fmla="*/ 258 w 527"/>
                <a:gd name="T19" fmla="*/ 217 h 679"/>
                <a:gd name="T20" fmla="*/ 261 w 527"/>
                <a:gd name="T21" fmla="*/ 211 h 679"/>
                <a:gd name="T22" fmla="*/ 275 w 527"/>
                <a:gd name="T23" fmla="*/ 196 h 679"/>
                <a:gd name="T24" fmla="*/ 437 w 527"/>
                <a:gd name="T25" fmla="*/ 174 h 679"/>
                <a:gd name="T26" fmla="*/ 349 w 527"/>
                <a:gd name="T27" fmla="*/ 69 h 679"/>
                <a:gd name="T28" fmla="*/ 274 w 527"/>
                <a:gd name="T29" fmla="*/ 138 h 679"/>
                <a:gd name="T30" fmla="*/ 254 w 527"/>
                <a:gd name="T31" fmla="*/ 138 h 679"/>
                <a:gd name="T32" fmla="*/ 225 w 527"/>
                <a:gd name="T33" fmla="*/ 144 h 679"/>
                <a:gd name="T34" fmla="*/ 207 w 527"/>
                <a:gd name="T35" fmla="*/ 150 h 679"/>
                <a:gd name="T36" fmla="*/ 198 w 527"/>
                <a:gd name="T37" fmla="*/ 155 h 679"/>
                <a:gd name="T38" fmla="*/ 189 w 527"/>
                <a:gd name="T39" fmla="*/ 159 h 679"/>
                <a:gd name="T40" fmla="*/ 181 w 527"/>
                <a:gd name="T41" fmla="*/ 165 h 679"/>
                <a:gd name="T42" fmla="*/ 165 w 527"/>
                <a:gd name="T43" fmla="*/ 177 h 679"/>
                <a:gd name="T44" fmla="*/ 158 w 527"/>
                <a:gd name="T45" fmla="*/ 184 h 679"/>
                <a:gd name="T46" fmla="*/ 151 w 527"/>
                <a:gd name="T47" fmla="*/ 193 h 679"/>
                <a:gd name="T48" fmla="*/ 145 w 527"/>
                <a:gd name="T49" fmla="*/ 200 h 679"/>
                <a:gd name="T50" fmla="*/ 138 w 527"/>
                <a:gd name="T51" fmla="*/ 211 h 679"/>
                <a:gd name="T52" fmla="*/ 181 w 527"/>
                <a:gd name="T53" fmla="*/ 430 h 679"/>
                <a:gd name="T54" fmla="*/ 17 w 527"/>
                <a:gd name="T55" fmla="*/ 580 h 679"/>
                <a:gd name="T56" fmla="*/ 44 w 527"/>
                <a:gd name="T57" fmla="*/ 667 h 679"/>
                <a:gd name="T58" fmla="*/ 91 w 527"/>
                <a:gd name="T59" fmla="*/ 614 h 679"/>
                <a:gd name="T60" fmla="*/ 140 w 527"/>
                <a:gd name="T61" fmla="*/ 532 h 679"/>
                <a:gd name="T62" fmla="*/ 253 w 527"/>
                <a:gd name="T63" fmla="*/ 434 h 679"/>
                <a:gd name="T64" fmla="*/ 256 w 527"/>
                <a:gd name="T65" fmla="*/ 434 h 679"/>
                <a:gd name="T66" fmla="*/ 264 w 527"/>
                <a:gd name="T67" fmla="*/ 435 h 679"/>
                <a:gd name="T68" fmla="*/ 272 w 527"/>
                <a:gd name="T69" fmla="*/ 435 h 679"/>
                <a:gd name="T70" fmla="*/ 280 w 527"/>
                <a:gd name="T71" fmla="*/ 434 h 679"/>
                <a:gd name="T72" fmla="*/ 301 w 527"/>
                <a:gd name="T73" fmla="*/ 198 h 679"/>
                <a:gd name="T74" fmla="*/ 298 w 527"/>
                <a:gd name="T75" fmla="*/ 190 h 679"/>
                <a:gd name="T76" fmla="*/ 329 w 527"/>
                <a:gd name="T77" fmla="*/ 203 h 679"/>
                <a:gd name="T78" fmla="*/ 364 w 527"/>
                <a:gd name="T79" fmla="*/ 87 h 679"/>
                <a:gd name="T80" fmla="*/ 485 w 527"/>
                <a:gd name="T81" fmla="*/ 44 h 679"/>
                <a:gd name="T82" fmla="*/ 376 w 527"/>
                <a:gd name="T83" fmla="*/ 187 h 679"/>
                <a:gd name="T84" fmla="*/ 366 w 527"/>
                <a:gd name="T85" fmla="*/ 176 h 679"/>
                <a:gd name="T86" fmla="*/ 364 w 527"/>
                <a:gd name="T87" fmla="*/ 175 h 679"/>
                <a:gd name="T88" fmla="*/ 358 w 527"/>
                <a:gd name="T89" fmla="*/ 170 h 679"/>
                <a:gd name="T90" fmla="*/ 351 w 527"/>
                <a:gd name="T91" fmla="*/ 165 h 679"/>
                <a:gd name="T92" fmla="*/ 342 w 527"/>
                <a:gd name="T93" fmla="*/ 159 h 679"/>
                <a:gd name="T94" fmla="*/ 333 w 527"/>
                <a:gd name="T95" fmla="*/ 154 h 679"/>
                <a:gd name="T96" fmla="*/ 313 w 527"/>
                <a:gd name="T97" fmla="*/ 145 h 679"/>
                <a:gd name="T98" fmla="*/ 37 w 527"/>
                <a:gd name="T99" fmla="*/ 592 h 679"/>
                <a:gd name="T100" fmla="*/ 125 w 527"/>
                <a:gd name="T101" fmla="*/ 444 h 679"/>
                <a:gd name="T102" fmla="*/ 41 w 527"/>
                <a:gd name="T103" fmla="*/ 613 h 679"/>
                <a:gd name="T104" fmla="*/ 37 w 527"/>
                <a:gd name="T105" fmla="*/ 592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27" h="679">
                  <a:moveTo>
                    <a:pt x="320" y="425"/>
                  </a:moveTo>
                  <a:cubicBezTo>
                    <a:pt x="350" y="413"/>
                    <a:pt x="376" y="392"/>
                    <a:pt x="394" y="362"/>
                  </a:cubicBezTo>
                  <a:cubicBezTo>
                    <a:pt x="421" y="316"/>
                    <a:pt x="421" y="262"/>
                    <a:pt x="398" y="217"/>
                  </a:cubicBezTo>
                  <a:cubicBezTo>
                    <a:pt x="378" y="228"/>
                    <a:pt x="358" y="236"/>
                    <a:pt x="340" y="239"/>
                  </a:cubicBezTo>
                  <a:cubicBezTo>
                    <a:pt x="339" y="245"/>
                    <a:pt x="338" y="250"/>
                    <a:pt x="335" y="255"/>
                  </a:cubicBezTo>
                  <a:cubicBezTo>
                    <a:pt x="322" y="275"/>
                    <a:pt x="296" y="282"/>
                    <a:pt x="276" y="270"/>
                  </a:cubicBezTo>
                  <a:cubicBezTo>
                    <a:pt x="268" y="265"/>
                    <a:pt x="262" y="259"/>
                    <a:pt x="259" y="251"/>
                  </a:cubicBezTo>
                  <a:cubicBezTo>
                    <a:pt x="258" y="250"/>
                    <a:pt x="257" y="248"/>
                    <a:pt x="257" y="247"/>
                  </a:cubicBezTo>
                  <a:cubicBezTo>
                    <a:pt x="257" y="246"/>
                    <a:pt x="257" y="246"/>
                    <a:pt x="257" y="246"/>
                  </a:cubicBezTo>
                  <a:cubicBezTo>
                    <a:pt x="256" y="245"/>
                    <a:pt x="256" y="243"/>
                    <a:pt x="256" y="242"/>
                  </a:cubicBezTo>
                  <a:cubicBezTo>
                    <a:pt x="256" y="242"/>
                    <a:pt x="256" y="241"/>
                    <a:pt x="255" y="241"/>
                  </a:cubicBezTo>
                  <a:cubicBezTo>
                    <a:pt x="255" y="240"/>
                    <a:pt x="255" y="238"/>
                    <a:pt x="255" y="237"/>
                  </a:cubicBezTo>
                  <a:cubicBezTo>
                    <a:pt x="255" y="237"/>
                    <a:pt x="255" y="236"/>
                    <a:pt x="255" y="236"/>
                  </a:cubicBezTo>
                  <a:cubicBezTo>
                    <a:pt x="255" y="235"/>
                    <a:pt x="255" y="233"/>
                    <a:pt x="255" y="231"/>
                  </a:cubicBezTo>
                  <a:cubicBezTo>
                    <a:pt x="255" y="231"/>
                    <a:pt x="255" y="231"/>
                    <a:pt x="255" y="231"/>
                  </a:cubicBezTo>
                  <a:cubicBezTo>
                    <a:pt x="255" y="230"/>
                    <a:pt x="255" y="228"/>
                    <a:pt x="255" y="227"/>
                  </a:cubicBezTo>
                  <a:cubicBezTo>
                    <a:pt x="255" y="226"/>
                    <a:pt x="255" y="226"/>
                    <a:pt x="255" y="225"/>
                  </a:cubicBezTo>
                  <a:cubicBezTo>
                    <a:pt x="256" y="224"/>
                    <a:pt x="256" y="223"/>
                    <a:pt x="256" y="222"/>
                  </a:cubicBezTo>
                  <a:cubicBezTo>
                    <a:pt x="256" y="221"/>
                    <a:pt x="257" y="221"/>
                    <a:pt x="257" y="220"/>
                  </a:cubicBezTo>
                  <a:cubicBezTo>
                    <a:pt x="257" y="219"/>
                    <a:pt x="257" y="218"/>
                    <a:pt x="258" y="217"/>
                  </a:cubicBezTo>
                  <a:cubicBezTo>
                    <a:pt x="258" y="217"/>
                    <a:pt x="258" y="216"/>
                    <a:pt x="258" y="216"/>
                  </a:cubicBezTo>
                  <a:cubicBezTo>
                    <a:pt x="259" y="214"/>
                    <a:pt x="260" y="213"/>
                    <a:pt x="261" y="211"/>
                  </a:cubicBezTo>
                  <a:cubicBezTo>
                    <a:pt x="262" y="210"/>
                    <a:pt x="263" y="208"/>
                    <a:pt x="264" y="207"/>
                  </a:cubicBezTo>
                  <a:cubicBezTo>
                    <a:pt x="267" y="203"/>
                    <a:pt x="271" y="199"/>
                    <a:pt x="275" y="196"/>
                  </a:cubicBezTo>
                  <a:cubicBezTo>
                    <a:pt x="277" y="203"/>
                    <a:pt x="279" y="209"/>
                    <a:pt x="283" y="213"/>
                  </a:cubicBezTo>
                  <a:cubicBezTo>
                    <a:pt x="307" y="242"/>
                    <a:pt x="376" y="225"/>
                    <a:pt x="437" y="174"/>
                  </a:cubicBezTo>
                  <a:cubicBezTo>
                    <a:pt x="498" y="123"/>
                    <a:pt x="527" y="58"/>
                    <a:pt x="503" y="29"/>
                  </a:cubicBezTo>
                  <a:cubicBezTo>
                    <a:pt x="479" y="0"/>
                    <a:pt x="410" y="18"/>
                    <a:pt x="349" y="69"/>
                  </a:cubicBezTo>
                  <a:cubicBezTo>
                    <a:pt x="322" y="91"/>
                    <a:pt x="302" y="116"/>
                    <a:pt x="289" y="140"/>
                  </a:cubicBezTo>
                  <a:cubicBezTo>
                    <a:pt x="284" y="139"/>
                    <a:pt x="279" y="138"/>
                    <a:pt x="274" y="138"/>
                  </a:cubicBezTo>
                  <a:lnTo>
                    <a:pt x="274" y="138"/>
                  </a:lnTo>
                  <a:cubicBezTo>
                    <a:pt x="268" y="138"/>
                    <a:pt x="261" y="138"/>
                    <a:pt x="254" y="138"/>
                  </a:cubicBezTo>
                  <a:cubicBezTo>
                    <a:pt x="254" y="138"/>
                    <a:pt x="254" y="138"/>
                    <a:pt x="254" y="138"/>
                  </a:cubicBezTo>
                  <a:cubicBezTo>
                    <a:pt x="244" y="139"/>
                    <a:pt x="235" y="141"/>
                    <a:pt x="225" y="144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19" y="145"/>
                    <a:pt x="213" y="148"/>
                    <a:pt x="207" y="150"/>
                  </a:cubicBezTo>
                  <a:cubicBezTo>
                    <a:pt x="206" y="150"/>
                    <a:pt x="206" y="151"/>
                    <a:pt x="206" y="151"/>
                  </a:cubicBezTo>
                  <a:cubicBezTo>
                    <a:pt x="203" y="152"/>
                    <a:pt x="200" y="153"/>
                    <a:pt x="198" y="155"/>
                  </a:cubicBezTo>
                  <a:cubicBezTo>
                    <a:pt x="197" y="155"/>
                    <a:pt x="197" y="155"/>
                    <a:pt x="197" y="155"/>
                  </a:cubicBezTo>
                  <a:cubicBezTo>
                    <a:pt x="194" y="156"/>
                    <a:pt x="191" y="158"/>
                    <a:pt x="189" y="159"/>
                  </a:cubicBezTo>
                  <a:cubicBezTo>
                    <a:pt x="188" y="160"/>
                    <a:pt x="188" y="160"/>
                    <a:pt x="188" y="160"/>
                  </a:cubicBezTo>
                  <a:cubicBezTo>
                    <a:pt x="185" y="162"/>
                    <a:pt x="183" y="163"/>
                    <a:pt x="181" y="165"/>
                  </a:cubicBezTo>
                  <a:cubicBezTo>
                    <a:pt x="180" y="165"/>
                    <a:pt x="180" y="165"/>
                    <a:pt x="179" y="166"/>
                  </a:cubicBezTo>
                  <a:cubicBezTo>
                    <a:pt x="174" y="169"/>
                    <a:pt x="170" y="173"/>
                    <a:pt x="165" y="177"/>
                  </a:cubicBezTo>
                  <a:cubicBezTo>
                    <a:pt x="165" y="178"/>
                    <a:pt x="164" y="178"/>
                    <a:pt x="163" y="179"/>
                  </a:cubicBezTo>
                  <a:cubicBezTo>
                    <a:pt x="162" y="181"/>
                    <a:pt x="160" y="183"/>
                    <a:pt x="158" y="184"/>
                  </a:cubicBezTo>
                  <a:cubicBezTo>
                    <a:pt x="158" y="185"/>
                    <a:pt x="157" y="185"/>
                    <a:pt x="157" y="186"/>
                  </a:cubicBezTo>
                  <a:cubicBezTo>
                    <a:pt x="155" y="188"/>
                    <a:pt x="153" y="190"/>
                    <a:pt x="151" y="193"/>
                  </a:cubicBezTo>
                  <a:cubicBezTo>
                    <a:pt x="150" y="193"/>
                    <a:pt x="150" y="194"/>
                    <a:pt x="149" y="194"/>
                  </a:cubicBezTo>
                  <a:cubicBezTo>
                    <a:pt x="148" y="196"/>
                    <a:pt x="146" y="198"/>
                    <a:pt x="145" y="200"/>
                  </a:cubicBezTo>
                  <a:cubicBezTo>
                    <a:pt x="144" y="201"/>
                    <a:pt x="144" y="202"/>
                    <a:pt x="143" y="203"/>
                  </a:cubicBezTo>
                  <a:cubicBezTo>
                    <a:pt x="142" y="205"/>
                    <a:pt x="140" y="208"/>
                    <a:pt x="138" y="211"/>
                  </a:cubicBezTo>
                  <a:cubicBezTo>
                    <a:pt x="96" y="281"/>
                    <a:pt x="120" y="372"/>
                    <a:pt x="190" y="414"/>
                  </a:cubicBezTo>
                  <a:lnTo>
                    <a:pt x="181" y="430"/>
                  </a:lnTo>
                  <a:cubicBezTo>
                    <a:pt x="161" y="418"/>
                    <a:pt x="145" y="403"/>
                    <a:pt x="132" y="386"/>
                  </a:cubicBezTo>
                  <a:lnTo>
                    <a:pt x="17" y="580"/>
                  </a:lnTo>
                  <a:cubicBezTo>
                    <a:pt x="0" y="609"/>
                    <a:pt x="9" y="647"/>
                    <a:pt x="39" y="664"/>
                  </a:cubicBezTo>
                  <a:lnTo>
                    <a:pt x="44" y="667"/>
                  </a:lnTo>
                  <a:cubicBezTo>
                    <a:pt x="64" y="679"/>
                    <a:pt x="88" y="678"/>
                    <a:pt x="106" y="667"/>
                  </a:cubicBezTo>
                  <a:lnTo>
                    <a:pt x="91" y="614"/>
                  </a:lnTo>
                  <a:lnTo>
                    <a:pt x="158" y="595"/>
                  </a:lnTo>
                  <a:lnTo>
                    <a:pt x="140" y="532"/>
                  </a:lnTo>
                  <a:lnTo>
                    <a:pt x="204" y="519"/>
                  </a:lnTo>
                  <a:lnTo>
                    <a:pt x="253" y="434"/>
                  </a:lnTo>
                  <a:cubicBezTo>
                    <a:pt x="254" y="434"/>
                    <a:pt x="254" y="434"/>
                    <a:pt x="255" y="434"/>
                  </a:cubicBezTo>
                  <a:cubicBezTo>
                    <a:pt x="255" y="434"/>
                    <a:pt x="256" y="434"/>
                    <a:pt x="256" y="434"/>
                  </a:cubicBezTo>
                  <a:cubicBezTo>
                    <a:pt x="258" y="435"/>
                    <a:pt x="260" y="435"/>
                    <a:pt x="263" y="435"/>
                  </a:cubicBezTo>
                  <a:cubicBezTo>
                    <a:pt x="263" y="435"/>
                    <a:pt x="264" y="435"/>
                    <a:pt x="264" y="435"/>
                  </a:cubicBezTo>
                  <a:cubicBezTo>
                    <a:pt x="266" y="435"/>
                    <a:pt x="269" y="435"/>
                    <a:pt x="271" y="435"/>
                  </a:cubicBezTo>
                  <a:cubicBezTo>
                    <a:pt x="271" y="435"/>
                    <a:pt x="272" y="435"/>
                    <a:pt x="272" y="435"/>
                  </a:cubicBezTo>
                  <a:cubicBezTo>
                    <a:pt x="275" y="435"/>
                    <a:pt x="277" y="434"/>
                    <a:pt x="280" y="434"/>
                  </a:cubicBezTo>
                  <a:cubicBezTo>
                    <a:pt x="280" y="434"/>
                    <a:pt x="280" y="434"/>
                    <a:pt x="280" y="434"/>
                  </a:cubicBezTo>
                  <a:cubicBezTo>
                    <a:pt x="294" y="433"/>
                    <a:pt x="307" y="430"/>
                    <a:pt x="320" y="425"/>
                  </a:cubicBezTo>
                  <a:close/>
                  <a:moveTo>
                    <a:pt x="301" y="198"/>
                  </a:moveTo>
                  <a:lnTo>
                    <a:pt x="301" y="198"/>
                  </a:lnTo>
                  <a:cubicBezTo>
                    <a:pt x="299" y="196"/>
                    <a:pt x="298" y="194"/>
                    <a:pt x="298" y="190"/>
                  </a:cubicBezTo>
                  <a:cubicBezTo>
                    <a:pt x="305" y="190"/>
                    <a:pt x="313" y="192"/>
                    <a:pt x="320" y="196"/>
                  </a:cubicBezTo>
                  <a:cubicBezTo>
                    <a:pt x="323" y="198"/>
                    <a:pt x="326" y="201"/>
                    <a:pt x="329" y="203"/>
                  </a:cubicBezTo>
                  <a:cubicBezTo>
                    <a:pt x="315" y="205"/>
                    <a:pt x="305" y="203"/>
                    <a:pt x="301" y="198"/>
                  </a:cubicBezTo>
                  <a:close/>
                  <a:moveTo>
                    <a:pt x="364" y="87"/>
                  </a:moveTo>
                  <a:lnTo>
                    <a:pt x="364" y="87"/>
                  </a:lnTo>
                  <a:cubicBezTo>
                    <a:pt x="419" y="40"/>
                    <a:pt x="474" y="30"/>
                    <a:pt x="485" y="44"/>
                  </a:cubicBezTo>
                  <a:cubicBezTo>
                    <a:pt x="497" y="58"/>
                    <a:pt x="477" y="110"/>
                    <a:pt x="422" y="156"/>
                  </a:cubicBezTo>
                  <a:cubicBezTo>
                    <a:pt x="406" y="169"/>
                    <a:pt x="391" y="179"/>
                    <a:pt x="376" y="187"/>
                  </a:cubicBezTo>
                  <a:cubicBezTo>
                    <a:pt x="373" y="183"/>
                    <a:pt x="370" y="180"/>
                    <a:pt x="366" y="176"/>
                  </a:cubicBezTo>
                  <a:cubicBezTo>
                    <a:pt x="366" y="176"/>
                    <a:pt x="366" y="176"/>
                    <a:pt x="366" y="176"/>
                  </a:cubicBezTo>
                  <a:cubicBezTo>
                    <a:pt x="366" y="176"/>
                    <a:pt x="366" y="176"/>
                    <a:pt x="366" y="176"/>
                  </a:cubicBezTo>
                  <a:cubicBezTo>
                    <a:pt x="365" y="176"/>
                    <a:pt x="365" y="175"/>
                    <a:pt x="364" y="175"/>
                  </a:cubicBezTo>
                  <a:cubicBezTo>
                    <a:pt x="363" y="174"/>
                    <a:pt x="362" y="173"/>
                    <a:pt x="360" y="171"/>
                  </a:cubicBezTo>
                  <a:cubicBezTo>
                    <a:pt x="360" y="171"/>
                    <a:pt x="359" y="170"/>
                    <a:pt x="358" y="170"/>
                  </a:cubicBezTo>
                  <a:cubicBezTo>
                    <a:pt x="357" y="169"/>
                    <a:pt x="356" y="168"/>
                    <a:pt x="354" y="167"/>
                  </a:cubicBezTo>
                  <a:cubicBezTo>
                    <a:pt x="353" y="166"/>
                    <a:pt x="352" y="165"/>
                    <a:pt x="351" y="165"/>
                  </a:cubicBezTo>
                  <a:cubicBezTo>
                    <a:pt x="350" y="164"/>
                    <a:pt x="349" y="163"/>
                    <a:pt x="348" y="163"/>
                  </a:cubicBezTo>
                  <a:cubicBezTo>
                    <a:pt x="346" y="161"/>
                    <a:pt x="344" y="160"/>
                    <a:pt x="342" y="159"/>
                  </a:cubicBezTo>
                  <a:cubicBezTo>
                    <a:pt x="339" y="157"/>
                    <a:pt x="337" y="156"/>
                    <a:pt x="334" y="154"/>
                  </a:cubicBezTo>
                  <a:cubicBezTo>
                    <a:pt x="334" y="154"/>
                    <a:pt x="334" y="154"/>
                    <a:pt x="333" y="154"/>
                  </a:cubicBezTo>
                  <a:cubicBezTo>
                    <a:pt x="331" y="153"/>
                    <a:pt x="328" y="151"/>
                    <a:pt x="326" y="150"/>
                  </a:cubicBezTo>
                  <a:cubicBezTo>
                    <a:pt x="321" y="148"/>
                    <a:pt x="317" y="147"/>
                    <a:pt x="313" y="145"/>
                  </a:cubicBezTo>
                  <a:cubicBezTo>
                    <a:pt x="323" y="127"/>
                    <a:pt x="340" y="106"/>
                    <a:pt x="364" y="87"/>
                  </a:cubicBezTo>
                  <a:close/>
                  <a:moveTo>
                    <a:pt x="37" y="592"/>
                  </a:moveTo>
                  <a:lnTo>
                    <a:pt x="37" y="592"/>
                  </a:lnTo>
                  <a:lnTo>
                    <a:pt x="125" y="444"/>
                  </a:lnTo>
                  <a:lnTo>
                    <a:pt x="136" y="451"/>
                  </a:lnTo>
                  <a:lnTo>
                    <a:pt x="41" y="613"/>
                  </a:lnTo>
                  <a:cubicBezTo>
                    <a:pt x="38" y="618"/>
                    <a:pt x="36" y="623"/>
                    <a:pt x="36" y="628"/>
                  </a:cubicBezTo>
                  <a:cubicBezTo>
                    <a:pt x="30" y="617"/>
                    <a:pt x="30" y="603"/>
                    <a:pt x="37" y="5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3000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8060" y="551542"/>
            <a:ext cx="4993639" cy="615680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888" y="1193502"/>
            <a:ext cx="6996791" cy="5247593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83817" y="6188475"/>
            <a:ext cx="3702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最</a:t>
            </a:r>
            <a:r>
              <a:rPr lang="en-US" altLang="zh-CN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/</a:t>
            </a:r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美</a:t>
            </a:r>
            <a:r>
              <a:rPr lang="en-US" altLang="zh-CN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/</a:t>
            </a:r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的</a:t>
            </a:r>
            <a:r>
              <a:rPr lang="en-US" altLang="zh-CN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/</a:t>
            </a:r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晴</a:t>
            </a:r>
            <a:r>
              <a:rPr lang="en-US" altLang="zh-CN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/</a:t>
            </a:r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天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3056902" y="2265032"/>
            <a:ext cx="0" cy="1557338"/>
          </a:xfrm>
          <a:prstGeom prst="line">
            <a:avLst/>
          </a:prstGeom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2120349" y="2118069"/>
            <a:ext cx="1523297" cy="1668581"/>
            <a:chOff x="2120349" y="2118069"/>
            <a:chExt cx="1523297" cy="1668581"/>
          </a:xfrm>
        </p:grpSpPr>
        <p:sp>
          <p:nvSpPr>
            <p:cNvPr id="5" name="文本框 4"/>
            <p:cNvSpPr txBox="1"/>
            <p:nvPr/>
          </p:nvSpPr>
          <p:spPr>
            <a:xfrm>
              <a:off x="2120349" y="2118069"/>
              <a:ext cx="90114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b="1" spc="6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目</a:t>
              </a:r>
              <a:endParaRPr lang="en-US" altLang="zh-CN" sz="4800" b="1" spc="6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  <a:p>
              <a:r>
                <a:rPr lang="zh-CN" altLang="en-US" sz="4800" b="1" spc="6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录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151203" y="2300752"/>
              <a:ext cx="492443" cy="14858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000" spc="6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content</a:t>
              </a:r>
              <a:endParaRPr lang="zh-CN" altLang="en-US" sz="2000" spc="6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151036" y="1156548"/>
            <a:ext cx="5493027" cy="1180909"/>
            <a:chOff x="4151036" y="1156548"/>
            <a:chExt cx="5493027" cy="1180909"/>
          </a:xfrm>
        </p:grpSpPr>
        <p:grpSp>
          <p:nvGrpSpPr>
            <p:cNvPr id="8" name="组合 7"/>
            <p:cNvGrpSpPr/>
            <p:nvPr/>
          </p:nvGrpSpPr>
          <p:grpSpPr>
            <a:xfrm>
              <a:off x="4151036" y="1290486"/>
              <a:ext cx="485775" cy="485775"/>
              <a:chOff x="4243387" y="971550"/>
              <a:chExt cx="485775" cy="485775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4357688" y="1085851"/>
                <a:ext cx="274981" cy="274981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4243387" y="971550"/>
                <a:ext cx="485775" cy="485775"/>
              </a:xfrm>
              <a:prstGeom prst="ellipse">
                <a:avLst/>
              </a:prstGeom>
              <a:noFill/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4829175" y="1156548"/>
              <a:ext cx="4814888" cy="1180909"/>
              <a:chOff x="4829175" y="1156548"/>
              <a:chExt cx="4814888" cy="1180909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5143500" y="1156548"/>
                <a:ext cx="3757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300" dirty="0">
                    <a:solidFill>
                      <a:srgbClr val="FF7C80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幸福起航</a:t>
                </a:r>
                <a:r>
                  <a:rPr lang="en-US" altLang="zh-CN" sz="2800" spc="300" dirty="0">
                    <a:solidFill>
                      <a:srgbClr val="FF7C80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——</a:t>
                </a:r>
                <a:r>
                  <a:rPr lang="zh-CN" altLang="en-US" sz="2800" spc="300" dirty="0">
                    <a:solidFill>
                      <a:srgbClr val="FF7C80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相识篇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4829175" y="1752682"/>
                <a:ext cx="48148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FF7C80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Write   your  brilliant  title   Write   your  brilliant  title    </a:t>
                </a:r>
                <a:endParaRPr lang="zh-CN" altLang="en-US" sz="16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  <a:p>
                <a:r>
                  <a:rPr lang="en-US" altLang="zh-CN" sz="1600" dirty="0">
                    <a:solidFill>
                      <a:srgbClr val="FF7C80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 </a:t>
                </a:r>
                <a:endParaRPr lang="zh-CN" altLang="en-US" sz="16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4123703" y="2410371"/>
            <a:ext cx="5520360" cy="1180909"/>
            <a:chOff x="4123703" y="2410371"/>
            <a:chExt cx="5520360" cy="1180909"/>
          </a:xfrm>
        </p:grpSpPr>
        <p:grpSp>
          <p:nvGrpSpPr>
            <p:cNvPr id="15" name="组合 14"/>
            <p:cNvGrpSpPr/>
            <p:nvPr/>
          </p:nvGrpSpPr>
          <p:grpSpPr>
            <a:xfrm>
              <a:off x="4123703" y="2545716"/>
              <a:ext cx="485775" cy="485775"/>
              <a:chOff x="4243387" y="971550"/>
              <a:chExt cx="485775" cy="485775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4357688" y="1085851"/>
                <a:ext cx="274981" cy="274981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4243387" y="971550"/>
                <a:ext cx="485775" cy="485775"/>
              </a:xfrm>
              <a:prstGeom prst="ellipse">
                <a:avLst/>
              </a:prstGeom>
              <a:noFill/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4829175" y="2410371"/>
              <a:ext cx="4814888" cy="1180909"/>
              <a:chOff x="4829175" y="1156548"/>
              <a:chExt cx="4814888" cy="1180909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5143500" y="1156548"/>
                <a:ext cx="3757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300" dirty="0">
                    <a:solidFill>
                      <a:srgbClr val="FF7C80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幸福起航</a:t>
                </a:r>
                <a:r>
                  <a:rPr lang="en-US" altLang="zh-CN" sz="2800" spc="300" dirty="0">
                    <a:solidFill>
                      <a:srgbClr val="FF7C80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——</a:t>
                </a:r>
                <a:r>
                  <a:rPr lang="zh-CN" altLang="en-US" sz="2800" spc="300" dirty="0">
                    <a:solidFill>
                      <a:srgbClr val="FF7C80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相知篇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4829175" y="1752682"/>
                <a:ext cx="48148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FF7C80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Write   your  brilliant  title   Write   your  brilliant  title    </a:t>
                </a:r>
                <a:endParaRPr lang="zh-CN" altLang="en-US" sz="16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  <a:p>
                <a:r>
                  <a:rPr lang="en-US" altLang="zh-CN" sz="1600" dirty="0">
                    <a:solidFill>
                      <a:srgbClr val="FF7C80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 </a:t>
                </a:r>
                <a:endParaRPr lang="zh-CN" altLang="en-US" sz="16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4114800" y="3528333"/>
            <a:ext cx="5520360" cy="1180909"/>
            <a:chOff x="4114800" y="3528333"/>
            <a:chExt cx="5520360" cy="1180909"/>
          </a:xfrm>
        </p:grpSpPr>
        <p:grpSp>
          <p:nvGrpSpPr>
            <p:cNvPr id="22" name="组合 21"/>
            <p:cNvGrpSpPr/>
            <p:nvPr/>
          </p:nvGrpSpPr>
          <p:grpSpPr>
            <a:xfrm>
              <a:off x="4114800" y="3729506"/>
              <a:ext cx="485775" cy="485775"/>
              <a:chOff x="4243387" y="971550"/>
              <a:chExt cx="485775" cy="485775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357688" y="1085851"/>
                <a:ext cx="274981" cy="274981"/>
              </a:xfrm>
              <a:prstGeom prst="ellipse">
                <a:avLst/>
              </a:prstGeom>
              <a:solidFill>
                <a:srgbClr val="FF7C80"/>
              </a:solidFill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243387" y="971550"/>
                <a:ext cx="485775" cy="485775"/>
              </a:xfrm>
              <a:prstGeom prst="ellipse">
                <a:avLst/>
              </a:prstGeom>
              <a:noFill/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820272" y="3528333"/>
              <a:ext cx="4814888" cy="1180909"/>
              <a:chOff x="4829175" y="1156548"/>
              <a:chExt cx="4814888" cy="1180909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5143500" y="1156548"/>
                <a:ext cx="3757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300" dirty="0">
                    <a:solidFill>
                      <a:srgbClr val="FF7C80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幸福起航</a:t>
                </a:r>
                <a:r>
                  <a:rPr lang="en-US" altLang="zh-CN" sz="2800" spc="300" dirty="0">
                    <a:solidFill>
                      <a:srgbClr val="FF7C80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——</a:t>
                </a:r>
                <a:r>
                  <a:rPr lang="zh-CN" altLang="en-US" sz="2800" spc="300" dirty="0">
                    <a:solidFill>
                      <a:srgbClr val="FF7C80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相爱篇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4829175" y="1752682"/>
                <a:ext cx="48148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FF7C80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Write   your  brilliant  title   Write   your  brilliant  title    </a:t>
                </a:r>
                <a:endParaRPr lang="zh-CN" altLang="en-US" sz="16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  <a:p>
                <a:r>
                  <a:rPr lang="en-US" altLang="zh-CN" sz="1600" dirty="0">
                    <a:solidFill>
                      <a:srgbClr val="FF7C80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 </a:t>
                </a:r>
                <a:endParaRPr lang="zh-CN" altLang="en-US" sz="16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4084982" y="4720601"/>
            <a:ext cx="5550178" cy="1180909"/>
            <a:chOff x="4084982" y="4720601"/>
            <a:chExt cx="5550178" cy="1180909"/>
          </a:xfrm>
        </p:grpSpPr>
        <p:grpSp>
          <p:nvGrpSpPr>
            <p:cNvPr id="29" name="组合 28"/>
            <p:cNvGrpSpPr/>
            <p:nvPr/>
          </p:nvGrpSpPr>
          <p:grpSpPr>
            <a:xfrm>
              <a:off x="4084982" y="4901545"/>
              <a:ext cx="485775" cy="485775"/>
              <a:chOff x="4243387" y="971550"/>
              <a:chExt cx="485775" cy="485775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4357688" y="1085851"/>
                <a:ext cx="274981" cy="274981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4243387" y="971550"/>
                <a:ext cx="485775" cy="485775"/>
              </a:xfrm>
              <a:prstGeom prst="ellipse">
                <a:avLst/>
              </a:prstGeom>
              <a:noFill/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4820272" y="4720601"/>
              <a:ext cx="4814888" cy="1180909"/>
              <a:chOff x="4829175" y="1156548"/>
              <a:chExt cx="4814888" cy="1180909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5143500" y="1156548"/>
                <a:ext cx="3757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300" dirty="0">
                    <a:solidFill>
                      <a:srgbClr val="FF7C80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幸福起航</a:t>
                </a:r>
                <a:r>
                  <a:rPr lang="en-US" altLang="zh-CN" sz="2800" spc="300" dirty="0">
                    <a:solidFill>
                      <a:srgbClr val="FF7C80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——</a:t>
                </a:r>
                <a:r>
                  <a:rPr lang="zh-CN" altLang="en-US" sz="2800" spc="300" dirty="0">
                    <a:solidFill>
                      <a:srgbClr val="FF7C80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相守篇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4829175" y="1752682"/>
                <a:ext cx="48148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FF7C80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Write   your  brilliant  title   Write   your  brilliant  title    </a:t>
                </a:r>
                <a:endParaRPr lang="zh-CN" altLang="en-US" sz="16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  <a:p>
                <a:r>
                  <a:rPr lang="en-US" altLang="zh-CN" sz="1600" dirty="0">
                    <a:solidFill>
                      <a:srgbClr val="FF7C80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 </a:t>
                </a:r>
                <a:endParaRPr lang="zh-CN" altLang="en-US" sz="16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</p:grp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83894" y="3500694"/>
            <a:ext cx="3201088" cy="2400816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08984" y="2176462"/>
            <a:ext cx="4424362" cy="1034292"/>
            <a:chOff x="3671888" y="1985962"/>
            <a:chExt cx="4424362" cy="1034292"/>
          </a:xfrm>
        </p:grpSpPr>
        <p:sp>
          <p:nvSpPr>
            <p:cNvPr id="3" name="椭圆 2"/>
            <p:cNvSpPr/>
            <p:nvPr/>
          </p:nvSpPr>
          <p:spPr>
            <a:xfrm>
              <a:off x="5228190" y="1985963"/>
              <a:ext cx="1034291" cy="1034291"/>
            </a:xfrm>
            <a:prstGeom prst="ellipse">
              <a:avLst/>
            </a:prstGeom>
            <a:solidFill>
              <a:srgbClr val="FF7C80"/>
            </a:solidFill>
            <a:ln w="12700">
              <a:solidFill>
                <a:srgbClr val="FF7C80"/>
              </a:solidFill>
            </a:ln>
            <a:effectLst>
              <a:outerShdw blurRad="127000" dist="50800" dir="5400000" sx="101000" sy="101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 smtClean="0"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1</a:t>
              </a:r>
              <a:endParaRPr lang="zh-CN" altLang="en-US" sz="3600" b="1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671888" y="1985963"/>
              <a:ext cx="13858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b="1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第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710363" y="1985962"/>
              <a:ext cx="13858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b="1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篇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713721" y="3461598"/>
            <a:ext cx="4814888" cy="1180909"/>
            <a:chOff x="4829175" y="1156548"/>
            <a:chExt cx="4814888" cy="1180909"/>
          </a:xfrm>
        </p:grpSpPr>
        <p:sp>
          <p:nvSpPr>
            <p:cNvPr id="7" name="文本框 6"/>
            <p:cNvSpPr txBox="1"/>
            <p:nvPr/>
          </p:nvSpPr>
          <p:spPr>
            <a:xfrm>
              <a:off x="5143500" y="1156548"/>
              <a:ext cx="3757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3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幸福起航</a:t>
              </a:r>
              <a:r>
                <a:rPr lang="en-US" altLang="zh-CN" sz="2800" spc="3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——</a:t>
              </a:r>
              <a:r>
                <a:rPr lang="zh-CN" altLang="en-US" sz="2800" spc="3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相识篇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829175" y="1752682"/>
              <a:ext cx="48148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Write   your  brilliant  title   Write   your  brilliant  title    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 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21830" y="6188475"/>
            <a:ext cx="10998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最</a:t>
            </a:r>
            <a:r>
              <a:rPr lang="en-US" altLang="zh-CN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/</a:t>
            </a:r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美</a:t>
            </a:r>
            <a:r>
              <a:rPr lang="en-US" altLang="zh-CN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/</a:t>
            </a:r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的</a:t>
            </a:r>
            <a:r>
              <a:rPr lang="en-US" altLang="zh-CN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/</a:t>
            </a:r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晴</a:t>
            </a:r>
            <a:r>
              <a:rPr lang="en-US" altLang="zh-CN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/</a:t>
            </a:r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天</a:t>
            </a: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6"/>
          <p:cNvSpPr txBox="1"/>
          <p:nvPr/>
        </p:nvSpPr>
        <p:spPr>
          <a:xfrm>
            <a:off x="4772562" y="316810"/>
            <a:ext cx="264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</a:t>
            </a:r>
            <a:r>
              <a:rPr lang="zh-CN" altLang="en-US" sz="2400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" name="文本框 6"/>
          <p:cNvSpPr txBox="1"/>
          <p:nvPr/>
        </p:nvSpPr>
        <p:spPr>
          <a:xfrm>
            <a:off x="2144684" y="685152"/>
            <a:ext cx="9077498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983310" y="1096616"/>
            <a:ext cx="225383" cy="0"/>
          </a:xfrm>
          <a:prstGeom prst="line">
            <a:avLst/>
          </a:prstGeom>
          <a:noFill/>
          <a:ln w="22225" cap="rnd" cmpd="sng" algn="ctr">
            <a:solidFill>
              <a:srgbClr val="F45474"/>
            </a:solidFill>
            <a:prstDash val="solid"/>
            <a:miter lim="800000"/>
          </a:ln>
          <a:effectLst/>
        </p:spPr>
      </p:cxn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1304456" y="2093110"/>
            <a:ext cx="751508" cy="749972"/>
          </a:xfrm>
          <a:prstGeom prst="roundRect">
            <a:avLst/>
          </a:prstGeom>
          <a:solidFill>
            <a:srgbClr val="F45474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sz="310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7"/>
          <p:cNvSpPr>
            <a:spLocks noEditPoints="1"/>
          </p:cNvSpPr>
          <p:nvPr/>
        </p:nvSpPr>
        <p:spPr bwMode="auto">
          <a:xfrm>
            <a:off x="1483708" y="2271995"/>
            <a:ext cx="393004" cy="392200"/>
          </a:xfrm>
          <a:custGeom>
            <a:avLst/>
            <a:gdLst>
              <a:gd name="T0" fmla="*/ 347 w 376"/>
              <a:gd name="T1" fmla="*/ 284 h 376"/>
              <a:gd name="T2" fmla="*/ 347 w 376"/>
              <a:gd name="T3" fmla="*/ 238 h 376"/>
              <a:gd name="T4" fmla="*/ 278 w 376"/>
              <a:gd name="T5" fmla="*/ 169 h 376"/>
              <a:gd name="T6" fmla="*/ 238 w 376"/>
              <a:gd name="T7" fmla="*/ 169 h 376"/>
              <a:gd name="T8" fmla="*/ 207 w 376"/>
              <a:gd name="T9" fmla="*/ 148 h 376"/>
              <a:gd name="T10" fmla="*/ 207 w 376"/>
              <a:gd name="T11" fmla="*/ 92 h 376"/>
              <a:gd name="T12" fmla="*/ 236 w 376"/>
              <a:gd name="T13" fmla="*/ 48 h 376"/>
              <a:gd name="T14" fmla="*/ 188 w 376"/>
              <a:gd name="T15" fmla="*/ 0 h 376"/>
              <a:gd name="T16" fmla="*/ 140 w 376"/>
              <a:gd name="T17" fmla="*/ 48 h 376"/>
              <a:gd name="T18" fmla="*/ 169 w 376"/>
              <a:gd name="T19" fmla="*/ 92 h 376"/>
              <a:gd name="T20" fmla="*/ 169 w 376"/>
              <a:gd name="T21" fmla="*/ 148 h 376"/>
              <a:gd name="T22" fmla="*/ 138 w 376"/>
              <a:gd name="T23" fmla="*/ 169 h 376"/>
              <a:gd name="T24" fmla="*/ 98 w 376"/>
              <a:gd name="T25" fmla="*/ 169 h 376"/>
              <a:gd name="T26" fmla="*/ 29 w 376"/>
              <a:gd name="T27" fmla="*/ 238 h 376"/>
              <a:gd name="T28" fmla="*/ 29 w 376"/>
              <a:gd name="T29" fmla="*/ 284 h 376"/>
              <a:gd name="T30" fmla="*/ 0 w 376"/>
              <a:gd name="T31" fmla="*/ 328 h 376"/>
              <a:gd name="T32" fmla="*/ 48 w 376"/>
              <a:gd name="T33" fmla="*/ 376 h 376"/>
              <a:gd name="T34" fmla="*/ 96 w 376"/>
              <a:gd name="T35" fmla="*/ 328 h 376"/>
              <a:gd name="T36" fmla="*/ 67 w 376"/>
              <a:gd name="T37" fmla="*/ 284 h 376"/>
              <a:gd name="T38" fmla="*/ 67 w 376"/>
              <a:gd name="T39" fmla="*/ 238 h 376"/>
              <a:gd name="T40" fmla="*/ 98 w 376"/>
              <a:gd name="T41" fmla="*/ 207 h 376"/>
              <a:gd name="T42" fmla="*/ 138 w 376"/>
              <a:gd name="T43" fmla="*/ 207 h 376"/>
              <a:gd name="T44" fmla="*/ 169 w 376"/>
              <a:gd name="T45" fmla="*/ 202 h 376"/>
              <a:gd name="T46" fmla="*/ 169 w 376"/>
              <a:gd name="T47" fmla="*/ 284 h 376"/>
              <a:gd name="T48" fmla="*/ 140 w 376"/>
              <a:gd name="T49" fmla="*/ 328 h 376"/>
              <a:gd name="T50" fmla="*/ 188 w 376"/>
              <a:gd name="T51" fmla="*/ 376 h 376"/>
              <a:gd name="T52" fmla="*/ 236 w 376"/>
              <a:gd name="T53" fmla="*/ 328 h 376"/>
              <a:gd name="T54" fmla="*/ 207 w 376"/>
              <a:gd name="T55" fmla="*/ 284 h 376"/>
              <a:gd name="T56" fmla="*/ 207 w 376"/>
              <a:gd name="T57" fmla="*/ 202 h 376"/>
              <a:gd name="T58" fmla="*/ 238 w 376"/>
              <a:gd name="T59" fmla="*/ 207 h 376"/>
              <a:gd name="T60" fmla="*/ 278 w 376"/>
              <a:gd name="T61" fmla="*/ 207 h 376"/>
              <a:gd name="T62" fmla="*/ 309 w 376"/>
              <a:gd name="T63" fmla="*/ 238 h 376"/>
              <a:gd name="T64" fmla="*/ 309 w 376"/>
              <a:gd name="T65" fmla="*/ 284 h 376"/>
              <a:gd name="T66" fmla="*/ 280 w 376"/>
              <a:gd name="T67" fmla="*/ 328 h 376"/>
              <a:gd name="T68" fmla="*/ 328 w 376"/>
              <a:gd name="T69" fmla="*/ 376 h 376"/>
              <a:gd name="T70" fmla="*/ 376 w 376"/>
              <a:gd name="T71" fmla="*/ 328 h 376"/>
              <a:gd name="T72" fmla="*/ 347 w 376"/>
              <a:gd name="T73" fmla="*/ 284 h 376"/>
              <a:gd name="T74" fmla="*/ 75 w 376"/>
              <a:gd name="T75" fmla="*/ 328 h 376"/>
              <a:gd name="T76" fmla="*/ 48 w 376"/>
              <a:gd name="T77" fmla="*/ 356 h 376"/>
              <a:gd name="T78" fmla="*/ 20 w 376"/>
              <a:gd name="T79" fmla="*/ 328 h 376"/>
              <a:gd name="T80" fmla="*/ 48 w 376"/>
              <a:gd name="T81" fmla="*/ 300 h 376"/>
              <a:gd name="T82" fmla="*/ 75 w 376"/>
              <a:gd name="T83" fmla="*/ 328 h 376"/>
              <a:gd name="T84" fmla="*/ 160 w 376"/>
              <a:gd name="T85" fmla="*/ 48 h 376"/>
              <a:gd name="T86" fmla="*/ 188 w 376"/>
              <a:gd name="T87" fmla="*/ 20 h 376"/>
              <a:gd name="T88" fmla="*/ 215 w 376"/>
              <a:gd name="T89" fmla="*/ 48 h 376"/>
              <a:gd name="T90" fmla="*/ 188 w 376"/>
              <a:gd name="T91" fmla="*/ 76 h 376"/>
              <a:gd name="T92" fmla="*/ 160 w 376"/>
              <a:gd name="T93" fmla="*/ 48 h 376"/>
              <a:gd name="T94" fmla="*/ 215 w 376"/>
              <a:gd name="T95" fmla="*/ 328 h 376"/>
              <a:gd name="T96" fmla="*/ 188 w 376"/>
              <a:gd name="T97" fmla="*/ 356 h 376"/>
              <a:gd name="T98" fmla="*/ 160 w 376"/>
              <a:gd name="T99" fmla="*/ 328 h 376"/>
              <a:gd name="T100" fmla="*/ 188 w 376"/>
              <a:gd name="T101" fmla="*/ 300 h 376"/>
              <a:gd name="T102" fmla="*/ 215 w 376"/>
              <a:gd name="T103" fmla="*/ 328 h 376"/>
              <a:gd name="T104" fmla="*/ 328 w 376"/>
              <a:gd name="T105" fmla="*/ 356 h 376"/>
              <a:gd name="T106" fmla="*/ 300 w 376"/>
              <a:gd name="T107" fmla="*/ 328 h 376"/>
              <a:gd name="T108" fmla="*/ 328 w 376"/>
              <a:gd name="T109" fmla="*/ 300 h 376"/>
              <a:gd name="T110" fmla="*/ 355 w 376"/>
              <a:gd name="T111" fmla="*/ 328 h 376"/>
              <a:gd name="T112" fmla="*/ 328 w 376"/>
              <a:gd name="T113" fmla="*/ 35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Oval 21"/>
          <p:cNvSpPr>
            <a:spLocks noChangeArrowheads="1"/>
          </p:cNvSpPr>
          <p:nvPr/>
        </p:nvSpPr>
        <p:spPr bwMode="auto">
          <a:xfrm>
            <a:off x="1304456" y="3399416"/>
            <a:ext cx="751508" cy="751509"/>
          </a:xfrm>
          <a:prstGeom prst="roundRect">
            <a:avLst/>
          </a:prstGeom>
          <a:solidFill>
            <a:srgbClr val="F45474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sz="310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Freeform 12"/>
          <p:cNvSpPr>
            <a:spLocks noEditPoints="1"/>
          </p:cNvSpPr>
          <p:nvPr/>
        </p:nvSpPr>
        <p:spPr bwMode="auto">
          <a:xfrm>
            <a:off x="1426417" y="3624949"/>
            <a:ext cx="512727" cy="312850"/>
          </a:xfrm>
          <a:custGeom>
            <a:avLst/>
            <a:gdLst>
              <a:gd name="T0" fmla="*/ 152 w 400"/>
              <a:gd name="T1" fmla="*/ 7 h 244"/>
              <a:gd name="T2" fmla="*/ 127 w 400"/>
              <a:gd name="T3" fmla="*/ 7 h 244"/>
              <a:gd name="T4" fmla="*/ 0 w 400"/>
              <a:gd name="T5" fmla="*/ 122 h 244"/>
              <a:gd name="T6" fmla="*/ 127 w 400"/>
              <a:gd name="T7" fmla="*/ 237 h 244"/>
              <a:gd name="T8" fmla="*/ 152 w 400"/>
              <a:gd name="T9" fmla="*/ 237 h 244"/>
              <a:gd name="T10" fmla="*/ 152 w 400"/>
              <a:gd name="T11" fmla="*/ 212 h 244"/>
              <a:gd name="T12" fmla="*/ 53 w 400"/>
              <a:gd name="T13" fmla="*/ 122 h 244"/>
              <a:gd name="T14" fmla="*/ 152 w 400"/>
              <a:gd name="T15" fmla="*/ 32 h 244"/>
              <a:gd name="T16" fmla="*/ 152 w 400"/>
              <a:gd name="T17" fmla="*/ 7 h 244"/>
              <a:gd name="T18" fmla="*/ 272 w 400"/>
              <a:gd name="T19" fmla="*/ 7 h 244"/>
              <a:gd name="T20" fmla="*/ 248 w 400"/>
              <a:gd name="T21" fmla="*/ 7 h 244"/>
              <a:gd name="T22" fmla="*/ 248 w 400"/>
              <a:gd name="T23" fmla="*/ 32 h 244"/>
              <a:gd name="T24" fmla="*/ 347 w 400"/>
              <a:gd name="T25" fmla="*/ 122 h 244"/>
              <a:gd name="T26" fmla="*/ 248 w 400"/>
              <a:gd name="T27" fmla="*/ 212 h 244"/>
              <a:gd name="T28" fmla="*/ 248 w 400"/>
              <a:gd name="T29" fmla="*/ 237 h 244"/>
              <a:gd name="T30" fmla="*/ 272 w 400"/>
              <a:gd name="T31" fmla="*/ 237 h 244"/>
              <a:gd name="T32" fmla="*/ 400 w 400"/>
              <a:gd name="T33" fmla="*/ 122 h 244"/>
              <a:gd name="T34" fmla="*/ 272 w 400"/>
              <a:gd name="T35" fmla="*/ 7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0" h="244">
                <a:moveTo>
                  <a:pt x="152" y="7"/>
                </a:moveTo>
                <a:cubicBezTo>
                  <a:pt x="145" y="0"/>
                  <a:pt x="135" y="0"/>
                  <a:pt x="127" y="7"/>
                </a:cubicBezTo>
                <a:cubicBezTo>
                  <a:pt x="0" y="122"/>
                  <a:pt x="0" y="122"/>
                  <a:pt x="0" y="122"/>
                </a:cubicBezTo>
                <a:cubicBezTo>
                  <a:pt x="127" y="237"/>
                  <a:pt x="127" y="237"/>
                  <a:pt x="127" y="237"/>
                </a:cubicBezTo>
                <a:cubicBezTo>
                  <a:pt x="135" y="244"/>
                  <a:pt x="145" y="244"/>
                  <a:pt x="152" y="237"/>
                </a:cubicBezTo>
                <a:cubicBezTo>
                  <a:pt x="159" y="230"/>
                  <a:pt x="159" y="219"/>
                  <a:pt x="152" y="21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9" y="25"/>
                  <a:pt x="159" y="14"/>
                  <a:pt x="152" y="7"/>
                </a:cubicBezTo>
                <a:close/>
                <a:moveTo>
                  <a:pt x="272" y="7"/>
                </a:moveTo>
                <a:cubicBezTo>
                  <a:pt x="265" y="0"/>
                  <a:pt x="255" y="0"/>
                  <a:pt x="248" y="7"/>
                </a:cubicBezTo>
                <a:cubicBezTo>
                  <a:pt x="240" y="14"/>
                  <a:pt x="241" y="25"/>
                  <a:pt x="248" y="32"/>
                </a:cubicBezTo>
                <a:cubicBezTo>
                  <a:pt x="347" y="122"/>
                  <a:pt x="347" y="122"/>
                  <a:pt x="347" y="122"/>
                </a:cubicBezTo>
                <a:cubicBezTo>
                  <a:pt x="248" y="212"/>
                  <a:pt x="248" y="212"/>
                  <a:pt x="248" y="212"/>
                </a:cubicBezTo>
                <a:cubicBezTo>
                  <a:pt x="241" y="219"/>
                  <a:pt x="240" y="230"/>
                  <a:pt x="248" y="237"/>
                </a:cubicBezTo>
                <a:cubicBezTo>
                  <a:pt x="255" y="244"/>
                  <a:pt x="265" y="244"/>
                  <a:pt x="272" y="237"/>
                </a:cubicBezTo>
                <a:cubicBezTo>
                  <a:pt x="400" y="122"/>
                  <a:pt x="400" y="122"/>
                  <a:pt x="400" y="122"/>
                </a:cubicBezTo>
                <a:lnTo>
                  <a:pt x="272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Oval 22"/>
          <p:cNvSpPr>
            <a:spLocks noChangeArrowheads="1"/>
          </p:cNvSpPr>
          <p:nvPr/>
        </p:nvSpPr>
        <p:spPr bwMode="auto">
          <a:xfrm>
            <a:off x="1304456" y="4707255"/>
            <a:ext cx="751508" cy="749972"/>
          </a:xfrm>
          <a:prstGeom prst="roundRect">
            <a:avLst/>
          </a:prstGeom>
          <a:solidFill>
            <a:srgbClr val="F45474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sz="310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17"/>
          <p:cNvSpPr>
            <a:spLocks noEditPoints="1"/>
          </p:cNvSpPr>
          <p:nvPr/>
        </p:nvSpPr>
        <p:spPr bwMode="auto">
          <a:xfrm>
            <a:off x="1464824" y="4910467"/>
            <a:ext cx="430768" cy="343546"/>
          </a:xfrm>
          <a:custGeom>
            <a:avLst/>
            <a:gdLst>
              <a:gd name="T0" fmla="*/ 200 w 400"/>
              <a:gd name="T1" fmla="*/ 120 h 320"/>
              <a:gd name="T2" fmla="*/ 140 w 400"/>
              <a:gd name="T3" fmla="*/ 180 h 320"/>
              <a:gd name="T4" fmla="*/ 200 w 400"/>
              <a:gd name="T5" fmla="*/ 240 h 320"/>
              <a:gd name="T6" fmla="*/ 260 w 400"/>
              <a:gd name="T7" fmla="*/ 180 h 320"/>
              <a:gd name="T8" fmla="*/ 200 w 400"/>
              <a:gd name="T9" fmla="*/ 120 h 320"/>
              <a:gd name="T10" fmla="*/ 360 w 400"/>
              <a:gd name="T11" fmla="*/ 60 h 320"/>
              <a:gd name="T12" fmla="*/ 312 w 400"/>
              <a:gd name="T13" fmla="*/ 60 h 320"/>
              <a:gd name="T14" fmla="*/ 296 w 400"/>
              <a:gd name="T15" fmla="*/ 49 h 320"/>
              <a:gd name="T16" fmla="*/ 284 w 400"/>
              <a:gd name="T17" fmla="*/ 11 h 320"/>
              <a:gd name="T18" fmla="*/ 268 w 400"/>
              <a:gd name="T19" fmla="*/ 0 h 320"/>
              <a:gd name="T20" fmla="*/ 132 w 400"/>
              <a:gd name="T21" fmla="*/ 0 h 320"/>
              <a:gd name="T22" fmla="*/ 116 w 400"/>
              <a:gd name="T23" fmla="*/ 11 h 320"/>
              <a:gd name="T24" fmla="*/ 104 w 400"/>
              <a:gd name="T25" fmla="*/ 49 h 320"/>
              <a:gd name="T26" fmla="*/ 88 w 400"/>
              <a:gd name="T27" fmla="*/ 60 h 320"/>
              <a:gd name="T28" fmla="*/ 40 w 400"/>
              <a:gd name="T29" fmla="*/ 60 h 320"/>
              <a:gd name="T30" fmla="*/ 0 w 400"/>
              <a:gd name="T31" fmla="*/ 100 h 320"/>
              <a:gd name="T32" fmla="*/ 0 w 400"/>
              <a:gd name="T33" fmla="*/ 280 h 320"/>
              <a:gd name="T34" fmla="*/ 40 w 400"/>
              <a:gd name="T35" fmla="*/ 320 h 320"/>
              <a:gd name="T36" fmla="*/ 360 w 400"/>
              <a:gd name="T37" fmla="*/ 320 h 320"/>
              <a:gd name="T38" fmla="*/ 400 w 400"/>
              <a:gd name="T39" fmla="*/ 280 h 320"/>
              <a:gd name="T40" fmla="*/ 400 w 400"/>
              <a:gd name="T41" fmla="*/ 100 h 320"/>
              <a:gd name="T42" fmla="*/ 360 w 400"/>
              <a:gd name="T43" fmla="*/ 60 h 320"/>
              <a:gd name="T44" fmla="*/ 200 w 400"/>
              <a:gd name="T45" fmla="*/ 280 h 320"/>
              <a:gd name="T46" fmla="*/ 100 w 400"/>
              <a:gd name="T47" fmla="*/ 180 h 320"/>
              <a:gd name="T48" fmla="*/ 200 w 400"/>
              <a:gd name="T49" fmla="*/ 80 h 320"/>
              <a:gd name="T50" fmla="*/ 300 w 400"/>
              <a:gd name="T51" fmla="*/ 180 h 320"/>
              <a:gd name="T52" fmla="*/ 200 w 400"/>
              <a:gd name="T53" fmla="*/ 280 h 320"/>
              <a:gd name="T54" fmla="*/ 346 w 400"/>
              <a:gd name="T55" fmla="*/ 128 h 320"/>
              <a:gd name="T56" fmla="*/ 332 w 400"/>
              <a:gd name="T57" fmla="*/ 114 h 320"/>
              <a:gd name="T58" fmla="*/ 346 w 400"/>
              <a:gd name="T59" fmla="*/ 100 h 320"/>
              <a:gd name="T60" fmla="*/ 360 w 400"/>
              <a:gd name="T61" fmla="*/ 114 h 320"/>
              <a:gd name="T62" fmla="*/ 346 w 400"/>
              <a:gd name="T63" fmla="*/ 12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320">
                <a:moveTo>
                  <a:pt x="200" y="120"/>
                </a:moveTo>
                <a:cubicBezTo>
                  <a:pt x="167" y="120"/>
                  <a:pt x="140" y="147"/>
                  <a:pt x="140" y="180"/>
                </a:cubicBezTo>
                <a:cubicBezTo>
                  <a:pt x="140" y="213"/>
                  <a:pt x="167" y="240"/>
                  <a:pt x="200" y="240"/>
                </a:cubicBezTo>
                <a:cubicBezTo>
                  <a:pt x="233" y="240"/>
                  <a:pt x="260" y="213"/>
                  <a:pt x="260" y="180"/>
                </a:cubicBezTo>
                <a:cubicBezTo>
                  <a:pt x="260" y="147"/>
                  <a:pt x="233" y="120"/>
                  <a:pt x="200" y="120"/>
                </a:cubicBezTo>
                <a:close/>
                <a:moveTo>
                  <a:pt x="360" y="60"/>
                </a:moveTo>
                <a:cubicBezTo>
                  <a:pt x="312" y="60"/>
                  <a:pt x="312" y="60"/>
                  <a:pt x="312" y="60"/>
                </a:cubicBezTo>
                <a:cubicBezTo>
                  <a:pt x="305" y="60"/>
                  <a:pt x="298" y="55"/>
                  <a:pt x="296" y="49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1" y="5"/>
                  <a:pt x="274" y="0"/>
                  <a:pt x="268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5" y="0"/>
                  <a:pt x="118" y="5"/>
                  <a:pt x="116" y="1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1" y="55"/>
                  <a:pt x="94" y="60"/>
                  <a:pt x="88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18" y="60"/>
                  <a:pt x="0" y="78"/>
                  <a:pt x="0" y="100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02"/>
                  <a:pt x="18" y="320"/>
                  <a:pt x="40" y="320"/>
                </a:cubicBezTo>
                <a:cubicBezTo>
                  <a:pt x="360" y="320"/>
                  <a:pt x="360" y="320"/>
                  <a:pt x="360" y="320"/>
                </a:cubicBezTo>
                <a:cubicBezTo>
                  <a:pt x="382" y="320"/>
                  <a:pt x="400" y="302"/>
                  <a:pt x="400" y="280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400" y="78"/>
                  <a:pt x="382" y="60"/>
                  <a:pt x="360" y="60"/>
                </a:cubicBezTo>
                <a:close/>
                <a:moveTo>
                  <a:pt x="200" y="280"/>
                </a:moveTo>
                <a:cubicBezTo>
                  <a:pt x="145" y="280"/>
                  <a:pt x="100" y="235"/>
                  <a:pt x="100" y="180"/>
                </a:cubicBezTo>
                <a:cubicBezTo>
                  <a:pt x="100" y="125"/>
                  <a:pt x="145" y="80"/>
                  <a:pt x="200" y="80"/>
                </a:cubicBezTo>
                <a:cubicBezTo>
                  <a:pt x="255" y="80"/>
                  <a:pt x="300" y="125"/>
                  <a:pt x="300" y="180"/>
                </a:cubicBezTo>
                <a:cubicBezTo>
                  <a:pt x="300" y="235"/>
                  <a:pt x="255" y="280"/>
                  <a:pt x="200" y="280"/>
                </a:cubicBezTo>
                <a:close/>
                <a:moveTo>
                  <a:pt x="346" y="128"/>
                </a:moveTo>
                <a:cubicBezTo>
                  <a:pt x="338" y="128"/>
                  <a:pt x="332" y="122"/>
                  <a:pt x="332" y="114"/>
                </a:cubicBezTo>
                <a:cubicBezTo>
                  <a:pt x="332" y="106"/>
                  <a:pt x="338" y="100"/>
                  <a:pt x="346" y="100"/>
                </a:cubicBezTo>
                <a:cubicBezTo>
                  <a:pt x="354" y="100"/>
                  <a:pt x="360" y="106"/>
                  <a:pt x="360" y="114"/>
                </a:cubicBezTo>
                <a:cubicBezTo>
                  <a:pt x="360" y="122"/>
                  <a:pt x="354" y="128"/>
                  <a:pt x="346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6770951" y="3396340"/>
            <a:ext cx="751509" cy="749972"/>
          </a:xfrm>
          <a:prstGeom prst="roundRect">
            <a:avLst/>
          </a:prstGeom>
          <a:solidFill>
            <a:srgbClr val="F45474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sz="310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Freeform 22"/>
          <p:cNvSpPr>
            <a:spLocks noEditPoints="1"/>
          </p:cNvSpPr>
          <p:nvPr/>
        </p:nvSpPr>
        <p:spPr bwMode="auto">
          <a:xfrm>
            <a:off x="6967212" y="3598632"/>
            <a:ext cx="358991" cy="357777"/>
          </a:xfrm>
          <a:custGeom>
            <a:avLst/>
            <a:gdLst>
              <a:gd name="T0" fmla="*/ 287 w 316"/>
              <a:gd name="T1" fmla="*/ 29 h 316"/>
              <a:gd name="T2" fmla="*/ 236 w 316"/>
              <a:gd name="T3" fmla="*/ 4 h 316"/>
              <a:gd name="T4" fmla="*/ 135 w 316"/>
              <a:gd name="T5" fmla="*/ 105 h 316"/>
              <a:gd name="T6" fmla="*/ 20 w 316"/>
              <a:gd name="T7" fmla="*/ 221 h 316"/>
              <a:gd name="T8" fmla="*/ 0 w 316"/>
              <a:gd name="T9" fmla="*/ 316 h 316"/>
              <a:gd name="T10" fmla="*/ 95 w 316"/>
              <a:gd name="T11" fmla="*/ 296 h 316"/>
              <a:gd name="T12" fmla="*/ 210 w 316"/>
              <a:gd name="T13" fmla="*/ 180 h 316"/>
              <a:gd name="T14" fmla="*/ 312 w 316"/>
              <a:gd name="T15" fmla="*/ 79 h 316"/>
              <a:gd name="T16" fmla="*/ 287 w 316"/>
              <a:gd name="T17" fmla="*/ 29 h 316"/>
              <a:gd name="T18" fmla="*/ 89 w 316"/>
              <a:gd name="T19" fmla="*/ 284 h 316"/>
              <a:gd name="T20" fmla="*/ 57 w 316"/>
              <a:gd name="T21" fmla="*/ 291 h 316"/>
              <a:gd name="T22" fmla="*/ 43 w 316"/>
              <a:gd name="T23" fmla="*/ 273 h 316"/>
              <a:gd name="T24" fmla="*/ 24 w 316"/>
              <a:gd name="T25" fmla="*/ 259 h 316"/>
              <a:gd name="T26" fmla="*/ 31 w 316"/>
              <a:gd name="T27" fmla="*/ 226 h 316"/>
              <a:gd name="T28" fmla="*/ 41 w 316"/>
              <a:gd name="T29" fmla="*/ 217 h 316"/>
              <a:gd name="T30" fmla="*/ 78 w 316"/>
              <a:gd name="T31" fmla="*/ 237 h 316"/>
              <a:gd name="T32" fmla="*/ 99 w 316"/>
              <a:gd name="T33" fmla="*/ 275 h 316"/>
              <a:gd name="T34" fmla="*/ 89 w 316"/>
              <a:gd name="T35" fmla="*/ 28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6" h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Oval 25"/>
          <p:cNvSpPr>
            <a:spLocks noChangeArrowheads="1"/>
          </p:cNvSpPr>
          <p:nvPr/>
        </p:nvSpPr>
        <p:spPr bwMode="auto">
          <a:xfrm>
            <a:off x="6777099" y="4696499"/>
            <a:ext cx="751509" cy="751509"/>
          </a:xfrm>
          <a:prstGeom prst="roundRect">
            <a:avLst/>
          </a:prstGeom>
          <a:solidFill>
            <a:srgbClr val="F45474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sz="310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27"/>
          <p:cNvSpPr>
            <a:spLocks noEditPoints="1"/>
          </p:cNvSpPr>
          <p:nvPr/>
        </p:nvSpPr>
        <p:spPr bwMode="auto">
          <a:xfrm>
            <a:off x="6945599" y="4930357"/>
            <a:ext cx="414507" cy="296203"/>
          </a:xfrm>
          <a:custGeom>
            <a:avLst/>
            <a:gdLst>
              <a:gd name="T0" fmla="*/ 392 w 392"/>
              <a:gd name="T1" fmla="*/ 40 h 280"/>
              <a:gd name="T2" fmla="*/ 392 w 392"/>
              <a:gd name="T3" fmla="*/ 16 h 280"/>
              <a:gd name="T4" fmla="*/ 376 w 392"/>
              <a:gd name="T5" fmla="*/ 0 h 280"/>
              <a:gd name="T6" fmla="*/ 16 w 392"/>
              <a:gd name="T7" fmla="*/ 0 h 280"/>
              <a:gd name="T8" fmla="*/ 0 w 392"/>
              <a:gd name="T9" fmla="*/ 16 h 280"/>
              <a:gd name="T10" fmla="*/ 0 w 392"/>
              <a:gd name="T11" fmla="*/ 40 h 280"/>
              <a:gd name="T12" fmla="*/ 40 w 392"/>
              <a:gd name="T13" fmla="*/ 40 h 280"/>
              <a:gd name="T14" fmla="*/ 40 w 392"/>
              <a:gd name="T15" fmla="*/ 80 h 280"/>
              <a:gd name="T16" fmla="*/ 0 w 392"/>
              <a:gd name="T17" fmla="*/ 80 h 280"/>
              <a:gd name="T18" fmla="*/ 0 w 392"/>
              <a:gd name="T19" fmla="*/ 120 h 280"/>
              <a:gd name="T20" fmla="*/ 40 w 392"/>
              <a:gd name="T21" fmla="*/ 120 h 280"/>
              <a:gd name="T22" fmla="*/ 40 w 392"/>
              <a:gd name="T23" fmla="*/ 160 h 280"/>
              <a:gd name="T24" fmla="*/ 0 w 392"/>
              <a:gd name="T25" fmla="*/ 160 h 280"/>
              <a:gd name="T26" fmla="*/ 0 w 392"/>
              <a:gd name="T27" fmla="*/ 200 h 280"/>
              <a:gd name="T28" fmla="*/ 40 w 392"/>
              <a:gd name="T29" fmla="*/ 200 h 280"/>
              <a:gd name="T30" fmla="*/ 40 w 392"/>
              <a:gd name="T31" fmla="*/ 240 h 280"/>
              <a:gd name="T32" fmla="*/ 0 w 392"/>
              <a:gd name="T33" fmla="*/ 240 h 280"/>
              <a:gd name="T34" fmla="*/ 0 w 392"/>
              <a:gd name="T35" fmla="*/ 264 h 280"/>
              <a:gd name="T36" fmla="*/ 16 w 392"/>
              <a:gd name="T37" fmla="*/ 280 h 280"/>
              <a:gd name="T38" fmla="*/ 376 w 392"/>
              <a:gd name="T39" fmla="*/ 280 h 280"/>
              <a:gd name="T40" fmla="*/ 392 w 392"/>
              <a:gd name="T41" fmla="*/ 264 h 280"/>
              <a:gd name="T42" fmla="*/ 392 w 392"/>
              <a:gd name="T43" fmla="*/ 240 h 280"/>
              <a:gd name="T44" fmla="*/ 352 w 392"/>
              <a:gd name="T45" fmla="*/ 240 h 280"/>
              <a:gd name="T46" fmla="*/ 352 w 392"/>
              <a:gd name="T47" fmla="*/ 200 h 280"/>
              <a:gd name="T48" fmla="*/ 392 w 392"/>
              <a:gd name="T49" fmla="*/ 200 h 280"/>
              <a:gd name="T50" fmla="*/ 392 w 392"/>
              <a:gd name="T51" fmla="*/ 160 h 280"/>
              <a:gd name="T52" fmla="*/ 352 w 392"/>
              <a:gd name="T53" fmla="*/ 160 h 280"/>
              <a:gd name="T54" fmla="*/ 352 w 392"/>
              <a:gd name="T55" fmla="*/ 120 h 280"/>
              <a:gd name="T56" fmla="*/ 392 w 392"/>
              <a:gd name="T57" fmla="*/ 120 h 280"/>
              <a:gd name="T58" fmla="*/ 392 w 392"/>
              <a:gd name="T59" fmla="*/ 80 h 280"/>
              <a:gd name="T60" fmla="*/ 352 w 392"/>
              <a:gd name="T61" fmla="*/ 80 h 280"/>
              <a:gd name="T62" fmla="*/ 352 w 392"/>
              <a:gd name="T63" fmla="*/ 40 h 280"/>
              <a:gd name="T64" fmla="*/ 392 w 392"/>
              <a:gd name="T65" fmla="*/ 40 h 280"/>
              <a:gd name="T66" fmla="*/ 152 w 392"/>
              <a:gd name="T67" fmla="*/ 200 h 280"/>
              <a:gd name="T68" fmla="*/ 152 w 392"/>
              <a:gd name="T69" fmla="*/ 80 h 280"/>
              <a:gd name="T70" fmla="*/ 252 w 392"/>
              <a:gd name="T71" fmla="*/ 140 h 280"/>
              <a:gd name="T72" fmla="*/ 152 w 392"/>
              <a:gd name="T73" fmla="*/ 20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2" h="280">
                <a:moveTo>
                  <a:pt x="392" y="40"/>
                </a:moveTo>
                <a:cubicBezTo>
                  <a:pt x="392" y="16"/>
                  <a:pt x="392" y="16"/>
                  <a:pt x="392" y="16"/>
                </a:cubicBezTo>
                <a:cubicBezTo>
                  <a:pt x="392" y="7"/>
                  <a:pt x="385" y="0"/>
                  <a:pt x="37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80"/>
                  <a:pt x="40" y="80"/>
                  <a:pt x="4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200"/>
                  <a:pt x="0" y="200"/>
                  <a:pt x="0" y="200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40" y="240"/>
                  <a:pt x="40" y="240"/>
                  <a:pt x="4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3"/>
                  <a:pt x="7" y="280"/>
                  <a:pt x="16" y="280"/>
                </a:cubicBezTo>
                <a:cubicBezTo>
                  <a:pt x="376" y="280"/>
                  <a:pt x="376" y="280"/>
                  <a:pt x="376" y="280"/>
                </a:cubicBezTo>
                <a:cubicBezTo>
                  <a:pt x="385" y="280"/>
                  <a:pt x="392" y="273"/>
                  <a:pt x="392" y="264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352" y="240"/>
                  <a:pt x="352" y="240"/>
                  <a:pt x="352" y="240"/>
                </a:cubicBezTo>
                <a:cubicBezTo>
                  <a:pt x="352" y="200"/>
                  <a:pt x="352" y="200"/>
                  <a:pt x="352" y="200"/>
                </a:cubicBezTo>
                <a:cubicBezTo>
                  <a:pt x="392" y="200"/>
                  <a:pt x="392" y="200"/>
                  <a:pt x="392" y="20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352" y="160"/>
                  <a:pt x="352" y="160"/>
                  <a:pt x="352" y="160"/>
                </a:cubicBezTo>
                <a:cubicBezTo>
                  <a:pt x="352" y="120"/>
                  <a:pt x="352" y="120"/>
                  <a:pt x="352" y="120"/>
                </a:cubicBezTo>
                <a:cubicBezTo>
                  <a:pt x="392" y="120"/>
                  <a:pt x="392" y="120"/>
                  <a:pt x="392" y="120"/>
                </a:cubicBezTo>
                <a:cubicBezTo>
                  <a:pt x="392" y="80"/>
                  <a:pt x="392" y="80"/>
                  <a:pt x="39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2" y="40"/>
                  <a:pt x="352" y="40"/>
                  <a:pt x="352" y="40"/>
                </a:cubicBezTo>
                <a:lnTo>
                  <a:pt x="392" y="40"/>
                </a:lnTo>
                <a:close/>
                <a:moveTo>
                  <a:pt x="152" y="200"/>
                </a:moveTo>
                <a:cubicBezTo>
                  <a:pt x="152" y="80"/>
                  <a:pt x="152" y="80"/>
                  <a:pt x="152" y="80"/>
                </a:cubicBezTo>
                <a:cubicBezTo>
                  <a:pt x="252" y="140"/>
                  <a:pt x="252" y="140"/>
                  <a:pt x="252" y="140"/>
                </a:cubicBezTo>
                <a:lnTo>
                  <a:pt x="152" y="2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6770951" y="2088500"/>
            <a:ext cx="751509" cy="751508"/>
          </a:xfrm>
          <a:prstGeom prst="roundRect">
            <a:avLst/>
          </a:prstGeom>
          <a:solidFill>
            <a:srgbClr val="F45474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sz="310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reeform 6"/>
          <p:cNvSpPr>
            <a:spLocks noEditPoints="1"/>
          </p:cNvSpPr>
          <p:nvPr/>
        </p:nvSpPr>
        <p:spPr bwMode="auto">
          <a:xfrm>
            <a:off x="6912296" y="2224370"/>
            <a:ext cx="468819" cy="479775"/>
          </a:xfrm>
          <a:custGeom>
            <a:avLst/>
            <a:gdLst>
              <a:gd name="T0" fmla="*/ 121 w 417"/>
              <a:gd name="T1" fmla="*/ 94 h 426"/>
              <a:gd name="T2" fmla="*/ 85 w 417"/>
              <a:gd name="T3" fmla="*/ 341 h 426"/>
              <a:gd name="T4" fmla="*/ 332 w 417"/>
              <a:gd name="T5" fmla="*/ 305 h 426"/>
              <a:gd name="T6" fmla="*/ 267 w 417"/>
              <a:gd name="T7" fmla="*/ 159 h 426"/>
              <a:gd name="T8" fmla="*/ 121 w 417"/>
              <a:gd name="T9" fmla="*/ 94 h 426"/>
              <a:gd name="T10" fmla="*/ 306 w 417"/>
              <a:gd name="T11" fmla="*/ 286 h 426"/>
              <a:gd name="T12" fmla="*/ 199 w 417"/>
              <a:gd name="T13" fmla="*/ 227 h 426"/>
              <a:gd name="T14" fmla="*/ 140 w 417"/>
              <a:gd name="T15" fmla="*/ 120 h 426"/>
              <a:gd name="T16" fmla="*/ 247 w 417"/>
              <a:gd name="T17" fmla="*/ 179 h 426"/>
              <a:gd name="T18" fmla="*/ 306 w 417"/>
              <a:gd name="T19" fmla="*/ 286 h 426"/>
              <a:gd name="T20" fmla="*/ 309 w 417"/>
              <a:gd name="T21" fmla="*/ 128 h 426"/>
              <a:gd name="T22" fmla="*/ 323 w 417"/>
              <a:gd name="T23" fmla="*/ 122 h 426"/>
              <a:gd name="T24" fmla="*/ 361 w 417"/>
              <a:gd name="T25" fmla="*/ 84 h 426"/>
              <a:gd name="T26" fmla="*/ 361 w 417"/>
              <a:gd name="T27" fmla="*/ 56 h 426"/>
              <a:gd name="T28" fmla="*/ 333 w 417"/>
              <a:gd name="T29" fmla="*/ 56 h 426"/>
              <a:gd name="T30" fmla="*/ 295 w 417"/>
              <a:gd name="T31" fmla="*/ 94 h 426"/>
              <a:gd name="T32" fmla="*/ 295 w 417"/>
              <a:gd name="T33" fmla="*/ 122 h 426"/>
              <a:gd name="T34" fmla="*/ 309 w 417"/>
              <a:gd name="T35" fmla="*/ 128 h 426"/>
              <a:gd name="T36" fmla="*/ 237 w 417"/>
              <a:gd name="T37" fmla="*/ 79 h 426"/>
              <a:gd name="T38" fmla="*/ 247 w 417"/>
              <a:gd name="T39" fmla="*/ 81 h 426"/>
              <a:gd name="T40" fmla="*/ 264 w 417"/>
              <a:gd name="T41" fmla="*/ 71 h 426"/>
              <a:gd name="T42" fmla="*/ 286 w 417"/>
              <a:gd name="T43" fmla="*/ 33 h 426"/>
              <a:gd name="T44" fmla="*/ 278 w 417"/>
              <a:gd name="T45" fmla="*/ 5 h 426"/>
              <a:gd name="T46" fmla="*/ 251 w 417"/>
              <a:gd name="T47" fmla="*/ 13 h 426"/>
              <a:gd name="T48" fmla="*/ 229 w 417"/>
              <a:gd name="T49" fmla="*/ 52 h 426"/>
              <a:gd name="T50" fmla="*/ 237 w 417"/>
              <a:gd name="T51" fmla="*/ 79 h 426"/>
              <a:gd name="T52" fmla="*/ 412 w 417"/>
              <a:gd name="T53" fmla="*/ 139 h 426"/>
              <a:gd name="T54" fmla="*/ 385 w 417"/>
              <a:gd name="T55" fmla="*/ 131 h 426"/>
              <a:gd name="T56" fmla="*/ 346 w 417"/>
              <a:gd name="T57" fmla="*/ 153 h 426"/>
              <a:gd name="T58" fmla="*/ 338 w 417"/>
              <a:gd name="T59" fmla="*/ 180 h 426"/>
              <a:gd name="T60" fmla="*/ 356 w 417"/>
              <a:gd name="T61" fmla="*/ 190 h 426"/>
              <a:gd name="T62" fmla="*/ 366 w 417"/>
              <a:gd name="T63" fmla="*/ 188 h 426"/>
              <a:gd name="T64" fmla="*/ 404 w 417"/>
              <a:gd name="T65" fmla="*/ 166 h 426"/>
              <a:gd name="T66" fmla="*/ 412 w 417"/>
              <a:gd name="T67" fmla="*/ 139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426">
                <a:moveTo>
                  <a:pt x="121" y="94"/>
                </a:moveTo>
                <a:cubicBezTo>
                  <a:pt x="98" y="116"/>
                  <a:pt x="0" y="256"/>
                  <a:pt x="85" y="341"/>
                </a:cubicBezTo>
                <a:cubicBezTo>
                  <a:pt x="170" y="426"/>
                  <a:pt x="309" y="328"/>
                  <a:pt x="332" y="305"/>
                </a:cubicBezTo>
                <a:cubicBezTo>
                  <a:pt x="354" y="283"/>
                  <a:pt x="325" y="217"/>
                  <a:pt x="267" y="159"/>
                </a:cubicBezTo>
                <a:cubicBezTo>
                  <a:pt x="209" y="101"/>
                  <a:pt x="143" y="72"/>
                  <a:pt x="121" y="94"/>
                </a:cubicBezTo>
                <a:close/>
                <a:moveTo>
                  <a:pt x="306" y="286"/>
                </a:moveTo>
                <a:cubicBezTo>
                  <a:pt x="299" y="292"/>
                  <a:pt x="248" y="277"/>
                  <a:pt x="199" y="227"/>
                </a:cubicBezTo>
                <a:cubicBezTo>
                  <a:pt x="149" y="178"/>
                  <a:pt x="134" y="127"/>
                  <a:pt x="140" y="120"/>
                </a:cubicBezTo>
                <a:cubicBezTo>
                  <a:pt x="147" y="113"/>
                  <a:pt x="198" y="129"/>
                  <a:pt x="247" y="179"/>
                </a:cubicBezTo>
                <a:cubicBezTo>
                  <a:pt x="297" y="228"/>
                  <a:pt x="313" y="279"/>
                  <a:pt x="306" y="286"/>
                </a:cubicBezTo>
                <a:close/>
                <a:moveTo>
                  <a:pt x="309" y="128"/>
                </a:moveTo>
                <a:cubicBezTo>
                  <a:pt x="314" y="128"/>
                  <a:pt x="319" y="126"/>
                  <a:pt x="323" y="122"/>
                </a:cubicBezTo>
                <a:cubicBezTo>
                  <a:pt x="361" y="84"/>
                  <a:pt x="361" y="84"/>
                  <a:pt x="361" y="84"/>
                </a:cubicBezTo>
                <a:cubicBezTo>
                  <a:pt x="369" y="76"/>
                  <a:pt x="369" y="64"/>
                  <a:pt x="361" y="56"/>
                </a:cubicBezTo>
                <a:cubicBezTo>
                  <a:pt x="353" y="48"/>
                  <a:pt x="341" y="48"/>
                  <a:pt x="333" y="56"/>
                </a:cubicBezTo>
                <a:cubicBezTo>
                  <a:pt x="295" y="94"/>
                  <a:pt x="295" y="94"/>
                  <a:pt x="295" y="94"/>
                </a:cubicBezTo>
                <a:cubicBezTo>
                  <a:pt x="287" y="102"/>
                  <a:pt x="287" y="115"/>
                  <a:pt x="295" y="122"/>
                </a:cubicBezTo>
                <a:cubicBezTo>
                  <a:pt x="299" y="126"/>
                  <a:pt x="304" y="128"/>
                  <a:pt x="309" y="128"/>
                </a:cubicBezTo>
                <a:close/>
                <a:moveTo>
                  <a:pt x="237" y="79"/>
                </a:moveTo>
                <a:cubicBezTo>
                  <a:pt x="240" y="81"/>
                  <a:pt x="243" y="81"/>
                  <a:pt x="247" y="81"/>
                </a:cubicBezTo>
                <a:cubicBezTo>
                  <a:pt x="254" y="81"/>
                  <a:pt x="260" y="78"/>
                  <a:pt x="264" y="71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1" y="23"/>
                  <a:pt x="288" y="11"/>
                  <a:pt x="278" y="5"/>
                </a:cubicBezTo>
                <a:cubicBezTo>
                  <a:pt x="268" y="0"/>
                  <a:pt x="256" y="3"/>
                  <a:pt x="251" y="13"/>
                </a:cubicBezTo>
                <a:cubicBezTo>
                  <a:pt x="229" y="52"/>
                  <a:pt x="229" y="52"/>
                  <a:pt x="229" y="52"/>
                </a:cubicBezTo>
                <a:cubicBezTo>
                  <a:pt x="224" y="61"/>
                  <a:pt x="227" y="73"/>
                  <a:pt x="237" y="79"/>
                </a:cubicBezTo>
                <a:close/>
                <a:moveTo>
                  <a:pt x="412" y="139"/>
                </a:moveTo>
                <a:cubicBezTo>
                  <a:pt x="406" y="129"/>
                  <a:pt x="394" y="126"/>
                  <a:pt x="385" y="131"/>
                </a:cubicBezTo>
                <a:cubicBezTo>
                  <a:pt x="346" y="153"/>
                  <a:pt x="346" y="153"/>
                  <a:pt x="346" y="153"/>
                </a:cubicBezTo>
                <a:cubicBezTo>
                  <a:pt x="336" y="158"/>
                  <a:pt x="333" y="171"/>
                  <a:pt x="338" y="180"/>
                </a:cubicBezTo>
                <a:cubicBezTo>
                  <a:pt x="342" y="187"/>
                  <a:pt x="349" y="190"/>
                  <a:pt x="356" y="190"/>
                </a:cubicBezTo>
                <a:cubicBezTo>
                  <a:pt x="359" y="190"/>
                  <a:pt x="363" y="190"/>
                  <a:pt x="366" y="188"/>
                </a:cubicBezTo>
                <a:cubicBezTo>
                  <a:pt x="404" y="166"/>
                  <a:pt x="404" y="166"/>
                  <a:pt x="404" y="166"/>
                </a:cubicBezTo>
                <a:cubicBezTo>
                  <a:pt x="414" y="161"/>
                  <a:pt x="417" y="149"/>
                  <a:pt x="412" y="1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24"/>
          <p:cNvSpPr txBox="1"/>
          <p:nvPr/>
        </p:nvSpPr>
        <p:spPr>
          <a:xfrm>
            <a:off x="2197310" y="2189723"/>
            <a:ext cx="329355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2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25"/>
          <p:cNvSpPr txBox="1"/>
          <p:nvPr/>
        </p:nvSpPr>
        <p:spPr>
          <a:xfrm>
            <a:off x="7663807" y="2193825"/>
            <a:ext cx="329355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2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26"/>
          <p:cNvSpPr txBox="1"/>
          <p:nvPr/>
        </p:nvSpPr>
        <p:spPr>
          <a:xfrm>
            <a:off x="2197310" y="3496796"/>
            <a:ext cx="329355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2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27"/>
          <p:cNvSpPr txBox="1"/>
          <p:nvPr/>
        </p:nvSpPr>
        <p:spPr>
          <a:xfrm>
            <a:off x="7663807" y="3496796"/>
            <a:ext cx="329355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2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28"/>
          <p:cNvSpPr txBox="1"/>
          <p:nvPr/>
        </p:nvSpPr>
        <p:spPr>
          <a:xfrm>
            <a:off x="2197310" y="4797721"/>
            <a:ext cx="329355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2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29"/>
          <p:cNvSpPr txBox="1"/>
          <p:nvPr/>
        </p:nvSpPr>
        <p:spPr>
          <a:xfrm>
            <a:off x="7663807" y="4797721"/>
            <a:ext cx="329355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2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6"/>
          <p:cNvSpPr txBox="1"/>
          <p:nvPr/>
        </p:nvSpPr>
        <p:spPr>
          <a:xfrm>
            <a:off x="4772562" y="316810"/>
            <a:ext cx="264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</a:t>
            </a:r>
            <a:r>
              <a:rPr lang="zh-CN" altLang="en-US" sz="2400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" name="文本框 6"/>
          <p:cNvSpPr txBox="1"/>
          <p:nvPr/>
        </p:nvSpPr>
        <p:spPr>
          <a:xfrm>
            <a:off x="2144684" y="685152"/>
            <a:ext cx="9077498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983310" y="1096616"/>
            <a:ext cx="225383" cy="0"/>
          </a:xfrm>
          <a:prstGeom prst="line">
            <a:avLst/>
          </a:prstGeom>
          <a:noFill/>
          <a:ln w="22225" cap="rnd" cmpd="sng" algn="ctr">
            <a:solidFill>
              <a:srgbClr val="F45474"/>
            </a:solidFill>
            <a:prstDash val="solid"/>
            <a:miter lim="800000"/>
          </a:ln>
          <a:effectLst/>
        </p:spPr>
      </p:cxnSp>
      <p:sp>
        <p:nvSpPr>
          <p:cNvPr id="48" name="椭圆 47"/>
          <p:cNvSpPr/>
          <p:nvPr/>
        </p:nvSpPr>
        <p:spPr>
          <a:xfrm>
            <a:off x="4564866" y="2271218"/>
            <a:ext cx="3039717" cy="3039717"/>
          </a:xfrm>
          <a:prstGeom prst="ellipse">
            <a:avLst/>
          </a:prstGeom>
          <a:noFill/>
          <a:ln w="38100" cap="flat" cmpd="sng" algn="ctr">
            <a:solidFill>
              <a:srgbClr val="F4547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Oval 3"/>
          <p:cNvSpPr/>
          <p:nvPr/>
        </p:nvSpPr>
        <p:spPr>
          <a:xfrm>
            <a:off x="4477573" y="2236804"/>
            <a:ext cx="969119" cy="974679"/>
          </a:xfrm>
          <a:prstGeom prst="ellipse">
            <a:avLst/>
          </a:prstGeom>
          <a:solidFill>
            <a:srgbClr val="F45474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"/>
          <p:cNvSpPr/>
          <p:nvPr/>
        </p:nvSpPr>
        <p:spPr>
          <a:xfrm>
            <a:off x="4031778" y="3345544"/>
            <a:ext cx="969119" cy="974679"/>
          </a:xfrm>
          <a:prstGeom prst="ellipse">
            <a:avLst/>
          </a:prstGeom>
          <a:solidFill>
            <a:srgbClr val="F45474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"/>
          <p:cNvSpPr/>
          <p:nvPr/>
        </p:nvSpPr>
        <p:spPr>
          <a:xfrm>
            <a:off x="4477573" y="4509387"/>
            <a:ext cx="969119" cy="974679"/>
          </a:xfrm>
          <a:prstGeom prst="ellipse">
            <a:avLst/>
          </a:prstGeom>
          <a:solidFill>
            <a:srgbClr val="F45474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6"/>
          <p:cNvSpPr/>
          <p:nvPr/>
        </p:nvSpPr>
        <p:spPr>
          <a:xfrm>
            <a:off x="6803457" y="2236803"/>
            <a:ext cx="969119" cy="974679"/>
          </a:xfrm>
          <a:prstGeom prst="ellipse">
            <a:avLst/>
          </a:prstGeom>
          <a:solidFill>
            <a:srgbClr val="F45474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7"/>
          <p:cNvSpPr/>
          <p:nvPr/>
        </p:nvSpPr>
        <p:spPr>
          <a:xfrm>
            <a:off x="7191103" y="3345544"/>
            <a:ext cx="969119" cy="974679"/>
          </a:xfrm>
          <a:prstGeom prst="ellipse">
            <a:avLst/>
          </a:prstGeom>
          <a:solidFill>
            <a:srgbClr val="F45474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val 8"/>
          <p:cNvSpPr/>
          <p:nvPr/>
        </p:nvSpPr>
        <p:spPr>
          <a:xfrm>
            <a:off x="6803457" y="4509385"/>
            <a:ext cx="969119" cy="974679"/>
          </a:xfrm>
          <a:prstGeom prst="ellipse">
            <a:avLst/>
          </a:prstGeom>
          <a:solidFill>
            <a:srgbClr val="F45474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728387" y="2479798"/>
            <a:ext cx="534480" cy="453906"/>
            <a:chOff x="4728387" y="2281055"/>
            <a:chExt cx="534480" cy="453906"/>
          </a:xfrm>
          <a:solidFill>
            <a:sysClr val="window" lastClr="FFFFFF"/>
          </a:solidFill>
        </p:grpSpPr>
        <p:sp>
          <p:nvSpPr>
            <p:cNvPr id="56" name="Freeform 12"/>
            <p:cNvSpPr/>
            <p:nvPr/>
          </p:nvSpPr>
          <p:spPr bwMode="auto">
            <a:xfrm>
              <a:off x="4897595" y="2544266"/>
              <a:ext cx="96689" cy="96689"/>
            </a:xfrm>
            <a:custGeom>
              <a:avLst/>
              <a:gdLst>
                <a:gd name="T0" fmla="*/ 36 w 36"/>
                <a:gd name="T1" fmla="*/ 20 h 36"/>
                <a:gd name="T2" fmla="*/ 16 w 36"/>
                <a:gd name="T3" fmla="*/ 0 h 36"/>
                <a:gd name="T4" fmla="*/ 16 w 36"/>
                <a:gd name="T5" fmla="*/ 0 h 36"/>
                <a:gd name="T6" fmla="*/ 0 w 36"/>
                <a:gd name="T7" fmla="*/ 36 h 36"/>
                <a:gd name="T8" fmla="*/ 36 w 36"/>
                <a:gd name="T9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2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0" y="36"/>
                  </a:lnTo>
                  <a:lnTo>
                    <a:pt x="36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7" name="Rectangle 13"/>
            <p:cNvSpPr>
              <a:spLocks noChangeArrowheads="1"/>
            </p:cNvSpPr>
            <p:nvPr/>
          </p:nvSpPr>
          <p:spPr bwMode="auto">
            <a:xfrm>
              <a:off x="4994284" y="2597982"/>
              <a:ext cx="2688" cy="2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8" name="Freeform 14"/>
            <p:cNvSpPr/>
            <p:nvPr/>
          </p:nvSpPr>
          <p:spPr bwMode="auto">
            <a:xfrm>
              <a:off x="4953996" y="2313284"/>
              <a:ext cx="244411" cy="239039"/>
            </a:xfrm>
            <a:custGeom>
              <a:avLst/>
              <a:gdLst>
                <a:gd name="T0" fmla="*/ 81 w 91"/>
                <a:gd name="T1" fmla="*/ 0 h 89"/>
                <a:gd name="T2" fmla="*/ 0 w 91"/>
                <a:gd name="T3" fmla="*/ 81 h 89"/>
                <a:gd name="T4" fmla="*/ 8 w 91"/>
                <a:gd name="T5" fmla="*/ 89 h 89"/>
                <a:gd name="T6" fmla="*/ 91 w 91"/>
                <a:gd name="T7" fmla="*/ 8 h 89"/>
                <a:gd name="T8" fmla="*/ 81 w 91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89">
                  <a:moveTo>
                    <a:pt x="81" y="0"/>
                  </a:moveTo>
                  <a:lnTo>
                    <a:pt x="0" y="81"/>
                  </a:lnTo>
                  <a:lnTo>
                    <a:pt x="8" y="89"/>
                  </a:lnTo>
                  <a:lnTo>
                    <a:pt x="91" y="8"/>
                  </a:ln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9" name="Freeform 15"/>
            <p:cNvSpPr/>
            <p:nvPr/>
          </p:nvSpPr>
          <p:spPr bwMode="auto">
            <a:xfrm>
              <a:off x="4986226" y="2345515"/>
              <a:ext cx="244411" cy="241723"/>
            </a:xfrm>
            <a:custGeom>
              <a:avLst/>
              <a:gdLst>
                <a:gd name="T0" fmla="*/ 0 w 91"/>
                <a:gd name="T1" fmla="*/ 82 h 90"/>
                <a:gd name="T2" fmla="*/ 8 w 91"/>
                <a:gd name="T3" fmla="*/ 90 h 90"/>
                <a:gd name="T4" fmla="*/ 91 w 91"/>
                <a:gd name="T5" fmla="*/ 8 h 90"/>
                <a:gd name="T6" fmla="*/ 83 w 91"/>
                <a:gd name="T7" fmla="*/ 0 h 90"/>
                <a:gd name="T8" fmla="*/ 0 w 91"/>
                <a:gd name="T9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0">
                  <a:moveTo>
                    <a:pt x="0" y="82"/>
                  </a:moveTo>
                  <a:lnTo>
                    <a:pt x="8" y="90"/>
                  </a:lnTo>
                  <a:lnTo>
                    <a:pt x="91" y="8"/>
                  </a:lnTo>
                  <a:lnTo>
                    <a:pt x="83" y="0"/>
                  </a:lnTo>
                  <a:lnTo>
                    <a:pt x="0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0" name="Freeform 16"/>
            <p:cNvSpPr/>
            <p:nvPr/>
          </p:nvSpPr>
          <p:spPr bwMode="auto">
            <a:xfrm>
              <a:off x="5187664" y="2281055"/>
              <a:ext cx="75203" cy="69831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3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1" name="Freeform 17"/>
            <p:cNvSpPr/>
            <p:nvPr/>
          </p:nvSpPr>
          <p:spPr bwMode="auto">
            <a:xfrm>
              <a:off x="4728387" y="2291798"/>
              <a:ext cx="448534" cy="443163"/>
            </a:xfrm>
            <a:custGeom>
              <a:avLst/>
              <a:gdLst>
                <a:gd name="T0" fmla="*/ 147 w 167"/>
                <a:gd name="T1" fmla="*/ 145 h 165"/>
                <a:gd name="T2" fmla="*/ 20 w 167"/>
                <a:gd name="T3" fmla="*/ 145 h 165"/>
                <a:gd name="T4" fmla="*/ 20 w 167"/>
                <a:gd name="T5" fmla="*/ 20 h 165"/>
                <a:gd name="T6" fmla="*/ 139 w 167"/>
                <a:gd name="T7" fmla="*/ 20 h 165"/>
                <a:gd name="T8" fmla="*/ 160 w 167"/>
                <a:gd name="T9" fmla="*/ 0 h 165"/>
                <a:gd name="T10" fmla="*/ 0 w 167"/>
                <a:gd name="T11" fmla="*/ 0 h 165"/>
                <a:gd name="T12" fmla="*/ 0 w 167"/>
                <a:gd name="T13" fmla="*/ 165 h 165"/>
                <a:gd name="T14" fmla="*/ 167 w 167"/>
                <a:gd name="T15" fmla="*/ 165 h 165"/>
                <a:gd name="T16" fmla="*/ 167 w 167"/>
                <a:gd name="T17" fmla="*/ 61 h 165"/>
                <a:gd name="T18" fmla="*/ 147 w 167"/>
                <a:gd name="T19" fmla="*/ 81 h 165"/>
                <a:gd name="T20" fmla="*/ 147 w 167"/>
                <a:gd name="T21" fmla="*/ 14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" h="165">
                  <a:moveTo>
                    <a:pt x="147" y="145"/>
                  </a:moveTo>
                  <a:lnTo>
                    <a:pt x="20" y="145"/>
                  </a:lnTo>
                  <a:lnTo>
                    <a:pt x="20" y="20"/>
                  </a:lnTo>
                  <a:lnTo>
                    <a:pt x="139" y="20"/>
                  </a:lnTo>
                  <a:lnTo>
                    <a:pt x="160" y="0"/>
                  </a:lnTo>
                  <a:lnTo>
                    <a:pt x="0" y="0"/>
                  </a:lnTo>
                  <a:lnTo>
                    <a:pt x="0" y="165"/>
                  </a:lnTo>
                  <a:lnTo>
                    <a:pt x="167" y="165"/>
                  </a:lnTo>
                  <a:lnTo>
                    <a:pt x="167" y="61"/>
                  </a:lnTo>
                  <a:lnTo>
                    <a:pt x="147" y="81"/>
                  </a:lnTo>
                  <a:lnTo>
                    <a:pt x="147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62" name="Freeform 59"/>
          <p:cNvSpPr>
            <a:spLocks noEditPoints="1"/>
          </p:cNvSpPr>
          <p:nvPr/>
        </p:nvSpPr>
        <p:spPr bwMode="auto">
          <a:xfrm>
            <a:off x="4252464" y="3595595"/>
            <a:ext cx="502667" cy="494689"/>
          </a:xfrm>
          <a:custGeom>
            <a:avLst/>
            <a:gdLst>
              <a:gd name="T0" fmla="*/ 82 w 95"/>
              <a:gd name="T1" fmla="*/ 57 h 93"/>
              <a:gd name="T2" fmla="*/ 95 w 95"/>
              <a:gd name="T3" fmla="*/ 51 h 93"/>
              <a:gd name="T4" fmla="*/ 95 w 95"/>
              <a:gd name="T5" fmla="*/ 41 h 93"/>
              <a:gd name="T6" fmla="*/ 82 w 95"/>
              <a:gd name="T7" fmla="*/ 36 h 93"/>
              <a:gd name="T8" fmla="*/ 80 w 95"/>
              <a:gd name="T9" fmla="*/ 30 h 93"/>
              <a:gd name="T10" fmla="*/ 85 w 95"/>
              <a:gd name="T11" fmla="*/ 17 h 93"/>
              <a:gd name="T12" fmla="*/ 77 w 95"/>
              <a:gd name="T13" fmla="*/ 10 h 93"/>
              <a:gd name="T14" fmla="*/ 64 w 95"/>
              <a:gd name="T15" fmla="*/ 15 h 93"/>
              <a:gd name="T16" fmla="*/ 59 w 95"/>
              <a:gd name="T17" fmla="*/ 13 h 93"/>
              <a:gd name="T18" fmla="*/ 53 w 95"/>
              <a:gd name="T19" fmla="*/ 0 h 93"/>
              <a:gd name="T20" fmla="*/ 42 w 95"/>
              <a:gd name="T21" fmla="*/ 0 h 93"/>
              <a:gd name="T22" fmla="*/ 37 w 95"/>
              <a:gd name="T23" fmla="*/ 13 h 93"/>
              <a:gd name="T24" fmla="*/ 31 w 95"/>
              <a:gd name="T25" fmla="*/ 15 h 93"/>
              <a:gd name="T26" fmla="*/ 18 w 95"/>
              <a:gd name="T27" fmla="*/ 10 h 93"/>
              <a:gd name="T28" fmla="*/ 10 w 95"/>
              <a:gd name="T29" fmla="*/ 17 h 93"/>
              <a:gd name="T30" fmla="*/ 16 w 95"/>
              <a:gd name="T31" fmla="*/ 30 h 93"/>
              <a:gd name="T32" fmla="*/ 13 w 95"/>
              <a:gd name="T33" fmla="*/ 36 h 93"/>
              <a:gd name="T34" fmla="*/ 0 w 95"/>
              <a:gd name="T35" fmla="*/ 41 h 93"/>
              <a:gd name="T36" fmla="*/ 0 w 95"/>
              <a:gd name="T37" fmla="*/ 52 h 93"/>
              <a:gd name="T38" fmla="*/ 13 w 95"/>
              <a:gd name="T39" fmla="*/ 57 h 93"/>
              <a:gd name="T40" fmla="*/ 16 w 95"/>
              <a:gd name="T41" fmla="*/ 63 h 93"/>
              <a:gd name="T42" fmla="*/ 11 w 95"/>
              <a:gd name="T43" fmla="*/ 76 h 93"/>
              <a:gd name="T44" fmla="*/ 18 w 95"/>
              <a:gd name="T45" fmla="*/ 83 h 93"/>
              <a:gd name="T46" fmla="*/ 31 w 95"/>
              <a:gd name="T47" fmla="*/ 78 h 93"/>
              <a:gd name="T48" fmla="*/ 37 w 95"/>
              <a:gd name="T49" fmla="*/ 80 h 93"/>
              <a:gd name="T50" fmla="*/ 43 w 95"/>
              <a:gd name="T51" fmla="*/ 93 h 93"/>
              <a:gd name="T52" fmla="*/ 53 w 95"/>
              <a:gd name="T53" fmla="*/ 93 h 93"/>
              <a:gd name="T54" fmla="*/ 59 w 95"/>
              <a:gd name="T55" fmla="*/ 80 h 93"/>
              <a:gd name="T56" fmla="*/ 64 w 95"/>
              <a:gd name="T57" fmla="*/ 78 h 93"/>
              <a:gd name="T58" fmla="*/ 78 w 95"/>
              <a:gd name="T59" fmla="*/ 83 h 93"/>
              <a:gd name="T60" fmla="*/ 85 w 95"/>
              <a:gd name="T61" fmla="*/ 75 h 93"/>
              <a:gd name="T62" fmla="*/ 80 w 95"/>
              <a:gd name="T63" fmla="*/ 63 h 93"/>
              <a:gd name="T64" fmla="*/ 82 w 95"/>
              <a:gd name="T65" fmla="*/ 57 h 93"/>
              <a:gd name="T66" fmla="*/ 48 w 95"/>
              <a:gd name="T67" fmla="*/ 61 h 93"/>
              <a:gd name="T68" fmla="*/ 33 w 95"/>
              <a:gd name="T69" fmla="*/ 46 h 93"/>
              <a:gd name="T70" fmla="*/ 48 w 95"/>
              <a:gd name="T71" fmla="*/ 32 h 93"/>
              <a:gd name="T72" fmla="*/ 63 w 95"/>
              <a:gd name="T73" fmla="*/ 46 h 93"/>
              <a:gd name="T74" fmla="*/ 48 w 95"/>
              <a:gd name="T75" fmla="*/ 6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5" h="93">
                <a:moveTo>
                  <a:pt x="82" y="57"/>
                </a:moveTo>
                <a:cubicBezTo>
                  <a:pt x="82" y="57"/>
                  <a:pt x="95" y="52"/>
                  <a:pt x="95" y="5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0"/>
                  <a:pt x="82" y="36"/>
                  <a:pt x="82" y="36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30"/>
                  <a:pt x="85" y="17"/>
                  <a:pt x="85" y="17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9"/>
                  <a:pt x="64" y="15"/>
                  <a:pt x="64" y="15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3"/>
                  <a:pt x="53" y="0"/>
                  <a:pt x="5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37" y="13"/>
                  <a:pt x="37" y="13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18" y="10"/>
                  <a:pt x="18" y="10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8"/>
                  <a:pt x="16" y="30"/>
                  <a:pt x="16" y="30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0" y="41"/>
                  <a:pt x="0" y="4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13" y="57"/>
                  <a:pt x="13" y="57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3"/>
                  <a:pt x="10" y="75"/>
                  <a:pt x="11" y="76"/>
                </a:cubicBezTo>
                <a:cubicBezTo>
                  <a:pt x="18" y="83"/>
                  <a:pt x="18" y="83"/>
                  <a:pt x="18" y="83"/>
                </a:cubicBezTo>
                <a:cubicBezTo>
                  <a:pt x="19" y="84"/>
                  <a:pt x="31" y="78"/>
                  <a:pt x="31" y="78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80"/>
                  <a:pt x="42" y="93"/>
                  <a:pt x="43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4" y="93"/>
                  <a:pt x="59" y="80"/>
                  <a:pt x="59" y="80"/>
                </a:cubicBezTo>
                <a:cubicBezTo>
                  <a:pt x="64" y="78"/>
                  <a:pt x="64" y="78"/>
                  <a:pt x="64" y="78"/>
                </a:cubicBezTo>
                <a:cubicBezTo>
                  <a:pt x="64" y="78"/>
                  <a:pt x="77" y="83"/>
                  <a:pt x="78" y="83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0" y="63"/>
                  <a:pt x="80" y="63"/>
                </a:cubicBezTo>
                <a:lnTo>
                  <a:pt x="82" y="57"/>
                </a:lnTo>
                <a:close/>
                <a:moveTo>
                  <a:pt x="48" y="61"/>
                </a:moveTo>
                <a:cubicBezTo>
                  <a:pt x="39" y="61"/>
                  <a:pt x="33" y="55"/>
                  <a:pt x="33" y="46"/>
                </a:cubicBezTo>
                <a:cubicBezTo>
                  <a:pt x="33" y="38"/>
                  <a:pt x="39" y="32"/>
                  <a:pt x="48" y="32"/>
                </a:cubicBezTo>
                <a:cubicBezTo>
                  <a:pt x="56" y="32"/>
                  <a:pt x="63" y="38"/>
                  <a:pt x="63" y="46"/>
                </a:cubicBezTo>
                <a:cubicBezTo>
                  <a:pt x="63" y="55"/>
                  <a:pt x="56" y="61"/>
                  <a:pt x="48" y="61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3" name="Oval 60"/>
          <p:cNvSpPr>
            <a:spLocks noChangeArrowheads="1"/>
          </p:cNvSpPr>
          <p:nvPr/>
        </p:nvSpPr>
        <p:spPr bwMode="auto">
          <a:xfrm>
            <a:off x="4451936" y="3791077"/>
            <a:ext cx="103725" cy="99736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7469344" y="3547719"/>
            <a:ext cx="412641" cy="517388"/>
            <a:chOff x="7469342" y="3348976"/>
            <a:chExt cx="412641" cy="517388"/>
          </a:xfrm>
          <a:solidFill>
            <a:sysClr val="window" lastClr="FFFFFF"/>
          </a:solidFill>
        </p:grpSpPr>
        <p:sp>
          <p:nvSpPr>
            <p:cNvPr id="65" name="Freeform 80"/>
            <p:cNvSpPr/>
            <p:nvPr/>
          </p:nvSpPr>
          <p:spPr bwMode="auto">
            <a:xfrm>
              <a:off x="7469342" y="3564819"/>
              <a:ext cx="412641" cy="171404"/>
            </a:xfrm>
            <a:custGeom>
              <a:avLst/>
              <a:gdLst>
                <a:gd name="T0" fmla="*/ 49 w 98"/>
                <a:gd name="T1" fmla="*/ 16 h 40"/>
                <a:gd name="T2" fmla="*/ 2 w 98"/>
                <a:gd name="T3" fmla="*/ 0 h 40"/>
                <a:gd name="T4" fmla="*/ 0 w 98"/>
                <a:gd name="T5" fmla="*/ 5 h 40"/>
                <a:gd name="T6" fmla="*/ 0 w 98"/>
                <a:gd name="T7" fmla="*/ 20 h 40"/>
                <a:gd name="T8" fmla="*/ 49 w 98"/>
                <a:gd name="T9" fmla="*/ 40 h 40"/>
                <a:gd name="T10" fmla="*/ 98 w 98"/>
                <a:gd name="T11" fmla="*/ 20 h 40"/>
                <a:gd name="T12" fmla="*/ 98 w 98"/>
                <a:gd name="T13" fmla="*/ 5 h 40"/>
                <a:gd name="T14" fmla="*/ 96 w 98"/>
                <a:gd name="T15" fmla="*/ 0 h 40"/>
                <a:gd name="T16" fmla="*/ 49 w 98"/>
                <a:gd name="T17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6" name="Freeform 81"/>
            <p:cNvSpPr/>
            <p:nvPr/>
          </p:nvSpPr>
          <p:spPr bwMode="auto">
            <a:xfrm>
              <a:off x="7469342" y="3698133"/>
              <a:ext cx="412641" cy="168231"/>
            </a:xfrm>
            <a:custGeom>
              <a:avLst/>
              <a:gdLst>
                <a:gd name="T0" fmla="*/ 49 w 98"/>
                <a:gd name="T1" fmla="*/ 15 h 40"/>
                <a:gd name="T2" fmla="*/ 2 w 98"/>
                <a:gd name="T3" fmla="*/ 0 h 40"/>
                <a:gd name="T4" fmla="*/ 0 w 98"/>
                <a:gd name="T5" fmla="*/ 4 h 40"/>
                <a:gd name="T6" fmla="*/ 0 w 98"/>
                <a:gd name="T7" fmla="*/ 19 h 40"/>
                <a:gd name="T8" fmla="*/ 49 w 98"/>
                <a:gd name="T9" fmla="*/ 40 h 40"/>
                <a:gd name="T10" fmla="*/ 98 w 98"/>
                <a:gd name="T11" fmla="*/ 19 h 40"/>
                <a:gd name="T12" fmla="*/ 98 w 98"/>
                <a:gd name="T13" fmla="*/ 4 h 40"/>
                <a:gd name="T14" fmla="*/ 96 w 98"/>
                <a:gd name="T15" fmla="*/ 0 h 40"/>
                <a:gd name="T16" fmla="*/ 49 w 98"/>
                <a:gd name="T1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7" name="Freeform 82"/>
            <p:cNvSpPr/>
            <p:nvPr/>
          </p:nvSpPr>
          <p:spPr bwMode="auto">
            <a:xfrm>
              <a:off x="7469342" y="3437853"/>
              <a:ext cx="412641" cy="174580"/>
            </a:xfrm>
            <a:custGeom>
              <a:avLst/>
              <a:gdLst>
                <a:gd name="T0" fmla="*/ 96 w 98"/>
                <a:gd name="T1" fmla="*/ 0 h 41"/>
                <a:gd name="T2" fmla="*/ 49 w 98"/>
                <a:gd name="T3" fmla="*/ 15 h 41"/>
                <a:gd name="T4" fmla="*/ 2 w 98"/>
                <a:gd name="T5" fmla="*/ 0 h 41"/>
                <a:gd name="T6" fmla="*/ 0 w 98"/>
                <a:gd name="T7" fmla="*/ 5 h 41"/>
                <a:gd name="T8" fmla="*/ 0 w 98"/>
                <a:gd name="T9" fmla="*/ 20 h 41"/>
                <a:gd name="T10" fmla="*/ 49 w 98"/>
                <a:gd name="T11" fmla="*/ 41 h 41"/>
                <a:gd name="T12" fmla="*/ 98 w 98"/>
                <a:gd name="T13" fmla="*/ 20 h 41"/>
                <a:gd name="T14" fmla="*/ 98 w 98"/>
                <a:gd name="T15" fmla="*/ 5 h 41"/>
                <a:gd name="T16" fmla="*/ 96 w 98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1">
                  <a:moveTo>
                    <a:pt x="96" y="0"/>
                  </a:moveTo>
                  <a:cubicBezTo>
                    <a:pt x="95" y="9"/>
                    <a:pt x="75" y="15"/>
                    <a:pt x="49" y="15"/>
                  </a:cubicBezTo>
                  <a:cubicBezTo>
                    <a:pt x="24" y="15"/>
                    <a:pt x="3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8" name="Oval 83"/>
            <p:cNvSpPr>
              <a:spLocks noChangeArrowheads="1"/>
            </p:cNvSpPr>
            <p:nvPr/>
          </p:nvSpPr>
          <p:spPr bwMode="auto">
            <a:xfrm>
              <a:off x="7475689" y="3348976"/>
              <a:ext cx="403119" cy="13648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69" name="Freeform 103"/>
          <p:cNvSpPr>
            <a:spLocks noEditPoints="1"/>
          </p:cNvSpPr>
          <p:nvPr/>
        </p:nvSpPr>
        <p:spPr bwMode="auto">
          <a:xfrm>
            <a:off x="4685121" y="4760247"/>
            <a:ext cx="479299" cy="472950"/>
          </a:xfrm>
          <a:custGeom>
            <a:avLst/>
            <a:gdLst>
              <a:gd name="T0" fmla="*/ 14 w 113"/>
              <a:gd name="T1" fmla="*/ 13 h 112"/>
              <a:gd name="T2" fmla="*/ 14 w 113"/>
              <a:gd name="T3" fmla="*/ 63 h 112"/>
              <a:gd name="T4" fmla="*/ 49 w 113"/>
              <a:gd name="T5" fmla="*/ 71 h 112"/>
              <a:gd name="T6" fmla="*/ 60 w 113"/>
              <a:gd name="T7" fmla="*/ 82 h 112"/>
              <a:gd name="T8" fmla="*/ 75 w 113"/>
              <a:gd name="T9" fmla="*/ 79 h 112"/>
              <a:gd name="T10" fmla="*/ 75 w 113"/>
              <a:gd name="T11" fmla="*/ 93 h 112"/>
              <a:gd name="T12" fmla="*/ 78 w 113"/>
              <a:gd name="T13" fmla="*/ 97 h 112"/>
              <a:gd name="T14" fmla="*/ 92 w 113"/>
              <a:gd name="T15" fmla="*/ 97 h 112"/>
              <a:gd name="T16" fmla="*/ 91 w 113"/>
              <a:gd name="T17" fmla="*/ 112 h 112"/>
              <a:gd name="T18" fmla="*/ 113 w 113"/>
              <a:gd name="T19" fmla="*/ 112 h 112"/>
              <a:gd name="T20" fmla="*/ 113 w 113"/>
              <a:gd name="T21" fmla="*/ 91 h 112"/>
              <a:gd name="T22" fmla="*/ 71 w 113"/>
              <a:gd name="T23" fmla="*/ 49 h 112"/>
              <a:gd name="T24" fmla="*/ 63 w 113"/>
              <a:gd name="T25" fmla="*/ 13 h 112"/>
              <a:gd name="T26" fmla="*/ 14 w 113"/>
              <a:gd name="T27" fmla="*/ 13 h 112"/>
              <a:gd name="T28" fmla="*/ 17 w 113"/>
              <a:gd name="T29" fmla="*/ 53 h 112"/>
              <a:gd name="T30" fmla="*/ 20 w 113"/>
              <a:gd name="T31" fmla="*/ 20 h 112"/>
              <a:gd name="T32" fmla="*/ 53 w 113"/>
              <a:gd name="T33" fmla="*/ 17 h 112"/>
              <a:gd name="T34" fmla="*/ 17 w 113"/>
              <a:gd name="T35" fmla="*/ 5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3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8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1" y="112"/>
                  <a:pt x="91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0" y="20"/>
                </a:cubicBezTo>
                <a:cubicBezTo>
                  <a:pt x="29" y="12"/>
                  <a:pt x="43" y="11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0" name="Freeform 104"/>
          <p:cNvSpPr>
            <a:spLocks noEditPoints="1"/>
          </p:cNvSpPr>
          <p:nvPr/>
        </p:nvSpPr>
        <p:spPr bwMode="auto">
          <a:xfrm>
            <a:off x="7034084" y="4731681"/>
            <a:ext cx="507865" cy="501516"/>
          </a:xfrm>
          <a:custGeom>
            <a:avLst/>
            <a:gdLst>
              <a:gd name="T0" fmla="*/ 53 w 120"/>
              <a:gd name="T1" fmla="*/ 35 h 118"/>
              <a:gd name="T2" fmla="*/ 47 w 120"/>
              <a:gd name="T3" fmla="*/ 9 h 118"/>
              <a:gd name="T4" fmla="*/ 21 w 120"/>
              <a:gd name="T5" fmla="*/ 2 h 118"/>
              <a:gd name="T6" fmla="*/ 36 w 120"/>
              <a:gd name="T7" fmla="*/ 17 h 118"/>
              <a:gd name="T8" fmla="*/ 32 w 120"/>
              <a:gd name="T9" fmla="*/ 32 h 118"/>
              <a:gd name="T10" fmla="*/ 17 w 120"/>
              <a:gd name="T11" fmla="*/ 36 h 118"/>
              <a:gd name="T12" fmla="*/ 2 w 120"/>
              <a:gd name="T13" fmla="*/ 21 h 118"/>
              <a:gd name="T14" fmla="*/ 9 w 120"/>
              <a:gd name="T15" fmla="*/ 47 h 118"/>
              <a:gd name="T16" fmla="*/ 36 w 120"/>
              <a:gd name="T17" fmla="*/ 53 h 118"/>
              <a:gd name="T18" fmla="*/ 36 w 120"/>
              <a:gd name="T19" fmla="*/ 53 h 118"/>
              <a:gd name="T20" fmla="*/ 98 w 120"/>
              <a:gd name="T21" fmla="*/ 115 h 118"/>
              <a:gd name="T22" fmla="*/ 107 w 120"/>
              <a:gd name="T23" fmla="*/ 118 h 118"/>
              <a:gd name="T24" fmla="*/ 115 w 120"/>
              <a:gd name="T25" fmla="*/ 115 h 118"/>
              <a:gd name="T26" fmla="*/ 115 w 120"/>
              <a:gd name="T27" fmla="*/ 97 h 118"/>
              <a:gd name="T28" fmla="*/ 53 w 120"/>
              <a:gd name="T29" fmla="*/ 35 h 118"/>
              <a:gd name="T30" fmla="*/ 108 w 120"/>
              <a:gd name="T31" fmla="*/ 113 h 118"/>
              <a:gd name="T32" fmla="*/ 103 w 120"/>
              <a:gd name="T33" fmla="*/ 108 h 118"/>
              <a:gd name="T34" fmla="*/ 108 w 120"/>
              <a:gd name="T35" fmla="*/ 103 h 118"/>
              <a:gd name="T36" fmla="*/ 113 w 120"/>
              <a:gd name="T37" fmla="*/ 108 h 118"/>
              <a:gd name="T38" fmla="*/ 108 w 120"/>
              <a:gd name="T39" fmla="*/ 113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0" h="118">
                <a:moveTo>
                  <a:pt x="53" y="35"/>
                </a:move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7" y="36"/>
                  <a:pt x="17" y="36"/>
                  <a:pt x="17" y="36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30"/>
                  <a:pt x="2" y="40"/>
                  <a:pt x="9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0" y="117"/>
                  <a:pt x="103" y="118"/>
                  <a:pt x="107" y="118"/>
                </a:cubicBezTo>
                <a:cubicBezTo>
                  <a:pt x="110" y="118"/>
                  <a:pt x="113" y="117"/>
                  <a:pt x="115" y="115"/>
                </a:cubicBezTo>
                <a:cubicBezTo>
                  <a:pt x="120" y="110"/>
                  <a:pt x="120" y="102"/>
                  <a:pt x="115" y="97"/>
                </a:cubicBezTo>
                <a:lnTo>
                  <a:pt x="53" y="35"/>
                </a:lnTo>
                <a:close/>
                <a:moveTo>
                  <a:pt x="108" y="113"/>
                </a:moveTo>
                <a:cubicBezTo>
                  <a:pt x="105" y="113"/>
                  <a:pt x="103" y="110"/>
                  <a:pt x="103" y="108"/>
                </a:cubicBezTo>
                <a:cubicBezTo>
                  <a:pt x="103" y="105"/>
                  <a:pt x="105" y="103"/>
                  <a:pt x="108" y="103"/>
                </a:cubicBezTo>
                <a:cubicBezTo>
                  <a:pt x="110" y="103"/>
                  <a:pt x="113" y="105"/>
                  <a:pt x="113" y="108"/>
                </a:cubicBezTo>
                <a:cubicBezTo>
                  <a:pt x="113" y="110"/>
                  <a:pt x="110" y="113"/>
                  <a:pt x="108" y="11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7022811" y="2392787"/>
            <a:ext cx="519136" cy="590746"/>
            <a:chOff x="7022810" y="2194044"/>
            <a:chExt cx="519136" cy="590746"/>
          </a:xfrm>
          <a:solidFill>
            <a:sysClr val="window" lastClr="FFFFFF"/>
          </a:solidFill>
        </p:grpSpPr>
        <p:sp>
          <p:nvSpPr>
            <p:cNvPr id="72" name="Freeform 68"/>
            <p:cNvSpPr>
              <a:spLocks noEditPoints="1"/>
            </p:cNvSpPr>
            <p:nvPr/>
          </p:nvSpPr>
          <p:spPr bwMode="auto">
            <a:xfrm>
              <a:off x="7022810" y="2194044"/>
              <a:ext cx="236299" cy="429634"/>
            </a:xfrm>
            <a:custGeom>
              <a:avLst/>
              <a:gdLst>
                <a:gd name="T0" fmla="*/ 50 w 50"/>
                <a:gd name="T1" fmla="*/ 83 h 90"/>
                <a:gd name="T2" fmla="*/ 50 w 50"/>
                <a:gd name="T3" fmla="*/ 7 h 90"/>
                <a:gd name="T4" fmla="*/ 44 w 50"/>
                <a:gd name="T5" fmla="*/ 0 h 90"/>
                <a:gd name="T6" fmla="*/ 6 w 50"/>
                <a:gd name="T7" fmla="*/ 0 h 90"/>
                <a:gd name="T8" fmla="*/ 0 w 50"/>
                <a:gd name="T9" fmla="*/ 7 h 90"/>
                <a:gd name="T10" fmla="*/ 0 w 50"/>
                <a:gd name="T11" fmla="*/ 83 h 90"/>
                <a:gd name="T12" fmla="*/ 6 w 50"/>
                <a:gd name="T13" fmla="*/ 90 h 90"/>
                <a:gd name="T14" fmla="*/ 44 w 50"/>
                <a:gd name="T15" fmla="*/ 90 h 90"/>
                <a:gd name="T16" fmla="*/ 50 w 50"/>
                <a:gd name="T17" fmla="*/ 83 h 90"/>
                <a:gd name="T18" fmla="*/ 39 w 50"/>
                <a:gd name="T19" fmla="*/ 5 h 90"/>
                <a:gd name="T20" fmla="*/ 41 w 50"/>
                <a:gd name="T21" fmla="*/ 6 h 90"/>
                <a:gd name="T22" fmla="*/ 39 w 50"/>
                <a:gd name="T23" fmla="*/ 8 h 90"/>
                <a:gd name="T24" fmla="*/ 38 w 50"/>
                <a:gd name="T25" fmla="*/ 6 h 90"/>
                <a:gd name="T26" fmla="*/ 39 w 50"/>
                <a:gd name="T27" fmla="*/ 5 h 90"/>
                <a:gd name="T28" fmla="*/ 16 w 50"/>
                <a:gd name="T29" fmla="*/ 5 h 90"/>
                <a:gd name="T30" fmla="*/ 34 w 50"/>
                <a:gd name="T31" fmla="*/ 5 h 90"/>
                <a:gd name="T32" fmla="*/ 34 w 50"/>
                <a:gd name="T33" fmla="*/ 7 h 90"/>
                <a:gd name="T34" fmla="*/ 16 w 50"/>
                <a:gd name="T35" fmla="*/ 7 h 90"/>
                <a:gd name="T36" fmla="*/ 16 w 50"/>
                <a:gd name="T37" fmla="*/ 5 h 90"/>
                <a:gd name="T38" fmla="*/ 5 w 50"/>
                <a:gd name="T39" fmla="*/ 69 h 90"/>
                <a:gd name="T40" fmla="*/ 5 w 50"/>
                <a:gd name="T41" fmla="*/ 11 h 90"/>
                <a:gd name="T42" fmla="*/ 45 w 50"/>
                <a:gd name="T43" fmla="*/ 11 h 90"/>
                <a:gd name="T44" fmla="*/ 45 w 50"/>
                <a:gd name="T45" fmla="*/ 69 h 90"/>
                <a:gd name="T46" fmla="*/ 5 w 50"/>
                <a:gd name="T47" fmla="*/ 69 h 90"/>
                <a:gd name="T48" fmla="*/ 25 w 50"/>
                <a:gd name="T49" fmla="*/ 83 h 90"/>
                <a:gd name="T50" fmla="*/ 21 w 50"/>
                <a:gd name="T51" fmla="*/ 79 h 90"/>
                <a:gd name="T52" fmla="*/ 25 w 50"/>
                <a:gd name="T53" fmla="*/ 75 h 90"/>
                <a:gd name="T54" fmla="*/ 29 w 50"/>
                <a:gd name="T55" fmla="*/ 79 h 90"/>
                <a:gd name="T56" fmla="*/ 25 w 50"/>
                <a:gd name="T57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90">
                  <a:moveTo>
                    <a:pt x="50" y="83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3"/>
                    <a:pt x="47" y="0"/>
                    <a:pt x="4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6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7" y="90"/>
                    <a:pt x="50" y="87"/>
                    <a:pt x="50" y="83"/>
                  </a:cubicBezTo>
                  <a:close/>
                  <a:moveTo>
                    <a:pt x="39" y="5"/>
                  </a:moveTo>
                  <a:cubicBezTo>
                    <a:pt x="40" y="5"/>
                    <a:pt x="41" y="5"/>
                    <a:pt x="41" y="6"/>
                  </a:cubicBezTo>
                  <a:cubicBezTo>
                    <a:pt x="41" y="7"/>
                    <a:pt x="40" y="8"/>
                    <a:pt x="39" y="8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9" y="5"/>
                  </a:cubicBezTo>
                  <a:close/>
                  <a:moveTo>
                    <a:pt x="16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6" y="7"/>
                    <a:pt x="16" y="7"/>
                    <a:pt x="16" y="7"/>
                  </a:cubicBezTo>
                  <a:lnTo>
                    <a:pt x="16" y="5"/>
                  </a:lnTo>
                  <a:close/>
                  <a:moveTo>
                    <a:pt x="5" y="69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69"/>
                    <a:pt x="45" y="69"/>
                    <a:pt x="45" y="69"/>
                  </a:cubicBezTo>
                  <a:lnTo>
                    <a:pt x="5" y="69"/>
                  </a:lnTo>
                  <a:close/>
                  <a:moveTo>
                    <a:pt x="25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5" y="75"/>
                  </a:cubicBezTo>
                  <a:cubicBezTo>
                    <a:pt x="27" y="75"/>
                    <a:pt x="29" y="77"/>
                    <a:pt x="29" y="79"/>
                  </a:cubicBezTo>
                  <a:cubicBezTo>
                    <a:pt x="29" y="81"/>
                    <a:pt x="27" y="83"/>
                    <a:pt x="2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3" name="Freeform 69"/>
            <p:cNvSpPr>
              <a:spLocks noEditPoints="1"/>
            </p:cNvSpPr>
            <p:nvPr/>
          </p:nvSpPr>
          <p:spPr bwMode="auto">
            <a:xfrm>
              <a:off x="7298488" y="2355156"/>
              <a:ext cx="243458" cy="429634"/>
            </a:xfrm>
            <a:custGeom>
              <a:avLst/>
              <a:gdLst>
                <a:gd name="T0" fmla="*/ 44 w 51"/>
                <a:gd name="T1" fmla="*/ 0 h 90"/>
                <a:gd name="T2" fmla="*/ 7 w 51"/>
                <a:gd name="T3" fmla="*/ 0 h 90"/>
                <a:gd name="T4" fmla="*/ 0 w 51"/>
                <a:gd name="T5" fmla="*/ 7 h 90"/>
                <a:gd name="T6" fmla="*/ 0 w 51"/>
                <a:gd name="T7" fmla="*/ 83 h 90"/>
                <a:gd name="T8" fmla="*/ 7 w 51"/>
                <a:gd name="T9" fmla="*/ 90 h 90"/>
                <a:gd name="T10" fmla="*/ 44 w 51"/>
                <a:gd name="T11" fmla="*/ 90 h 90"/>
                <a:gd name="T12" fmla="*/ 51 w 51"/>
                <a:gd name="T13" fmla="*/ 83 h 90"/>
                <a:gd name="T14" fmla="*/ 51 w 51"/>
                <a:gd name="T15" fmla="*/ 7 h 90"/>
                <a:gd name="T16" fmla="*/ 44 w 51"/>
                <a:gd name="T17" fmla="*/ 0 h 90"/>
                <a:gd name="T18" fmla="*/ 40 w 51"/>
                <a:gd name="T19" fmla="*/ 5 h 90"/>
                <a:gd name="T20" fmla="*/ 42 w 51"/>
                <a:gd name="T21" fmla="*/ 6 h 90"/>
                <a:gd name="T22" fmla="*/ 40 w 51"/>
                <a:gd name="T23" fmla="*/ 8 h 90"/>
                <a:gd name="T24" fmla="*/ 38 w 51"/>
                <a:gd name="T25" fmla="*/ 6 h 90"/>
                <a:gd name="T26" fmla="*/ 40 w 51"/>
                <a:gd name="T27" fmla="*/ 5 h 90"/>
                <a:gd name="T28" fmla="*/ 17 w 51"/>
                <a:gd name="T29" fmla="*/ 5 h 90"/>
                <a:gd name="T30" fmla="*/ 34 w 51"/>
                <a:gd name="T31" fmla="*/ 5 h 90"/>
                <a:gd name="T32" fmla="*/ 34 w 51"/>
                <a:gd name="T33" fmla="*/ 7 h 90"/>
                <a:gd name="T34" fmla="*/ 17 w 51"/>
                <a:gd name="T35" fmla="*/ 7 h 90"/>
                <a:gd name="T36" fmla="*/ 17 w 51"/>
                <a:gd name="T37" fmla="*/ 5 h 90"/>
                <a:gd name="T38" fmla="*/ 26 w 51"/>
                <a:gd name="T39" fmla="*/ 83 h 90"/>
                <a:gd name="T40" fmla="*/ 21 w 51"/>
                <a:gd name="T41" fmla="*/ 79 h 90"/>
                <a:gd name="T42" fmla="*/ 26 w 51"/>
                <a:gd name="T43" fmla="*/ 75 h 90"/>
                <a:gd name="T44" fmla="*/ 30 w 51"/>
                <a:gd name="T45" fmla="*/ 79 h 90"/>
                <a:gd name="T46" fmla="*/ 26 w 51"/>
                <a:gd name="T47" fmla="*/ 83 h 90"/>
                <a:gd name="T48" fmla="*/ 46 w 51"/>
                <a:gd name="T49" fmla="*/ 69 h 90"/>
                <a:gd name="T50" fmla="*/ 5 w 51"/>
                <a:gd name="T51" fmla="*/ 69 h 90"/>
                <a:gd name="T52" fmla="*/ 5 w 51"/>
                <a:gd name="T53" fmla="*/ 11 h 90"/>
                <a:gd name="T54" fmla="*/ 46 w 51"/>
                <a:gd name="T55" fmla="*/ 11 h 90"/>
                <a:gd name="T56" fmla="*/ 46 w 51"/>
                <a:gd name="T57" fmla="*/ 6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90">
                  <a:moveTo>
                    <a:pt x="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7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8" y="90"/>
                    <a:pt x="51" y="87"/>
                    <a:pt x="51" y="8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3"/>
                    <a:pt x="48" y="0"/>
                    <a:pt x="44" y="0"/>
                  </a:cubicBezTo>
                  <a:close/>
                  <a:moveTo>
                    <a:pt x="40" y="5"/>
                  </a:moveTo>
                  <a:cubicBezTo>
                    <a:pt x="41" y="5"/>
                    <a:pt x="42" y="5"/>
                    <a:pt x="42" y="6"/>
                  </a:cubicBezTo>
                  <a:cubicBezTo>
                    <a:pt x="42" y="7"/>
                    <a:pt x="41" y="8"/>
                    <a:pt x="40" y="8"/>
                  </a:cubicBezTo>
                  <a:cubicBezTo>
                    <a:pt x="39" y="8"/>
                    <a:pt x="38" y="7"/>
                    <a:pt x="38" y="6"/>
                  </a:cubicBezTo>
                  <a:cubicBezTo>
                    <a:pt x="38" y="5"/>
                    <a:pt x="39" y="5"/>
                    <a:pt x="40" y="5"/>
                  </a:cubicBezTo>
                  <a:close/>
                  <a:moveTo>
                    <a:pt x="17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17" y="5"/>
                  </a:lnTo>
                  <a:close/>
                  <a:moveTo>
                    <a:pt x="26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6" y="75"/>
                  </a:cubicBezTo>
                  <a:cubicBezTo>
                    <a:pt x="28" y="75"/>
                    <a:pt x="30" y="77"/>
                    <a:pt x="30" y="79"/>
                  </a:cubicBezTo>
                  <a:cubicBezTo>
                    <a:pt x="30" y="81"/>
                    <a:pt x="28" y="83"/>
                    <a:pt x="26" y="83"/>
                  </a:cubicBezTo>
                  <a:close/>
                  <a:moveTo>
                    <a:pt x="46" y="69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4" name="Freeform 70"/>
            <p:cNvSpPr/>
            <p:nvPr/>
          </p:nvSpPr>
          <p:spPr bwMode="auto">
            <a:xfrm>
              <a:off x="7280588" y="2219105"/>
              <a:ext cx="143211" cy="118151"/>
            </a:xfrm>
            <a:custGeom>
              <a:avLst/>
              <a:gdLst>
                <a:gd name="T0" fmla="*/ 32 w 40"/>
                <a:gd name="T1" fmla="*/ 33 h 33"/>
                <a:gd name="T2" fmla="*/ 40 w 40"/>
                <a:gd name="T3" fmla="*/ 33 h 33"/>
                <a:gd name="T4" fmla="*/ 40 w 40"/>
                <a:gd name="T5" fmla="*/ 8 h 33"/>
                <a:gd name="T6" fmla="*/ 40 w 40"/>
                <a:gd name="T7" fmla="*/ 0 h 33"/>
                <a:gd name="T8" fmla="*/ 32 w 40"/>
                <a:gd name="T9" fmla="*/ 0 h 33"/>
                <a:gd name="T10" fmla="*/ 0 w 40"/>
                <a:gd name="T11" fmla="*/ 0 h 33"/>
                <a:gd name="T12" fmla="*/ 0 w 40"/>
                <a:gd name="T13" fmla="*/ 8 h 33"/>
                <a:gd name="T14" fmla="*/ 32 w 40"/>
                <a:gd name="T15" fmla="*/ 8 h 33"/>
                <a:gd name="T16" fmla="*/ 32 w 40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3">
                  <a:moveTo>
                    <a:pt x="32" y="33"/>
                  </a:moveTo>
                  <a:lnTo>
                    <a:pt x="40" y="33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32" y="8"/>
                  </a:lnTo>
                  <a:lnTo>
                    <a:pt x="3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5" name="Freeform 71"/>
            <p:cNvSpPr/>
            <p:nvPr/>
          </p:nvSpPr>
          <p:spPr bwMode="auto">
            <a:xfrm>
              <a:off x="7151698" y="2648738"/>
              <a:ext cx="118151" cy="118151"/>
            </a:xfrm>
            <a:custGeom>
              <a:avLst/>
              <a:gdLst>
                <a:gd name="T0" fmla="*/ 8 w 33"/>
                <a:gd name="T1" fmla="*/ 0 h 33"/>
                <a:gd name="T2" fmla="*/ 0 w 33"/>
                <a:gd name="T3" fmla="*/ 0 h 33"/>
                <a:gd name="T4" fmla="*/ 0 w 33"/>
                <a:gd name="T5" fmla="*/ 25 h 33"/>
                <a:gd name="T6" fmla="*/ 0 w 33"/>
                <a:gd name="T7" fmla="*/ 33 h 33"/>
                <a:gd name="T8" fmla="*/ 8 w 33"/>
                <a:gd name="T9" fmla="*/ 33 h 33"/>
                <a:gd name="T10" fmla="*/ 33 w 33"/>
                <a:gd name="T11" fmla="*/ 33 h 33"/>
                <a:gd name="T12" fmla="*/ 33 w 33"/>
                <a:gd name="T13" fmla="*/ 25 h 33"/>
                <a:gd name="T14" fmla="*/ 8 w 33"/>
                <a:gd name="T15" fmla="*/ 25 h 33"/>
                <a:gd name="T16" fmla="*/ 8 w 33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8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8" y="33"/>
                  </a:lnTo>
                  <a:lnTo>
                    <a:pt x="33" y="33"/>
                  </a:lnTo>
                  <a:lnTo>
                    <a:pt x="33" y="25"/>
                  </a:lnTo>
                  <a:lnTo>
                    <a:pt x="8" y="25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76" name="TextBox 76"/>
          <p:cNvSpPr txBox="1"/>
          <p:nvPr/>
        </p:nvSpPr>
        <p:spPr>
          <a:xfrm>
            <a:off x="8076788" y="2132711"/>
            <a:ext cx="1098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77" name="文本框 37"/>
          <p:cNvSpPr txBox="1"/>
          <p:nvPr/>
        </p:nvSpPr>
        <p:spPr>
          <a:xfrm>
            <a:off x="8076788" y="2446154"/>
            <a:ext cx="243897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Box 76"/>
          <p:cNvSpPr txBox="1"/>
          <p:nvPr/>
        </p:nvSpPr>
        <p:spPr>
          <a:xfrm>
            <a:off x="8632426" y="3337843"/>
            <a:ext cx="1098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79" name="文本框 39"/>
          <p:cNvSpPr txBox="1"/>
          <p:nvPr/>
        </p:nvSpPr>
        <p:spPr>
          <a:xfrm>
            <a:off x="8632427" y="3651286"/>
            <a:ext cx="243897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76"/>
          <p:cNvSpPr txBox="1"/>
          <p:nvPr/>
        </p:nvSpPr>
        <p:spPr>
          <a:xfrm>
            <a:off x="8076788" y="4543548"/>
            <a:ext cx="1098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81" name="文本框 41"/>
          <p:cNvSpPr txBox="1"/>
          <p:nvPr/>
        </p:nvSpPr>
        <p:spPr>
          <a:xfrm>
            <a:off x="8076788" y="4856991"/>
            <a:ext cx="243897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Box 76"/>
          <p:cNvSpPr txBox="1"/>
          <p:nvPr/>
        </p:nvSpPr>
        <p:spPr>
          <a:xfrm>
            <a:off x="3071124" y="2132711"/>
            <a:ext cx="1098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83" name="文本框 43"/>
          <p:cNvSpPr txBox="1"/>
          <p:nvPr/>
        </p:nvSpPr>
        <p:spPr>
          <a:xfrm>
            <a:off x="1730689" y="2446154"/>
            <a:ext cx="243897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TextBox 76"/>
          <p:cNvSpPr txBox="1"/>
          <p:nvPr/>
        </p:nvSpPr>
        <p:spPr>
          <a:xfrm>
            <a:off x="2505224" y="3337843"/>
            <a:ext cx="1098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85" name="TextBox 76"/>
          <p:cNvSpPr txBox="1"/>
          <p:nvPr/>
        </p:nvSpPr>
        <p:spPr>
          <a:xfrm>
            <a:off x="3071124" y="4543548"/>
            <a:ext cx="1098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86" name="文本框 46"/>
          <p:cNvSpPr txBox="1"/>
          <p:nvPr/>
        </p:nvSpPr>
        <p:spPr>
          <a:xfrm>
            <a:off x="1730689" y="4856991"/>
            <a:ext cx="243897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文本框 47"/>
          <p:cNvSpPr txBox="1"/>
          <p:nvPr/>
        </p:nvSpPr>
        <p:spPr>
          <a:xfrm>
            <a:off x="1164789" y="3651286"/>
            <a:ext cx="243897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6"/>
          <p:cNvSpPr txBox="1"/>
          <p:nvPr/>
        </p:nvSpPr>
        <p:spPr>
          <a:xfrm>
            <a:off x="4772562" y="316810"/>
            <a:ext cx="264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</a:t>
            </a:r>
            <a:r>
              <a:rPr lang="zh-CN" altLang="en-US" sz="2400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" name="文本框 6"/>
          <p:cNvSpPr txBox="1"/>
          <p:nvPr/>
        </p:nvSpPr>
        <p:spPr>
          <a:xfrm>
            <a:off x="2144684" y="685152"/>
            <a:ext cx="9077498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983310" y="1096616"/>
            <a:ext cx="225383" cy="0"/>
          </a:xfrm>
          <a:prstGeom prst="line">
            <a:avLst/>
          </a:prstGeom>
          <a:noFill/>
          <a:ln w="22225" cap="rnd" cmpd="sng" algn="ctr">
            <a:solidFill>
              <a:srgbClr val="F45474"/>
            </a:solidFill>
            <a:prstDash val="solid"/>
            <a:miter lim="800000"/>
          </a:ln>
          <a:effectLst/>
        </p:spPr>
      </p:cxnSp>
      <p:grpSp>
        <p:nvGrpSpPr>
          <p:cNvPr id="978" name="Group 4"/>
          <p:cNvGrpSpPr>
            <a:grpSpLocks noChangeAspect="1"/>
          </p:cNvGrpSpPr>
          <p:nvPr/>
        </p:nvGrpSpPr>
        <p:grpSpPr bwMode="auto">
          <a:xfrm>
            <a:off x="1848485" y="3607945"/>
            <a:ext cx="3927667" cy="755171"/>
            <a:chOff x="2832" y="1965"/>
            <a:chExt cx="2018" cy="388"/>
          </a:xfrm>
          <a:solidFill>
            <a:srgbClr val="F45474"/>
          </a:solidFill>
          <a:effectLst/>
        </p:grpSpPr>
        <p:grpSp>
          <p:nvGrpSpPr>
            <p:cNvPr id="979" name="Group 205"/>
            <p:cNvGrpSpPr/>
            <p:nvPr/>
          </p:nvGrpSpPr>
          <p:grpSpPr bwMode="auto">
            <a:xfrm>
              <a:off x="2840" y="1965"/>
              <a:ext cx="1707" cy="388"/>
              <a:chOff x="2840" y="1965"/>
              <a:chExt cx="1707" cy="388"/>
            </a:xfrm>
            <a:grpFill/>
          </p:grpSpPr>
          <p:sp>
            <p:nvSpPr>
              <p:cNvPr id="1261" name="Freeform 5"/>
              <p:cNvSpPr/>
              <p:nvPr/>
            </p:nvSpPr>
            <p:spPr bwMode="auto">
              <a:xfrm>
                <a:off x="4089" y="196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1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2" name="Freeform 6"/>
              <p:cNvSpPr/>
              <p:nvPr/>
            </p:nvSpPr>
            <p:spPr bwMode="auto">
              <a:xfrm>
                <a:off x="4120" y="196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3" name="Freeform 7"/>
              <p:cNvSpPr/>
              <p:nvPr/>
            </p:nvSpPr>
            <p:spPr bwMode="auto">
              <a:xfrm>
                <a:off x="4134" y="1967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0"/>
                      <a:pt x="7" y="1"/>
                      <a:pt x="6" y="2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4" name="Freeform 8"/>
              <p:cNvSpPr/>
              <p:nvPr/>
            </p:nvSpPr>
            <p:spPr bwMode="auto">
              <a:xfrm>
                <a:off x="4006" y="197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1" y="0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5" name="Freeform 9"/>
              <p:cNvSpPr/>
              <p:nvPr/>
            </p:nvSpPr>
            <p:spPr bwMode="auto">
              <a:xfrm>
                <a:off x="3854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6" name="Freeform 10"/>
              <p:cNvSpPr/>
              <p:nvPr/>
            </p:nvSpPr>
            <p:spPr bwMode="auto">
              <a:xfrm>
                <a:off x="3864" y="1977"/>
                <a:ext cx="14" cy="7"/>
              </a:xfrm>
              <a:custGeom>
                <a:avLst/>
                <a:gdLst>
                  <a:gd name="T0" fmla="*/ 1 w 6"/>
                  <a:gd name="T1" fmla="*/ 0 h 3"/>
                  <a:gd name="T2" fmla="*/ 6 w 6"/>
                  <a:gd name="T3" fmla="*/ 1 h 3"/>
                  <a:gd name="T4" fmla="*/ 4 w 6"/>
                  <a:gd name="T5" fmla="*/ 1 h 3"/>
                  <a:gd name="T6" fmla="*/ 0 w 6"/>
                  <a:gd name="T7" fmla="*/ 3 h 3"/>
                  <a:gd name="T8" fmla="*/ 2 w 6"/>
                  <a:gd name="T9" fmla="*/ 2 h 3"/>
                  <a:gd name="T10" fmla="*/ 1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cubicBezTo>
                      <a:pt x="3" y="1"/>
                      <a:pt x="5" y="1"/>
                      <a:pt x="6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3" y="2"/>
                      <a:pt x="2" y="3"/>
                      <a:pt x="0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7" name="Freeform 11"/>
              <p:cNvSpPr/>
              <p:nvPr/>
            </p:nvSpPr>
            <p:spPr bwMode="auto">
              <a:xfrm>
                <a:off x="3892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2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8" name="Freeform 12"/>
              <p:cNvSpPr/>
              <p:nvPr/>
            </p:nvSpPr>
            <p:spPr bwMode="auto">
              <a:xfrm>
                <a:off x="3909" y="1977"/>
                <a:ext cx="24" cy="7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1 h 3"/>
                  <a:gd name="T4" fmla="*/ 9 w 10"/>
                  <a:gd name="T5" fmla="*/ 3 h 3"/>
                  <a:gd name="T6" fmla="*/ 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cubicBezTo>
                      <a:pt x="3" y="1"/>
                      <a:pt x="7" y="1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  <a:cubicBezTo>
                      <a:pt x="5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9" name="Freeform 13"/>
              <p:cNvSpPr/>
              <p:nvPr/>
            </p:nvSpPr>
            <p:spPr bwMode="auto">
              <a:xfrm>
                <a:off x="3850" y="198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0" name="Freeform 14"/>
              <p:cNvSpPr/>
              <p:nvPr/>
            </p:nvSpPr>
            <p:spPr bwMode="auto">
              <a:xfrm>
                <a:off x="4376" y="1984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1" name="Freeform 15"/>
              <p:cNvSpPr/>
              <p:nvPr/>
            </p:nvSpPr>
            <p:spPr bwMode="auto">
              <a:xfrm>
                <a:off x="3681" y="1987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1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2" name="Freeform 16"/>
              <p:cNvSpPr/>
              <p:nvPr/>
            </p:nvSpPr>
            <p:spPr bwMode="auto">
              <a:xfrm>
                <a:off x="3698" y="1987"/>
                <a:ext cx="9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0 w 4"/>
                  <a:gd name="T5" fmla="*/ 2 h 3"/>
                  <a:gd name="T6" fmla="*/ 1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3" name="Freeform 17"/>
              <p:cNvSpPr/>
              <p:nvPr/>
            </p:nvSpPr>
            <p:spPr bwMode="auto">
              <a:xfrm>
                <a:off x="2859" y="1975"/>
                <a:ext cx="1202" cy="378"/>
              </a:xfrm>
              <a:custGeom>
                <a:avLst/>
                <a:gdLst>
                  <a:gd name="T0" fmla="*/ 492 w 507"/>
                  <a:gd name="T1" fmla="*/ 65 h 157"/>
                  <a:gd name="T2" fmla="*/ 485 w 507"/>
                  <a:gd name="T3" fmla="*/ 72 h 157"/>
                  <a:gd name="T4" fmla="*/ 499 w 507"/>
                  <a:gd name="T5" fmla="*/ 78 h 157"/>
                  <a:gd name="T6" fmla="*/ 497 w 507"/>
                  <a:gd name="T7" fmla="*/ 88 h 157"/>
                  <a:gd name="T8" fmla="*/ 488 w 507"/>
                  <a:gd name="T9" fmla="*/ 94 h 157"/>
                  <a:gd name="T10" fmla="*/ 484 w 507"/>
                  <a:gd name="T11" fmla="*/ 97 h 157"/>
                  <a:gd name="T12" fmla="*/ 411 w 507"/>
                  <a:gd name="T13" fmla="*/ 115 h 157"/>
                  <a:gd name="T14" fmla="*/ 359 w 507"/>
                  <a:gd name="T15" fmla="*/ 118 h 157"/>
                  <a:gd name="T16" fmla="*/ 318 w 507"/>
                  <a:gd name="T17" fmla="*/ 122 h 157"/>
                  <a:gd name="T18" fmla="*/ 300 w 507"/>
                  <a:gd name="T19" fmla="*/ 119 h 157"/>
                  <a:gd name="T20" fmla="*/ 293 w 507"/>
                  <a:gd name="T21" fmla="*/ 126 h 157"/>
                  <a:gd name="T22" fmla="*/ 281 w 507"/>
                  <a:gd name="T23" fmla="*/ 127 h 157"/>
                  <a:gd name="T24" fmla="*/ 267 w 507"/>
                  <a:gd name="T25" fmla="*/ 127 h 157"/>
                  <a:gd name="T26" fmla="*/ 260 w 507"/>
                  <a:gd name="T27" fmla="*/ 134 h 157"/>
                  <a:gd name="T28" fmla="*/ 256 w 507"/>
                  <a:gd name="T29" fmla="*/ 131 h 157"/>
                  <a:gd name="T30" fmla="*/ 252 w 507"/>
                  <a:gd name="T31" fmla="*/ 138 h 157"/>
                  <a:gd name="T32" fmla="*/ 232 w 507"/>
                  <a:gd name="T33" fmla="*/ 143 h 157"/>
                  <a:gd name="T34" fmla="*/ 208 w 507"/>
                  <a:gd name="T35" fmla="*/ 144 h 157"/>
                  <a:gd name="T36" fmla="*/ 191 w 507"/>
                  <a:gd name="T37" fmla="*/ 144 h 157"/>
                  <a:gd name="T38" fmla="*/ 67 w 507"/>
                  <a:gd name="T39" fmla="*/ 144 h 157"/>
                  <a:gd name="T40" fmla="*/ 60 w 507"/>
                  <a:gd name="T41" fmla="*/ 140 h 157"/>
                  <a:gd name="T42" fmla="*/ 53 w 507"/>
                  <a:gd name="T43" fmla="*/ 142 h 157"/>
                  <a:gd name="T44" fmla="*/ 45 w 507"/>
                  <a:gd name="T45" fmla="*/ 144 h 157"/>
                  <a:gd name="T46" fmla="*/ 40 w 507"/>
                  <a:gd name="T47" fmla="*/ 155 h 157"/>
                  <a:gd name="T48" fmla="*/ 32 w 507"/>
                  <a:gd name="T49" fmla="*/ 155 h 157"/>
                  <a:gd name="T50" fmla="*/ 19 w 507"/>
                  <a:gd name="T51" fmla="*/ 150 h 157"/>
                  <a:gd name="T52" fmla="*/ 9 w 507"/>
                  <a:gd name="T53" fmla="*/ 133 h 157"/>
                  <a:gd name="T54" fmla="*/ 0 w 507"/>
                  <a:gd name="T55" fmla="*/ 99 h 157"/>
                  <a:gd name="T56" fmla="*/ 4 w 507"/>
                  <a:gd name="T57" fmla="*/ 72 h 157"/>
                  <a:gd name="T58" fmla="*/ 5 w 507"/>
                  <a:gd name="T59" fmla="*/ 48 h 157"/>
                  <a:gd name="T60" fmla="*/ 10 w 507"/>
                  <a:gd name="T61" fmla="*/ 46 h 157"/>
                  <a:gd name="T62" fmla="*/ 16 w 507"/>
                  <a:gd name="T63" fmla="*/ 36 h 157"/>
                  <a:gd name="T64" fmla="*/ 20 w 507"/>
                  <a:gd name="T65" fmla="*/ 31 h 157"/>
                  <a:gd name="T66" fmla="*/ 34 w 507"/>
                  <a:gd name="T67" fmla="*/ 22 h 157"/>
                  <a:gd name="T68" fmla="*/ 128 w 507"/>
                  <a:gd name="T69" fmla="*/ 6 h 157"/>
                  <a:gd name="T70" fmla="*/ 257 w 507"/>
                  <a:gd name="T71" fmla="*/ 15 h 157"/>
                  <a:gd name="T72" fmla="*/ 304 w 507"/>
                  <a:gd name="T73" fmla="*/ 15 h 157"/>
                  <a:gd name="T74" fmla="*/ 317 w 507"/>
                  <a:gd name="T75" fmla="*/ 15 h 157"/>
                  <a:gd name="T76" fmla="*/ 406 w 507"/>
                  <a:gd name="T77" fmla="*/ 20 h 157"/>
                  <a:gd name="T78" fmla="*/ 409 w 507"/>
                  <a:gd name="T79" fmla="*/ 34 h 157"/>
                  <a:gd name="T80" fmla="*/ 424 w 507"/>
                  <a:gd name="T81" fmla="*/ 37 h 157"/>
                  <a:gd name="T82" fmla="*/ 409 w 507"/>
                  <a:gd name="T83" fmla="*/ 44 h 157"/>
                  <a:gd name="T84" fmla="*/ 410 w 507"/>
                  <a:gd name="T85" fmla="*/ 48 h 157"/>
                  <a:gd name="T86" fmla="*/ 427 w 507"/>
                  <a:gd name="T87" fmla="*/ 50 h 157"/>
                  <a:gd name="T88" fmla="*/ 447 w 507"/>
                  <a:gd name="T89" fmla="*/ 58 h 157"/>
                  <a:gd name="T90" fmla="*/ 424 w 507"/>
                  <a:gd name="T91" fmla="*/ 58 h 157"/>
                  <a:gd name="T92" fmla="*/ 417 w 507"/>
                  <a:gd name="T93" fmla="*/ 64 h 157"/>
                  <a:gd name="T94" fmla="*/ 415 w 507"/>
                  <a:gd name="T95" fmla="*/ 62 h 157"/>
                  <a:gd name="T96" fmla="*/ 405 w 507"/>
                  <a:gd name="T97" fmla="*/ 72 h 157"/>
                  <a:gd name="T98" fmla="*/ 389 w 507"/>
                  <a:gd name="T99" fmla="*/ 69 h 157"/>
                  <a:gd name="T100" fmla="*/ 399 w 507"/>
                  <a:gd name="T101" fmla="*/ 77 h 157"/>
                  <a:gd name="T102" fmla="*/ 401 w 507"/>
                  <a:gd name="T103" fmla="*/ 75 h 157"/>
                  <a:gd name="T104" fmla="*/ 420 w 507"/>
                  <a:gd name="T105" fmla="*/ 79 h 157"/>
                  <a:gd name="T106" fmla="*/ 431 w 507"/>
                  <a:gd name="T107" fmla="*/ 75 h 157"/>
                  <a:gd name="T108" fmla="*/ 439 w 507"/>
                  <a:gd name="T109" fmla="*/ 76 h 157"/>
                  <a:gd name="T110" fmla="*/ 448 w 507"/>
                  <a:gd name="T111" fmla="*/ 73 h 157"/>
                  <a:gd name="T112" fmla="*/ 453 w 507"/>
                  <a:gd name="T113" fmla="*/ 72 h 157"/>
                  <a:gd name="T114" fmla="*/ 465 w 507"/>
                  <a:gd name="T115" fmla="*/ 80 h 157"/>
                  <a:gd name="T116" fmla="*/ 468 w 507"/>
                  <a:gd name="T117" fmla="*/ 6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7" h="157">
                    <a:moveTo>
                      <a:pt x="470" y="69"/>
                    </a:moveTo>
                    <a:cubicBezTo>
                      <a:pt x="475" y="69"/>
                      <a:pt x="475" y="69"/>
                      <a:pt x="478" y="68"/>
                    </a:cubicBezTo>
                    <a:cubicBezTo>
                      <a:pt x="479" y="65"/>
                      <a:pt x="480" y="63"/>
                      <a:pt x="481" y="61"/>
                    </a:cubicBezTo>
                    <a:cubicBezTo>
                      <a:pt x="487" y="62"/>
                      <a:pt x="489" y="61"/>
                      <a:pt x="492" y="65"/>
                    </a:cubicBezTo>
                    <a:cubicBezTo>
                      <a:pt x="490" y="67"/>
                      <a:pt x="491" y="65"/>
                      <a:pt x="491" y="68"/>
                    </a:cubicBezTo>
                    <a:cubicBezTo>
                      <a:pt x="490" y="68"/>
                      <a:pt x="489" y="68"/>
                      <a:pt x="488" y="68"/>
                    </a:cubicBezTo>
                    <a:cubicBezTo>
                      <a:pt x="488" y="65"/>
                      <a:pt x="486" y="66"/>
                      <a:pt x="483" y="64"/>
                    </a:cubicBezTo>
                    <a:cubicBezTo>
                      <a:pt x="484" y="67"/>
                      <a:pt x="484" y="70"/>
                      <a:pt x="485" y="72"/>
                    </a:cubicBezTo>
                    <a:cubicBezTo>
                      <a:pt x="485" y="72"/>
                      <a:pt x="486" y="72"/>
                      <a:pt x="486" y="72"/>
                    </a:cubicBezTo>
                    <a:cubicBezTo>
                      <a:pt x="490" y="66"/>
                      <a:pt x="506" y="72"/>
                      <a:pt x="507" y="73"/>
                    </a:cubicBezTo>
                    <a:cubicBezTo>
                      <a:pt x="504" y="74"/>
                      <a:pt x="501" y="74"/>
                      <a:pt x="497" y="74"/>
                    </a:cubicBezTo>
                    <a:cubicBezTo>
                      <a:pt x="498" y="76"/>
                      <a:pt x="499" y="77"/>
                      <a:pt x="499" y="78"/>
                    </a:cubicBezTo>
                    <a:cubicBezTo>
                      <a:pt x="504" y="79"/>
                      <a:pt x="502" y="77"/>
                      <a:pt x="504" y="82"/>
                    </a:cubicBezTo>
                    <a:cubicBezTo>
                      <a:pt x="501" y="81"/>
                      <a:pt x="499" y="80"/>
                      <a:pt x="496" y="82"/>
                    </a:cubicBezTo>
                    <a:cubicBezTo>
                      <a:pt x="499" y="85"/>
                      <a:pt x="499" y="84"/>
                      <a:pt x="500" y="89"/>
                    </a:cubicBezTo>
                    <a:cubicBezTo>
                      <a:pt x="499" y="88"/>
                      <a:pt x="498" y="88"/>
                      <a:pt x="497" y="88"/>
                    </a:cubicBezTo>
                    <a:cubicBezTo>
                      <a:pt x="497" y="87"/>
                      <a:pt x="497" y="87"/>
                      <a:pt x="497" y="86"/>
                    </a:cubicBezTo>
                    <a:cubicBezTo>
                      <a:pt x="494" y="84"/>
                      <a:pt x="497" y="83"/>
                      <a:pt x="494" y="85"/>
                    </a:cubicBezTo>
                    <a:cubicBezTo>
                      <a:pt x="492" y="85"/>
                      <a:pt x="491" y="85"/>
                      <a:pt x="490" y="85"/>
                    </a:cubicBezTo>
                    <a:cubicBezTo>
                      <a:pt x="490" y="90"/>
                      <a:pt x="490" y="89"/>
                      <a:pt x="488" y="94"/>
                    </a:cubicBezTo>
                    <a:cubicBezTo>
                      <a:pt x="490" y="94"/>
                      <a:pt x="492" y="94"/>
                      <a:pt x="494" y="94"/>
                    </a:cubicBezTo>
                    <a:cubicBezTo>
                      <a:pt x="494" y="95"/>
                      <a:pt x="494" y="97"/>
                      <a:pt x="494" y="98"/>
                    </a:cubicBezTo>
                    <a:cubicBezTo>
                      <a:pt x="492" y="99"/>
                      <a:pt x="490" y="100"/>
                      <a:pt x="488" y="101"/>
                    </a:cubicBezTo>
                    <a:cubicBezTo>
                      <a:pt x="487" y="100"/>
                      <a:pt x="485" y="99"/>
                      <a:pt x="484" y="97"/>
                    </a:cubicBezTo>
                    <a:cubicBezTo>
                      <a:pt x="484" y="99"/>
                      <a:pt x="485" y="101"/>
                      <a:pt x="485" y="102"/>
                    </a:cubicBezTo>
                    <a:cubicBezTo>
                      <a:pt x="456" y="103"/>
                      <a:pt x="426" y="110"/>
                      <a:pt x="409" y="106"/>
                    </a:cubicBezTo>
                    <a:cubicBezTo>
                      <a:pt x="411" y="109"/>
                      <a:pt x="413" y="111"/>
                      <a:pt x="415" y="114"/>
                    </a:cubicBezTo>
                    <a:cubicBezTo>
                      <a:pt x="414" y="114"/>
                      <a:pt x="412" y="114"/>
                      <a:pt x="411" y="115"/>
                    </a:cubicBezTo>
                    <a:cubicBezTo>
                      <a:pt x="405" y="114"/>
                      <a:pt x="399" y="114"/>
                      <a:pt x="393" y="114"/>
                    </a:cubicBezTo>
                    <a:cubicBezTo>
                      <a:pt x="394" y="111"/>
                      <a:pt x="393" y="113"/>
                      <a:pt x="394" y="111"/>
                    </a:cubicBezTo>
                    <a:cubicBezTo>
                      <a:pt x="382" y="113"/>
                      <a:pt x="373" y="112"/>
                      <a:pt x="358" y="112"/>
                    </a:cubicBezTo>
                    <a:cubicBezTo>
                      <a:pt x="360" y="115"/>
                      <a:pt x="359" y="113"/>
                      <a:pt x="359" y="118"/>
                    </a:cubicBezTo>
                    <a:cubicBezTo>
                      <a:pt x="345" y="117"/>
                      <a:pt x="340" y="118"/>
                      <a:pt x="333" y="117"/>
                    </a:cubicBezTo>
                    <a:cubicBezTo>
                      <a:pt x="333" y="119"/>
                      <a:pt x="331" y="121"/>
                      <a:pt x="328" y="121"/>
                    </a:cubicBezTo>
                    <a:cubicBezTo>
                      <a:pt x="326" y="118"/>
                      <a:pt x="327" y="119"/>
                      <a:pt x="322" y="119"/>
                    </a:cubicBezTo>
                    <a:cubicBezTo>
                      <a:pt x="320" y="121"/>
                      <a:pt x="320" y="121"/>
                      <a:pt x="318" y="122"/>
                    </a:cubicBezTo>
                    <a:cubicBezTo>
                      <a:pt x="317" y="119"/>
                      <a:pt x="317" y="120"/>
                      <a:pt x="315" y="118"/>
                    </a:cubicBezTo>
                    <a:cubicBezTo>
                      <a:pt x="314" y="120"/>
                      <a:pt x="308" y="119"/>
                      <a:pt x="304" y="120"/>
                    </a:cubicBezTo>
                    <a:cubicBezTo>
                      <a:pt x="304" y="123"/>
                      <a:pt x="305" y="121"/>
                      <a:pt x="303" y="122"/>
                    </a:cubicBezTo>
                    <a:cubicBezTo>
                      <a:pt x="301" y="120"/>
                      <a:pt x="302" y="120"/>
                      <a:pt x="300" y="119"/>
                    </a:cubicBezTo>
                    <a:cubicBezTo>
                      <a:pt x="300" y="122"/>
                      <a:pt x="302" y="121"/>
                      <a:pt x="298" y="122"/>
                    </a:cubicBezTo>
                    <a:cubicBezTo>
                      <a:pt x="297" y="121"/>
                      <a:pt x="296" y="120"/>
                      <a:pt x="296" y="120"/>
                    </a:cubicBezTo>
                    <a:cubicBezTo>
                      <a:pt x="296" y="122"/>
                      <a:pt x="296" y="125"/>
                      <a:pt x="297" y="128"/>
                    </a:cubicBezTo>
                    <a:cubicBezTo>
                      <a:pt x="294" y="126"/>
                      <a:pt x="295" y="127"/>
                      <a:pt x="293" y="126"/>
                    </a:cubicBezTo>
                    <a:cubicBezTo>
                      <a:pt x="293" y="133"/>
                      <a:pt x="295" y="131"/>
                      <a:pt x="292" y="134"/>
                    </a:cubicBezTo>
                    <a:cubicBezTo>
                      <a:pt x="288" y="133"/>
                      <a:pt x="290" y="136"/>
                      <a:pt x="286" y="133"/>
                    </a:cubicBezTo>
                    <a:cubicBezTo>
                      <a:pt x="289" y="131"/>
                      <a:pt x="288" y="133"/>
                      <a:pt x="287" y="130"/>
                    </a:cubicBezTo>
                    <a:cubicBezTo>
                      <a:pt x="285" y="130"/>
                      <a:pt x="286" y="129"/>
                      <a:pt x="281" y="127"/>
                    </a:cubicBezTo>
                    <a:cubicBezTo>
                      <a:pt x="281" y="129"/>
                      <a:pt x="281" y="130"/>
                      <a:pt x="281" y="132"/>
                    </a:cubicBezTo>
                    <a:cubicBezTo>
                      <a:pt x="279" y="129"/>
                      <a:pt x="272" y="133"/>
                      <a:pt x="268" y="129"/>
                    </a:cubicBezTo>
                    <a:cubicBezTo>
                      <a:pt x="269" y="129"/>
                      <a:pt x="269" y="130"/>
                      <a:pt x="270" y="130"/>
                    </a:cubicBezTo>
                    <a:cubicBezTo>
                      <a:pt x="269" y="128"/>
                      <a:pt x="269" y="129"/>
                      <a:pt x="267" y="127"/>
                    </a:cubicBezTo>
                    <a:cubicBezTo>
                      <a:pt x="267" y="127"/>
                      <a:pt x="266" y="127"/>
                      <a:pt x="266" y="127"/>
                    </a:cubicBezTo>
                    <a:cubicBezTo>
                      <a:pt x="266" y="135"/>
                      <a:pt x="264" y="134"/>
                      <a:pt x="259" y="136"/>
                    </a:cubicBezTo>
                    <a:cubicBezTo>
                      <a:pt x="259" y="135"/>
                      <a:pt x="259" y="134"/>
                      <a:pt x="258" y="133"/>
                    </a:cubicBezTo>
                    <a:cubicBezTo>
                      <a:pt x="259" y="133"/>
                      <a:pt x="260" y="134"/>
                      <a:pt x="260" y="134"/>
                    </a:cubicBezTo>
                    <a:cubicBezTo>
                      <a:pt x="257" y="132"/>
                      <a:pt x="258" y="134"/>
                      <a:pt x="253" y="136"/>
                    </a:cubicBezTo>
                    <a:cubicBezTo>
                      <a:pt x="253" y="136"/>
                      <a:pt x="253" y="135"/>
                      <a:pt x="253" y="135"/>
                    </a:cubicBezTo>
                    <a:cubicBezTo>
                      <a:pt x="253" y="135"/>
                      <a:pt x="254" y="134"/>
                      <a:pt x="255" y="134"/>
                    </a:cubicBezTo>
                    <a:cubicBezTo>
                      <a:pt x="255" y="133"/>
                      <a:pt x="255" y="132"/>
                      <a:pt x="256" y="131"/>
                    </a:cubicBezTo>
                    <a:cubicBezTo>
                      <a:pt x="253" y="132"/>
                      <a:pt x="251" y="132"/>
                      <a:pt x="249" y="134"/>
                    </a:cubicBezTo>
                    <a:cubicBezTo>
                      <a:pt x="247" y="135"/>
                      <a:pt x="246" y="137"/>
                      <a:pt x="245" y="139"/>
                    </a:cubicBezTo>
                    <a:cubicBezTo>
                      <a:pt x="246" y="139"/>
                      <a:pt x="247" y="139"/>
                      <a:pt x="248" y="140"/>
                    </a:cubicBezTo>
                    <a:cubicBezTo>
                      <a:pt x="249" y="139"/>
                      <a:pt x="250" y="138"/>
                      <a:pt x="252" y="138"/>
                    </a:cubicBezTo>
                    <a:cubicBezTo>
                      <a:pt x="252" y="138"/>
                      <a:pt x="252" y="138"/>
                      <a:pt x="252" y="139"/>
                    </a:cubicBezTo>
                    <a:cubicBezTo>
                      <a:pt x="251" y="140"/>
                      <a:pt x="251" y="141"/>
                      <a:pt x="251" y="142"/>
                    </a:cubicBezTo>
                    <a:cubicBezTo>
                      <a:pt x="242" y="141"/>
                      <a:pt x="242" y="142"/>
                      <a:pt x="232" y="140"/>
                    </a:cubicBezTo>
                    <a:cubicBezTo>
                      <a:pt x="232" y="141"/>
                      <a:pt x="232" y="142"/>
                      <a:pt x="232" y="143"/>
                    </a:cubicBezTo>
                    <a:cubicBezTo>
                      <a:pt x="230" y="142"/>
                      <a:pt x="229" y="141"/>
                      <a:pt x="228" y="140"/>
                    </a:cubicBezTo>
                    <a:cubicBezTo>
                      <a:pt x="227" y="143"/>
                      <a:pt x="220" y="144"/>
                      <a:pt x="215" y="144"/>
                    </a:cubicBezTo>
                    <a:cubicBezTo>
                      <a:pt x="215" y="144"/>
                      <a:pt x="215" y="143"/>
                      <a:pt x="215" y="142"/>
                    </a:cubicBezTo>
                    <a:cubicBezTo>
                      <a:pt x="212" y="144"/>
                      <a:pt x="212" y="145"/>
                      <a:pt x="208" y="144"/>
                    </a:cubicBezTo>
                    <a:cubicBezTo>
                      <a:pt x="208" y="143"/>
                      <a:pt x="208" y="141"/>
                      <a:pt x="208" y="140"/>
                    </a:cubicBezTo>
                    <a:cubicBezTo>
                      <a:pt x="202" y="143"/>
                      <a:pt x="196" y="145"/>
                      <a:pt x="194" y="143"/>
                    </a:cubicBezTo>
                    <a:cubicBezTo>
                      <a:pt x="191" y="141"/>
                      <a:pt x="192" y="142"/>
                      <a:pt x="190" y="140"/>
                    </a:cubicBezTo>
                    <a:cubicBezTo>
                      <a:pt x="191" y="141"/>
                      <a:pt x="191" y="143"/>
                      <a:pt x="191" y="144"/>
                    </a:cubicBezTo>
                    <a:cubicBezTo>
                      <a:pt x="189" y="144"/>
                      <a:pt x="76" y="146"/>
                      <a:pt x="76" y="146"/>
                    </a:cubicBezTo>
                    <a:cubicBezTo>
                      <a:pt x="77" y="149"/>
                      <a:pt x="78" y="152"/>
                      <a:pt x="79" y="154"/>
                    </a:cubicBezTo>
                    <a:cubicBezTo>
                      <a:pt x="75" y="150"/>
                      <a:pt x="72" y="146"/>
                      <a:pt x="68" y="143"/>
                    </a:cubicBezTo>
                    <a:cubicBezTo>
                      <a:pt x="68" y="143"/>
                      <a:pt x="68" y="144"/>
                      <a:pt x="67" y="144"/>
                    </a:cubicBezTo>
                    <a:cubicBezTo>
                      <a:pt x="70" y="148"/>
                      <a:pt x="69" y="149"/>
                      <a:pt x="71" y="155"/>
                    </a:cubicBezTo>
                    <a:cubicBezTo>
                      <a:pt x="70" y="155"/>
                      <a:pt x="69" y="155"/>
                      <a:pt x="68" y="155"/>
                    </a:cubicBezTo>
                    <a:cubicBezTo>
                      <a:pt x="68" y="155"/>
                      <a:pt x="67" y="154"/>
                      <a:pt x="66" y="154"/>
                    </a:cubicBezTo>
                    <a:cubicBezTo>
                      <a:pt x="65" y="148"/>
                      <a:pt x="62" y="143"/>
                      <a:pt x="60" y="140"/>
                    </a:cubicBezTo>
                    <a:cubicBezTo>
                      <a:pt x="59" y="141"/>
                      <a:pt x="58" y="143"/>
                      <a:pt x="58" y="144"/>
                    </a:cubicBezTo>
                    <a:cubicBezTo>
                      <a:pt x="61" y="147"/>
                      <a:pt x="60" y="147"/>
                      <a:pt x="61" y="151"/>
                    </a:cubicBezTo>
                    <a:cubicBezTo>
                      <a:pt x="59" y="151"/>
                      <a:pt x="58" y="151"/>
                      <a:pt x="57" y="150"/>
                    </a:cubicBezTo>
                    <a:cubicBezTo>
                      <a:pt x="56" y="145"/>
                      <a:pt x="56" y="144"/>
                      <a:pt x="53" y="142"/>
                    </a:cubicBezTo>
                    <a:cubicBezTo>
                      <a:pt x="53" y="142"/>
                      <a:pt x="52" y="143"/>
                      <a:pt x="52" y="144"/>
                    </a:cubicBezTo>
                    <a:cubicBezTo>
                      <a:pt x="51" y="144"/>
                      <a:pt x="49" y="144"/>
                      <a:pt x="48" y="144"/>
                    </a:cubicBezTo>
                    <a:cubicBezTo>
                      <a:pt x="52" y="148"/>
                      <a:pt x="51" y="149"/>
                      <a:pt x="52" y="154"/>
                    </a:cubicBezTo>
                    <a:cubicBezTo>
                      <a:pt x="48" y="152"/>
                      <a:pt x="47" y="148"/>
                      <a:pt x="45" y="144"/>
                    </a:cubicBezTo>
                    <a:cubicBezTo>
                      <a:pt x="45" y="144"/>
                      <a:pt x="45" y="144"/>
                      <a:pt x="44" y="144"/>
                    </a:cubicBezTo>
                    <a:cubicBezTo>
                      <a:pt x="44" y="145"/>
                      <a:pt x="43" y="145"/>
                      <a:pt x="42" y="145"/>
                    </a:cubicBezTo>
                    <a:cubicBezTo>
                      <a:pt x="43" y="149"/>
                      <a:pt x="43" y="153"/>
                      <a:pt x="43" y="157"/>
                    </a:cubicBezTo>
                    <a:cubicBezTo>
                      <a:pt x="42" y="156"/>
                      <a:pt x="41" y="156"/>
                      <a:pt x="40" y="155"/>
                    </a:cubicBezTo>
                    <a:cubicBezTo>
                      <a:pt x="39" y="148"/>
                      <a:pt x="38" y="142"/>
                      <a:pt x="32" y="140"/>
                    </a:cubicBezTo>
                    <a:cubicBezTo>
                      <a:pt x="32" y="140"/>
                      <a:pt x="31" y="141"/>
                      <a:pt x="31" y="142"/>
                    </a:cubicBezTo>
                    <a:cubicBezTo>
                      <a:pt x="32" y="146"/>
                      <a:pt x="33" y="151"/>
                      <a:pt x="34" y="156"/>
                    </a:cubicBezTo>
                    <a:cubicBezTo>
                      <a:pt x="33" y="156"/>
                      <a:pt x="32" y="155"/>
                      <a:pt x="32" y="155"/>
                    </a:cubicBezTo>
                    <a:cubicBezTo>
                      <a:pt x="31" y="147"/>
                      <a:pt x="25" y="140"/>
                      <a:pt x="26" y="136"/>
                    </a:cubicBezTo>
                    <a:cubicBezTo>
                      <a:pt x="24" y="136"/>
                      <a:pt x="23" y="136"/>
                      <a:pt x="21" y="137"/>
                    </a:cubicBezTo>
                    <a:cubicBezTo>
                      <a:pt x="22" y="142"/>
                      <a:pt x="22" y="147"/>
                      <a:pt x="22" y="152"/>
                    </a:cubicBezTo>
                    <a:cubicBezTo>
                      <a:pt x="21" y="152"/>
                      <a:pt x="20" y="151"/>
                      <a:pt x="19" y="150"/>
                    </a:cubicBezTo>
                    <a:cubicBezTo>
                      <a:pt x="17" y="142"/>
                      <a:pt x="16" y="133"/>
                      <a:pt x="14" y="124"/>
                    </a:cubicBezTo>
                    <a:cubicBezTo>
                      <a:pt x="13" y="124"/>
                      <a:pt x="12" y="124"/>
                      <a:pt x="11" y="123"/>
                    </a:cubicBezTo>
                    <a:cubicBezTo>
                      <a:pt x="10" y="124"/>
                      <a:pt x="9" y="124"/>
                      <a:pt x="9" y="124"/>
                    </a:cubicBezTo>
                    <a:cubicBezTo>
                      <a:pt x="9" y="127"/>
                      <a:pt x="9" y="130"/>
                      <a:pt x="9" y="133"/>
                    </a:cubicBezTo>
                    <a:cubicBezTo>
                      <a:pt x="8" y="133"/>
                      <a:pt x="8" y="132"/>
                      <a:pt x="7" y="132"/>
                    </a:cubicBezTo>
                    <a:cubicBezTo>
                      <a:pt x="4" y="121"/>
                      <a:pt x="3" y="112"/>
                      <a:pt x="6" y="98"/>
                    </a:cubicBezTo>
                    <a:cubicBezTo>
                      <a:pt x="6" y="98"/>
                      <a:pt x="5" y="98"/>
                      <a:pt x="5" y="98"/>
                    </a:cubicBezTo>
                    <a:cubicBezTo>
                      <a:pt x="3" y="99"/>
                      <a:pt x="2" y="99"/>
                      <a:pt x="0" y="99"/>
                    </a:cubicBezTo>
                    <a:cubicBezTo>
                      <a:pt x="0" y="93"/>
                      <a:pt x="1" y="87"/>
                      <a:pt x="1" y="81"/>
                    </a:cubicBezTo>
                    <a:cubicBezTo>
                      <a:pt x="4" y="81"/>
                      <a:pt x="6" y="80"/>
                      <a:pt x="9" y="80"/>
                    </a:cubicBezTo>
                    <a:cubicBezTo>
                      <a:pt x="10" y="77"/>
                      <a:pt x="10" y="76"/>
                      <a:pt x="8" y="73"/>
                    </a:cubicBezTo>
                    <a:cubicBezTo>
                      <a:pt x="5" y="73"/>
                      <a:pt x="6" y="74"/>
                      <a:pt x="4" y="72"/>
                    </a:cubicBezTo>
                    <a:cubicBezTo>
                      <a:pt x="6" y="68"/>
                      <a:pt x="8" y="64"/>
                      <a:pt x="10" y="60"/>
                    </a:cubicBezTo>
                    <a:cubicBezTo>
                      <a:pt x="4" y="60"/>
                      <a:pt x="5" y="61"/>
                      <a:pt x="2" y="58"/>
                    </a:cubicBezTo>
                    <a:cubicBezTo>
                      <a:pt x="0" y="56"/>
                      <a:pt x="1" y="58"/>
                      <a:pt x="0" y="54"/>
                    </a:cubicBezTo>
                    <a:cubicBezTo>
                      <a:pt x="2" y="52"/>
                      <a:pt x="3" y="50"/>
                      <a:pt x="5" y="48"/>
                    </a:cubicBezTo>
                    <a:cubicBezTo>
                      <a:pt x="11" y="49"/>
                      <a:pt x="13" y="47"/>
                      <a:pt x="19" y="46"/>
                    </a:cubicBezTo>
                    <a:cubicBezTo>
                      <a:pt x="19" y="45"/>
                      <a:pt x="19" y="44"/>
                      <a:pt x="18" y="43"/>
                    </a:cubicBezTo>
                    <a:cubicBezTo>
                      <a:pt x="17" y="42"/>
                      <a:pt x="16" y="41"/>
                      <a:pt x="16" y="41"/>
                    </a:cubicBezTo>
                    <a:cubicBezTo>
                      <a:pt x="12" y="42"/>
                      <a:pt x="12" y="42"/>
                      <a:pt x="10" y="46"/>
                    </a:cubicBezTo>
                    <a:cubicBezTo>
                      <a:pt x="8" y="45"/>
                      <a:pt x="7" y="45"/>
                      <a:pt x="6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7" y="43"/>
                      <a:pt x="7" y="42"/>
                      <a:pt x="8" y="42"/>
                    </a:cubicBezTo>
                    <a:cubicBezTo>
                      <a:pt x="11" y="40"/>
                      <a:pt x="14" y="38"/>
                      <a:pt x="16" y="36"/>
                    </a:cubicBezTo>
                    <a:cubicBezTo>
                      <a:pt x="17" y="39"/>
                      <a:pt x="17" y="39"/>
                      <a:pt x="18" y="41"/>
                    </a:cubicBezTo>
                    <a:cubicBezTo>
                      <a:pt x="20" y="40"/>
                      <a:pt x="21" y="40"/>
                      <a:pt x="22" y="39"/>
                    </a:cubicBezTo>
                    <a:cubicBezTo>
                      <a:pt x="24" y="37"/>
                      <a:pt x="25" y="34"/>
                      <a:pt x="26" y="32"/>
                    </a:cubicBezTo>
                    <a:cubicBezTo>
                      <a:pt x="21" y="32"/>
                      <a:pt x="23" y="33"/>
                      <a:pt x="20" y="31"/>
                    </a:cubicBezTo>
                    <a:cubicBezTo>
                      <a:pt x="23" y="24"/>
                      <a:pt x="27" y="20"/>
                      <a:pt x="32" y="16"/>
                    </a:cubicBezTo>
                    <a:cubicBezTo>
                      <a:pt x="33" y="16"/>
                      <a:pt x="34" y="16"/>
                      <a:pt x="36" y="16"/>
                    </a:cubicBezTo>
                    <a:cubicBezTo>
                      <a:pt x="36" y="17"/>
                      <a:pt x="36" y="18"/>
                      <a:pt x="36" y="19"/>
                    </a:cubicBezTo>
                    <a:cubicBezTo>
                      <a:pt x="34" y="20"/>
                      <a:pt x="35" y="19"/>
                      <a:pt x="34" y="22"/>
                    </a:cubicBezTo>
                    <a:cubicBezTo>
                      <a:pt x="38" y="20"/>
                      <a:pt x="39" y="19"/>
                      <a:pt x="41" y="16"/>
                    </a:cubicBezTo>
                    <a:cubicBezTo>
                      <a:pt x="38" y="16"/>
                      <a:pt x="36" y="17"/>
                      <a:pt x="38" y="14"/>
                    </a:cubicBezTo>
                    <a:cubicBezTo>
                      <a:pt x="77" y="13"/>
                      <a:pt x="93" y="0"/>
                      <a:pt x="126" y="10"/>
                    </a:cubicBezTo>
                    <a:cubicBezTo>
                      <a:pt x="127" y="9"/>
                      <a:pt x="127" y="8"/>
                      <a:pt x="128" y="6"/>
                    </a:cubicBezTo>
                    <a:cubicBezTo>
                      <a:pt x="130" y="7"/>
                      <a:pt x="132" y="9"/>
                      <a:pt x="134" y="10"/>
                    </a:cubicBezTo>
                    <a:cubicBezTo>
                      <a:pt x="134" y="10"/>
                      <a:pt x="144" y="8"/>
                      <a:pt x="144" y="8"/>
                    </a:cubicBezTo>
                    <a:cubicBezTo>
                      <a:pt x="140" y="4"/>
                      <a:pt x="226" y="12"/>
                      <a:pt x="230" y="10"/>
                    </a:cubicBezTo>
                    <a:cubicBezTo>
                      <a:pt x="232" y="8"/>
                      <a:pt x="264" y="15"/>
                      <a:pt x="257" y="15"/>
                    </a:cubicBezTo>
                    <a:cubicBezTo>
                      <a:pt x="260" y="16"/>
                      <a:pt x="278" y="11"/>
                      <a:pt x="281" y="14"/>
                    </a:cubicBezTo>
                    <a:cubicBezTo>
                      <a:pt x="281" y="15"/>
                      <a:pt x="281" y="15"/>
                      <a:pt x="280" y="16"/>
                    </a:cubicBezTo>
                    <a:cubicBezTo>
                      <a:pt x="287" y="12"/>
                      <a:pt x="296" y="16"/>
                      <a:pt x="304" y="19"/>
                    </a:cubicBezTo>
                    <a:cubicBezTo>
                      <a:pt x="304" y="17"/>
                      <a:pt x="304" y="16"/>
                      <a:pt x="304" y="15"/>
                    </a:cubicBezTo>
                    <a:cubicBezTo>
                      <a:pt x="306" y="15"/>
                      <a:pt x="309" y="15"/>
                      <a:pt x="312" y="15"/>
                    </a:cubicBezTo>
                    <a:cubicBezTo>
                      <a:pt x="312" y="16"/>
                      <a:pt x="313" y="17"/>
                      <a:pt x="313" y="18"/>
                    </a:cubicBezTo>
                    <a:cubicBezTo>
                      <a:pt x="312" y="17"/>
                      <a:pt x="312" y="17"/>
                      <a:pt x="311" y="17"/>
                    </a:cubicBezTo>
                    <a:cubicBezTo>
                      <a:pt x="315" y="18"/>
                      <a:pt x="314" y="14"/>
                      <a:pt x="317" y="15"/>
                    </a:cubicBezTo>
                    <a:cubicBezTo>
                      <a:pt x="318" y="18"/>
                      <a:pt x="322" y="20"/>
                      <a:pt x="324" y="21"/>
                    </a:cubicBezTo>
                    <a:cubicBezTo>
                      <a:pt x="329" y="18"/>
                      <a:pt x="353" y="19"/>
                      <a:pt x="355" y="21"/>
                    </a:cubicBezTo>
                    <a:cubicBezTo>
                      <a:pt x="354" y="22"/>
                      <a:pt x="353" y="23"/>
                      <a:pt x="352" y="24"/>
                    </a:cubicBezTo>
                    <a:cubicBezTo>
                      <a:pt x="375" y="20"/>
                      <a:pt x="380" y="20"/>
                      <a:pt x="406" y="20"/>
                    </a:cubicBezTo>
                    <a:cubicBezTo>
                      <a:pt x="403" y="23"/>
                      <a:pt x="401" y="28"/>
                      <a:pt x="402" y="33"/>
                    </a:cubicBezTo>
                    <a:cubicBezTo>
                      <a:pt x="400" y="32"/>
                      <a:pt x="398" y="32"/>
                      <a:pt x="396" y="31"/>
                    </a:cubicBezTo>
                    <a:cubicBezTo>
                      <a:pt x="396" y="32"/>
                      <a:pt x="396" y="34"/>
                      <a:pt x="396" y="35"/>
                    </a:cubicBezTo>
                    <a:cubicBezTo>
                      <a:pt x="400" y="35"/>
                      <a:pt x="405" y="34"/>
                      <a:pt x="409" y="34"/>
                    </a:cubicBezTo>
                    <a:cubicBezTo>
                      <a:pt x="408" y="36"/>
                      <a:pt x="408" y="38"/>
                      <a:pt x="407" y="40"/>
                    </a:cubicBezTo>
                    <a:cubicBezTo>
                      <a:pt x="410" y="38"/>
                      <a:pt x="410" y="37"/>
                      <a:pt x="411" y="34"/>
                    </a:cubicBezTo>
                    <a:cubicBezTo>
                      <a:pt x="415" y="35"/>
                      <a:pt x="418" y="35"/>
                      <a:pt x="424" y="35"/>
                    </a:cubicBezTo>
                    <a:cubicBezTo>
                      <a:pt x="424" y="36"/>
                      <a:pt x="424" y="36"/>
                      <a:pt x="424" y="37"/>
                    </a:cubicBezTo>
                    <a:cubicBezTo>
                      <a:pt x="419" y="37"/>
                      <a:pt x="415" y="37"/>
                      <a:pt x="411" y="37"/>
                    </a:cubicBezTo>
                    <a:cubicBezTo>
                      <a:pt x="411" y="38"/>
                      <a:pt x="412" y="38"/>
                      <a:pt x="412" y="39"/>
                    </a:cubicBezTo>
                    <a:cubicBezTo>
                      <a:pt x="412" y="42"/>
                      <a:pt x="412" y="41"/>
                      <a:pt x="414" y="44"/>
                    </a:cubicBezTo>
                    <a:cubicBezTo>
                      <a:pt x="412" y="44"/>
                      <a:pt x="411" y="44"/>
                      <a:pt x="409" y="44"/>
                    </a:cubicBezTo>
                    <a:cubicBezTo>
                      <a:pt x="409" y="43"/>
                      <a:pt x="409" y="42"/>
                      <a:pt x="409" y="41"/>
                    </a:cubicBezTo>
                    <a:cubicBezTo>
                      <a:pt x="408" y="42"/>
                      <a:pt x="407" y="43"/>
                      <a:pt x="406" y="45"/>
                    </a:cubicBezTo>
                    <a:cubicBezTo>
                      <a:pt x="409" y="47"/>
                      <a:pt x="407" y="46"/>
                      <a:pt x="408" y="49"/>
                    </a:cubicBezTo>
                    <a:cubicBezTo>
                      <a:pt x="409" y="49"/>
                      <a:pt x="409" y="49"/>
                      <a:pt x="410" y="48"/>
                    </a:cubicBezTo>
                    <a:cubicBezTo>
                      <a:pt x="411" y="45"/>
                      <a:pt x="409" y="47"/>
                      <a:pt x="412" y="46"/>
                    </a:cubicBezTo>
                    <a:cubicBezTo>
                      <a:pt x="413" y="50"/>
                      <a:pt x="416" y="54"/>
                      <a:pt x="421" y="56"/>
                    </a:cubicBezTo>
                    <a:cubicBezTo>
                      <a:pt x="424" y="55"/>
                      <a:pt x="424" y="55"/>
                      <a:pt x="427" y="55"/>
                    </a:cubicBezTo>
                    <a:cubicBezTo>
                      <a:pt x="427" y="54"/>
                      <a:pt x="427" y="52"/>
                      <a:pt x="427" y="50"/>
                    </a:cubicBezTo>
                    <a:cubicBezTo>
                      <a:pt x="430" y="53"/>
                      <a:pt x="428" y="53"/>
                      <a:pt x="432" y="51"/>
                    </a:cubicBezTo>
                    <a:cubicBezTo>
                      <a:pt x="429" y="50"/>
                      <a:pt x="429" y="49"/>
                      <a:pt x="432" y="46"/>
                    </a:cubicBezTo>
                    <a:cubicBezTo>
                      <a:pt x="433" y="46"/>
                      <a:pt x="433" y="46"/>
                      <a:pt x="434" y="47"/>
                    </a:cubicBezTo>
                    <a:cubicBezTo>
                      <a:pt x="436" y="54"/>
                      <a:pt x="441" y="52"/>
                      <a:pt x="447" y="58"/>
                    </a:cubicBezTo>
                    <a:cubicBezTo>
                      <a:pt x="446" y="58"/>
                      <a:pt x="445" y="58"/>
                      <a:pt x="445" y="58"/>
                    </a:cubicBezTo>
                    <a:cubicBezTo>
                      <a:pt x="445" y="59"/>
                      <a:pt x="445" y="59"/>
                      <a:pt x="445" y="60"/>
                    </a:cubicBezTo>
                    <a:cubicBezTo>
                      <a:pt x="438" y="58"/>
                      <a:pt x="434" y="62"/>
                      <a:pt x="429" y="61"/>
                    </a:cubicBezTo>
                    <a:cubicBezTo>
                      <a:pt x="428" y="58"/>
                      <a:pt x="427" y="55"/>
                      <a:pt x="424" y="58"/>
                    </a:cubicBezTo>
                    <a:cubicBezTo>
                      <a:pt x="427" y="59"/>
                      <a:pt x="428" y="57"/>
                      <a:pt x="427" y="61"/>
                    </a:cubicBezTo>
                    <a:cubicBezTo>
                      <a:pt x="427" y="61"/>
                      <a:pt x="426" y="60"/>
                      <a:pt x="425" y="60"/>
                    </a:cubicBezTo>
                    <a:cubicBezTo>
                      <a:pt x="424" y="59"/>
                      <a:pt x="422" y="58"/>
                      <a:pt x="420" y="57"/>
                    </a:cubicBezTo>
                    <a:cubicBezTo>
                      <a:pt x="418" y="59"/>
                      <a:pt x="417" y="60"/>
                      <a:pt x="417" y="64"/>
                    </a:cubicBezTo>
                    <a:cubicBezTo>
                      <a:pt x="420" y="66"/>
                      <a:pt x="418" y="64"/>
                      <a:pt x="420" y="68"/>
                    </a:cubicBezTo>
                    <a:cubicBezTo>
                      <a:pt x="418" y="67"/>
                      <a:pt x="416" y="67"/>
                      <a:pt x="414" y="67"/>
                    </a:cubicBezTo>
                    <a:cubicBezTo>
                      <a:pt x="414" y="66"/>
                      <a:pt x="414" y="66"/>
                      <a:pt x="414" y="66"/>
                    </a:cubicBezTo>
                    <a:cubicBezTo>
                      <a:pt x="416" y="64"/>
                      <a:pt x="416" y="65"/>
                      <a:pt x="415" y="62"/>
                    </a:cubicBezTo>
                    <a:cubicBezTo>
                      <a:pt x="415" y="62"/>
                      <a:pt x="414" y="62"/>
                      <a:pt x="414" y="62"/>
                    </a:cubicBezTo>
                    <a:cubicBezTo>
                      <a:pt x="414" y="64"/>
                      <a:pt x="413" y="66"/>
                      <a:pt x="413" y="69"/>
                    </a:cubicBezTo>
                    <a:cubicBezTo>
                      <a:pt x="410" y="68"/>
                      <a:pt x="407" y="67"/>
                      <a:pt x="404" y="67"/>
                    </a:cubicBezTo>
                    <a:cubicBezTo>
                      <a:pt x="406" y="70"/>
                      <a:pt x="406" y="69"/>
                      <a:pt x="405" y="72"/>
                    </a:cubicBezTo>
                    <a:cubicBezTo>
                      <a:pt x="401" y="69"/>
                      <a:pt x="397" y="70"/>
                      <a:pt x="395" y="69"/>
                    </a:cubicBezTo>
                    <a:cubicBezTo>
                      <a:pt x="398" y="65"/>
                      <a:pt x="397" y="67"/>
                      <a:pt x="399" y="63"/>
                    </a:cubicBezTo>
                    <a:cubicBezTo>
                      <a:pt x="394" y="65"/>
                      <a:pt x="393" y="66"/>
                      <a:pt x="386" y="67"/>
                    </a:cubicBezTo>
                    <a:cubicBezTo>
                      <a:pt x="387" y="67"/>
                      <a:pt x="388" y="68"/>
                      <a:pt x="389" y="69"/>
                    </a:cubicBezTo>
                    <a:cubicBezTo>
                      <a:pt x="390" y="68"/>
                      <a:pt x="391" y="68"/>
                      <a:pt x="392" y="68"/>
                    </a:cubicBezTo>
                    <a:cubicBezTo>
                      <a:pt x="392" y="69"/>
                      <a:pt x="392" y="70"/>
                      <a:pt x="392" y="72"/>
                    </a:cubicBezTo>
                    <a:cubicBezTo>
                      <a:pt x="387" y="71"/>
                      <a:pt x="388" y="71"/>
                      <a:pt x="385" y="72"/>
                    </a:cubicBezTo>
                    <a:cubicBezTo>
                      <a:pt x="392" y="73"/>
                      <a:pt x="395" y="74"/>
                      <a:pt x="399" y="77"/>
                    </a:cubicBezTo>
                    <a:cubicBezTo>
                      <a:pt x="399" y="74"/>
                      <a:pt x="399" y="75"/>
                      <a:pt x="400" y="73"/>
                    </a:cubicBezTo>
                    <a:cubicBezTo>
                      <a:pt x="400" y="75"/>
                      <a:pt x="400" y="77"/>
                      <a:pt x="400" y="78"/>
                    </a:cubicBezTo>
                    <a:cubicBezTo>
                      <a:pt x="404" y="77"/>
                      <a:pt x="402" y="78"/>
                      <a:pt x="404" y="76"/>
                    </a:cubicBezTo>
                    <a:cubicBezTo>
                      <a:pt x="402" y="76"/>
                      <a:pt x="404" y="77"/>
                      <a:pt x="401" y="75"/>
                    </a:cubicBezTo>
                    <a:cubicBezTo>
                      <a:pt x="404" y="74"/>
                      <a:pt x="406" y="73"/>
                      <a:pt x="408" y="72"/>
                    </a:cubicBezTo>
                    <a:cubicBezTo>
                      <a:pt x="408" y="72"/>
                      <a:pt x="409" y="72"/>
                      <a:pt x="409" y="72"/>
                    </a:cubicBezTo>
                    <a:cubicBezTo>
                      <a:pt x="409" y="78"/>
                      <a:pt x="410" y="79"/>
                      <a:pt x="412" y="83"/>
                    </a:cubicBezTo>
                    <a:cubicBezTo>
                      <a:pt x="415" y="82"/>
                      <a:pt x="417" y="80"/>
                      <a:pt x="420" y="79"/>
                    </a:cubicBezTo>
                    <a:cubicBezTo>
                      <a:pt x="420" y="80"/>
                      <a:pt x="421" y="82"/>
                      <a:pt x="422" y="83"/>
                    </a:cubicBezTo>
                    <a:cubicBezTo>
                      <a:pt x="426" y="80"/>
                      <a:pt x="423" y="82"/>
                      <a:pt x="427" y="81"/>
                    </a:cubicBezTo>
                    <a:cubicBezTo>
                      <a:pt x="427" y="79"/>
                      <a:pt x="427" y="77"/>
                      <a:pt x="427" y="75"/>
                    </a:cubicBezTo>
                    <a:cubicBezTo>
                      <a:pt x="429" y="75"/>
                      <a:pt x="430" y="75"/>
                      <a:pt x="431" y="75"/>
                    </a:cubicBezTo>
                    <a:cubicBezTo>
                      <a:pt x="431" y="76"/>
                      <a:pt x="431" y="76"/>
                      <a:pt x="431" y="76"/>
                    </a:cubicBezTo>
                    <a:cubicBezTo>
                      <a:pt x="431" y="78"/>
                      <a:pt x="430" y="80"/>
                      <a:pt x="429" y="81"/>
                    </a:cubicBezTo>
                    <a:cubicBezTo>
                      <a:pt x="437" y="81"/>
                      <a:pt x="441" y="78"/>
                      <a:pt x="441" y="78"/>
                    </a:cubicBezTo>
                    <a:cubicBezTo>
                      <a:pt x="440" y="76"/>
                      <a:pt x="441" y="75"/>
                      <a:pt x="439" y="76"/>
                    </a:cubicBezTo>
                    <a:cubicBezTo>
                      <a:pt x="438" y="77"/>
                      <a:pt x="438" y="78"/>
                      <a:pt x="437" y="79"/>
                    </a:cubicBezTo>
                    <a:cubicBezTo>
                      <a:pt x="437" y="78"/>
                      <a:pt x="438" y="77"/>
                      <a:pt x="438" y="76"/>
                    </a:cubicBezTo>
                    <a:cubicBezTo>
                      <a:pt x="435" y="75"/>
                      <a:pt x="438" y="75"/>
                      <a:pt x="439" y="73"/>
                    </a:cubicBezTo>
                    <a:cubicBezTo>
                      <a:pt x="442" y="73"/>
                      <a:pt x="445" y="73"/>
                      <a:pt x="448" y="73"/>
                    </a:cubicBezTo>
                    <a:cubicBezTo>
                      <a:pt x="448" y="75"/>
                      <a:pt x="448" y="76"/>
                      <a:pt x="448" y="77"/>
                    </a:cubicBezTo>
                    <a:cubicBezTo>
                      <a:pt x="450" y="75"/>
                      <a:pt x="449" y="74"/>
                      <a:pt x="449" y="71"/>
                    </a:cubicBezTo>
                    <a:cubicBezTo>
                      <a:pt x="450" y="71"/>
                      <a:pt x="450" y="71"/>
                      <a:pt x="450" y="71"/>
                    </a:cubicBezTo>
                    <a:cubicBezTo>
                      <a:pt x="451" y="71"/>
                      <a:pt x="452" y="71"/>
                      <a:pt x="453" y="72"/>
                    </a:cubicBezTo>
                    <a:cubicBezTo>
                      <a:pt x="452" y="77"/>
                      <a:pt x="451" y="75"/>
                      <a:pt x="452" y="78"/>
                    </a:cubicBezTo>
                    <a:cubicBezTo>
                      <a:pt x="455" y="79"/>
                      <a:pt x="456" y="79"/>
                      <a:pt x="458" y="80"/>
                    </a:cubicBezTo>
                    <a:cubicBezTo>
                      <a:pt x="460" y="77"/>
                      <a:pt x="460" y="81"/>
                      <a:pt x="462" y="76"/>
                    </a:cubicBezTo>
                    <a:cubicBezTo>
                      <a:pt x="463" y="78"/>
                      <a:pt x="463" y="79"/>
                      <a:pt x="465" y="80"/>
                    </a:cubicBezTo>
                    <a:cubicBezTo>
                      <a:pt x="464" y="78"/>
                      <a:pt x="462" y="75"/>
                      <a:pt x="461" y="72"/>
                    </a:cubicBezTo>
                    <a:cubicBezTo>
                      <a:pt x="465" y="73"/>
                      <a:pt x="463" y="75"/>
                      <a:pt x="467" y="72"/>
                    </a:cubicBezTo>
                    <a:cubicBezTo>
                      <a:pt x="463" y="70"/>
                      <a:pt x="465" y="73"/>
                      <a:pt x="465" y="69"/>
                    </a:cubicBezTo>
                    <a:cubicBezTo>
                      <a:pt x="467" y="70"/>
                      <a:pt x="470" y="69"/>
                      <a:pt x="468" y="64"/>
                    </a:cubicBezTo>
                    <a:cubicBezTo>
                      <a:pt x="470" y="66"/>
                      <a:pt x="469" y="65"/>
                      <a:pt x="47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4" name="Freeform 18"/>
              <p:cNvSpPr/>
              <p:nvPr/>
            </p:nvSpPr>
            <p:spPr bwMode="auto">
              <a:xfrm>
                <a:off x="3743" y="198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5" name="Freeform 19"/>
              <p:cNvSpPr/>
              <p:nvPr/>
            </p:nvSpPr>
            <p:spPr bwMode="auto">
              <a:xfrm>
                <a:off x="4243" y="198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6" name="Freeform 20"/>
              <p:cNvSpPr/>
              <p:nvPr/>
            </p:nvSpPr>
            <p:spPr bwMode="auto">
              <a:xfrm>
                <a:off x="4312" y="1989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5 w 7"/>
                  <a:gd name="T7" fmla="*/ 1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7" name="Freeform 21"/>
              <p:cNvSpPr/>
              <p:nvPr/>
            </p:nvSpPr>
            <p:spPr bwMode="auto">
              <a:xfrm>
                <a:off x="3579" y="1992"/>
                <a:ext cx="22" cy="7"/>
              </a:xfrm>
              <a:custGeom>
                <a:avLst/>
                <a:gdLst>
                  <a:gd name="T0" fmla="*/ 1 w 9"/>
                  <a:gd name="T1" fmla="*/ 0 h 3"/>
                  <a:gd name="T2" fmla="*/ 9 w 9"/>
                  <a:gd name="T3" fmla="*/ 1 h 3"/>
                  <a:gd name="T4" fmla="*/ 8 w 9"/>
                  <a:gd name="T5" fmla="*/ 3 h 3"/>
                  <a:gd name="T6" fmla="*/ 7 w 9"/>
                  <a:gd name="T7" fmla="*/ 3 h 3"/>
                  <a:gd name="T8" fmla="*/ 1 w 9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1" y="0"/>
                    </a:moveTo>
                    <a:cubicBezTo>
                      <a:pt x="4" y="1"/>
                      <a:pt x="7" y="1"/>
                      <a:pt x="9" y="1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3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8" name="Freeform 22"/>
              <p:cNvSpPr/>
              <p:nvPr/>
            </p:nvSpPr>
            <p:spPr bwMode="auto">
              <a:xfrm>
                <a:off x="3612" y="1992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2" y="1"/>
                      <a:pt x="4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9" name="Freeform 23"/>
              <p:cNvSpPr/>
              <p:nvPr/>
            </p:nvSpPr>
            <p:spPr bwMode="auto">
              <a:xfrm>
                <a:off x="4181" y="1992"/>
                <a:ext cx="19" cy="7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2 w 8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4" y="0"/>
                      <a:pt x="6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0" name="Freeform 24"/>
              <p:cNvSpPr/>
              <p:nvPr/>
            </p:nvSpPr>
            <p:spPr bwMode="auto">
              <a:xfrm>
                <a:off x="4205" y="1992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1" name="Freeform 25"/>
              <p:cNvSpPr/>
              <p:nvPr/>
            </p:nvSpPr>
            <p:spPr bwMode="auto">
              <a:xfrm>
                <a:off x="4215" y="1992"/>
                <a:ext cx="16" cy="4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2" name="Freeform 26"/>
              <p:cNvSpPr/>
              <p:nvPr/>
            </p:nvSpPr>
            <p:spPr bwMode="auto">
              <a:xfrm>
                <a:off x="4257" y="199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3" name="Freeform 27"/>
              <p:cNvSpPr/>
              <p:nvPr/>
            </p:nvSpPr>
            <p:spPr bwMode="auto">
              <a:xfrm>
                <a:off x="3110" y="199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4" name="Freeform 28"/>
              <p:cNvSpPr/>
              <p:nvPr/>
            </p:nvSpPr>
            <p:spPr bwMode="auto">
              <a:xfrm>
                <a:off x="3489" y="1994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1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5" name="Freeform 29"/>
              <p:cNvSpPr/>
              <p:nvPr/>
            </p:nvSpPr>
            <p:spPr bwMode="auto">
              <a:xfrm>
                <a:off x="3508" y="199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2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6" name="Freeform 30"/>
              <p:cNvSpPr/>
              <p:nvPr/>
            </p:nvSpPr>
            <p:spPr bwMode="auto">
              <a:xfrm>
                <a:off x="3556" y="199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7" name="Freeform 31"/>
              <p:cNvSpPr/>
              <p:nvPr/>
            </p:nvSpPr>
            <p:spPr bwMode="auto">
              <a:xfrm>
                <a:off x="3567" y="199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8" name="Freeform 32"/>
              <p:cNvSpPr/>
              <p:nvPr/>
            </p:nvSpPr>
            <p:spPr bwMode="auto">
              <a:xfrm>
                <a:off x="4127" y="1996"/>
                <a:ext cx="24" cy="15"/>
              </a:xfrm>
              <a:custGeom>
                <a:avLst/>
                <a:gdLst>
                  <a:gd name="T0" fmla="*/ 0 w 10"/>
                  <a:gd name="T1" fmla="*/ 0 h 6"/>
                  <a:gd name="T2" fmla="*/ 10 w 10"/>
                  <a:gd name="T3" fmla="*/ 0 h 6"/>
                  <a:gd name="T4" fmla="*/ 10 w 10"/>
                  <a:gd name="T5" fmla="*/ 1 h 6"/>
                  <a:gd name="T6" fmla="*/ 9 w 10"/>
                  <a:gd name="T7" fmla="*/ 1 h 6"/>
                  <a:gd name="T8" fmla="*/ 1 w 10"/>
                  <a:gd name="T9" fmla="*/ 6 h 6"/>
                  <a:gd name="T10" fmla="*/ 1 w 10"/>
                  <a:gd name="T11" fmla="*/ 4 h 6"/>
                  <a:gd name="T12" fmla="*/ 0 w 1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cubicBezTo>
                      <a:pt x="3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6" y="3"/>
                      <a:pt x="3" y="4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9" name="Freeform 33"/>
              <p:cNvSpPr/>
              <p:nvPr/>
            </p:nvSpPr>
            <p:spPr bwMode="auto">
              <a:xfrm>
                <a:off x="4243" y="1996"/>
                <a:ext cx="12" cy="10"/>
              </a:xfrm>
              <a:custGeom>
                <a:avLst/>
                <a:gdLst>
                  <a:gd name="T0" fmla="*/ 3 w 5"/>
                  <a:gd name="T1" fmla="*/ 0 h 4"/>
                  <a:gd name="T2" fmla="*/ 4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5" y="2"/>
                      <a:pt x="3" y="1"/>
                      <a:pt x="4" y="4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0" name="Freeform 34"/>
              <p:cNvSpPr/>
              <p:nvPr/>
            </p:nvSpPr>
            <p:spPr bwMode="auto">
              <a:xfrm>
                <a:off x="4262" y="1996"/>
                <a:ext cx="19" cy="24"/>
              </a:xfrm>
              <a:custGeom>
                <a:avLst/>
                <a:gdLst>
                  <a:gd name="T0" fmla="*/ 1 w 8"/>
                  <a:gd name="T1" fmla="*/ 0 h 10"/>
                  <a:gd name="T2" fmla="*/ 8 w 8"/>
                  <a:gd name="T3" fmla="*/ 8 h 10"/>
                  <a:gd name="T4" fmla="*/ 1 w 8"/>
                  <a:gd name="T5" fmla="*/ 10 h 10"/>
                  <a:gd name="T6" fmla="*/ 0 w 8"/>
                  <a:gd name="T7" fmla="*/ 6 h 10"/>
                  <a:gd name="T8" fmla="*/ 1 w 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1" y="0"/>
                    </a:moveTo>
                    <a:cubicBezTo>
                      <a:pt x="5" y="2"/>
                      <a:pt x="8" y="6"/>
                      <a:pt x="8" y="8"/>
                    </a:cubicBezTo>
                    <a:cubicBezTo>
                      <a:pt x="6" y="8"/>
                      <a:pt x="4" y="9"/>
                      <a:pt x="1" y="10"/>
                    </a:cubicBezTo>
                    <a:cubicBezTo>
                      <a:pt x="1" y="8"/>
                      <a:pt x="1" y="7"/>
                      <a:pt x="0" y="6"/>
                    </a:cubicBezTo>
                    <a:cubicBezTo>
                      <a:pt x="4" y="3"/>
                      <a:pt x="2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1" name="Freeform 35"/>
              <p:cNvSpPr/>
              <p:nvPr/>
            </p:nvSpPr>
            <p:spPr bwMode="auto">
              <a:xfrm>
                <a:off x="4224" y="1999"/>
                <a:ext cx="17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0 h 3"/>
                  <a:gd name="T4" fmla="*/ 4 w 7"/>
                  <a:gd name="T5" fmla="*/ 1 h 3"/>
                  <a:gd name="T6" fmla="*/ 5 w 7"/>
                  <a:gd name="T7" fmla="*/ 3 h 3"/>
                  <a:gd name="T8" fmla="*/ 0 w 7"/>
                  <a:gd name="T9" fmla="*/ 3 h 3"/>
                  <a:gd name="T10" fmla="*/ 1 w 7"/>
                  <a:gd name="T11" fmla="*/ 1 h 3"/>
                  <a:gd name="T12" fmla="*/ 3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0"/>
                      <a:pt x="6" y="0"/>
                      <a:pt x="7" y="0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3" y="3"/>
                      <a:pt x="2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2" name="Freeform 36"/>
              <p:cNvSpPr/>
              <p:nvPr/>
            </p:nvSpPr>
            <p:spPr bwMode="auto">
              <a:xfrm>
                <a:off x="4260" y="1999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3" name="Freeform 37"/>
              <p:cNvSpPr/>
              <p:nvPr/>
            </p:nvSpPr>
            <p:spPr bwMode="auto">
              <a:xfrm>
                <a:off x="4141" y="2001"/>
                <a:ext cx="74" cy="10"/>
              </a:xfrm>
              <a:custGeom>
                <a:avLst/>
                <a:gdLst>
                  <a:gd name="T0" fmla="*/ 3 w 31"/>
                  <a:gd name="T1" fmla="*/ 0 h 4"/>
                  <a:gd name="T2" fmla="*/ 31 w 31"/>
                  <a:gd name="T3" fmla="*/ 2 h 4"/>
                  <a:gd name="T4" fmla="*/ 0 w 31"/>
                  <a:gd name="T5" fmla="*/ 3 h 4"/>
                  <a:gd name="T6" fmla="*/ 3 w 3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">
                    <a:moveTo>
                      <a:pt x="3" y="0"/>
                    </a:moveTo>
                    <a:cubicBezTo>
                      <a:pt x="13" y="1"/>
                      <a:pt x="22" y="1"/>
                      <a:pt x="31" y="2"/>
                    </a:cubicBezTo>
                    <a:cubicBezTo>
                      <a:pt x="21" y="2"/>
                      <a:pt x="10" y="3"/>
                      <a:pt x="0" y="3"/>
                    </a:cubicBezTo>
                    <a:cubicBezTo>
                      <a:pt x="4" y="2"/>
                      <a:pt x="2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4" name="Freeform 38"/>
              <p:cNvSpPr/>
              <p:nvPr/>
            </p:nvSpPr>
            <p:spPr bwMode="auto">
              <a:xfrm>
                <a:off x="4295" y="2001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5" name="Freeform 39"/>
              <p:cNvSpPr/>
              <p:nvPr/>
            </p:nvSpPr>
            <p:spPr bwMode="auto">
              <a:xfrm>
                <a:off x="4345" y="2001"/>
                <a:ext cx="38" cy="15"/>
              </a:xfrm>
              <a:custGeom>
                <a:avLst/>
                <a:gdLst>
                  <a:gd name="T0" fmla="*/ 7 w 16"/>
                  <a:gd name="T1" fmla="*/ 0 h 6"/>
                  <a:gd name="T2" fmla="*/ 11 w 16"/>
                  <a:gd name="T3" fmla="*/ 3 h 6"/>
                  <a:gd name="T4" fmla="*/ 16 w 16"/>
                  <a:gd name="T5" fmla="*/ 4 h 6"/>
                  <a:gd name="T6" fmla="*/ 1 w 16"/>
                  <a:gd name="T7" fmla="*/ 6 h 6"/>
                  <a:gd name="T8" fmla="*/ 0 w 16"/>
                  <a:gd name="T9" fmla="*/ 1 h 6"/>
                  <a:gd name="T10" fmla="*/ 7 w 1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7" y="0"/>
                    </a:moveTo>
                    <a:cubicBezTo>
                      <a:pt x="10" y="2"/>
                      <a:pt x="6" y="2"/>
                      <a:pt x="11" y="3"/>
                    </a:cubicBezTo>
                    <a:cubicBezTo>
                      <a:pt x="14" y="0"/>
                      <a:pt x="14" y="1"/>
                      <a:pt x="16" y="4"/>
                    </a:cubicBezTo>
                    <a:cubicBezTo>
                      <a:pt x="11" y="5"/>
                      <a:pt x="6" y="5"/>
                      <a:pt x="1" y="6"/>
                    </a:cubicBezTo>
                    <a:cubicBezTo>
                      <a:pt x="1" y="4"/>
                      <a:pt x="0" y="3"/>
                      <a:pt x="0" y="1"/>
                    </a:cubicBezTo>
                    <a:cubicBezTo>
                      <a:pt x="2" y="1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6" name="Freeform 40"/>
              <p:cNvSpPr/>
              <p:nvPr/>
            </p:nvSpPr>
            <p:spPr bwMode="auto">
              <a:xfrm>
                <a:off x="4419" y="2001"/>
                <a:ext cx="16" cy="3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1 h 1"/>
                  <a:gd name="T4" fmla="*/ 0 w 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cubicBezTo>
                      <a:pt x="2" y="0"/>
                      <a:pt x="5" y="1"/>
                      <a:pt x="7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7" name="Freeform 41"/>
              <p:cNvSpPr/>
              <p:nvPr/>
            </p:nvSpPr>
            <p:spPr bwMode="auto">
              <a:xfrm>
                <a:off x="3885" y="2004"/>
                <a:ext cx="14" cy="14"/>
              </a:xfrm>
              <a:custGeom>
                <a:avLst/>
                <a:gdLst>
                  <a:gd name="T0" fmla="*/ 4 w 6"/>
                  <a:gd name="T1" fmla="*/ 0 h 6"/>
                  <a:gd name="T2" fmla="*/ 5 w 6"/>
                  <a:gd name="T3" fmla="*/ 6 h 6"/>
                  <a:gd name="T4" fmla="*/ 0 w 6"/>
                  <a:gd name="T5" fmla="*/ 4 h 6"/>
                  <a:gd name="T6" fmla="*/ 5 w 6"/>
                  <a:gd name="T7" fmla="*/ 4 h 6"/>
                  <a:gd name="T8" fmla="*/ 5 w 6"/>
                  <a:gd name="T9" fmla="*/ 2 h 6"/>
                  <a:gd name="T10" fmla="*/ 3 w 6"/>
                  <a:gd name="T11" fmla="*/ 2 h 6"/>
                  <a:gd name="T12" fmla="*/ 4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2"/>
                      <a:pt x="6" y="2"/>
                      <a:pt x="5" y="6"/>
                    </a:cubicBezTo>
                    <a:cubicBezTo>
                      <a:pt x="1" y="5"/>
                      <a:pt x="2" y="5"/>
                      <a:pt x="0" y="4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8" name="Freeform 42"/>
              <p:cNvSpPr/>
              <p:nvPr/>
            </p:nvSpPr>
            <p:spPr bwMode="auto">
              <a:xfrm>
                <a:off x="3914" y="2004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9" name="Freeform 43"/>
              <p:cNvSpPr/>
              <p:nvPr/>
            </p:nvSpPr>
            <p:spPr bwMode="auto">
              <a:xfrm>
                <a:off x="4032" y="2004"/>
                <a:ext cx="5" cy="9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2 h 4"/>
                  <a:gd name="T4" fmla="*/ 1 w 2"/>
                  <a:gd name="T5" fmla="*/ 4 h 4"/>
                  <a:gd name="T6" fmla="*/ 0 w 2"/>
                  <a:gd name="T7" fmla="*/ 3 h 4"/>
                  <a:gd name="T8" fmla="*/ 1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2" y="2"/>
                      <a:pt x="2" y="0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0" name="Freeform 44"/>
              <p:cNvSpPr/>
              <p:nvPr/>
            </p:nvSpPr>
            <p:spPr bwMode="auto">
              <a:xfrm>
                <a:off x="4388" y="2004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1" name="Freeform 45"/>
              <p:cNvSpPr/>
              <p:nvPr/>
            </p:nvSpPr>
            <p:spPr bwMode="auto">
              <a:xfrm>
                <a:off x="3873" y="20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2" name="Freeform 46"/>
              <p:cNvSpPr/>
              <p:nvPr/>
            </p:nvSpPr>
            <p:spPr bwMode="auto">
              <a:xfrm>
                <a:off x="4077" y="2006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2 h 3"/>
                  <a:gd name="T4" fmla="*/ 0 w 10"/>
                  <a:gd name="T5" fmla="*/ 1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2"/>
                    </a:cubicBezTo>
                    <a:cubicBezTo>
                      <a:pt x="5" y="2"/>
                      <a:pt x="2" y="3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3" name="Freeform 47"/>
              <p:cNvSpPr/>
              <p:nvPr/>
            </p:nvSpPr>
            <p:spPr bwMode="auto">
              <a:xfrm>
                <a:off x="4340" y="2006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4" name="Freeform 48"/>
              <p:cNvSpPr/>
              <p:nvPr/>
            </p:nvSpPr>
            <p:spPr bwMode="auto">
              <a:xfrm>
                <a:off x="3617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5" name="Freeform 49"/>
              <p:cNvSpPr/>
              <p:nvPr/>
            </p:nvSpPr>
            <p:spPr bwMode="auto">
              <a:xfrm>
                <a:off x="4046" y="200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6" name="Freeform 50"/>
              <p:cNvSpPr/>
              <p:nvPr/>
            </p:nvSpPr>
            <p:spPr bwMode="auto">
              <a:xfrm>
                <a:off x="4108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7" name="Freeform 51"/>
              <p:cNvSpPr/>
              <p:nvPr/>
            </p:nvSpPr>
            <p:spPr bwMode="auto">
              <a:xfrm>
                <a:off x="4117" y="2008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8" name="Freeform 52"/>
              <p:cNvSpPr/>
              <p:nvPr/>
            </p:nvSpPr>
            <p:spPr bwMode="auto">
              <a:xfrm>
                <a:off x="3961" y="201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2"/>
                      <a:pt x="3" y="1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9" name="Freeform 53"/>
              <p:cNvSpPr/>
              <p:nvPr/>
            </p:nvSpPr>
            <p:spPr bwMode="auto">
              <a:xfrm>
                <a:off x="4146" y="2008"/>
                <a:ext cx="88" cy="20"/>
              </a:xfrm>
              <a:custGeom>
                <a:avLst/>
                <a:gdLst>
                  <a:gd name="T0" fmla="*/ 16 w 37"/>
                  <a:gd name="T1" fmla="*/ 1 h 8"/>
                  <a:gd name="T2" fmla="*/ 37 w 37"/>
                  <a:gd name="T3" fmla="*/ 5 h 8"/>
                  <a:gd name="T4" fmla="*/ 37 w 37"/>
                  <a:gd name="T5" fmla="*/ 6 h 8"/>
                  <a:gd name="T6" fmla="*/ 36 w 37"/>
                  <a:gd name="T7" fmla="*/ 6 h 8"/>
                  <a:gd name="T8" fmla="*/ 0 w 37"/>
                  <a:gd name="T9" fmla="*/ 8 h 8"/>
                  <a:gd name="T10" fmla="*/ 16 w 37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">
                    <a:moveTo>
                      <a:pt x="16" y="1"/>
                    </a:moveTo>
                    <a:cubicBezTo>
                      <a:pt x="23" y="6"/>
                      <a:pt x="28" y="0"/>
                      <a:pt x="37" y="5"/>
                    </a:cubicBezTo>
                    <a:cubicBezTo>
                      <a:pt x="37" y="5"/>
                      <a:pt x="37" y="5"/>
                      <a:pt x="37" y="6"/>
                    </a:cubicBezTo>
                    <a:cubicBezTo>
                      <a:pt x="37" y="6"/>
                      <a:pt x="36" y="6"/>
                      <a:pt x="36" y="6"/>
                    </a:cubicBezTo>
                    <a:cubicBezTo>
                      <a:pt x="24" y="6"/>
                      <a:pt x="12" y="7"/>
                      <a:pt x="0" y="8"/>
                    </a:cubicBezTo>
                    <a:cubicBezTo>
                      <a:pt x="4" y="3"/>
                      <a:pt x="12" y="7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0" name="Freeform 54"/>
              <p:cNvSpPr/>
              <p:nvPr/>
            </p:nvSpPr>
            <p:spPr bwMode="auto">
              <a:xfrm>
                <a:off x="4245" y="2011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4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1" name="Freeform 55"/>
              <p:cNvSpPr/>
              <p:nvPr/>
            </p:nvSpPr>
            <p:spPr bwMode="auto">
              <a:xfrm>
                <a:off x="3978" y="2013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2" name="Freeform 56"/>
              <p:cNvSpPr/>
              <p:nvPr/>
            </p:nvSpPr>
            <p:spPr bwMode="auto">
              <a:xfrm>
                <a:off x="4006" y="201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3" name="Freeform 57"/>
              <p:cNvSpPr/>
              <p:nvPr/>
            </p:nvSpPr>
            <p:spPr bwMode="auto">
              <a:xfrm>
                <a:off x="4034" y="2013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4" name="Freeform 58"/>
              <p:cNvSpPr/>
              <p:nvPr/>
            </p:nvSpPr>
            <p:spPr bwMode="auto">
              <a:xfrm>
                <a:off x="4298" y="20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5" name="Freeform 59"/>
              <p:cNvSpPr/>
              <p:nvPr/>
            </p:nvSpPr>
            <p:spPr bwMode="auto">
              <a:xfrm>
                <a:off x="4314" y="2013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2 h 2"/>
                  <a:gd name="T8" fmla="*/ 1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6" name="Freeform 60"/>
              <p:cNvSpPr/>
              <p:nvPr/>
            </p:nvSpPr>
            <p:spPr bwMode="auto">
              <a:xfrm>
                <a:off x="3951" y="2016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7" name="Freeform 61"/>
              <p:cNvSpPr/>
              <p:nvPr/>
            </p:nvSpPr>
            <p:spPr bwMode="auto">
              <a:xfrm>
                <a:off x="3930" y="201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3 h 3"/>
                  <a:gd name="T4" fmla="*/ 0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1"/>
                      <a:pt x="2" y="0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8" name="Freeform 62"/>
              <p:cNvSpPr/>
              <p:nvPr/>
            </p:nvSpPr>
            <p:spPr bwMode="auto">
              <a:xfrm>
                <a:off x="3940" y="2018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9" name="Freeform 63"/>
              <p:cNvSpPr/>
              <p:nvPr/>
            </p:nvSpPr>
            <p:spPr bwMode="auto">
              <a:xfrm>
                <a:off x="3966" y="201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0" name="Freeform 64"/>
              <p:cNvSpPr/>
              <p:nvPr/>
            </p:nvSpPr>
            <p:spPr bwMode="auto">
              <a:xfrm>
                <a:off x="4141" y="201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0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1" name="Freeform 65"/>
              <p:cNvSpPr/>
              <p:nvPr/>
            </p:nvSpPr>
            <p:spPr bwMode="auto">
              <a:xfrm>
                <a:off x="3819" y="2020"/>
                <a:ext cx="45" cy="12"/>
              </a:xfrm>
              <a:custGeom>
                <a:avLst/>
                <a:gdLst>
                  <a:gd name="T0" fmla="*/ 16 w 19"/>
                  <a:gd name="T1" fmla="*/ 0 h 5"/>
                  <a:gd name="T2" fmla="*/ 19 w 19"/>
                  <a:gd name="T3" fmla="*/ 2 h 5"/>
                  <a:gd name="T4" fmla="*/ 19 w 19"/>
                  <a:gd name="T5" fmla="*/ 4 h 5"/>
                  <a:gd name="T6" fmla="*/ 0 w 19"/>
                  <a:gd name="T7" fmla="*/ 5 h 5"/>
                  <a:gd name="T8" fmla="*/ 0 w 19"/>
                  <a:gd name="T9" fmla="*/ 5 h 5"/>
                  <a:gd name="T10" fmla="*/ 16 w 1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5">
                    <a:moveTo>
                      <a:pt x="16" y="0"/>
                    </a:moveTo>
                    <a:cubicBezTo>
                      <a:pt x="17" y="0"/>
                      <a:pt x="18" y="1"/>
                      <a:pt x="19" y="2"/>
                    </a:cubicBezTo>
                    <a:cubicBezTo>
                      <a:pt x="19" y="2"/>
                      <a:pt x="19" y="3"/>
                      <a:pt x="19" y="4"/>
                    </a:cubicBezTo>
                    <a:cubicBezTo>
                      <a:pt x="10" y="2"/>
                      <a:pt x="6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3"/>
                      <a:pt x="11" y="2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2" name="Freeform 66"/>
              <p:cNvSpPr/>
              <p:nvPr/>
            </p:nvSpPr>
            <p:spPr bwMode="auto">
              <a:xfrm>
                <a:off x="3866" y="2020"/>
                <a:ext cx="97" cy="27"/>
              </a:xfrm>
              <a:custGeom>
                <a:avLst/>
                <a:gdLst>
                  <a:gd name="T0" fmla="*/ 1 w 41"/>
                  <a:gd name="T1" fmla="*/ 0 h 11"/>
                  <a:gd name="T2" fmla="*/ 19 w 41"/>
                  <a:gd name="T3" fmla="*/ 0 h 11"/>
                  <a:gd name="T4" fmla="*/ 13 w 41"/>
                  <a:gd name="T5" fmla="*/ 4 h 11"/>
                  <a:gd name="T6" fmla="*/ 16 w 41"/>
                  <a:gd name="T7" fmla="*/ 6 h 11"/>
                  <a:gd name="T8" fmla="*/ 41 w 41"/>
                  <a:gd name="T9" fmla="*/ 6 h 11"/>
                  <a:gd name="T10" fmla="*/ 1 w 41"/>
                  <a:gd name="T11" fmla="*/ 7 h 11"/>
                  <a:gd name="T12" fmla="*/ 3 w 41"/>
                  <a:gd name="T13" fmla="*/ 7 h 11"/>
                  <a:gd name="T14" fmla="*/ 11 w 41"/>
                  <a:gd name="T15" fmla="*/ 5 h 11"/>
                  <a:gd name="T16" fmla="*/ 0 w 41"/>
                  <a:gd name="T17" fmla="*/ 2 h 11"/>
                  <a:gd name="T18" fmla="*/ 1 w 41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1">
                    <a:moveTo>
                      <a:pt x="1" y="0"/>
                    </a:moveTo>
                    <a:cubicBezTo>
                      <a:pt x="7" y="1"/>
                      <a:pt x="10" y="0"/>
                      <a:pt x="19" y="0"/>
                    </a:cubicBezTo>
                    <a:cubicBezTo>
                      <a:pt x="17" y="3"/>
                      <a:pt x="17" y="2"/>
                      <a:pt x="13" y="4"/>
                    </a:cubicBezTo>
                    <a:cubicBezTo>
                      <a:pt x="14" y="5"/>
                      <a:pt x="15" y="5"/>
                      <a:pt x="16" y="6"/>
                    </a:cubicBezTo>
                    <a:cubicBezTo>
                      <a:pt x="21" y="0"/>
                      <a:pt x="40" y="5"/>
                      <a:pt x="41" y="6"/>
                    </a:cubicBezTo>
                    <a:cubicBezTo>
                      <a:pt x="27" y="7"/>
                      <a:pt x="13" y="11"/>
                      <a:pt x="1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6" y="6"/>
                      <a:pt x="8" y="5"/>
                      <a:pt x="11" y="5"/>
                    </a:cubicBezTo>
                    <a:cubicBezTo>
                      <a:pt x="8" y="2"/>
                      <a:pt x="3" y="4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3" name="Freeform 67"/>
              <p:cNvSpPr/>
              <p:nvPr/>
            </p:nvSpPr>
            <p:spPr bwMode="auto">
              <a:xfrm>
                <a:off x="3916" y="2020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4" name="Freeform 68"/>
              <p:cNvSpPr/>
              <p:nvPr/>
            </p:nvSpPr>
            <p:spPr bwMode="auto">
              <a:xfrm>
                <a:off x="4117" y="20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5" name="Freeform 69"/>
              <p:cNvSpPr/>
              <p:nvPr/>
            </p:nvSpPr>
            <p:spPr bwMode="auto">
              <a:xfrm>
                <a:off x="4120" y="2020"/>
                <a:ext cx="14" cy="15"/>
              </a:xfrm>
              <a:custGeom>
                <a:avLst/>
                <a:gdLst>
                  <a:gd name="T0" fmla="*/ 4 w 6"/>
                  <a:gd name="T1" fmla="*/ 0 h 6"/>
                  <a:gd name="T2" fmla="*/ 6 w 6"/>
                  <a:gd name="T3" fmla="*/ 6 h 6"/>
                  <a:gd name="T4" fmla="*/ 0 w 6"/>
                  <a:gd name="T5" fmla="*/ 4 h 6"/>
                  <a:gd name="T6" fmla="*/ 0 w 6"/>
                  <a:gd name="T7" fmla="*/ 3 h 6"/>
                  <a:gd name="T8" fmla="*/ 4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4" y="2"/>
                      <a:pt x="5" y="4"/>
                      <a:pt x="6" y="6"/>
                    </a:cubicBezTo>
                    <a:cubicBezTo>
                      <a:pt x="4" y="5"/>
                      <a:pt x="2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6" name="Freeform 70"/>
              <p:cNvSpPr/>
              <p:nvPr/>
            </p:nvSpPr>
            <p:spPr bwMode="auto">
              <a:xfrm>
                <a:off x="3859" y="2020"/>
                <a:ext cx="394" cy="106"/>
              </a:xfrm>
              <a:custGeom>
                <a:avLst/>
                <a:gdLst>
                  <a:gd name="T0" fmla="*/ 89 w 166"/>
                  <a:gd name="T1" fmla="*/ 5 h 44"/>
                  <a:gd name="T2" fmla="*/ 66 w 166"/>
                  <a:gd name="T3" fmla="*/ 8 h 44"/>
                  <a:gd name="T4" fmla="*/ 78 w 166"/>
                  <a:gd name="T5" fmla="*/ 13 h 44"/>
                  <a:gd name="T6" fmla="*/ 72 w 166"/>
                  <a:gd name="T7" fmla="*/ 15 h 44"/>
                  <a:gd name="T8" fmla="*/ 67 w 166"/>
                  <a:gd name="T9" fmla="*/ 21 h 44"/>
                  <a:gd name="T10" fmla="*/ 76 w 166"/>
                  <a:gd name="T11" fmla="*/ 28 h 44"/>
                  <a:gd name="T12" fmla="*/ 89 w 166"/>
                  <a:gd name="T13" fmla="*/ 31 h 44"/>
                  <a:gd name="T14" fmla="*/ 87 w 166"/>
                  <a:gd name="T15" fmla="*/ 26 h 44"/>
                  <a:gd name="T16" fmla="*/ 98 w 166"/>
                  <a:gd name="T17" fmla="*/ 24 h 44"/>
                  <a:gd name="T18" fmla="*/ 71 w 166"/>
                  <a:gd name="T19" fmla="*/ 23 h 44"/>
                  <a:gd name="T20" fmla="*/ 105 w 166"/>
                  <a:gd name="T21" fmla="*/ 27 h 44"/>
                  <a:gd name="T22" fmla="*/ 98 w 166"/>
                  <a:gd name="T23" fmla="*/ 28 h 44"/>
                  <a:gd name="T24" fmla="*/ 113 w 166"/>
                  <a:gd name="T25" fmla="*/ 25 h 44"/>
                  <a:gd name="T26" fmla="*/ 121 w 166"/>
                  <a:gd name="T27" fmla="*/ 25 h 44"/>
                  <a:gd name="T28" fmla="*/ 164 w 166"/>
                  <a:gd name="T29" fmla="*/ 29 h 44"/>
                  <a:gd name="T30" fmla="*/ 159 w 166"/>
                  <a:gd name="T31" fmla="*/ 29 h 44"/>
                  <a:gd name="T32" fmla="*/ 157 w 166"/>
                  <a:gd name="T33" fmla="*/ 33 h 44"/>
                  <a:gd name="T34" fmla="*/ 97 w 166"/>
                  <a:gd name="T35" fmla="*/ 40 h 44"/>
                  <a:gd name="T36" fmla="*/ 94 w 166"/>
                  <a:gd name="T37" fmla="*/ 43 h 44"/>
                  <a:gd name="T38" fmla="*/ 56 w 166"/>
                  <a:gd name="T39" fmla="*/ 38 h 44"/>
                  <a:gd name="T40" fmla="*/ 54 w 166"/>
                  <a:gd name="T41" fmla="*/ 39 h 44"/>
                  <a:gd name="T42" fmla="*/ 26 w 166"/>
                  <a:gd name="T43" fmla="*/ 37 h 44"/>
                  <a:gd name="T44" fmla="*/ 23 w 166"/>
                  <a:gd name="T45" fmla="*/ 35 h 44"/>
                  <a:gd name="T46" fmla="*/ 34 w 166"/>
                  <a:gd name="T47" fmla="*/ 29 h 44"/>
                  <a:gd name="T48" fmla="*/ 34 w 166"/>
                  <a:gd name="T49" fmla="*/ 26 h 44"/>
                  <a:gd name="T50" fmla="*/ 37 w 166"/>
                  <a:gd name="T51" fmla="*/ 33 h 44"/>
                  <a:gd name="T52" fmla="*/ 42 w 166"/>
                  <a:gd name="T53" fmla="*/ 27 h 44"/>
                  <a:gd name="T54" fmla="*/ 0 w 166"/>
                  <a:gd name="T55" fmla="*/ 24 h 44"/>
                  <a:gd name="T56" fmla="*/ 49 w 166"/>
                  <a:gd name="T57" fmla="*/ 12 h 44"/>
                  <a:gd name="T58" fmla="*/ 65 w 166"/>
                  <a:gd name="T59" fmla="*/ 8 h 44"/>
                  <a:gd name="T60" fmla="*/ 60 w 166"/>
                  <a:gd name="T61" fmla="*/ 5 h 44"/>
                  <a:gd name="T62" fmla="*/ 56 w 166"/>
                  <a:gd name="T63" fmla="*/ 4 h 44"/>
                  <a:gd name="T64" fmla="*/ 64 w 166"/>
                  <a:gd name="T65" fmla="*/ 2 h 44"/>
                  <a:gd name="T66" fmla="*/ 73 w 166"/>
                  <a:gd name="T6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6" h="44">
                    <a:moveTo>
                      <a:pt x="73" y="1"/>
                    </a:moveTo>
                    <a:cubicBezTo>
                      <a:pt x="81" y="0"/>
                      <a:pt x="85" y="1"/>
                      <a:pt x="89" y="5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81" y="7"/>
                      <a:pt x="74" y="8"/>
                      <a:pt x="66" y="8"/>
                    </a:cubicBezTo>
                    <a:cubicBezTo>
                      <a:pt x="68" y="12"/>
                      <a:pt x="66" y="11"/>
                      <a:pt x="68" y="12"/>
                    </a:cubicBezTo>
                    <a:cubicBezTo>
                      <a:pt x="71" y="13"/>
                      <a:pt x="75" y="13"/>
                      <a:pt x="78" y="13"/>
                    </a:cubicBezTo>
                    <a:cubicBezTo>
                      <a:pt x="76" y="15"/>
                      <a:pt x="75" y="17"/>
                      <a:pt x="73" y="20"/>
                    </a:cubicBezTo>
                    <a:cubicBezTo>
                      <a:pt x="73" y="16"/>
                      <a:pt x="73" y="18"/>
                      <a:pt x="72" y="15"/>
                    </a:cubicBezTo>
                    <a:cubicBezTo>
                      <a:pt x="70" y="15"/>
                      <a:pt x="68" y="16"/>
                      <a:pt x="67" y="16"/>
                    </a:cubicBezTo>
                    <a:cubicBezTo>
                      <a:pt x="67" y="18"/>
                      <a:pt x="67" y="19"/>
                      <a:pt x="67" y="21"/>
                    </a:cubicBezTo>
                    <a:cubicBezTo>
                      <a:pt x="69" y="24"/>
                      <a:pt x="71" y="27"/>
                      <a:pt x="73" y="29"/>
                    </a:cubicBezTo>
                    <a:cubicBezTo>
                      <a:pt x="75" y="27"/>
                      <a:pt x="74" y="28"/>
                      <a:pt x="76" y="28"/>
                    </a:cubicBezTo>
                    <a:cubicBezTo>
                      <a:pt x="77" y="30"/>
                      <a:pt x="75" y="28"/>
                      <a:pt x="77" y="30"/>
                    </a:cubicBezTo>
                    <a:cubicBezTo>
                      <a:pt x="82" y="29"/>
                      <a:pt x="85" y="29"/>
                      <a:pt x="89" y="31"/>
                    </a:cubicBezTo>
                    <a:cubicBezTo>
                      <a:pt x="89" y="30"/>
                      <a:pt x="90" y="29"/>
                      <a:pt x="90" y="29"/>
                    </a:cubicBezTo>
                    <a:cubicBezTo>
                      <a:pt x="89" y="28"/>
                      <a:pt x="88" y="27"/>
                      <a:pt x="87" y="26"/>
                    </a:cubicBezTo>
                    <a:cubicBezTo>
                      <a:pt x="93" y="26"/>
                      <a:pt x="93" y="26"/>
                      <a:pt x="98" y="25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89" y="24"/>
                      <a:pt x="80" y="24"/>
                      <a:pt x="71" y="25"/>
                    </a:cubicBezTo>
                    <a:cubicBezTo>
                      <a:pt x="71" y="24"/>
                      <a:pt x="71" y="23"/>
                      <a:pt x="71" y="23"/>
                    </a:cubicBezTo>
                    <a:cubicBezTo>
                      <a:pt x="81" y="22"/>
                      <a:pt x="93" y="21"/>
                      <a:pt x="99" y="20"/>
                    </a:cubicBezTo>
                    <a:cubicBezTo>
                      <a:pt x="100" y="27"/>
                      <a:pt x="100" y="26"/>
                      <a:pt x="105" y="27"/>
                    </a:cubicBezTo>
                    <a:cubicBezTo>
                      <a:pt x="105" y="27"/>
                      <a:pt x="105" y="27"/>
                      <a:pt x="105" y="28"/>
                    </a:cubicBezTo>
                    <a:cubicBezTo>
                      <a:pt x="103" y="28"/>
                      <a:pt x="100" y="28"/>
                      <a:pt x="98" y="28"/>
                    </a:cubicBezTo>
                    <a:cubicBezTo>
                      <a:pt x="98" y="28"/>
                      <a:pt x="98" y="29"/>
                      <a:pt x="98" y="29"/>
                    </a:cubicBezTo>
                    <a:cubicBezTo>
                      <a:pt x="107" y="30"/>
                      <a:pt x="110" y="28"/>
                      <a:pt x="113" y="25"/>
                    </a:cubicBezTo>
                    <a:cubicBezTo>
                      <a:pt x="116" y="27"/>
                      <a:pt x="116" y="29"/>
                      <a:pt x="121" y="28"/>
                    </a:cubicBezTo>
                    <a:cubicBezTo>
                      <a:pt x="118" y="26"/>
                      <a:pt x="119" y="27"/>
                      <a:pt x="121" y="25"/>
                    </a:cubicBezTo>
                    <a:cubicBezTo>
                      <a:pt x="128" y="35"/>
                      <a:pt x="155" y="22"/>
                      <a:pt x="166" y="28"/>
                    </a:cubicBezTo>
                    <a:cubicBezTo>
                      <a:pt x="166" y="30"/>
                      <a:pt x="166" y="28"/>
                      <a:pt x="164" y="29"/>
                    </a:cubicBezTo>
                    <a:cubicBezTo>
                      <a:pt x="164" y="30"/>
                      <a:pt x="164" y="31"/>
                      <a:pt x="164" y="32"/>
                    </a:cubicBezTo>
                    <a:cubicBezTo>
                      <a:pt x="160" y="30"/>
                      <a:pt x="163" y="30"/>
                      <a:pt x="159" y="29"/>
                    </a:cubicBezTo>
                    <a:cubicBezTo>
                      <a:pt x="156" y="32"/>
                      <a:pt x="159" y="30"/>
                      <a:pt x="155" y="30"/>
                    </a:cubicBezTo>
                    <a:cubicBezTo>
                      <a:pt x="156" y="31"/>
                      <a:pt x="156" y="32"/>
                      <a:pt x="157" y="33"/>
                    </a:cubicBezTo>
                    <a:cubicBezTo>
                      <a:pt x="149" y="32"/>
                      <a:pt x="115" y="31"/>
                      <a:pt x="98" y="37"/>
                    </a:cubicBezTo>
                    <a:cubicBezTo>
                      <a:pt x="97" y="38"/>
                      <a:pt x="97" y="39"/>
                      <a:pt x="97" y="40"/>
                    </a:cubicBezTo>
                    <a:cubicBezTo>
                      <a:pt x="99" y="42"/>
                      <a:pt x="97" y="40"/>
                      <a:pt x="98" y="43"/>
                    </a:cubicBezTo>
                    <a:cubicBezTo>
                      <a:pt x="97" y="43"/>
                      <a:pt x="95" y="43"/>
                      <a:pt x="94" y="43"/>
                    </a:cubicBezTo>
                    <a:cubicBezTo>
                      <a:pt x="94" y="40"/>
                      <a:pt x="95" y="40"/>
                      <a:pt x="93" y="37"/>
                    </a:cubicBezTo>
                    <a:cubicBezTo>
                      <a:pt x="81" y="41"/>
                      <a:pt x="65" y="41"/>
                      <a:pt x="56" y="38"/>
                    </a:cubicBezTo>
                    <a:cubicBezTo>
                      <a:pt x="57" y="40"/>
                      <a:pt x="57" y="42"/>
                      <a:pt x="57" y="44"/>
                    </a:cubicBezTo>
                    <a:cubicBezTo>
                      <a:pt x="55" y="42"/>
                      <a:pt x="55" y="41"/>
                      <a:pt x="54" y="39"/>
                    </a:cubicBezTo>
                    <a:cubicBezTo>
                      <a:pt x="47" y="41"/>
                      <a:pt x="31" y="41"/>
                      <a:pt x="26" y="39"/>
                    </a:cubicBezTo>
                    <a:cubicBezTo>
                      <a:pt x="26" y="38"/>
                      <a:pt x="26" y="38"/>
                      <a:pt x="26" y="37"/>
                    </a:cubicBezTo>
                    <a:cubicBezTo>
                      <a:pt x="30" y="37"/>
                      <a:pt x="33" y="37"/>
                      <a:pt x="36" y="37"/>
                    </a:cubicBezTo>
                    <a:cubicBezTo>
                      <a:pt x="33" y="35"/>
                      <a:pt x="27" y="36"/>
                      <a:pt x="23" y="35"/>
                    </a:cubicBezTo>
                    <a:cubicBezTo>
                      <a:pt x="23" y="34"/>
                      <a:pt x="23" y="33"/>
                      <a:pt x="23" y="31"/>
                    </a:cubicBezTo>
                    <a:cubicBezTo>
                      <a:pt x="26" y="31"/>
                      <a:pt x="30" y="30"/>
                      <a:pt x="34" y="29"/>
                    </a:cubicBezTo>
                    <a:cubicBezTo>
                      <a:pt x="29" y="29"/>
                      <a:pt x="30" y="30"/>
                      <a:pt x="28" y="26"/>
                    </a:cubicBezTo>
                    <a:cubicBezTo>
                      <a:pt x="30" y="26"/>
                      <a:pt x="32" y="26"/>
                      <a:pt x="34" y="26"/>
                    </a:cubicBezTo>
                    <a:cubicBezTo>
                      <a:pt x="36" y="28"/>
                      <a:pt x="35" y="27"/>
                      <a:pt x="38" y="28"/>
                    </a:cubicBezTo>
                    <a:cubicBezTo>
                      <a:pt x="37" y="30"/>
                      <a:pt x="36" y="30"/>
                      <a:pt x="37" y="33"/>
                    </a:cubicBezTo>
                    <a:cubicBezTo>
                      <a:pt x="37" y="33"/>
                      <a:pt x="38" y="33"/>
                      <a:pt x="38" y="33"/>
                    </a:cubicBezTo>
                    <a:cubicBezTo>
                      <a:pt x="39" y="28"/>
                      <a:pt x="38" y="28"/>
                      <a:pt x="42" y="27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27" y="25"/>
                      <a:pt x="17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12" y="23"/>
                      <a:pt x="38" y="17"/>
                      <a:pt x="49" y="12"/>
                    </a:cubicBezTo>
                    <a:cubicBezTo>
                      <a:pt x="48" y="14"/>
                      <a:pt x="48" y="16"/>
                      <a:pt x="48" y="18"/>
                    </a:cubicBezTo>
                    <a:cubicBezTo>
                      <a:pt x="53" y="14"/>
                      <a:pt x="60" y="15"/>
                      <a:pt x="65" y="8"/>
                    </a:cubicBezTo>
                    <a:cubicBezTo>
                      <a:pt x="59" y="9"/>
                      <a:pt x="56" y="9"/>
                      <a:pt x="54" y="7"/>
                    </a:cubicBezTo>
                    <a:cubicBezTo>
                      <a:pt x="56" y="7"/>
                      <a:pt x="58" y="6"/>
                      <a:pt x="60" y="5"/>
                    </a:cubicBezTo>
                    <a:cubicBezTo>
                      <a:pt x="59" y="5"/>
                      <a:pt x="59" y="5"/>
                      <a:pt x="58" y="5"/>
                    </a:cubicBezTo>
                    <a:cubicBezTo>
                      <a:pt x="57" y="4"/>
                      <a:pt x="58" y="5"/>
                      <a:pt x="56" y="4"/>
                    </a:cubicBezTo>
                    <a:cubicBezTo>
                      <a:pt x="57" y="3"/>
                      <a:pt x="58" y="2"/>
                      <a:pt x="59" y="2"/>
                    </a:cubicBezTo>
                    <a:cubicBezTo>
                      <a:pt x="64" y="3"/>
                      <a:pt x="59" y="2"/>
                      <a:pt x="64" y="2"/>
                    </a:cubicBezTo>
                    <a:cubicBezTo>
                      <a:pt x="63" y="3"/>
                      <a:pt x="63" y="5"/>
                      <a:pt x="62" y="6"/>
                    </a:cubicBezTo>
                    <a:cubicBezTo>
                      <a:pt x="67" y="4"/>
                      <a:pt x="70" y="3"/>
                      <a:pt x="7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7" name="Freeform 71"/>
              <p:cNvSpPr/>
              <p:nvPr/>
            </p:nvSpPr>
            <p:spPr bwMode="auto">
              <a:xfrm>
                <a:off x="3963" y="2025"/>
                <a:ext cx="29" cy="20"/>
              </a:xfrm>
              <a:custGeom>
                <a:avLst/>
                <a:gdLst>
                  <a:gd name="T0" fmla="*/ 9 w 12"/>
                  <a:gd name="T1" fmla="*/ 0 h 8"/>
                  <a:gd name="T2" fmla="*/ 12 w 12"/>
                  <a:gd name="T3" fmla="*/ 0 h 8"/>
                  <a:gd name="T4" fmla="*/ 12 w 12"/>
                  <a:gd name="T5" fmla="*/ 3 h 8"/>
                  <a:gd name="T6" fmla="*/ 6 w 12"/>
                  <a:gd name="T7" fmla="*/ 6 h 8"/>
                  <a:gd name="T8" fmla="*/ 6 w 12"/>
                  <a:gd name="T9" fmla="*/ 3 h 8"/>
                  <a:gd name="T10" fmla="*/ 0 w 12"/>
                  <a:gd name="T11" fmla="*/ 5 h 8"/>
                  <a:gd name="T12" fmla="*/ 3 w 12"/>
                  <a:gd name="T13" fmla="*/ 5 h 8"/>
                  <a:gd name="T14" fmla="*/ 9 w 12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8">
                    <a:moveTo>
                      <a:pt x="9" y="0"/>
                    </a:moveTo>
                    <a:cubicBezTo>
                      <a:pt x="10" y="0"/>
                      <a:pt x="11" y="0"/>
                      <a:pt x="12" y="0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0" y="4"/>
                      <a:pt x="8" y="5"/>
                      <a:pt x="6" y="6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3" y="6"/>
                      <a:pt x="4" y="8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5" y="1"/>
                      <a:pt x="5" y="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8" name="Freeform 72"/>
              <p:cNvSpPr/>
              <p:nvPr/>
            </p:nvSpPr>
            <p:spPr bwMode="auto">
              <a:xfrm>
                <a:off x="3631" y="2028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9" name="Freeform 73"/>
              <p:cNvSpPr/>
              <p:nvPr/>
            </p:nvSpPr>
            <p:spPr bwMode="auto">
              <a:xfrm>
                <a:off x="3707" y="2028"/>
                <a:ext cx="5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0" name="Freeform 74"/>
              <p:cNvSpPr/>
              <p:nvPr/>
            </p:nvSpPr>
            <p:spPr bwMode="auto">
              <a:xfrm>
                <a:off x="3795" y="2028"/>
                <a:ext cx="14" cy="12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2 h 5"/>
                  <a:gd name="T4" fmla="*/ 5 w 6"/>
                  <a:gd name="T5" fmla="*/ 3 h 5"/>
                  <a:gd name="T6" fmla="*/ 5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4" y="0"/>
                      <a:pt x="2" y="1"/>
                      <a:pt x="0" y="2"/>
                    </a:cubicBezTo>
                    <a:cubicBezTo>
                      <a:pt x="4" y="2"/>
                      <a:pt x="6" y="5"/>
                      <a:pt x="5" y="3"/>
                    </a:cubicBezTo>
                    <a:cubicBezTo>
                      <a:pt x="5" y="2"/>
                      <a:pt x="5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1" name="Freeform 75"/>
              <p:cNvSpPr/>
              <p:nvPr/>
            </p:nvSpPr>
            <p:spPr bwMode="auto">
              <a:xfrm>
                <a:off x="4032" y="2028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2" name="Freeform 76"/>
              <p:cNvSpPr/>
              <p:nvPr/>
            </p:nvSpPr>
            <p:spPr bwMode="auto">
              <a:xfrm>
                <a:off x="4094" y="2025"/>
                <a:ext cx="12" cy="12"/>
              </a:xfrm>
              <a:custGeom>
                <a:avLst/>
                <a:gdLst>
                  <a:gd name="T0" fmla="*/ 1 w 5"/>
                  <a:gd name="T1" fmla="*/ 1 h 5"/>
                  <a:gd name="T2" fmla="*/ 3 w 5"/>
                  <a:gd name="T3" fmla="*/ 3 h 5"/>
                  <a:gd name="T4" fmla="*/ 3 w 5"/>
                  <a:gd name="T5" fmla="*/ 3 h 5"/>
                  <a:gd name="T6" fmla="*/ 0 w 5"/>
                  <a:gd name="T7" fmla="*/ 5 h 5"/>
                  <a:gd name="T8" fmla="*/ 0 w 5"/>
                  <a:gd name="T9" fmla="*/ 4 h 5"/>
                  <a:gd name="T10" fmla="*/ 1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1"/>
                    </a:moveTo>
                    <a:cubicBezTo>
                      <a:pt x="4" y="1"/>
                      <a:pt x="5" y="0"/>
                      <a:pt x="3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2" y="5"/>
                      <a:pt x="3" y="4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1" y="3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3" name="Freeform 77"/>
              <p:cNvSpPr/>
              <p:nvPr/>
            </p:nvSpPr>
            <p:spPr bwMode="auto">
              <a:xfrm>
                <a:off x="4227" y="202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4" name="Freeform 78"/>
              <p:cNvSpPr/>
              <p:nvPr/>
            </p:nvSpPr>
            <p:spPr bwMode="auto">
              <a:xfrm>
                <a:off x="4359" y="2028"/>
                <a:ext cx="48" cy="14"/>
              </a:xfrm>
              <a:custGeom>
                <a:avLst/>
                <a:gdLst>
                  <a:gd name="T0" fmla="*/ 8 w 20"/>
                  <a:gd name="T1" fmla="*/ 0 h 6"/>
                  <a:gd name="T2" fmla="*/ 20 w 20"/>
                  <a:gd name="T3" fmla="*/ 2 h 6"/>
                  <a:gd name="T4" fmla="*/ 20 w 20"/>
                  <a:gd name="T5" fmla="*/ 3 h 6"/>
                  <a:gd name="T6" fmla="*/ 19 w 20"/>
                  <a:gd name="T7" fmla="*/ 4 h 6"/>
                  <a:gd name="T8" fmla="*/ 11 w 20"/>
                  <a:gd name="T9" fmla="*/ 4 h 6"/>
                  <a:gd name="T10" fmla="*/ 12 w 20"/>
                  <a:gd name="T11" fmla="*/ 2 h 6"/>
                  <a:gd name="T12" fmla="*/ 0 w 20"/>
                  <a:gd name="T13" fmla="*/ 3 h 6"/>
                  <a:gd name="T14" fmla="*/ 2 w 20"/>
                  <a:gd name="T15" fmla="*/ 3 h 6"/>
                  <a:gd name="T16" fmla="*/ 8 w 20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">
                    <a:moveTo>
                      <a:pt x="8" y="0"/>
                    </a:moveTo>
                    <a:cubicBezTo>
                      <a:pt x="12" y="1"/>
                      <a:pt x="16" y="2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6" y="4"/>
                      <a:pt x="14" y="4"/>
                      <a:pt x="11" y="4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9" y="3"/>
                      <a:pt x="5" y="6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5" y="2"/>
                      <a:pt x="6" y="3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5" name="Freeform 79"/>
              <p:cNvSpPr/>
              <p:nvPr/>
            </p:nvSpPr>
            <p:spPr bwMode="auto">
              <a:xfrm>
                <a:off x="3733" y="203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6" name="Freeform 80"/>
              <p:cNvSpPr/>
              <p:nvPr/>
            </p:nvSpPr>
            <p:spPr bwMode="auto">
              <a:xfrm>
                <a:off x="4075" y="2030"/>
                <a:ext cx="16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3 h 3"/>
                  <a:gd name="T4" fmla="*/ 0 w 7"/>
                  <a:gd name="T5" fmla="*/ 3 h 3"/>
                  <a:gd name="T6" fmla="*/ 1 w 7"/>
                  <a:gd name="T7" fmla="*/ 1 h 3"/>
                  <a:gd name="T8" fmla="*/ 3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1"/>
                      <a:pt x="5" y="2"/>
                      <a:pt x="7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7" name="Freeform 81"/>
              <p:cNvSpPr/>
              <p:nvPr/>
            </p:nvSpPr>
            <p:spPr bwMode="auto">
              <a:xfrm>
                <a:off x="4205" y="2030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1 h 2"/>
                  <a:gd name="T4" fmla="*/ 6 w 6"/>
                  <a:gd name="T5" fmla="*/ 1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4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8" name="Freeform 82"/>
              <p:cNvSpPr/>
              <p:nvPr/>
            </p:nvSpPr>
            <p:spPr bwMode="auto">
              <a:xfrm>
                <a:off x="4416" y="20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9" name="Freeform 83"/>
              <p:cNvSpPr/>
              <p:nvPr/>
            </p:nvSpPr>
            <p:spPr bwMode="auto">
              <a:xfrm>
                <a:off x="4053" y="2032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0" name="Freeform 84"/>
              <p:cNvSpPr/>
              <p:nvPr/>
            </p:nvSpPr>
            <p:spPr bwMode="auto">
              <a:xfrm>
                <a:off x="4110" y="20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1" name="Freeform 85"/>
              <p:cNvSpPr/>
              <p:nvPr/>
            </p:nvSpPr>
            <p:spPr bwMode="auto">
              <a:xfrm>
                <a:off x="4312" y="203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2" name="Freeform 86"/>
              <p:cNvSpPr/>
              <p:nvPr/>
            </p:nvSpPr>
            <p:spPr bwMode="auto">
              <a:xfrm>
                <a:off x="4459" y="2032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3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3" name="Freeform 87"/>
              <p:cNvSpPr/>
              <p:nvPr/>
            </p:nvSpPr>
            <p:spPr bwMode="auto">
              <a:xfrm>
                <a:off x="4487" y="2032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4" name="Freeform 88"/>
              <p:cNvSpPr/>
              <p:nvPr/>
            </p:nvSpPr>
            <p:spPr bwMode="auto">
              <a:xfrm>
                <a:off x="4274" y="203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5" name="Freeform 89"/>
              <p:cNvSpPr/>
              <p:nvPr/>
            </p:nvSpPr>
            <p:spPr bwMode="auto">
              <a:xfrm>
                <a:off x="2925" y="203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6" name="Freeform 90"/>
              <p:cNvSpPr/>
              <p:nvPr/>
            </p:nvSpPr>
            <p:spPr bwMode="auto">
              <a:xfrm>
                <a:off x="3676" y="2035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2"/>
                      <a:pt x="1" y="2"/>
                      <a:pt x="5" y="2"/>
                    </a:cubicBezTo>
                    <a:cubicBezTo>
                      <a:pt x="3" y="1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7" name="Freeform 91"/>
              <p:cNvSpPr/>
              <p:nvPr/>
            </p:nvSpPr>
            <p:spPr bwMode="auto">
              <a:xfrm>
                <a:off x="3695" y="2035"/>
                <a:ext cx="8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8" name="Freeform 92"/>
              <p:cNvSpPr/>
              <p:nvPr/>
            </p:nvSpPr>
            <p:spPr bwMode="auto">
              <a:xfrm>
                <a:off x="3726" y="2035"/>
                <a:ext cx="7" cy="10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4 h 4"/>
                  <a:gd name="T4" fmla="*/ 2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2" y="2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9" name="Freeform 93"/>
              <p:cNvSpPr/>
              <p:nvPr/>
            </p:nvSpPr>
            <p:spPr bwMode="auto">
              <a:xfrm>
                <a:off x="3845" y="2035"/>
                <a:ext cx="19" cy="12"/>
              </a:xfrm>
              <a:custGeom>
                <a:avLst/>
                <a:gdLst>
                  <a:gd name="T0" fmla="*/ 5 w 8"/>
                  <a:gd name="T1" fmla="*/ 0 h 5"/>
                  <a:gd name="T2" fmla="*/ 8 w 8"/>
                  <a:gd name="T3" fmla="*/ 4 h 5"/>
                  <a:gd name="T4" fmla="*/ 2 w 8"/>
                  <a:gd name="T5" fmla="*/ 4 h 5"/>
                  <a:gd name="T6" fmla="*/ 0 w 8"/>
                  <a:gd name="T7" fmla="*/ 2 h 5"/>
                  <a:gd name="T8" fmla="*/ 0 w 8"/>
                  <a:gd name="T9" fmla="*/ 1 h 5"/>
                  <a:gd name="T10" fmla="*/ 5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cubicBezTo>
                      <a:pt x="8" y="2"/>
                      <a:pt x="7" y="1"/>
                      <a:pt x="8" y="4"/>
                    </a:cubicBezTo>
                    <a:cubicBezTo>
                      <a:pt x="4" y="4"/>
                      <a:pt x="2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0" name="Freeform 94"/>
              <p:cNvSpPr/>
              <p:nvPr/>
            </p:nvSpPr>
            <p:spPr bwMode="auto">
              <a:xfrm>
                <a:off x="4224" y="203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4" y="1"/>
                      <a:pt x="2" y="0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1" name="Freeform 95"/>
              <p:cNvSpPr/>
              <p:nvPr/>
            </p:nvSpPr>
            <p:spPr bwMode="auto">
              <a:xfrm>
                <a:off x="4336" y="2035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4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2" name="Freeform 96"/>
              <p:cNvSpPr/>
              <p:nvPr/>
            </p:nvSpPr>
            <p:spPr bwMode="auto">
              <a:xfrm>
                <a:off x="3703" y="2037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3" name="Freeform 97"/>
              <p:cNvSpPr/>
              <p:nvPr/>
            </p:nvSpPr>
            <p:spPr bwMode="auto">
              <a:xfrm>
                <a:off x="3823" y="2037"/>
                <a:ext cx="15" cy="8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4 w 6"/>
                  <a:gd name="T5" fmla="*/ 1 h 3"/>
                  <a:gd name="T6" fmla="*/ 4 w 6"/>
                  <a:gd name="T7" fmla="*/ 3 h 3"/>
                  <a:gd name="T8" fmla="*/ 0 w 6"/>
                  <a:gd name="T9" fmla="*/ 1 h 3"/>
                  <a:gd name="T10" fmla="*/ 3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4" name="Freeform 98"/>
              <p:cNvSpPr/>
              <p:nvPr/>
            </p:nvSpPr>
            <p:spPr bwMode="auto">
              <a:xfrm>
                <a:off x="3954" y="20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5" name="Freeform 99"/>
              <p:cNvSpPr/>
              <p:nvPr/>
            </p:nvSpPr>
            <p:spPr bwMode="auto">
              <a:xfrm>
                <a:off x="3816" y="2042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2" y="1"/>
                      <a:pt x="2" y="2"/>
                      <a:pt x="2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6" name="Freeform 100"/>
              <p:cNvSpPr/>
              <p:nvPr/>
            </p:nvSpPr>
            <p:spPr bwMode="auto">
              <a:xfrm>
                <a:off x="4087" y="2042"/>
                <a:ext cx="19" cy="10"/>
              </a:xfrm>
              <a:custGeom>
                <a:avLst/>
                <a:gdLst>
                  <a:gd name="T0" fmla="*/ 6 w 8"/>
                  <a:gd name="T1" fmla="*/ 0 h 4"/>
                  <a:gd name="T2" fmla="*/ 8 w 8"/>
                  <a:gd name="T3" fmla="*/ 2 h 4"/>
                  <a:gd name="T4" fmla="*/ 3 w 8"/>
                  <a:gd name="T5" fmla="*/ 4 h 4"/>
                  <a:gd name="T6" fmla="*/ 0 w 8"/>
                  <a:gd name="T7" fmla="*/ 2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7" y="1"/>
                      <a:pt x="8" y="2"/>
                      <a:pt x="8" y="2"/>
                    </a:cubicBezTo>
                    <a:cubicBezTo>
                      <a:pt x="7" y="3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2" y="2"/>
                      <a:pt x="4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7" name="Freeform 101"/>
              <p:cNvSpPr/>
              <p:nvPr/>
            </p:nvSpPr>
            <p:spPr bwMode="auto">
              <a:xfrm>
                <a:off x="4108" y="204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8" name="Freeform 102"/>
              <p:cNvSpPr/>
              <p:nvPr/>
            </p:nvSpPr>
            <p:spPr bwMode="auto">
              <a:xfrm>
                <a:off x="4357" y="2042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9" name="Freeform 103"/>
              <p:cNvSpPr/>
              <p:nvPr/>
            </p:nvSpPr>
            <p:spPr bwMode="auto">
              <a:xfrm>
                <a:off x="4027" y="204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0" name="Freeform 104"/>
              <p:cNvSpPr/>
              <p:nvPr/>
            </p:nvSpPr>
            <p:spPr bwMode="auto">
              <a:xfrm>
                <a:off x="4117" y="2045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1" name="Freeform 105"/>
              <p:cNvSpPr/>
              <p:nvPr/>
            </p:nvSpPr>
            <p:spPr bwMode="auto">
              <a:xfrm>
                <a:off x="4340" y="2045"/>
                <a:ext cx="138" cy="28"/>
              </a:xfrm>
              <a:custGeom>
                <a:avLst/>
                <a:gdLst>
                  <a:gd name="T0" fmla="*/ 13 w 58"/>
                  <a:gd name="T1" fmla="*/ 0 h 12"/>
                  <a:gd name="T2" fmla="*/ 58 w 58"/>
                  <a:gd name="T3" fmla="*/ 0 h 12"/>
                  <a:gd name="T4" fmla="*/ 55 w 58"/>
                  <a:gd name="T5" fmla="*/ 4 h 12"/>
                  <a:gd name="T6" fmla="*/ 18 w 58"/>
                  <a:gd name="T7" fmla="*/ 4 h 12"/>
                  <a:gd name="T8" fmla="*/ 16 w 58"/>
                  <a:gd name="T9" fmla="*/ 8 h 12"/>
                  <a:gd name="T10" fmla="*/ 25 w 58"/>
                  <a:gd name="T11" fmla="*/ 8 h 12"/>
                  <a:gd name="T12" fmla="*/ 21 w 58"/>
                  <a:gd name="T13" fmla="*/ 10 h 12"/>
                  <a:gd name="T14" fmla="*/ 2 w 58"/>
                  <a:gd name="T15" fmla="*/ 7 h 12"/>
                  <a:gd name="T16" fmla="*/ 0 w 58"/>
                  <a:gd name="T17" fmla="*/ 5 h 12"/>
                  <a:gd name="T18" fmla="*/ 0 w 58"/>
                  <a:gd name="T19" fmla="*/ 4 h 12"/>
                  <a:gd name="T20" fmla="*/ 13 w 58"/>
                  <a:gd name="T21" fmla="*/ 8 h 12"/>
                  <a:gd name="T22" fmla="*/ 12 w 58"/>
                  <a:gd name="T23" fmla="*/ 6 h 12"/>
                  <a:gd name="T24" fmla="*/ 13 w 58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12">
                    <a:moveTo>
                      <a:pt x="13" y="0"/>
                    </a:moveTo>
                    <a:cubicBezTo>
                      <a:pt x="28" y="0"/>
                      <a:pt x="43" y="0"/>
                      <a:pt x="58" y="0"/>
                    </a:cubicBezTo>
                    <a:cubicBezTo>
                      <a:pt x="57" y="2"/>
                      <a:pt x="56" y="3"/>
                      <a:pt x="55" y="4"/>
                    </a:cubicBezTo>
                    <a:cubicBezTo>
                      <a:pt x="43" y="1"/>
                      <a:pt x="27" y="2"/>
                      <a:pt x="18" y="4"/>
                    </a:cubicBezTo>
                    <a:cubicBezTo>
                      <a:pt x="18" y="5"/>
                      <a:pt x="17" y="7"/>
                      <a:pt x="16" y="8"/>
                    </a:cubicBezTo>
                    <a:cubicBezTo>
                      <a:pt x="22" y="7"/>
                      <a:pt x="21" y="7"/>
                      <a:pt x="25" y="8"/>
                    </a:cubicBezTo>
                    <a:cubicBezTo>
                      <a:pt x="23" y="11"/>
                      <a:pt x="24" y="11"/>
                      <a:pt x="21" y="10"/>
                    </a:cubicBezTo>
                    <a:cubicBezTo>
                      <a:pt x="15" y="12"/>
                      <a:pt x="7" y="10"/>
                      <a:pt x="2" y="7"/>
                    </a:cubicBezTo>
                    <a:cubicBezTo>
                      <a:pt x="1" y="5"/>
                      <a:pt x="2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4" y="5"/>
                      <a:pt x="8" y="7"/>
                      <a:pt x="13" y="8"/>
                    </a:cubicBezTo>
                    <a:cubicBezTo>
                      <a:pt x="12" y="7"/>
                      <a:pt x="12" y="7"/>
                      <a:pt x="12" y="6"/>
                    </a:cubicBezTo>
                    <a:cubicBezTo>
                      <a:pt x="12" y="2"/>
                      <a:pt x="10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2" name="Freeform 106"/>
              <p:cNvSpPr/>
              <p:nvPr/>
            </p:nvSpPr>
            <p:spPr bwMode="auto">
              <a:xfrm>
                <a:off x="4490" y="2045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3" name="Freeform 107"/>
              <p:cNvSpPr/>
              <p:nvPr/>
            </p:nvSpPr>
            <p:spPr bwMode="auto">
              <a:xfrm>
                <a:off x="3724" y="204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4" name="Freeform 108"/>
              <p:cNvSpPr/>
              <p:nvPr/>
            </p:nvSpPr>
            <p:spPr bwMode="auto">
              <a:xfrm>
                <a:off x="3750" y="2047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3"/>
                      <a:pt x="1" y="2"/>
                      <a:pt x="4" y="3"/>
                    </a:cubicBezTo>
                    <a:cubicBezTo>
                      <a:pt x="6" y="1"/>
                      <a:pt x="4" y="3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5" name="Freeform 109"/>
              <p:cNvSpPr/>
              <p:nvPr/>
            </p:nvSpPr>
            <p:spPr bwMode="auto">
              <a:xfrm>
                <a:off x="3771" y="2047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4 h 4"/>
                  <a:gd name="T4" fmla="*/ 1 w 3"/>
                  <a:gd name="T5" fmla="*/ 4 h 4"/>
                  <a:gd name="T6" fmla="*/ 3 w 3"/>
                  <a:gd name="T7" fmla="*/ 2 h 4"/>
                  <a:gd name="T8" fmla="*/ 2 w 3"/>
                  <a:gd name="T9" fmla="*/ 0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6" name="Freeform 110"/>
              <p:cNvSpPr/>
              <p:nvPr/>
            </p:nvSpPr>
            <p:spPr bwMode="auto">
              <a:xfrm>
                <a:off x="4480" y="204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7" name="Freeform 111"/>
              <p:cNvSpPr/>
              <p:nvPr/>
            </p:nvSpPr>
            <p:spPr bwMode="auto">
              <a:xfrm>
                <a:off x="3731" y="2049"/>
                <a:ext cx="9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  <a:gd name="T6" fmla="*/ 2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2" y="3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8" name="Freeform 112"/>
              <p:cNvSpPr/>
              <p:nvPr/>
            </p:nvSpPr>
            <p:spPr bwMode="auto">
              <a:xfrm>
                <a:off x="3885" y="2049"/>
                <a:ext cx="24" cy="15"/>
              </a:xfrm>
              <a:custGeom>
                <a:avLst/>
                <a:gdLst>
                  <a:gd name="T0" fmla="*/ 8 w 10"/>
                  <a:gd name="T1" fmla="*/ 0 h 6"/>
                  <a:gd name="T2" fmla="*/ 10 w 10"/>
                  <a:gd name="T3" fmla="*/ 4 h 6"/>
                  <a:gd name="T4" fmla="*/ 0 w 10"/>
                  <a:gd name="T5" fmla="*/ 6 h 6"/>
                  <a:gd name="T6" fmla="*/ 1 w 10"/>
                  <a:gd name="T7" fmla="*/ 2 h 6"/>
                  <a:gd name="T8" fmla="*/ 8 w 1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8" y="0"/>
                    </a:moveTo>
                    <a:cubicBezTo>
                      <a:pt x="8" y="1"/>
                      <a:pt x="9" y="3"/>
                      <a:pt x="10" y="4"/>
                    </a:cubicBezTo>
                    <a:cubicBezTo>
                      <a:pt x="7" y="5"/>
                      <a:pt x="3" y="5"/>
                      <a:pt x="0" y="6"/>
                    </a:cubicBezTo>
                    <a:cubicBezTo>
                      <a:pt x="0" y="5"/>
                      <a:pt x="1" y="3"/>
                      <a:pt x="1" y="2"/>
                    </a:cubicBezTo>
                    <a:cubicBezTo>
                      <a:pt x="7" y="2"/>
                      <a:pt x="5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9" name="Freeform 113"/>
              <p:cNvSpPr/>
              <p:nvPr/>
            </p:nvSpPr>
            <p:spPr bwMode="auto">
              <a:xfrm>
                <a:off x="4056" y="20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0" name="Freeform 114"/>
              <p:cNvSpPr/>
              <p:nvPr/>
            </p:nvSpPr>
            <p:spPr bwMode="auto">
              <a:xfrm>
                <a:off x="4203" y="2049"/>
                <a:ext cx="66" cy="24"/>
              </a:xfrm>
              <a:custGeom>
                <a:avLst/>
                <a:gdLst>
                  <a:gd name="T0" fmla="*/ 8 w 28"/>
                  <a:gd name="T1" fmla="*/ 6 h 10"/>
                  <a:gd name="T2" fmla="*/ 28 w 28"/>
                  <a:gd name="T3" fmla="*/ 6 h 10"/>
                  <a:gd name="T4" fmla="*/ 27 w 28"/>
                  <a:gd name="T5" fmla="*/ 8 h 10"/>
                  <a:gd name="T6" fmla="*/ 0 w 28"/>
                  <a:gd name="T7" fmla="*/ 10 h 10"/>
                  <a:gd name="T8" fmla="*/ 0 w 28"/>
                  <a:gd name="T9" fmla="*/ 6 h 10"/>
                  <a:gd name="T10" fmla="*/ 7 w 28"/>
                  <a:gd name="T11" fmla="*/ 4 h 10"/>
                  <a:gd name="T12" fmla="*/ 0 w 28"/>
                  <a:gd name="T13" fmla="*/ 1 h 10"/>
                  <a:gd name="T14" fmla="*/ 8 w 28"/>
                  <a:gd name="T15" fmla="*/ 0 h 10"/>
                  <a:gd name="T16" fmla="*/ 8 w 28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0">
                    <a:moveTo>
                      <a:pt x="8" y="6"/>
                    </a:moveTo>
                    <a:cubicBezTo>
                      <a:pt x="15" y="6"/>
                      <a:pt x="22" y="6"/>
                      <a:pt x="28" y="6"/>
                    </a:cubicBezTo>
                    <a:cubicBezTo>
                      <a:pt x="28" y="7"/>
                      <a:pt x="28" y="7"/>
                      <a:pt x="27" y="8"/>
                    </a:cubicBezTo>
                    <a:cubicBezTo>
                      <a:pt x="14" y="8"/>
                      <a:pt x="6" y="7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4" y="6"/>
                      <a:pt x="5" y="6"/>
                      <a:pt x="7" y="4"/>
                    </a:cubicBezTo>
                    <a:cubicBezTo>
                      <a:pt x="3" y="3"/>
                      <a:pt x="2" y="5"/>
                      <a:pt x="0" y="1"/>
                    </a:cubicBezTo>
                    <a:cubicBezTo>
                      <a:pt x="4" y="2"/>
                      <a:pt x="5" y="2"/>
                      <a:pt x="8" y="0"/>
                    </a:cubicBezTo>
                    <a:cubicBezTo>
                      <a:pt x="8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1" name="Freeform 115"/>
              <p:cNvSpPr/>
              <p:nvPr/>
            </p:nvSpPr>
            <p:spPr bwMode="auto">
              <a:xfrm>
                <a:off x="4227" y="2049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2" name="Freeform 116"/>
              <p:cNvSpPr/>
              <p:nvPr/>
            </p:nvSpPr>
            <p:spPr bwMode="auto">
              <a:xfrm>
                <a:off x="3676" y="205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3" name="Freeform 117"/>
              <p:cNvSpPr/>
              <p:nvPr/>
            </p:nvSpPr>
            <p:spPr bwMode="auto">
              <a:xfrm>
                <a:off x="3693" y="205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4" name="Freeform 118"/>
              <p:cNvSpPr/>
              <p:nvPr/>
            </p:nvSpPr>
            <p:spPr bwMode="auto">
              <a:xfrm>
                <a:off x="3933" y="2052"/>
                <a:ext cx="21" cy="9"/>
              </a:xfrm>
              <a:custGeom>
                <a:avLst/>
                <a:gdLst>
                  <a:gd name="T0" fmla="*/ 0 w 9"/>
                  <a:gd name="T1" fmla="*/ 0 h 4"/>
                  <a:gd name="T2" fmla="*/ 9 w 9"/>
                  <a:gd name="T3" fmla="*/ 1 h 4"/>
                  <a:gd name="T4" fmla="*/ 9 w 9"/>
                  <a:gd name="T5" fmla="*/ 2 h 4"/>
                  <a:gd name="T6" fmla="*/ 0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cubicBezTo>
                      <a:pt x="3" y="0"/>
                      <a:pt x="6" y="1"/>
                      <a:pt x="9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3" y="2"/>
                      <a:pt x="2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5" name="Freeform 119"/>
              <p:cNvSpPr/>
              <p:nvPr/>
            </p:nvSpPr>
            <p:spPr bwMode="auto">
              <a:xfrm>
                <a:off x="4122" y="205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6" name="Freeform 120"/>
              <p:cNvSpPr/>
              <p:nvPr/>
            </p:nvSpPr>
            <p:spPr bwMode="auto">
              <a:xfrm>
                <a:off x="4355" y="205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7" name="Freeform 121"/>
              <p:cNvSpPr/>
              <p:nvPr/>
            </p:nvSpPr>
            <p:spPr bwMode="auto">
              <a:xfrm>
                <a:off x="4494" y="2052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8" name="Freeform 122"/>
              <p:cNvSpPr/>
              <p:nvPr/>
            </p:nvSpPr>
            <p:spPr bwMode="auto">
              <a:xfrm>
                <a:off x="3786" y="2054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2"/>
                      <a:pt x="1" y="2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9" name="Freeform 123"/>
              <p:cNvSpPr/>
              <p:nvPr/>
            </p:nvSpPr>
            <p:spPr bwMode="auto">
              <a:xfrm>
                <a:off x="3921" y="205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0" name="Freeform 124"/>
              <p:cNvSpPr/>
              <p:nvPr/>
            </p:nvSpPr>
            <p:spPr bwMode="auto">
              <a:xfrm>
                <a:off x="4094" y="205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1" name="Freeform 125"/>
              <p:cNvSpPr/>
              <p:nvPr/>
            </p:nvSpPr>
            <p:spPr bwMode="auto">
              <a:xfrm>
                <a:off x="4108" y="2054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1"/>
                      <a:pt x="2" y="1"/>
                      <a:pt x="3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2" name="Freeform 126"/>
              <p:cNvSpPr/>
              <p:nvPr/>
            </p:nvSpPr>
            <p:spPr bwMode="auto">
              <a:xfrm>
                <a:off x="4186" y="205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3" name="Freeform 127"/>
              <p:cNvSpPr/>
              <p:nvPr/>
            </p:nvSpPr>
            <p:spPr bwMode="auto">
              <a:xfrm>
                <a:off x="3703" y="2057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0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4" name="Freeform 128"/>
              <p:cNvSpPr/>
              <p:nvPr/>
            </p:nvSpPr>
            <p:spPr bwMode="auto">
              <a:xfrm>
                <a:off x="3871" y="205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5" name="Freeform 129"/>
              <p:cNvSpPr/>
              <p:nvPr/>
            </p:nvSpPr>
            <p:spPr bwMode="auto">
              <a:xfrm>
                <a:off x="4103" y="2057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6" name="Freeform 130"/>
              <p:cNvSpPr/>
              <p:nvPr/>
            </p:nvSpPr>
            <p:spPr bwMode="auto">
              <a:xfrm>
                <a:off x="3757" y="205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7" name="Freeform 131"/>
              <p:cNvSpPr/>
              <p:nvPr/>
            </p:nvSpPr>
            <p:spPr bwMode="auto">
              <a:xfrm>
                <a:off x="3776" y="205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8" name="Freeform 132"/>
              <p:cNvSpPr/>
              <p:nvPr/>
            </p:nvSpPr>
            <p:spPr bwMode="auto">
              <a:xfrm>
                <a:off x="3985" y="2059"/>
                <a:ext cx="31" cy="22"/>
              </a:xfrm>
              <a:custGeom>
                <a:avLst/>
                <a:gdLst>
                  <a:gd name="T0" fmla="*/ 6 w 13"/>
                  <a:gd name="T1" fmla="*/ 0 h 9"/>
                  <a:gd name="T2" fmla="*/ 0 w 13"/>
                  <a:gd name="T3" fmla="*/ 1 h 9"/>
                  <a:gd name="T4" fmla="*/ 1 w 13"/>
                  <a:gd name="T5" fmla="*/ 4 h 9"/>
                  <a:gd name="T6" fmla="*/ 5 w 13"/>
                  <a:gd name="T7" fmla="*/ 8 h 9"/>
                  <a:gd name="T8" fmla="*/ 7 w 13"/>
                  <a:gd name="T9" fmla="*/ 4 h 9"/>
                  <a:gd name="T10" fmla="*/ 10 w 13"/>
                  <a:gd name="T11" fmla="*/ 9 h 9"/>
                  <a:gd name="T12" fmla="*/ 9 w 13"/>
                  <a:gd name="T13" fmla="*/ 4 h 9"/>
                  <a:gd name="T14" fmla="*/ 13 w 13"/>
                  <a:gd name="T15" fmla="*/ 1 h 9"/>
                  <a:gd name="T16" fmla="*/ 6 w 13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9">
                    <a:moveTo>
                      <a:pt x="6" y="0"/>
                    </a:moveTo>
                    <a:cubicBezTo>
                      <a:pt x="4" y="2"/>
                      <a:pt x="5" y="1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6"/>
                      <a:pt x="0" y="7"/>
                      <a:pt x="5" y="8"/>
                    </a:cubicBezTo>
                    <a:cubicBezTo>
                      <a:pt x="6" y="4"/>
                      <a:pt x="5" y="6"/>
                      <a:pt x="7" y="4"/>
                    </a:cubicBezTo>
                    <a:cubicBezTo>
                      <a:pt x="7" y="7"/>
                      <a:pt x="6" y="6"/>
                      <a:pt x="10" y="9"/>
                    </a:cubicBezTo>
                    <a:cubicBezTo>
                      <a:pt x="8" y="5"/>
                      <a:pt x="7" y="8"/>
                      <a:pt x="9" y="4"/>
                    </a:cubicBezTo>
                    <a:cubicBezTo>
                      <a:pt x="13" y="3"/>
                      <a:pt x="11" y="4"/>
                      <a:pt x="13" y="1"/>
                    </a:cubicBezTo>
                    <a:cubicBezTo>
                      <a:pt x="7" y="2"/>
                      <a:pt x="12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9" name="Freeform 133"/>
              <p:cNvSpPr/>
              <p:nvPr/>
            </p:nvSpPr>
            <p:spPr bwMode="auto">
              <a:xfrm>
                <a:off x="3740" y="2061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1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2" y="3"/>
                      <a:pt x="2" y="3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0" name="Freeform 134"/>
              <p:cNvSpPr/>
              <p:nvPr/>
            </p:nvSpPr>
            <p:spPr bwMode="auto">
              <a:xfrm>
                <a:off x="4272" y="2061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1 h 3"/>
                  <a:gd name="T4" fmla="*/ 6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4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3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1" name="Freeform 135"/>
              <p:cNvSpPr/>
              <p:nvPr/>
            </p:nvSpPr>
            <p:spPr bwMode="auto">
              <a:xfrm>
                <a:off x="2863" y="2064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2" name="Freeform 136"/>
              <p:cNvSpPr/>
              <p:nvPr/>
            </p:nvSpPr>
            <p:spPr bwMode="auto">
              <a:xfrm>
                <a:off x="2901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3" name="Freeform 137"/>
              <p:cNvSpPr/>
              <p:nvPr/>
            </p:nvSpPr>
            <p:spPr bwMode="auto">
              <a:xfrm>
                <a:off x="3807" y="206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4" name="Freeform 138"/>
              <p:cNvSpPr/>
              <p:nvPr/>
            </p:nvSpPr>
            <p:spPr bwMode="auto">
              <a:xfrm>
                <a:off x="4177" y="2064"/>
                <a:ext cx="9" cy="12"/>
              </a:xfrm>
              <a:custGeom>
                <a:avLst/>
                <a:gdLst>
                  <a:gd name="T0" fmla="*/ 1 w 4"/>
                  <a:gd name="T1" fmla="*/ 0 h 5"/>
                  <a:gd name="T2" fmla="*/ 4 w 4"/>
                  <a:gd name="T3" fmla="*/ 0 h 5"/>
                  <a:gd name="T4" fmla="*/ 4 w 4"/>
                  <a:gd name="T5" fmla="*/ 4 h 5"/>
                  <a:gd name="T6" fmla="*/ 2 w 4"/>
                  <a:gd name="T7" fmla="*/ 5 h 5"/>
                  <a:gd name="T8" fmla="*/ 2 w 4"/>
                  <a:gd name="T9" fmla="*/ 3 h 5"/>
                  <a:gd name="T10" fmla="*/ 1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0" y="1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5" name="Freeform 139"/>
              <p:cNvSpPr/>
              <p:nvPr/>
            </p:nvSpPr>
            <p:spPr bwMode="auto">
              <a:xfrm>
                <a:off x="4345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6" name="Freeform 140"/>
              <p:cNvSpPr/>
              <p:nvPr/>
            </p:nvSpPr>
            <p:spPr bwMode="auto">
              <a:xfrm>
                <a:off x="4404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7" name="Freeform 141"/>
              <p:cNvSpPr/>
              <p:nvPr/>
            </p:nvSpPr>
            <p:spPr bwMode="auto">
              <a:xfrm>
                <a:off x="4449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8" name="Freeform 142"/>
              <p:cNvSpPr/>
              <p:nvPr/>
            </p:nvSpPr>
            <p:spPr bwMode="auto">
              <a:xfrm>
                <a:off x="4502" y="206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9" name="Freeform 143"/>
              <p:cNvSpPr/>
              <p:nvPr/>
            </p:nvSpPr>
            <p:spPr bwMode="auto">
              <a:xfrm>
                <a:off x="3703" y="206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0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0" name="Freeform 144"/>
              <p:cNvSpPr/>
              <p:nvPr/>
            </p:nvSpPr>
            <p:spPr bwMode="auto">
              <a:xfrm>
                <a:off x="3714" y="2066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1" name="Freeform 145"/>
              <p:cNvSpPr/>
              <p:nvPr/>
            </p:nvSpPr>
            <p:spPr bwMode="auto">
              <a:xfrm>
                <a:off x="3814" y="206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2" name="Freeform 146"/>
              <p:cNvSpPr/>
              <p:nvPr/>
            </p:nvSpPr>
            <p:spPr bwMode="auto">
              <a:xfrm>
                <a:off x="4158" y="2069"/>
                <a:ext cx="12" cy="4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3" name="Freeform 147"/>
              <p:cNvSpPr/>
              <p:nvPr/>
            </p:nvSpPr>
            <p:spPr bwMode="auto">
              <a:xfrm>
                <a:off x="3814" y="2071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2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4" name="Freeform 148"/>
              <p:cNvSpPr/>
              <p:nvPr/>
            </p:nvSpPr>
            <p:spPr bwMode="auto">
              <a:xfrm>
                <a:off x="3786" y="2073"/>
                <a:ext cx="2" cy="8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5" name="Freeform 149"/>
              <p:cNvSpPr/>
              <p:nvPr/>
            </p:nvSpPr>
            <p:spPr bwMode="auto">
              <a:xfrm>
                <a:off x="3951" y="2073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6" name="Freeform 150"/>
              <p:cNvSpPr/>
              <p:nvPr/>
            </p:nvSpPr>
            <p:spPr bwMode="auto">
              <a:xfrm>
                <a:off x="3693" y="2076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1" y="1"/>
                      <a:pt x="4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7" name="Freeform 151"/>
              <p:cNvSpPr/>
              <p:nvPr/>
            </p:nvSpPr>
            <p:spPr bwMode="auto">
              <a:xfrm>
                <a:off x="3724" y="2076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2 w 2"/>
                  <a:gd name="T5" fmla="*/ 3 h 5"/>
                  <a:gd name="T6" fmla="*/ 1 w 2"/>
                  <a:gd name="T7" fmla="*/ 0 h 5"/>
                  <a:gd name="T8" fmla="*/ 0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8" name="Freeform 152"/>
              <p:cNvSpPr/>
              <p:nvPr/>
            </p:nvSpPr>
            <p:spPr bwMode="auto">
              <a:xfrm>
                <a:off x="3733" y="207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9" name="Freeform 153"/>
              <p:cNvSpPr/>
              <p:nvPr/>
            </p:nvSpPr>
            <p:spPr bwMode="auto">
              <a:xfrm>
                <a:off x="3805" y="2078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0" name="Freeform 154"/>
              <p:cNvSpPr/>
              <p:nvPr/>
            </p:nvSpPr>
            <p:spPr bwMode="auto">
              <a:xfrm>
                <a:off x="4165" y="2081"/>
                <a:ext cx="14" cy="4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3 w 6"/>
                  <a:gd name="T7" fmla="*/ 2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1" name="Freeform 155"/>
              <p:cNvSpPr/>
              <p:nvPr/>
            </p:nvSpPr>
            <p:spPr bwMode="auto">
              <a:xfrm>
                <a:off x="3838" y="2083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1 h 4"/>
                  <a:gd name="T4" fmla="*/ 5 w 5"/>
                  <a:gd name="T5" fmla="*/ 4 h 4"/>
                  <a:gd name="T6" fmla="*/ 2 w 5"/>
                  <a:gd name="T7" fmla="*/ 4 h 4"/>
                  <a:gd name="T8" fmla="*/ 0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0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2" name="Freeform 156"/>
              <p:cNvSpPr/>
              <p:nvPr/>
            </p:nvSpPr>
            <p:spPr bwMode="auto">
              <a:xfrm>
                <a:off x="3857" y="2083"/>
                <a:ext cx="9" cy="12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1 h 5"/>
                  <a:gd name="T4" fmla="*/ 3 w 4"/>
                  <a:gd name="T5" fmla="*/ 4 h 5"/>
                  <a:gd name="T6" fmla="*/ 2 w 4"/>
                  <a:gd name="T7" fmla="*/ 5 h 5"/>
                  <a:gd name="T8" fmla="*/ 0 w 4"/>
                  <a:gd name="T9" fmla="*/ 3 h 5"/>
                  <a:gd name="T10" fmla="*/ 0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1" y="0"/>
                      <a:pt x="3" y="0"/>
                      <a:pt x="4" y="1"/>
                    </a:cubicBezTo>
                    <a:cubicBezTo>
                      <a:pt x="4" y="2"/>
                      <a:pt x="4" y="3"/>
                      <a:pt x="3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2" y="1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3" name="Freeform 157"/>
              <p:cNvSpPr/>
              <p:nvPr/>
            </p:nvSpPr>
            <p:spPr bwMode="auto">
              <a:xfrm>
                <a:off x="2908" y="2085"/>
                <a:ext cx="15" cy="5"/>
              </a:xfrm>
              <a:custGeom>
                <a:avLst/>
                <a:gdLst>
                  <a:gd name="T0" fmla="*/ 3 w 6"/>
                  <a:gd name="T1" fmla="*/ 0 h 2"/>
                  <a:gd name="T2" fmla="*/ 0 w 6"/>
                  <a:gd name="T3" fmla="*/ 2 h 2"/>
                  <a:gd name="T4" fmla="*/ 1 w 6"/>
                  <a:gd name="T5" fmla="*/ 2 h 2"/>
                  <a:gd name="T6" fmla="*/ 6 w 6"/>
                  <a:gd name="T7" fmla="*/ 0 h 2"/>
                  <a:gd name="T8" fmla="*/ 3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4" y="1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4" name="Freeform 158"/>
              <p:cNvSpPr/>
              <p:nvPr/>
            </p:nvSpPr>
            <p:spPr bwMode="auto">
              <a:xfrm>
                <a:off x="3731" y="2085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0 w 6"/>
                  <a:gd name="T3" fmla="*/ 2 h 2"/>
                  <a:gd name="T4" fmla="*/ 6 w 6"/>
                  <a:gd name="T5" fmla="*/ 0 h 2"/>
                  <a:gd name="T6" fmla="*/ 1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4" y="1"/>
                      <a:pt x="4" y="1"/>
                      <a:pt x="6" y="0"/>
                    </a:cubicBezTo>
                    <a:cubicBezTo>
                      <a:pt x="4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5" name="Freeform 159"/>
              <p:cNvSpPr/>
              <p:nvPr/>
            </p:nvSpPr>
            <p:spPr bwMode="auto">
              <a:xfrm>
                <a:off x="3906" y="2085"/>
                <a:ext cx="15" cy="8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6 w 6"/>
                  <a:gd name="T5" fmla="*/ 2 h 3"/>
                  <a:gd name="T6" fmla="*/ 0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0" y="1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6" name="Freeform 160"/>
              <p:cNvSpPr/>
              <p:nvPr/>
            </p:nvSpPr>
            <p:spPr bwMode="auto">
              <a:xfrm>
                <a:off x="4046" y="208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7" name="Freeform 161"/>
              <p:cNvSpPr/>
              <p:nvPr/>
            </p:nvSpPr>
            <p:spPr bwMode="auto">
              <a:xfrm>
                <a:off x="4262" y="2085"/>
                <a:ext cx="12" cy="12"/>
              </a:xfrm>
              <a:custGeom>
                <a:avLst/>
                <a:gdLst>
                  <a:gd name="T0" fmla="*/ 1 w 5"/>
                  <a:gd name="T1" fmla="*/ 0 h 5"/>
                  <a:gd name="T2" fmla="*/ 5 w 5"/>
                  <a:gd name="T3" fmla="*/ 0 h 5"/>
                  <a:gd name="T4" fmla="*/ 3 w 5"/>
                  <a:gd name="T5" fmla="*/ 2 h 5"/>
                  <a:gd name="T6" fmla="*/ 1 w 5"/>
                  <a:gd name="T7" fmla="*/ 5 h 5"/>
                  <a:gd name="T8" fmla="*/ 0 w 5"/>
                  <a:gd name="T9" fmla="*/ 5 h 5"/>
                  <a:gd name="T10" fmla="*/ 1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3" y="3"/>
                      <a:pt x="2" y="4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1" y="1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8" name="Freeform 162"/>
              <p:cNvSpPr/>
              <p:nvPr/>
            </p:nvSpPr>
            <p:spPr bwMode="auto">
              <a:xfrm>
                <a:off x="4487" y="2085"/>
                <a:ext cx="12" cy="5"/>
              </a:xfrm>
              <a:custGeom>
                <a:avLst/>
                <a:gdLst>
                  <a:gd name="T0" fmla="*/ 2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2 h 2"/>
                  <a:gd name="T8" fmla="*/ 2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9" name="Freeform 163"/>
              <p:cNvSpPr/>
              <p:nvPr/>
            </p:nvSpPr>
            <p:spPr bwMode="auto">
              <a:xfrm>
                <a:off x="3978" y="2085"/>
                <a:ext cx="11" cy="8"/>
              </a:xfrm>
              <a:custGeom>
                <a:avLst/>
                <a:gdLst>
                  <a:gd name="T0" fmla="*/ 0 w 5"/>
                  <a:gd name="T1" fmla="*/ 1 h 3"/>
                  <a:gd name="T2" fmla="*/ 5 w 5"/>
                  <a:gd name="T3" fmla="*/ 2 h 3"/>
                  <a:gd name="T4" fmla="*/ 0 w 5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3" y="3"/>
                      <a:pt x="2" y="2"/>
                      <a:pt x="5" y="2"/>
                    </a:cubicBezTo>
                    <a:cubicBezTo>
                      <a:pt x="3" y="0"/>
                      <a:pt x="4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0" name="Freeform 164"/>
              <p:cNvSpPr/>
              <p:nvPr/>
            </p:nvSpPr>
            <p:spPr bwMode="auto">
              <a:xfrm>
                <a:off x="4286" y="208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1" name="Freeform 165"/>
              <p:cNvSpPr/>
              <p:nvPr/>
            </p:nvSpPr>
            <p:spPr bwMode="auto">
              <a:xfrm>
                <a:off x="4452" y="208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2" name="Freeform 166"/>
              <p:cNvSpPr/>
              <p:nvPr/>
            </p:nvSpPr>
            <p:spPr bwMode="auto">
              <a:xfrm>
                <a:off x="4468" y="208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3" name="Freeform 167"/>
              <p:cNvSpPr/>
              <p:nvPr/>
            </p:nvSpPr>
            <p:spPr bwMode="auto">
              <a:xfrm>
                <a:off x="3714" y="2090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4" name="Freeform 168"/>
              <p:cNvSpPr/>
              <p:nvPr/>
            </p:nvSpPr>
            <p:spPr bwMode="auto">
              <a:xfrm>
                <a:off x="3963" y="209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5" name="Freeform 169"/>
              <p:cNvSpPr/>
              <p:nvPr/>
            </p:nvSpPr>
            <p:spPr bwMode="auto">
              <a:xfrm>
                <a:off x="4350" y="2090"/>
                <a:ext cx="52" cy="3"/>
              </a:xfrm>
              <a:custGeom>
                <a:avLst/>
                <a:gdLst>
                  <a:gd name="T0" fmla="*/ 5 w 22"/>
                  <a:gd name="T1" fmla="*/ 0 h 1"/>
                  <a:gd name="T2" fmla="*/ 22 w 22"/>
                  <a:gd name="T3" fmla="*/ 0 h 1"/>
                  <a:gd name="T4" fmla="*/ 22 w 22"/>
                  <a:gd name="T5" fmla="*/ 1 h 1"/>
                  <a:gd name="T6" fmla="*/ 0 w 22"/>
                  <a:gd name="T7" fmla="*/ 1 h 1"/>
                  <a:gd name="T8" fmla="*/ 5 w 2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">
                    <a:moveTo>
                      <a:pt x="5" y="0"/>
                    </a:moveTo>
                    <a:cubicBezTo>
                      <a:pt x="11" y="0"/>
                      <a:pt x="16" y="0"/>
                      <a:pt x="22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5" y="1"/>
                      <a:pt x="7" y="1"/>
                      <a:pt x="0" y="1"/>
                    </a:cubicBezTo>
                    <a:cubicBezTo>
                      <a:pt x="2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6" name="Freeform 170"/>
              <p:cNvSpPr/>
              <p:nvPr/>
            </p:nvSpPr>
            <p:spPr bwMode="auto">
              <a:xfrm>
                <a:off x="2840" y="2090"/>
                <a:ext cx="4" cy="1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3"/>
                      <a:pt x="1" y="2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7" name="Freeform 171"/>
              <p:cNvSpPr/>
              <p:nvPr/>
            </p:nvSpPr>
            <p:spPr bwMode="auto">
              <a:xfrm>
                <a:off x="2925" y="209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1"/>
                      <a:pt x="3" y="2"/>
                    </a:cubicBezTo>
                    <a:cubicBezTo>
                      <a:pt x="1" y="0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8" name="Freeform 172"/>
              <p:cNvSpPr/>
              <p:nvPr/>
            </p:nvSpPr>
            <p:spPr bwMode="auto">
              <a:xfrm>
                <a:off x="3731" y="2093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3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9" name="Freeform 173"/>
              <p:cNvSpPr/>
              <p:nvPr/>
            </p:nvSpPr>
            <p:spPr bwMode="auto">
              <a:xfrm>
                <a:off x="4328" y="2093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0" name="Freeform 174"/>
              <p:cNvSpPr/>
              <p:nvPr/>
            </p:nvSpPr>
            <p:spPr bwMode="auto">
              <a:xfrm>
                <a:off x="4535" y="2093"/>
                <a:ext cx="12" cy="7"/>
              </a:xfrm>
              <a:custGeom>
                <a:avLst/>
                <a:gdLst>
                  <a:gd name="T0" fmla="*/ 1 w 5"/>
                  <a:gd name="T1" fmla="*/ 0 h 3"/>
                  <a:gd name="T2" fmla="*/ 5 w 5"/>
                  <a:gd name="T3" fmla="*/ 2 h 3"/>
                  <a:gd name="T4" fmla="*/ 5 w 5"/>
                  <a:gd name="T5" fmla="*/ 3 h 3"/>
                  <a:gd name="T6" fmla="*/ 0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2" y="1"/>
                      <a:pt x="4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1" name="Freeform 175"/>
              <p:cNvSpPr/>
              <p:nvPr/>
            </p:nvSpPr>
            <p:spPr bwMode="auto">
              <a:xfrm>
                <a:off x="3982" y="209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1"/>
                      <a:pt x="3" y="2"/>
                      <a:pt x="4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2" name="Freeform 176"/>
              <p:cNvSpPr/>
              <p:nvPr/>
            </p:nvSpPr>
            <p:spPr bwMode="auto">
              <a:xfrm>
                <a:off x="3997" y="2095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3" name="Freeform 177"/>
              <p:cNvSpPr/>
              <p:nvPr/>
            </p:nvSpPr>
            <p:spPr bwMode="auto">
              <a:xfrm>
                <a:off x="4032" y="209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4" name="Freeform 178"/>
              <p:cNvSpPr/>
              <p:nvPr/>
            </p:nvSpPr>
            <p:spPr bwMode="auto">
              <a:xfrm>
                <a:off x="4163" y="2095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5" name="Freeform 179"/>
              <p:cNvSpPr/>
              <p:nvPr/>
            </p:nvSpPr>
            <p:spPr bwMode="auto">
              <a:xfrm>
                <a:off x="3859" y="209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1" y="2"/>
                      <a:pt x="2" y="2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6" name="Freeform 180"/>
              <p:cNvSpPr/>
              <p:nvPr/>
            </p:nvSpPr>
            <p:spPr bwMode="auto">
              <a:xfrm>
                <a:off x="2915" y="2100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8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5"/>
                      <a:pt x="0" y="5"/>
                      <a:pt x="4" y="8"/>
                    </a:cubicBezTo>
                    <a:cubicBezTo>
                      <a:pt x="4" y="5"/>
                      <a:pt x="4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7" name="Freeform 181"/>
              <p:cNvSpPr/>
              <p:nvPr/>
            </p:nvSpPr>
            <p:spPr bwMode="auto">
              <a:xfrm>
                <a:off x="3918" y="210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8" name="Freeform 182"/>
              <p:cNvSpPr/>
              <p:nvPr/>
            </p:nvSpPr>
            <p:spPr bwMode="auto">
              <a:xfrm>
                <a:off x="4454" y="210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9" name="Freeform 183"/>
              <p:cNvSpPr/>
              <p:nvPr/>
            </p:nvSpPr>
            <p:spPr bwMode="auto">
              <a:xfrm>
                <a:off x="3700" y="2102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0" name="Freeform 184"/>
              <p:cNvSpPr/>
              <p:nvPr/>
            </p:nvSpPr>
            <p:spPr bwMode="auto">
              <a:xfrm>
                <a:off x="3838" y="2102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1" name="Freeform 185"/>
              <p:cNvSpPr/>
              <p:nvPr/>
            </p:nvSpPr>
            <p:spPr bwMode="auto">
              <a:xfrm>
                <a:off x="3892" y="2102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4 h 4"/>
                  <a:gd name="T4" fmla="*/ 5 w 5"/>
                  <a:gd name="T5" fmla="*/ 3 h 4"/>
                  <a:gd name="T6" fmla="*/ 0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2" y="4"/>
                      <a:pt x="3" y="3"/>
                      <a:pt x="5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2" name="Freeform 186"/>
              <p:cNvSpPr/>
              <p:nvPr/>
            </p:nvSpPr>
            <p:spPr bwMode="auto">
              <a:xfrm>
                <a:off x="3961" y="2102"/>
                <a:ext cx="12" cy="8"/>
              </a:xfrm>
              <a:custGeom>
                <a:avLst/>
                <a:gdLst>
                  <a:gd name="T0" fmla="*/ 1 w 5"/>
                  <a:gd name="T1" fmla="*/ 0 h 3"/>
                  <a:gd name="T2" fmla="*/ 0 w 5"/>
                  <a:gd name="T3" fmla="*/ 2 h 3"/>
                  <a:gd name="T4" fmla="*/ 0 w 5"/>
                  <a:gd name="T5" fmla="*/ 3 h 3"/>
                  <a:gd name="T6" fmla="*/ 5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5" y="2"/>
                    </a:cubicBezTo>
                    <a:cubicBezTo>
                      <a:pt x="3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3" name="Freeform 187"/>
              <p:cNvSpPr/>
              <p:nvPr/>
            </p:nvSpPr>
            <p:spPr bwMode="auto">
              <a:xfrm>
                <a:off x="3805" y="210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4" name="Freeform 188"/>
              <p:cNvSpPr/>
              <p:nvPr/>
            </p:nvSpPr>
            <p:spPr bwMode="auto">
              <a:xfrm>
                <a:off x="3987" y="210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5" name="Freeform 189"/>
              <p:cNvSpPr/>
              <p:nvPr/>
            </p:nvSpPr>
            <p:spPr bwMode="auto">
              <a:xfrm>
                <a:off x="4359" y="210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6" name="Freeform 190"/>
              <p:cNvSpPr/>
              <p:nvPr/>
            </p:nvSpPr>
            <p:spPr bwMode="auto">
              <a:xfrm>
                <a:off x="4319" y="2107"/>
                <a:ext cx="14" cy="7"/>
              </a:xfrm>
              <a:custGeom>
                <a:avLst/>
                <a:gdLst>
                  <a:gd name="T0" fmla="*/ 4 w 6"/>
                  <a:gd name="T1" fmla="*/ 0 h 3"/>
                  <a:gd name="T2" fmla="*/ 6 w 6"/>
                  <a:gd name="T3" fmla="*/ 2 h 3"/>
                  <a:gd name="T4" fmla="*/ 6 w 6"/>
                  <a:gd name="T5" fmla="*/ 3 h 3"/>
                  <a:gd name="T6" fmla="*/ 0 w 6"/>
                  <a:gd name="T7" fmla="*/ 3 h 3"/>
                  <a:gd name="T8" fmla="*/ 4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4" y="0"/>
                    </a:move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7" name="Freeform 191"/>
              <p:cNvSpPr/>
              <p:nvPr/>
            </p:nvSpPr>
            <p:spPr bwMode="auto">
              <a:xfrm>
                <a:off x="4480" y="2107"/>
                <a:ext cx="17" cy="7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2 h 3"/>
                  <a:gd name="T4" fmla="*/ 7 w 7"/>
                  <a:gd name="T5" fmla="*/ 3 h 3"/>
                  <a:gd name="T6" fmla="*/ 2 w 7"/>
                  <a:gd name="T7" fmla="*/ 3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2" y="1"/>
                      <a:pt x="5" y="1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5" y="3"/>
                      <a:pt x="4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8" name="Freeform 192"/>
              <p:cNvSpPr/>
              <p:nvPr/>
            </p:nvSpPr>
            <p:spPr bwMode="auto">
              <a:xfrm>
                <a:off x="3795" y="211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9" name="Freeform 193"/>
              <p:cNvSpPr/>
              <p:nvPr/>
            </p:nvSpPr>
            <p:spPr bwMode="auto">
              <a:xfrm>
                <a:off x="4419" y="2110"/>
                <a:ext cx="11" cy="7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1"/>
                      <a:pt x="3" y="2"/>
                      <a:pt x="5" y="3"/>
                    </a:cubicBezTo>
                    <a:cubicBezTo>
                      <a:pt x="1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0" name="Freeform 194"/>
              <p:cNvSpPr/>
              <p:nvPr/>
            </p:nvSpPr>
            <p:spPr bwMode="auto">
              <a:xfrm>
                <a:off x="4440" y="2110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2"/>
                      <a:pt x="3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1" name="Freeform 195"/>
              <p:cNvSpPr/>
              <p:nvPr/>
            </p:nvSpPr>
            <p:spPr bwMode="auto">
              <a:xfrm>
                <a:off x="4504" y="211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2" name="Freeform 196"/>
              <p:cNvSpPr/>
              <p:nvPr/>
            </p:nvSpPr>
            <p:spPr bwMode="auto">
              <a:xfrm>
                <a:off x="4542" y="211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3" name="Freeform 197"/>
              <p:cNvSpPr/>
              <p:nvPr/>
            </p:nvSpPr>
            <p:spPr bwMode="auto">
              <a:xfrm>
                <a:off x="3828" y="211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4" name="Freeform 198"/>
              <p:cNvSpPr/>
              <p:nvPr/>
            </p:nvSpPr>
            <p:spPr bwMode="auto">
              <a:xfrm>
                <a:off x="4179" y="2119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5" name="Freeform 199"/>
              <p:cNvSpPr/>
              <p:nvPr/>
            </p:nvSpPr>
            <p:spPr bwMode="auto">
              <a:xfrm>
                <a:off x="4537" y="211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6" name="Freeform 200"/>
              <p:cNvSpPr/>
              <p:nvPr/>
            </p:nvSpPr>
            <p:spPr bwMode="auto">
              <a:xfrm>
                <a:off x="3959" y="2122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7" name="Freeform 201"/>
              <p:cNvSpPr/>
              <p:nvPr/>
            </p:nvSpPr>
            <p:spPr bwMode="auto">
              <a:xfrm>
                <a:off x="4030" y="2122"/>
                <a:ext cx="9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8" name="Freeform 202"/>
              <p:cNvSpPr/>
              <p:nvPr/>
            </p:nvSpPr>
            <p:spPr bwMode="auto">
              <a:xfrm>
                <a:off x="3750" y="2124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9" name="Freeform 203"/>
              <p:cNvSpPr/>
              <p:nvPr/>
            </p:nvSpPr>
            <p:spPr bwMode="auto">
              <a:xfrm>
                <a:off x="3774" y="2124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0 w 6"/>
                  <a:gd name="T3" fmla="*/ 1 h 2"/>
                  <a:gd name="T4" fmla="*/ 6 w 6"/>
                  <a:gd name="T5" fmla="*/ 0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2"/>
                      <a:pt x="4" y="2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60" name="Freeform 204"/>
              <p:cNvSpPr/>
              <p:nvPr/>
            </p:nvSpPr>
            <p:spPr bwMode="auto">
              <a:xfrm>
                <a:off x="3814" y="2124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80" name="Group 406"/>
            <p:cNvGrpSpPr/>
            <p:nvPr/>
          </p:nvGrpSpPr>
          <p:grpSpPr bwMode="auto">
            <a:xfrm>
              <a:off x="2844" y="2124"/>
              <a:ext cx="2006" cy="197"/>
              <a:chOff x="2844" y="2124"/>
              <a:chExt cx="2006" cy="197"/>
            </a:xfrm>
            <a:grpFill/>
          </p:grpSpPr>
          <p:sp>
            <p:nvSpPr>
              <p:cNvPr id="1061" name="Freeform 206"/>
              <p:cNvSpPr/>
              <p:nvPr/>
            </p:nvSpPr>
            <p:spPr bwMode="auto">
              <a:xfrm>
                <a:off x="3823" y="2124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3"/>
                      <a:pt x="1" y="2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2" name="Freeform 207"/>
              <p:cNvSpPr/>
              <p:nvPr/>
            </p:nvSpPr>
            <p:spPr bwMode="auto">
              <a:xfrm>
                <a:off x="4521" y="212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3" name="Freeform 208"/>
              <p:cNvSpPr/>
              <p:nvPr/>
            </p:nvSpPr>
            <p:spPr bwMode="auto">
              <a:xfrm>
                <a:off x="3740" y="212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4" name="Freeform 209"/>
              <p:cNvSpPr/>
              <p:nvPr/>
            </p:nvSpPr>
            <p:spPr bwMode="auto">
              <a:xfrm>
                <a:off x="3866" y="212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5" name="Freeform 210"/>
              <p:cNvSpPr/>
              <p:nvPr/>
            </p:nvSpPr>
            <p:spPr bwMode="auto">
              <a:xfrm>
                <a:off x="3883" y="2126"/>
                <a:ext cx="9" cy="15"/>
              </a:xfrm>
              <a:custGeom>
                <a:avLst/>
                <a:gdLst>
                  <a:gd name="T0" fmla="*/ 0 w 4"/>
                  <a:gd name="T1" fmla="*/ 0 h 6"/>
                  <a:gd name="T2" fmla="*/ 4 w 4"/>
                  <a:gd name="T3" fmla="*/ 6 h 6"/>
                  <a:gd name="T4" fmla="*/ 0 w 4"/>
                  <a:gd name="T5" fmla="*/ 5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3" y="2"/>
                      <a:pt x="3" y="2"/>
                      <a:pt x="4" y="6"/>
                    </a:cubicBezTo>
                    <a:cubicBezTo>
                      <a:pt x="3" y="5"/>
                      <a:pt x="1" y="5"/>
                      <a:pt x="0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6" name="Freeform 211"/>
              <p:cNvSpPr/>
              <p:nvPr/>
            </p:nvSpPr>
            <p:spPr bwMode="auto">
              <a:xfrm>
                <a:off x="3859" y="212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3" y="2"/>
                      <a:pt x="1" y="0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7" name="Freeform 212"/>
              <p:cNvSpPr/>
              <p:nvPr/>
            </p:nvSpPr>
            <p:spPr bwMode="auto">
              <a:xfrm>
                <a:off x="3978" y="2129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4" y="0"/>
                      <a:pt x="3" y="0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8" name="Freeform 213"/>
              <p:cNvSpPr/>
              <p:nvPr/>
            </p:nvSpPr>
            <p:spPr bwMode="auto">
              <a:xfrm>
                <a:off x="4295" y="2129"/>
                <a:ext cx="10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1 h 3"/>
                  <a:gd name="T4" fmla="*/ 0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0"/>
                      <a:pt x="2" y="0"/>
                      <a:pt x="4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9" name="Freeform 214"/>
              <p:cNvSpPr/>
              <p:nvPr/>
            </p:nvSpPr>
            <p:spPr bwMode="auto">
              <a:xfrm>
                <a:off x="4321" y="212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0" name="Freeform 215"/>
              <p:cNvSpPr/>
              <p:nvPr/>
            </p:nvSpPr>
            <p:spPr bwMode="auto">
              <a:xfrm>
                <a:off x="3930" y="213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1" name="Freeform 216"/>
              <p:cNvSpPr/>
              <p:nvPr/>
            </p:nvSpPr>
            <p:spPr bwMode="auto">
              <a:xfrm>
                <a:off x="4310" y="213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2" name="Freeform 217"/>
              <p:cNvSpPr/>
              <p:nvPr/>
            </p:nvSpPr>
            <p:spPr bwMode="auto">
              <a:xfrm>
                <a:off x="3951" y="213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3" name="Freeform 218"/>
              <p:cNvSpPr/>
              <p:nvPr/>
            </p:nvSpPr>
            <p:spPr bwMode="auto">
              <a:xfrm>
                <a:off x="3710" y="213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4" name="Freeform 219"/>
              <p:cNvSpPr/>
              <p:nvPr/>
            </p:nvSpPr>
            <p:spPr bwMode="auto">
              <a:xfrm>
                <a:off x="3719" y="213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5" name="Freeform 220"/>
              <p:cNvSpPr/>
              <p:nvPr/>
            </p:nvSpPr>
            <p:spPr bwMode="auto">
              <a:xfrm>
                <a:off x="3752" y="2136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4 h 4"/>
                  <a:gd name="T4" fmla="*/ 3 w 3"/>
                  <a:gd name="T5" fmla="*/ 2 h 4"/>
                  <a:gd name="T6" fmla="*/ 2 w 3"/>
                  <a:gd name="T7" fmla="*/ 0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6" name="Freeform 221"/>
              <p:cNvSpPr/>
              <p:nvPr/>
            </p:nvSpPr>
            <p:spPr bwMode="auto">
              <a:xfrm>
                <a:off x="3762" y="2136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4 h 4"/>
                  <a:gd name="T4" fmla="*/ 4 w 4"/>
                  <a:gd name="T5" fmla="*/ 4 h 4"/>
                  <a:gd name="T6" fmla="*/ 3 w 4"/>
                  <a:gd name="T7" fmla="*/ 0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7" name="Freeform 222"/>
              <p:cNvSpPr/>
              <p:nvPr/>
            </p:nvSpPr>
            <p:spPr bwMode="auto">
              <a:xfrm>
                <a:off x="4326" y="213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8" name="Freeform 223"/>
              <p:cNvSpPr/>
              <p:nvPr/>
            </p:nvSpPr>
            <p:spPr bwMode="auto">
              <a:xfrm>
                <a:off x="3951" y="2141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9" name="Freeform 224"/>
              <p:cNvSpPr/>
              <p:nvPr/>
            </p:nvSpPr>
            <p:spPr bwMode="auto">
              <a:xfrm>
                <a:off x="3992" y="214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0" name="Freeform 225"/>
              <p:cNvSpPr/>
              <p:nvPr/>
            </p:nvSpPr>
            <p:spPr bwMode="auto">
              <a:xfrm>
                <a:off x="4319" y="2141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1" name="Freeform 226"/>
              <p:cNvSpPr/>
              <p:nvPr/>
            </p:nvSpPr>
            <p:spPr bwMode="auto">
              <a:xfrm>
                <a:off x="4542" y="214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2" name="Freeform 227"/>
              <p:cNvSpPr/>
              <p:nvPr/>
            </p:nvSpPr>
            <p:spPr bwMode="auto">
              <a:xfrm>
                <a:off x="3740" y="2143"/>
                <a:ext cx="10" cy="3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0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3" name="Freeform 228"/>
              <p:cNvSpPr/>
              <p:nvPr/>
            </p:nvSpPr>
            <p:spPr bwMode="auto">
              <a:xfrm>
                <a:off x="4087" y="214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4" name="Freeform 229"/>
              <p:cNvSpPr/>
              <p:nvPr/>
            </p:nvSpPr>
            <p:spPr bwMode="auto">
              <a:xfrm>
                <a:off x="4101" y="2143"/>
                <a:ext cx="16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5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5" name="Freeform 230"/>
              <p:cNvSpPr/>
              <p:nvPr/>
            </p:nvSpPr>
            <p:spPr bwMode="auto">
              <a:xfrm>
                <a:off x="2877" y="2146"/>
                <a:ext cx="8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2" y="1"/>
                      <a:pt x="0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6" name="Freeform 231"/>
              <p:cNvSpPr/>
              <p:nvPr/>
            </p:nvSpPr>
            <p:spPr bwMode="auto">
              <a:xfrm>
                <a:off x="3883" y="2146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7" name="Freeform 232"/>
              <p:cNvSpPr/>
              <p:nvPr/>
            </p:nvSpPr>
            <p:spPr bwMode="auto">
              <a:xfrm>
                <a:off x="4013" y="2146"/>
                <a:ext cx="10" cy="4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1 h 2"/>
                  <a:gd name="T4" fmla="*/ 0 w 4"/>
                  <a:gd name="T5" fmla="*/ 1 h 2"/>
                  <a:gd name="T6" fmla="*/ 4 w 4"/>
                  <a:gd name="T7" fmla="*/ 0 h 2"/>
                  <a:gd name="T8" fmla="*/ 2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8" name="Freeform 233"/>
              <p:cNvSpPr/>
              <p:nvPr/>
            </p:nvSpPr>
            <p:spPr bwMode="auto">
              <a:xfrm>
                <a:off x="3916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9" name="Freeform 234"/>
              <p:cNvSpPr/>
              <p:nvPr/>
            </p:nvSpPr>
            <p:spPr bwMode="auto">
              <a:xfrm>
                <a:off x="3975" y="2148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0" y="1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0" name="Freeform 235"/>
              <p:cNvSpPr/>
              <p:nvPr/>
            </p:nvSpPr>
            <p:spPr bwMode="auto">
              <a:xfrm>
                <a:off x="3997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1" name="Freeform 236"/>
              <p:cNvSpPr/>
              <p:nvPr/>
            </p:nvSpPr>
            <p:spPr bwMode="auto">
              <a:xfrm>
                <a:off x="4068" y="2148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2" name="Freeform 237"/>
              <p:cNvSpPr/>
              <p:nvPr/>
            </p:nvSpPr>
            <p:spPr bwMode="auto">
              <a:xfrm>
                <a:off x="3693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3" name="Freeform 238"/>
              <p:cNvSpPr/>
              <p:nvPr/>
            </p:nvSpPr>
            <p:spPr bwMode="auto">
              <a:xfrm>
                <a:off x="3743" y="2148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4" name="Freeform 239"/>
              <p:cNvSpPr/>
              <p:nvPr/>
            </p:nvSpPr>
            <p:spPr bwMode="auto">
              <a:xfrm>
                <a:off x="3880" y="2148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5" name="Freeform 240"/>
              <p:cNvSpPr/>
              <p:nvPr/>
            </p:nvSpPr>
            <p:spPr bwMode="auto">
              <a:xfrm>
                <a:off x="3973" y="2148"/>
                <a:ext cx="24" cy="19"/>
              </a:xfrm>
              <a:custGeom>
                <a:avLst/>
                <a:gdLst>
                  <a:gd name="T0" fmla="*/ 4 w 10"/>
                  <a:gd name="T1" fmla="*/ 0 h 8"/>
                  <a:gd name="T2" fmla="*/ 6 w 10"/>
                  <a:gd name="T3" fmla="*/ 5 h 8"/>
                  <a:gd name="T4" fmla="*/ 0 w 10"/>
                  <a:gd name="T5" fmla="*/ 8 h 8"/>
                  <a:gd name="T6" fmla="*/ 10 w 10"/>
                  <a:gd name="T7" fmla="*/ 5 h 8"/>
                  <a:gd name="T8" fmla="*/ 4 w 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4" y="0"/>
                    </a:moveTo>
                    <a:cubicBezTo>
                      <a:pt x="5" y="2"/>
                      <a:pt x="6" y="4"/>
                      <a:pt x="6" y="5"/>
                    </a:cubicBezTo>
                    <a:cubicBezTo>
                      <a:pt x="2" y="6"/>
                      <a:pt x="2" y="6"/>
                      <a:pt x="0" y="8"/>
                    </a:cubicBezTo>
                    <a:cubicBezTo>
                      <a:pt x="6" y="8"/>
                      <a:pt x="8" y="8"/>
                      <a:pt x="10" y="5"/>
                    </a:cubicBezTo>
                    <a:cubicBezTo>
                      <a:pt x="8" y="4"/>
                      <a:pt x="6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6" name="Freeform 241"/>
              <p:cNvSpPr/>
              <p:nvPr/>
            </p:nvSpPr>
            <p:spPr bwMode="auto">
              <a:xfrm>
                <a:off x="4532" y="214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1"/>
                      <a:pt x="3" y="1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7" name="Freeform 242"/>
              <p:cNvSpPr/>
              <p:nvPr/>
            </p:nvSpPr>
            <p:spPr bwMode="auto">
              <a:xfrm>
                <a:off x="4023" y="2150"/>
                <a:ext cx="9" cy="12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5 h 5"/>
                  <a:gd name="T4" fmla="*/ 1 w 4"/>
                  <a:gd name="T5" fmla="*/ 5 h 5"/>
                  <a:gd name="T6" fmla="*/ 4 w 4"/>
                  <a:gd name="T7" fmla="*/ 0 h 5"/>
                  <a:gd name="T8" fmla="*/ 3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2" y="2"/>
                      <a:pt x="1" y="4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3"/>
                      <a:pt x="2" y="4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8" name="Freeform 243"/>
              <p:cNvSpPr/>
              <p:nvPr/>
            </p:nvSpPr>
            <p:spPr bwMode="auto">
              <a:xfrm>
                <a:off x="4288" y="215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9" name="Freeform 244"/>
              <p:cNvSpPr/>
              <p:nvPr/>
            </p:nvSpPr>
            <p:spPr bwMode="auto">
              <a:xfrm>
                <a:off x="4295" y="2150"/>
                <a:ext cx="33" cy="10"/>
              </a:xfrm>
              <a:custGeom>
                <a:avLst/>
                <a:gdLst>
                  <a:gd name="T0" fmla="*/ 3 w 14"/>
                  <a:gd name="T1" fmla="*/ 0 h 4"/>
                  <a:gd name="T2" fmla="*/ 11 w 14"/>
                  <a:gd name="T3" fmla="*/ 1 h 4"/>
                  <a:gd name="T4" fmla="*/ 6 w 14"/>
                  <a:gd name="T5" fmla="*/ 1 h 4"/>
                  <a:gd name="T6" fmla="*/ 7 w 14"/>
                  <a:gd name="T7" fmla="*/ 3 h 4"/>
                  <a:gd name="T8" fmla="*/ 14 w 14"/>
                  <a:gd name="T9" fmla="*/ 2 h 4"/>
                  <a:gd name="T10" fmla="*/ 13 w 14"/>
                  <a:gd name="T11" fmla="*/ 4 h 4"/>
                  <a:gd name="T12" fmla="*/ 0 w 14"/>
                  <a:gd name="T13" fmla="*/ 4 h 4"/>
                  <a:gd name="T14" fmla="*/ 0 w 14"/>
                  <a:gd name="T15" fmla="*/ 3 h 4"/>
                  <a:gd name="T16" fmla="*/ 1 w 14"/>
                  <a:gd name="T17" fmla="*/ 1 h 4"/>
                  <a:gd name="T18" fmla="*/ 3 w 14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4">
                    <a:moveTo>
                      <a:pt x="3" y="0"/>
                    </a:moveTo>
                    <a:cubicBezTo>
                      <a:pt x="6" y="1"/>
                      <a:pt x="9" y="1"/>
                      <a:pt x="11" y="1"/>
                    </a:cubicBezTo>
                    <a:cubicBezTo>
                      <a:pt x="10" y="1"/>
                      <a:pt x="8" y="1"/>
                      <a:pt x="6" y="1"/>
                    </a:cubicBezTo>
                    <a:cubicBezTo>
                      <a:pt x="6" y="2"/>
                      <a:pt x="6" y="3"/>
                      <a:pt x="7" y="3"/>
                    </a:cubicBezTo>
                    <a:cubicBezTo>
                      <a:pt x="9" y="3"/>
                      <a:pt x="12" y="3"/>
                      <a:pt x="14" y="2"/>
                    </a:cubicBezTo>
                    <a:cubicBezTo>
                      <a:pt x="14" y="3"/>
                      <a:pt x="14" y="4"/>
                      <a:pt x="13" y="4"/>
                    </a:cubicBezTo>
                    <a:cubicBezTo>
                      <a:pt x="9" y="4"/>
                      <a:pt x="4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0" name="Freeform 245"/>
              <p:cNvSpPr/>
              <p:nvPr/>
            </p:nvSpPr>
            <p:spPr bwMode="auto">
              <a:xfrm>
                <a:off x="4464" y="2150"/>
                <a:ext cx="11" cy="3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2" y="1"/>
                      <a:pt x="3" y="1"/>
                      <a:pt x="5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1" name="Freeform 246"/>
              <p:cNvSpPr/>
              <p:nvPr/>
            </p:nvSpPr>
            <p:spPr bwMode="auto">
              <a:xfrm>
                <a:off x="4492" y="215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2" name="Freeform 247"/>
              <p:cNvSpPr/>
              <p:nvPr/>
            </p:nvSpPr>
            <p:spPr bwMode="auto">
              <a:xfrm>
                <a:off x="3842" y="2153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3"/>
                      <a:pt x="2" y="2"/>
                      <a:pt x="0" y="5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3" name="Freeform 248"/>
              <p:cNvSpPr/>
              <p:nvPr/>
            </p:nvSpPr>
            <p:spPr bwMode="auto">
              <a:xfrm>
                <a:off x="3883" y="2153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2 w 3"/>
                  <a:gd name="T5" fmla="*/ 5 h 5"/>
                  <a:gd name="T6" fmla="*/ 1 w 3"/>
                  <a:gd name="T7" fmla="*/ 5 h 5"/>
                  <a:gd name="T8" fmla="*/ 0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2" y="2"/>
                      <a:pt x="2" y="2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4" name="Freeform 249"/>
              <p:cNvSpPr/>
              <p:nvPr/>
            </p:nvSpPr>
            <p:spPr bwMode="auto">
              <a:xfrm>
                <a:off x="4272" y="2153"/>
                <a:ext cx="19" cy="9"/>
              </a:xfrm>
              <a:custGeom>
                <a:avLst/>
                <a:gdLst>
                  <a:gd name="T0" fmla="*/ 0 w 8"/>
                  <a:gd name="T1" fmla="*/ 0 h 4"/>
                  <a:gd name="T2" fmla="*/ 8 w 8"/>
                  <a:gd name="T3" fmla="*/ 2 h 4"/>
                  <a:gd name="T4" fmla="*/ 7 w 8"/>
                  <a:gd name="T5" fmla="*/ 4 h 4"/>
                  <a:gd name="T6" fmla="*/ 6 w 8"/>
                  <a:gd name="T7" fmla="*/ 4 h 4"/>
                  <a:gd name="T8" fmla="*/ 0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cubicBezTo>
                      <a:pt x="3" y="1"/>
                      <a:pt x="5" y="2"/>
                      <a:pt x="8" y="2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3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5" name="Freeform 250"/>
              <p:cNvSpPr/>
              <p:nvPr/>
            </p:nvSpPr>
            <p:spPr bwMode="auto">
              <a:xfrm>
                <a:off x="4668" y="2153"/>
                <a:ext cx="35" cy="19"/>
              </a:xfrm>
              <a:custGeom>
                <a:avLst/>
                <a:gdLst>
                  <a:gd name="T0" fmla="*/ 11 w 15"/>
                  <a:gd name="T1" fmla="*/ 0 h 8"/>
                  <a:gd name="T2" fmla="*/ 14 w 15"/>
                  <a:gd name="T3" fmla="*/ 0 h 8"/>
                  <a:gd name="T4" fmla="*/ 15 w 15"/>
                  <a:gd name="T5" fmla="*/ 7 h 8"/>
                  <a:gd name="T6" fmla="*/ 12 w 15"/>
                  <a:gd name="T7" fmla="*/ 7 h 8"/>
                  <a:gd name="T8" fmla="*/ 4 w 15"/>
                  <a:gd name="T9" fmla="*/ 8 h 8"/>
                  <a:gd name="T10" fmla="*/ 0 w 15"/>
                  <a:gd name="T11" fmla="*/ 6 h 8"/>
                  <a:gd name="T12" fmla="*/ 4 w 15"/>
                  <a:gd name="T13" fmla="*/ 1 h 8"/>
                  <a:gd name="T14" fmla="*/ 11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1" y="0"/>
                    </a:moveTo>
                    <a:cubicBezTo>
                      <a:pt x="12" y="0"/>
                      <a:pt x="13" y="0"/>
                      <a:pt x="14" y="0"/>
                    </a:cubicBezTo>
                    <a:cubicBezTo>
                      <a:pt x="14" y="3"/>
                      <a:pt x="14" y="5"/>
                      <a:pt x="15" y="7"/>
                    </a:cubicBezTo>
                    <a:cubicBezTo>
                      <a:pt x="14" y="7"/>
                      <a:pt x="13" y="7"/>
                      <a:pt x="12" y="7"/>
                    </a:cubicBezTo>
                    <a:cubicBezTo>
                      <a:pt x="10" y="5"/>
                      <a:pt x="12" y="7"/>
                      <a:pt x="4" y="8"/>
                    </a:cubicBezTo>
                    <a:cubicBezTo>
                      <a:pt x="3" y="7"/>
                      <a:pt x="2" y="7"/>
                      <a:pt x="0" y="6"/>
                    </a:cubicBezTo>
                    <a:cubicBezTo>
                      <a:pt x="2" y="5"/>
                      <a:pt x="3" y="3"/>
                      <a:pt x="4" y="1"/>
                    </a:cubicBezTo>
                    <a:cubicBezTo>
                      <a:pt x="6" y="1"/>
                      <a:pt x="9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6" name="Freeform 251"/>
              <p:cNvSpPr/>
              <p:nvPr/>
            </p:nvSpPr>
            <p:spPr bwMode="auto">
              <a:xfrm>
                <a:off x="3819" y="2155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0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2" y="2"/>
                      <a:pt x="1" y="3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7" name="Freeform 252"/>
              <p:cNvSpPr/>
              <p:nvPr/>
            </p:nvSpPr>
            <p:spPr bwMode="auto">
              <a:xfrm>
                <a:off x="3833" y="215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8" name="Freeform 253"/>
              <p:cNvSpPr/>
              <p:nvPr/>
            </p:nvSpPr>
            <p:spPr bwMode="auto">
              <a:xfrm>
                <a:off x="4302" y="215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9" name="Freeform 254"/>
              <p:cNvSpPr/>
              <p:nvPr/>
            </p:nvSpPr>
            <p:spPr bwMode="auto">
              <a:xfrm>
                <a:off x="4001" y="215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0" name="Freeform 255"/>
              <p:cNvSpPr/>
              <p:nvPr/>
            </p:nvSpPr>
            <p:spPr bwMode="auto">
              <a:xfrm>
                <a:off x="4210" y="215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1" name="Freeform 256"/>
              <p:cNvSpPr/>
              <p:nvPr/>
            </p:nvSpPr>
            <p:spPr bwMode="auto">
              <a:xfrm>
                <a:off x="2844" y="2160"/>
                <a:ext cx="12" cy="15"/>
              </a:xfrm>
              <a:custGeom>
                <a:avLst/>
                <a:gdLst>
                  <a:gd name="T0" fmla="*/ 2 w 5"/>
                  <a:gd name="T1" fmla="*/ 0 h 6"/>
                  <a:gd name="T2" fmla="*/ 5 w 5"/>
                  <a:gd name="T3" fmla="*/ 0 h 6"/>
                  <a:gd name="T4" fmla="*/ 2 w 5"/>
                  <a:gd name="T5" fmla="*/ 6 h 6"/>
                  <a:gd name="T6" fmla="*/ 0 w 5"/>
                  <a:gd name="T7" fmla="*/ 5 h 6"/>
                  <a:gd name="T8" fmla="*/ 2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3" y="5"/>
                      <a:pt x="5" y="3"/>
                      <a:pt x="2" y="6"/>
                    </a:cubicBezTo>
                    <a:cubicBezTo>
                      <a:pt x="2" y="6"/>
                      <a:pt x="1" y="5"/>
                      <a:pt x="0" y="5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2" name="Freeform 257"/>
              <p:cNvSpPr/>
              <p:nvPr/>
            </p:nvSpPr>
            <p:spPr bwMode="auto">
              <a:xfrm>
                <a:off x="3916" y="2160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3" name="Freeform 258"/>
              <p:cNvSpPr/>
              <p:nvPr/>
            </p:nvSpPr>
            <p:spPr bwMode="auto">
              <a:xfrm>
                <a:off x="4065" y="2160"/>
                <a:ext cx="10" cy="10"/>
              </a:xfrm>
              <a:custGeom>
                <a:avLst/>
                <a:gdLst>
                  <a:gd name="T0" fmla="*/ 1 w 4"/>
                  <a:gd name="T1" fmla="*/ 0 h 4"/>
                  <a:gd name="T2" fmla="*/ 4 w 4"/>
                  <a:gd name="T3" fmla="*/ 0 h 4"/>
                  <a:gd name="T4" fmla="*/ 1 w 4"/>
                  <a:gd name="T5" fmla="*/ 4 h 4"/>
                  <a:gd name="T6" fmla="*/ 2 w 4"/>
                  <a:gd name="T7" fmla="*/ 2 h 4"/>
                  <a:gd name="T8" fmla="*/ 0 w 4"/>
                  <a:gd name="T9" fmla="*/ 2 h 4"/>
                  <a:gd name="T10" fmla="*/ 1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3"/>
                      <a:pt x="3" y="2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4" name="Freeform 259"/>
              <p:cNvSpPr/>
              <p:nvPr/>
            </p:nvSpPr>
            <p:spPr bwMode="auto">
              <a:xfrm>
                <a:off x="4684" y="216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5" name="Freeform 260"/>
              <p:cNvSpPr/>
              <p:nvPr/>
            </p:nvSpPr>
            <p:spPr bwMode="auto">
              <a:xfrm>
                <a:off x="4034" y="2162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6" name="Freeform 261"/>
              <p:cNvSpPr/>
              <p:nvPr/>
            </p:nvSpPr>
            <p:spPr bwMode="auto">
              <a:xfrm>
                <a:off x="4321" y="216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1" y="0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7" name="Freeform 262"/>
              <p:cNvSpPr/>
              <p:nvPr/>
            </p:nvSpPr>
            <p:spPr bwMode="auto">
              <a:xfrm>
                <a:off x="3812" y="2165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2"/>
                      <a:pt x="2" y="2"/>
                      <a:pt x="4" y="3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8" name="Freeform 263"/>
              <p:cNvSpPr/>
              <p:nvPr/>
            </p:nvSpPr>
            <p:spPr bwMode="auto">
              <a:xfrm>
                <a:off x="3923" y="216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9" name="Freeform 264"/>
              <p:cNvSpPr/>
              <p:nvPr/>
            </p:nvSpPr>
            <p:spPr bwMode="auto">
              <a:xfrm>
                <a:off x="4122" y="216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0" name="Freeform 265"/>
              <p:cNvSpPr/>
              <p:nvPr/>
            </p:nvSpPr>
            <p:spPr bwMode="auto">
              <a:xfrm>
                <a:off x="2847" y="2175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1" name="Freeform 266"/>
              <p:cNvSpPr/>
              <p:nvPr/>
            </p:nvSpPr>
            <p:spPr bwMode="auto">
              <a:xfrm>
                <a:off x="4008" y="2175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2" name="Freeform 267"/>
              <p:cNvSpPr/>
              <p:nvPr/>
            </p:nvSpPr>
            <p:spPr bwMode="auto">
              <a:xfrm>
                <a:off x="4328" y="2175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3" name="Freeform 268"/>
              <p:cNvSpPr/>
              <p:nvPr/>
            </p:nvSpPr>
            <p:spPr bwMode="auto">
              <a:xfrm>
                <a:off x="4694" y="2175"/>
                <a:ext cx="19" cy="2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1 h 1"/>
                  <a:gd name="T4" fmla="*/ 0 w 8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cubicBezTo>
                      <a:pt x="2" y="0"/>
                      <a:pt x="5" y="1"/>
                      <a:pt x="8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4" name="Freeform 269"/>
              <p:cNvSpPr/>
              <p:nvPr/>
            </p:nvSpPr>
            <p:spPr bwMode="auto">
              <a:xfrm>
                <a:off x="3963" y="2177"/>
                <a:ext cx="19" cy="12"/>
              </a:xfrm>
              <a:custGeom>
                <a:avLst/>
                <a:gdLst>
                  <a:gd name="T0" fmla="*/ 4 w 8"/>
                  <a:gd name="T1" fmla="*/ 0 h 5"/>
                  <a:gd name="T2" fmla="*/ 0 w 8"/>
                  <a:gd name="T3" fmla="*/ 5 h 5"/>
                  <a:gd name="T4" fmla="*/ 1 w 8"/>
                  <a:gd name="T5" fmla="*/ 5 h 5"/>
                  <a:gd name="T6" fmla="*/ 8 w 8"/>
                  <a:gd name="T7" fmla="*/ 2 h 5"/>
                  <a:gd name="T8" fmla="*/ 8 w 8"/>
                  <a:gd name="T9" fmla="*/ 1 h 5"/>
                  <a:gd name="T10" fmla="*/ 4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4"/>
                      <a:pt x="6" y="3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5" name="Freeform 270"/>
              <p:cNvSpPr/>
              <p:nvPr/>
            </p:nvSpPr>
            <p:spPr bwMode="auto">
              <a:xfrm>
                <a:off x="3987" y="2177"/>
                <a:ext cx="19" cy="14"/>
              </a:xfrm>
              <a:custGeom>
                <a:avLst/>
                <a:gdLst>
                  <a:gd name="T0" fmla="*/ 1 w 8"/>
                  <a:gd name="T1" fmla="*/ 0 h 6"/>
                  <a:gd name="T2" fmla="*/ 0 w 8"/>
                  <a:gd name="T3" fmla="*/ 6 h 6"/>
                  <a:gd name="T4" fmla="*/ 8 w 8"/>
                  <a:gd name="T5" fmla="*/ 3 h 6"/>
                  <a:gd name="T6" fmla="*/ 8 w 8"/>
                  <a:gd name="T7" fmla="*/ 2 h 6"/>
                  <a:gd name="T8" fmla="*/ 1 w 8"/>
                  <a:gd name="T9" fmla="*/ 3 h 6"/>
                  <a:gd name="T10" fmla="*/ 2 w 8"/>
                  <a:gd name="T11" fmla="*/ 1 h 6"/>
                  <a:gd name="T12" fmla="*/ 1 w 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1" y="0"/>
                    </a:moveTo>
                    <a:cubicBezTo>
                      <a:pt x="1" y="2"/>
                      <a:pt x="1" y="4"/>
                      <a:pt x="0" y="6"/>
                    </a:cubicBezTo>
                    <a:cubicBezTo>
                      <a:pt x="3" y="5"/>
                      <a:pt x="5" y="4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5" y="2"/>
                      <a:pt x="5" y="2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6" name="Freeform 271"/>
              <p:cNvSpPr/>
              <p:nvPr/>
            </p:nvSpPr>
            <p:spPr bwMode="auto">
              <a:xfrm>
                <a:off x="4366" y="217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1"/>
                      <a:pt x="1" y="0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7" name="Freeform 272"/>
              <p:cNvSpPr/>
              <p:nvPr/>
            </p:nvSpPr>
            <p:spPr bwMode="auto">
              <a:xfrm>
                <a:off x="3951" y="217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8" name="Freeform 273"/>
              <p:cNvSpPr/>
              <p:nvPr/>
            </p:nvSpPr>
            <p:spPr bwMode="auto">
              <a:xfrm>
                <a:off x="3899" y="2182"/>
                <a:ext cx="7" cy="9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4 h 4"/>
                  <a:gd name="T4" fmla="*/ 3 w 3"/>
                  <a:gd name="T5" fmla="*/ 1 h 4"/>
                  <a:gd name="T6" fmla="*/ 1 w 3"/>
                  <a:gd name="T7" fmla="*/ 1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9" name="Freeform 274"/>
              <p:cNvSpPr/>
              <p:nvPr/>
            </p:nvSpPr>
            <p:spPr bwMode="auto">
              <a:xfrm>
                <a:off x="4030" y="2182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1"/>
                      <a:pt x="2" y="1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0" name="Freeform 275"/>
              <p:cNvSpPr/>
              <p:nvPr/>
            </p:nvSpPr>
            <p:spPr bwMode="auto">
              <a:xfrm>
                <a:off x="4603" y="218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1" name="Freeform 276"/>
              <p:cNvSpPr/>
              <p:nvPr/>
            </p:nvSpPr>
            <p:spPr bwMode="auto">
              <a:xfrm>
                <a:off x="4641" y="218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2" name="Freeform 277"/>
              <p:cNvSpPr/>
              <p:nvPr/>
            </p:nvSpPr>
            <p:spPr bwMode="auto">
              <a:xfrm>
                <a:off x="3935" y="218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1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3" name="Freeform 278"/>
              <p:cNvSpPr/>
              <p:nvPr/>
            </p:nvSpPr>
            <p:spPr bwMode="auto">
              <a:xfrm>
                <a:off x="4068" y="218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7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2" y="0"/>
                      <a:pt x="5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4" name="Freeform 279"/>
              <p:cNvSpPr/>
              <p:nvPr/>
            </p:nvSpPr>
            <p:spPr bwMode="auto">
              <a:xfrm>
                <a:off x="3994" y="2187"/>
                <a:ext cx="19" cy="16"/>
              </a:xfrm>
              <a:custGeom>
                <a:avLst/>
                <a:gdLst>
                  <a:gd name="T0" fmla="*/ 5 w 8"/>
                  <a:gd name="T1" fmla="*/ 0 h 7"/>
                  <a:gd name="T2" fmla="*/ 0 w 8"/>
                  <a:gd name="T3" fmla="*/ 4 h 7"/>
                  <a:gd name="T4" fmla="*/ 3 w 8"/>
                  <a:gd name="T5" fmla="*/ 7 h 7"/>
                  <a:gd name="T6" fmla="*/ 8 w 8"/>
                  <a:gd name="T7" fmla="*/ 2 h 7"/>
                  <a:gd name="T8" fmla="*/ 7 w 8"/>
                  <a:gd name="T9" fmla="*/ 0 h 7"/>
                  <a:gd name="T10" fmla="*/ 5 w 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cubicBezTo>
                      <a:pt x="3" y="1"/>
                      <a:pt x="2" y="2"/>
                      <a:pt x="0" y="4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4" y="5"/>
                      <a:pt x="6" y="3"/>
                      <a:pt x="8" y="2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5" name="Freeform 280"/>
              <p:cNvSpPr/>
              <p:nvPr/>
            </p:nvSpPr>
            <p:spPr bwMode="auto">
              <a:xfrm>
                <a:off x="4023" y="2187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6" name="Freeform 281"/>
              <p:cNvSpPr/>
              <p:nvPr/>
            </p:nvSpPr>
            <p:spPr bwMode="auto">
              <a:xfrm>
                <a:off x="4272" y="2187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7" name="Freeform 282"/>
              <p:cNvSpPr/>
              <p:nvPr/>
            </p:nvSpPr>
            <p:spPr bwMode="auto">
              <a:xfrm>
                <a:off x="4281" y="2187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8" name="Freeform 283"/>
              <p:cNvSpPr/>
              <p:nvPr/>
            </p:nvSpPr>
            <p:spPr bwMode="auto">
              <a:xfrm>
                <a:off x="3866" y="218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9" name="Freeform 284"/>
              <p:cNvSpPr/>
              <p:nvPr/>
            </p:nvSpPr>
            <p:spPr bwMode="auto">
              <a:xfrm>
                <a:off x="3980" y="2189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2 w 4"/>
                  <a:gd name="T5" fmla="*/ 2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2" y="3"/>
                      <a:pt x="1" y="2"/>
                      <a:pt x="4" y="4"/>
                    </a:cubicBezTo>
                    <a:cubicBezTo>
                      <a:pt x="4" y="3"/>
                      <a:pt x="3" y="2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0" name="Freeform 285"/>
              <p:cNvSpPr/>
              <p:nvPr/>
            </p:nvSpPr>
            <p:spPr bwMode="auto">
              <a:xfrm>
                <a:off x="3968" y="2191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1 w 4"/>
                  <a:gd name="T5" fmla="*/ 4 h 4"/>
                  <a:gd name="T6" fmla="*/ 4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4" y="2"/>
                      <a:pt x="3" y="3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1" name="Freeform 286"/>
              <p:cNvSpPr/>
              <p:nvPr/>
            </p:nvSpPr>
            <p:spPr bwMode="auto">
              <a:xfrm>
                <a:off x="4089" y="219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2" name="Freeform 287"/>
              <p:cNvSpPr/>
              <p:nvPr/>
            </p:nvSpPr>
            <p:spPr bwMode="auto">
              <a:xfrm>
                <a:off x="4231" y="2191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3" name="Freeform 288"/>
              <p:cNvSpPr/>
              <p:nvPr/>
            </p:nvSpPr>
            <p:spPr bwMode="auto">
              <a:xfrm>
                <a:off x="3906" y="2194"/>
                <a:ext cx="17" cy="12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2 h 5"/>
                  <a:gd name="T4" fmla="*/ 2 w 7"/>
                  <a:gd name="T5" fmla="*/ 5 h 5"/>
                  <a:gd name="T6" fmla="*/ 6 w 7"/>
                  <a:gd name="T7" fmla="*/ 5 h 5"/>
                  <a:gd name="T8" fmla="*/ 7 w 7"/>
                  <a:gd name="T9" fmla="*/ 3 h 5"/>
                  <a:gd name="T10" fmla="*/ 6 w 7"/>
                  <a:gd name="T11" fmla="*/ 0 h 5"/>
                  <a:gd name="T12" fmla="*/ 5 w 7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5" y="4"/>
                      <a:pt x="4" y="4"/>
                      <a:pt x="6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4" name="Freeform 289"/>
              <p:cNvSpPr/>
              <p:nvPr/>
            </p:nvSpPr>
            <p:spPr bwMode="auto">
              <a:xfrm>
                <a:off x="3956" y="2194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3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1"/>
                      <a:pt x="1" y="3"/>
                      <a:pt x="0" y="5"/>
                    </a:cubicBezTo>
                    <a:cubicBezTo>
                      <a:pt x="1" y="4"/>
                      <a:pt x="2" y="3"/>
                      <a:pt x="4" y="3"/>
                    </a:cubicBezTo>
                    <a:cubicBezTo>
                      <a:pt x="3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5" name="Freeform 290"/>
              <p:cNvSpPr/>
              <p:nvPr/>
            </p:nvSpPr>
            <p:spPr bwMode="auto">
              <a:xfrm>
                <a:off x="4627" y="219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6" name="Freeform 291"/>
              <p:cNvSpPr/>
              <p:nvPr/>
            </p:nvSpPr>
            <p:spPr bwMode="auto">
              <a:xfrm>
                <a:off x="4637" y="219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7" name="Freeform 292"/>
              <p:cNvSpPr/>
              <p:nvPr/>
            </p:nvSpPr>
            <p:spPr bwMode="auto">
              <a:xfrm>
                <a:off x="3895" y="2196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8" name="Freeform 293"/>
              <p:cNvSpPr/>
              <p:nvPr/>
            </p:nvSpPr>
            <p:spPr bwMode="auto">
              <a:xfrm>
                <a:off x="4222" y="2196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0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9" name="Freeform 294"/>
              <p:cNvSpPr/>
              <p:nvPr/>
            </p:nvSpPr>
            <p:spPr bwMode="auto">
              <a:xfrm>
                <a:off x="4580" y="2196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4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0" name="Freeform 295"/>
              <p:cNvSpPr/>
              <p:nvPr/>
            </p:nvSpPr>
            <p:spPr bwMode="auto">
              <a:xfrm>
                <a:off x="4596" y="219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1" name="Freeform 296"/>
              <p:cNvSpPr/>
              <p:nvPr/>
            </p:nvSpPr>
            <p:spPr bwMode="auto">
              <a:xfrm>
                <a:off x="4603" y="2196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2" name="Freeform 297"/>
              <p:cNvSpPr/>
              <p:nvPr/>
            </p:nvSpPr>
            <p:spPr bwMode="auto">
              <a:xfrm>
                <a:off x="3885" y="2199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3 h 3"/>
                  <a:gd name="T4" fmla="*/ 3 w 3"/>
                  <a:gd name="T5" fmla="*/ 3 h 3"/>
                  <a:gd name="T6" fmla="*/ 3 w 3"/>
                  <a:gd name="T7" fmla="*/ 2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3" name="Freeform 298"/>
              <p:cNvSpPr/>
              <p:nvPr/>
            </p:nvSpPr>
            <p:spPr bwMode="auto">
              <a:xfrm>
                <a:off x="3911" y="2199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4" name="Freeform 299"/>
              <p:cNvSpPr/>
              <p:nvPr/>
            </p:nvSpPr>
            <p:spPr bwMode="auto">
              <a:xfrm>
                <a:off x="3944" y="2199"/>
                <a:ext cx="10" cy="7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3 h 3"/>
                  <a:gd name="T4" fmla="*/ 2 w 4"/>
                  <a:gd name="T5" fmla="*/ 2 h 3"/>
                  <a:gd name="T6" fmla="*/ 4 w 4"/>
                  <a:gd name="T7" fmla="*/ 2 h 3"/>
                  <a:gd name="T8" fmla="*/ 3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1" y="3"/>
                      <a:pt x="0" y="0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5" name="Freeform 300"/>
              <p:cNvSpPr/>
              <p:nvPr/>
            </p:nvSpPr>
            <p:spPr bwMode="auto">
              <a:xfrm>
                <a:off x="4061" y="2199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6" name="Freeform 301"/>
              <p:cNvSpPr/>
              <p:nvPr/>
            </p:nvSpPr>
            <p:spPr bwMode="auto">
              <a:xfrm>
                <a:off x="4523" y="2199"/>
                <a:ext cx="9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7" name="Freeform 302"/>
              <p:cNvSpPr/>
              <p:nvPr/>
            </p:nvSpPr>
            <p:spPr bwMode="auto">
              <a:xfrm>
                <a:off x="4563" y="2199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8" name="Freeform 303"/>
              <p:cNvSpPr/>
              <p:nvPr/>
            </p:nvSpPr>
            <p:spPr bwMode="auto">
              <a:xfrm>
                <a:off x="3878" y="220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9" name="Freeform 304"/>
              <p:cNvSpPr/>
              <p:nvPr/>
            </p:nvSpPr>
            <p:spPr bwMode="auto">
              <a:xfrm>
                <a:off x="3925" y="2201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3" y="2"/>
                      <a:pt x="2" y="1"/>
                      <a:pt x="5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0" name="Freeform 305"/>
              <p:cNvSpPr/>
              <p:nvPr/>
            </p:nvSpPr>
            <p:spPr bwMode="auto">
              <a:xfrm>
                <a:off x="4006" y="220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2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1" name="Freeform 306"/>
              <p:cNvSpPr/>
              <p:nvPr/>
            </p:nvSpPr>
            <p:spPr bwMode="auto">
              <a:xfrm>
                <a:off x="4506" y="220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2" name="Freeform 307"/>
              <p:cNvSpPr/>
              <p:nvPr/>
            </p:nvSpPr>
            <p:spPr bwMode="auto">
              <a:xfrm>
                <a:off x="3869" y="220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3" name="Freeform 308"/>
              <p:cNvSpPr/>
              <p:nvPr/>
            </p:nvSpPr>
            <p:spPr bwMode="auto">
              <a:xfrm>
                <a:off x="3897" y="2203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2" y="0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4" name="Freeform 309"/>
              <p:cNvSpPr/>
              <p:nvPr/>
            </p:nvSpPr>
            <p:spPr bwMode="auto">
              <a:xfrm>
                <a:off x="4020" y="2203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0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5" name="Freeform 310"/>
              <p:cNvSpPr/>
              <p:nvPr/>
            </p:nvSpPr>
            <p:spPr bwMode="auto">
              <a:xfrm>
                <a:off x="4034" y="2203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3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2 h 4"/>
                  <a:gd name="T10" fmla="*/ 0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6" name="Freeform 311"/>
              <p:cNvSpPr/>
              <p:nvPr/>
            </p:nvSpPr>
            <p:spPr bwMode="auto">
              <a:xfrm>
                <a:off x="4077" y="2203"/>
                <a:ext cx="17" cy="10"/>
              </a:xfrm>
              <a:custGeom>
                <a:avLst/>
                <a:gdLst>
                  <a:gd name="T0" fmla="*/ 3 w 7"/>
                  <a:gd name="T1" fmla="*/ 0 h 4"/>
                  <a:gd name="T2" fmla="*/ 7 w 7"/>
                  <a:gd name="T3" fmla="*/ 1 h 4"/>
                  <a:gd name="T4" fmla="*/ 5 w 7"/>
                  <a:gd name="T5" fmla="*/ 3 h 4"/>
                  <a:gd name="T6" fmla="*/ 1 w 7"/>
                  <a:gd name="T7" fmla="*/ 4 h 4"/>
                  <a:gd name="T8" fmla="*/ 0 w 7"/>
                  <a:gd name="T9" fmla="*/ 2 h 4"/>
                  <a:gd name="T10" fmla="*/ 0 w 7"/>
                  <a:gd name="T11" fmla="*/ 1 h 4"/>
                  <a:gd name="T12" fmla="*/ 3 w 7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6" y="1"/>
                      <a:pt x="4" y="1"/>
                      <a:pt x="7" y="1"/>
                    </a:cubicBezTo>
                    <a:cubicBezTo>
                      <a:pt x="6" y="3"/>
                      <a:pt x="7" y="2"/>
                      <a:pt x="5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7" name="Freeform 312"/>
              <p:cNvSpPr/>
              <p:nvPr/>
            </p:nvSpPr>
            <p:spPr bwMode="auto">
              <a:xfrm>
                <a:off x="2868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8" name="Freeform 313"/>
              <p:cNvSpPr/>
              <p:nvPr/>
            </p:nvSpPr>
            <p:spPr bwMode="auto">
              <a:xfrm>
                <a:off x="3850" y="2206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9" name="Freeform 314"/>
              <p:cNvSpPr/>
              <p:nvPr/>
            </p:nvSpPr>
            <p:spPr bwMode="auto">
              <a:xfrm>
                <a:off x="4044" y="2206"/>
                <a:ext cx="17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5 w 7"/>
                  <a:gd name="T5" fmla="*/ 1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5" y="1"/>
                      <a:pt x="5" y="0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0" name="Freeform 315"/>
              <p:cNvSpPr/>
              <p:nvPr/>
            </p:nvSpPr>
            <p:spPr bwMode="auto">
              <a:xfrm>
                <a:off x="4061" y="2206"/>
                <a:ext cx="11" cy="5"/>
              </a:xfrm>
              <a:custGeom>
                <a:avLst/>
                <a:gdLst>
                  <a:gd name="T0" fmla="*/ 1 w 5"/>
                  <a:gd name="T1" fmla="*/ 0 h 2"/>
                  <a:gd name="T2" fmla="*/ 5 w 5"/>
                  <a:gd name="T3" fmla="*/ 0 h 2"/>
                  <a:gd name="T4" fmla="*/ 5 w 5"/>
                  <a:gd name="T5" fmla="*/ 0 h 2"/>
                  <a:gd name="T6" fmla="*/ 4 w 5"/>
                  <a:gd name="T7" fmla="*/ 2 h 2"/>
                  <a:gd name="T8" fmla="*/ 0 w 5"/>
                  <a:gd name="T9" fmla="*/ 2 h 2"/>
                  <a:gd name="T10" fmla="*/ 1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1" name="Freeform 316"/>
              <p:cNvSpPr/>
              <p:nvPr/>
            </p:nvSpPr>
            <p:spPr bwMode="auto">
              <a:xfrm>
                <a:off x="4096" y="2206"/>
                <a:ext cx="26" cy="5"/>
              </a:xfrm>
              <a:custGeom>
                <a:avLst/>
                <a:gdLst>
                  <a:gd name="T0" fmla="*/ 1 w 11"/>
                  <a:gd name="T1" fmla="*/ 0 h 2"/>
                  <a:gd name="T2" fmla="*/ 11 w 11"/>
                  <a:gd name="T3" fmla="*/ 0 h 2"/>
                  <a:gd name="T4" fmla="*/ 11 w 11"/>
                  <a:gd name="T5" fmla="*/ 0 h 2"/>
                  <a:gd name="T6" fmla="*/ 0 w 11"/>
                  <a:gd name="T7" fmla="*/ 2 h 2"/>
                  <a:gd name="T8" fmla="*/ 1 w 1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">
                    <a:moveTo>
                      <a:pt x="1" y="0"/>
                    </a:moveTo>
                    <a:cubicBezTo>
                      <a:pt x="5" y="0"/>
                      <a:pt x="8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2" name="Freeform 317"/>
              <p:cNvSpPr/>
              <p:nvPr/>
            </p:nvSpPr>
            <p:spPr bwMode="auto">
              <a:xfrm>
                <a:off x="4160" y="2206"/>
                <a:ext cx="12" cy="5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2 h 2"/>
                  <a:gd name="T4" fmla="*/ 0 w 5"/>
                  <a:gd name="T5" fmla="*/ 2 h 2"/>
                  <a:gd name="T6" fmla="*/ 3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cubicBezTo>
                      <a:pt x="4" y="1"/>
                      <a:pt x="4" y="2"/>
                      <a:pt x="5" y="2"/>
                    </a:cubicBezTo>
                    <a:cubicBezTo>
                      <a:pt x="3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3" name="Freeform 318"/>
              <p:cNvSpPr/>
              <p:nvPr/>
            </p:nvSpPr>
            <p:spPr bwMode="auto">
              <a:xfrm>
                <a:off x="4179" y="2206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4" name="Freeform 319"/>
              <p:cNvSpPr/>
              <p:nvPr/>
            </p:nvSpPr>
            <p:spPr bwMode="auto">
              <a:xfrm>
                <a:off x="4186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5" name="Freeform 320"/>
              <p:cNvSpPr/>
              <p:nvPr/>
            </p:nvSpPr>
            <p:spPr bwMode="auto">
              <a:xfrm>
                <a:off x="4573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6" name="Freeform 321"/>
              <p:cNvSpPr/>
              <p:nvPr/>
            </p:nvSpPr>
            <p:spPr bwMode="auto">
              <a:xfrm>
                <a:off x="4689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7" name="Freeform 322"/>
              <p:cNvSpPr/>
              <p:nvPr/>
            </p:nvSpPr>
            <p:spPr bwMode="auto">
              <a:xfrm>
                <a:off x="3887" y="220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8" name="Freeform 323"/>
              <p:cNvSpPr/>
              <p:nvPr/>
            </p:nvSpPr>
            <p:spPr bwMode="auto">
              <a:xfrm>
                <a:off x="2885" y="221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2 h 3"/>
                  <a:gd name="T4" fmla="*/ 3 w 3"/>
                  <a:gd name="T5" fmla="*/ 3 h 3"/>
                  <a:gd name="T6" fmla="*/ 3 w 3"/>
                  <a:gd name="T7" fmla="*/ 0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9" name="Freeform 324"/>
              <p:cNvSpPr/>
              <p:nvPr/>
            </p:nvSpPr>
            <p:spPr bwMode="auto">
              <a:xfrm>
                <a:off x="2847" y="22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0" name="Freeform 325"/>
              <p:cNvSpPr/>
              <p:nvPr/>
            </p:nvSpPr>
            <p:spPr bwMode="auto">
              <a:xfrm>
                <a:off x="3053" y="221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1" name="Freeform 326"/>
              <p:cNvSpPr/>
              <p:nvPr/>
            </p:nvSpPr>
            <p:spPr bwMode="auto">
              <a:xfrm>
                <a:off x="3980" y="2213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2" name="Freeform 327"/>
              <p:cNvSpPr/>
              <p:nvPr/>
            </p:nvSpPr>
            <p:spPr bwMode="auto">
              <a:xfrm>
                <a:off x="4219" y="2213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3 w 4"/>
                  <a:gd name="T5" fmla="*/ 3 h 3"/>
                  <a:gd name="T6" fmla="*/ 0 w 4"/>
                  <a:gd name="T7" fmla="*/ 2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3" name="Freeform 328"/>
              <p:cNvSpPr/>
              <p:nvPr/>
            </p:nvSpPr>
            <p:spPr bwMode="auto">
              <a:xfrm>
                <a:off x="4374" y="2213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1 h 3"/>
                  <a:gd name="T4" fmla="*/ 3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4" name="Freeform 329"/>
              <p:cNvSpPr/>
              <p:nvPr/>
            </p:nvSpPr>
            <p:spPr bwMode="auto">
              <a:xfrm>
                <a:off x="4841" y="221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5" name="Freeform 330"/>
              <p:cNvSpPr/>
              <p:nvPr/>
            </p:nvSpPr>
            <p:spPr bwMode="auto">
              <a:xfrm>
                <a:off x="3968" y="2215"/>
                <a:ext cx="7" cy="3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6" name="Freeform 331"/>
              <p:cNvSpPr/>
              <p:nvPr/>
            </p:nvSpPr>
            <p:spPr bwMode="auto">
              <a:xfrm>
                <a:off x="4184" y="2215"/>
                <a:ext cx="24" cy="8"/>
              </a:xfrm>
              <a:custGeom>
                <a:avLst/>
                <a:gdLst>
                  <a:gd name="T0" fmla="*/ 7 w 10"/>
                  <a:gd name="T1" fmla="*/ 0 h 3"/>
                  <a:gd name="T2" fmla="*/ 10 w 10"/>
                  <a:gd name="T3" fmla="*/ 0 h 3"/>
                  <a:gd name="T4" fmla="*/ 9 w 10"/>
                  <a:gd name="T5" fmla="*/ 2 h 3"/>
                  <a:gd name="T6" fmla="*/ 0 w 10"/>
                  <a:gd name="T7" fmla="*/ 3 h 3"/>
                  <a:gd name="T8" fmla="*/ 0 w 10"/>
                  <a:gd name="T9" fmla="*/ 1 h 3"/>
                  <a:gd name="T10" fmla="*/ 7 w 10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">
                    <a:moveTo>
                      <a:pt x="7" y="0"/>
                    </a:moveTo>
                    <a:cubicBezTo>
                      <a:pt x="8" y="0"/>
                      <a:pt x="9" y="0"/>
                      <a:pt x="10" y="0"/>
                    </a:cubicBezTo>
                    <a:cubicBezTo>
                      <a:pt x="10" y="1"/>
                      <a:pt x="10" y="2"/>
                      <a:pt x="9" y="2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2" y="1"/>
                      <a:pt x="4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7" name="Freeform 332"/>
              <p:cNvSpPr/>
              <p:nvPr/>
            </p:nvSpPr>
            <p:spPr bwMode="auto">
              <a:xfrm>
                <a:off x="4333" y="2215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2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8" name="Freeform 333"/>
              <p:cNvSpPr/>
              <p:nvPr/>
            </p:nvSpPr>
            <p:spPr bwMode="auto">
              <a:xfrm>
                <a:off x="4352" y="221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9" name="Freeform 334"/>
              <p:cNvSpPr/>
              <p:nvPr/>
            </p:nvSpPr>
            <p:spPr bwMode="auto">
              <a:xfrm>
                <a:off x="4359" y="221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0" name="Freeform 335"/>
              <p:cNvSpPr/>
              <p:nvPr/>
            </p:nvSpPr>
            <p:spPr bwMode="auto">
              <a:xfrm>
                <a:off x="4397" y="221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1" name="Freeform 336"/>
              <p:cNvSpPr/>
              <p:nvPr/>
            </p:nvSpPr>
            <p:spPr bwMode="auto">
              <a:xfrm>
                <a:off x="4518" y="2215"/>
                <a:ext cx="19" cy="8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2 h 3"/>
                  <a:gd name="T4" fmla="*/ 2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6" y="1"/>
                      <a:pt x="6" y="1"/>
                      <a:pt x="8" y="2"/>
                    </a:cubicBezTo>
                    <a:cubicBezTo>
                      <a:pt x="5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2" name="Freeform 337"/>
              <p:cNvSpPr/>
              <p:nvPr/>
            </p:nvSpPr>
            <p:spPr bwMode="auto">
              <a:xfrm>
                <a:off x="2880" y="2218"/>
                <a:ext cx="9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3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2"/>
                      <a:pt x="2" y="2"/>
                      <a:pt x="4" y="3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3" name="Freeform 338"/>
              <p:cNvSpPr/>
              <p:nvPr/>
            </p:nvSpPr>
            <p:spPr bwMode="auto">
              <a:xfrm>
                <a:off x="4452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4" name="Freeform 339"/>
              <p:cNvSpPr/>
              <p:nvPr/>
            </p:nvSpPr>
            <p:spPr bwMode="auto">
              <a:xfrm>
                <a:off x="4473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5" name="Freeform 340"/>
              <p:cNvSpPr/>
              <p:nvPr/>
            </p:nvSpPr>
            <p:spPr bwMode="auto">
              <a:xfrm>
                <a:off x="4684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6" name="Freeform 341"/>
              <p:cNvSpPr/>
              <p:nvPr/>
            </p:nvSpPr>
            <p:spPr bwMode="auto">
              <a:xfrm>
                <a:off x="4160" y="2220"/>
                <a:ext cx="19" cy="8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0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cubicBezTo>
                      <a:pt x="3" y="1"/>
                      <a:pt x="5" y="1"/>
                      <a:pt x="8" y="1"/>
                    </a:cubicBezTo>
                    <a:cubicBezTo>
                      <a:pt x="4" y="1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7" name="Freeform 342"/>
              <p:cNvSpPr/>
              <p:nvPr/>
            </p:nvSpPr>
            <p:spPr bwMode="auto">
              <a:xfrm>
                <a:off x="4774" y="222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8" name="Freeform 343"/>
              <p:cNvSpPr/>
              <p:nvPr/>
            </p:nvSpPr>
            <p:spPr bwMode="auto">
              <a:xfrm>
                <a:off x="4786" y="222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9" name="Freeform 344"/>
              <p:cNvSpPr/>
              <p:nvPr/>
            </p:nvSpPr>
            <p:spPr bwMode="auto">
              <a:xfrm>
                <a:off x="4065" y="222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0" name="Freeform 345"/>
              <p:cNvSpPr/>
              <p:nvPr/>
            </p:nvSpPr>
            <p:spPr bwMode="auto">
              <a:xfrm>
                <a:off x="2844" y="2225"/>
                <a:ext cx="10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0 h 3"/>
                  <a:gd name="T4" fmla="*/ 0 w 4"/>
                  <a:gd name="T5" fmla="*/ 3 h 3"/>
                  <a:gd name="T6" fmla="*/ 2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0"/>
                      <a:pt x="4" y="0"/>
                    </a:cubicBezTo>
                    <a:cubicBezTo>
                      <a:pt x="2" y="3"/>
                      <a:pt x="4" y="2"/>
                      <a:pt x="0" y="3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1" name="Freeform 346"/>
              <p:cNvSpPr/>
              <p:nvPr/>
            </p:nvSpPr>
            <p:spPr bwMode="auto">
              <a:xfrm>
                <a:off x="3769" y="2228"/>
                <a:ext cx="38" cy="9"/>
              </a:xfrm>
              <a:custGeom>
                <a:avLst/>
                <a:gdLst>
                  <a:gd name="T0" fmla="*/ 6 w 16"/>
                  <a:gd name="T1" fmla="*/ 0 h 4"/>
                  <a:gd name="T2" fmla="*/ 0 w 16"/>
                  <a:gd name="T3" fmla="*/ 4 h 4"/>
                  <a:gd name="T4" fmla="*/ 2 w 16"/>
                  <a:gd name="T5" fmla="*/ 3 h 4"/>
                  <a:gd name="T6" fmla="*/ 16 w 16"/>
                  <a:gd name="T7" fmla="*/ 3 h 4"/>
                  <a:gd name="T8" fmla="*/ 12 w 16"/>
                  <a:gd name="T9" fmla="*/ 0 h 4"/>
                  <a:gd name="T10" fmla="*/ 7 w 16"/>
                  <a:gd name="T11" fmla="*/ 3 h 4"/>
                  <a:gd name="T12" fmla="*/ 6 w 1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6" y="0"/>
                    </a:moveTo>
                    <a:cubicBezTo>
                      <a:pt x="3" y="2"/>
                      <a:pt x="1" y="0"/>
                      <a:pt x="0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6" y="4"/>
                      <a:pt x="11" y="3"/>
                      <a:pt x="16" y="3"/>
                    </a:cubicBezTo>
                    <a:cubicBezTo>
                      <a:pt x="14" y="2"/>
                      <a:pt x="13" y="1"/>
                      <a:pt x="12" y="0"/>
                    </a:cubicBezTo>
                    <a:cubicBezTo>
                      <a:pt x="10" y="2"/>
                      <a:pt x="10" y="2"/>
                      <a:pt x="7" y="3"/>
                    </a:cubicBezTo>
                    <a:cubicBezTo>
                      <a:pt x="6" y="0"/>
                      <a:pt x="8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2" name="Freeform 347"/>
              <p:cNvSpPr/>
              <p:nvPr/>
            </p:nvSpPr>
            <p:spPr bwMode="auto">
              <a:xfrm>
                <a:off x="4703" y="2228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2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3" name="Freeform 348"/>
              <p:cNvSpPr/>
              <p:nvPr/>
            </p:nvSpPr>
            <p:spPr bwMode="auto">
              <a:xfrm>
                <a:off x="3809" y="2230"/>
                <a:ext cx="17" cy="17"/>
              </a:xfrm>
              <a:custGeom>
                <a:avLst/>
                <a:gdLst>
                  <a:gd name="T0" fmla="*/ 2 w 7"/>
                  <a:gd name="T1" fmla="*/ 0 h 7"/>
                  <a:gd name="T2" fmla="*/ 2 w 7"/>
                  <a:gd name="T3" fmla="*/ 2 h 7"/>
                  <a:gd name="T4" fmla="*/ 0 w 7"/>
                  <a:gd name="T5" fmla="*/ 1 h 7"/>
                  <a:gd name="T6" fmla="*/ 7 w 7"/>
                  <a:gd name="T7" fmla="*/ 7 h 7"/>
                  <a:gd name="T8" fmla="*/ 7 w 7"/>
                  <a:gd name="T9" fmla="*/ 6 h 7"/>
                  <a:gd name="T10" fmla="*/ 5 w 7"/>
                  <a:gd name="T11" fmla="*/ 1 h 7"/>
                  <a:gd name="T12" fmla="*/ 2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3" y="3"/>
                      <a:pt x="5" y="5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2"/>
                      <a:pt x="7" y="2"/>
                      <a:pt x="5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4" name="Freeform 349"/>
              <p:cNvSpPr/>
              <p:nvPr/>
            </p:nvSpPr>
            <p:spPr bwMode="auto">
              <a:xfrm>
                <a:off x="4224" y="2230"/>
                <a:ext cx="19" cy="12"/>
              </a:xfrm>
              <a:custGeom>
                <a:avLst/>
                <a:gdLst>
                  <a:gd name="T0" fmla="*/ 1 w 8"/>
                  <a:gd name="T1" fmla="*/ 0 h 5"/>
                  <a:gd name="T2" fmla="*/ 8 w 8"/>
                  <a:gd name="T3" fmla="*/ 1 h 5"/>
                  <a:gd name="T4" fmla="*/ 8 w 8"/>
                  <a:gd name="T5" fmla="*/ 2 h 5"/>
                  <a:gd name="T6" fmla="*/ 8 w 8"/>
                  <a:gd name="T7" fmla="*/ 4 h 5"/>
                  <a:gd name="T8" fmla="*/ 6 w 8"/>
                  <a:gd name="T9" fmla="*/ 5 h 5"/>
                  <a:gd name="T10" fmla="*/ 1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3" y="0"/>
                      <a:pt x="6" y="1"/>
                      <a:pt x="8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7" y="4"/>
                      <a:pt x="7" y="5"/>
                      <a:pt x="6" y="5"/>
                    </a:cubicBezTo>
                    <a:cubicBezTo>
                      <a:pt x="1" y="1"/>
                      <a:pt x="0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5" name="Freeform 350"/>
              <p:cNvSpPr/>
              <p:nvPr/>
            </p:nvSpPr>
            <p:spPr bwMode="auto">
              <a:xfrm>
                <a:off x="4250" y="22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6" name="Freeform 351"/>
              <p:cNvSpPr/>
              <p:nvPr/>
            </p:nvSpPr>
            <p:spPr bwMode="auto">
              <a:xfrm>
                <a:off x="4694" y="223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7" name="Freeform 352"/>
              <p:cNvSpPr/>
              <p:nvPr/>
            </p:nvSpPr>
            <p:spPr bwMode="auto">
              <a:xfrm>
                <a:off x="4800" y="2230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2 h 3"/>
                  <a:gd name="T4" fmla="*/ 1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1"/>
                      <a:pt x="3" y="1"/>
                      <a:pt x="4" y="2"/>
                    </a:cubicBezTo>
                    <a:cubicBezTo>
                      <a:pt x="0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8" name="Freeform 353"/>
              <p:cNvSpPr/>
              <p:nvPr/>
            </p:nvSpPr>
            <p:spPr bwMode="auto">
              <a:xfrm>
                <a:off x="4831" y="2230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9" name="Freeform 354"/>
              <p:cNvSpPr/>
              <p:nvPr/>
            </p:nvSpPr>
            <p:spPr bwMode="auto">
              <a:xfrm>
                <a:off x="3733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1"/>
                      <a:pt x="1" y="2"/>
                      <a:pt x="2" y="3"/>
                    </a:cubicBezTo>
                    <a:cubicBezTo>
                      <a:pt x="1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0" name="Freeform 355"/>
              <p:cNvSpPr/>
              <p:nvPr/>
            </p:nvSpPr>
            <p:spPr bwMode="auto">
              <a:xfrm>
                <a:off x="3940" y="2232"/>
                <a:ext cx="35" cy="10"/>
              </a:xfrm>
              <a:custGeom>
                <a:avLst/>
                <a:gdLst>
                  <a:gd name="T0" fmla="*/ 4 w 15"/>
                  <a:gd name="T1" fmla="*/ 0 h 4"/>
                  <a:gd name="T2" fmla="*/ 15 w 15"/>
                  <a:gd name="T3" fmla="*/ 3 h 4"/>
                  <a:gd name="T4" fmla="*/ 15 w 15"/>
                  <a:gd name="T5" fmla="*/ 4 h 4"/>
                  <a:gd name="T6" fmla="*/ 0 w 15"/>
                  <a:gd name="T7" fmla="*/ 4 h 4"/>
                  <a:gd name="T8" fmla="*/ 0 w 15"/>
                  <a:gd name="T9" fmla="*/ 1 h 4"/>
                  <a:gd name="T10" fmla="*/ 4 w 1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4">
                    <a:moveTo>
                      <a:pt x="4" y="0"/>
                    </a:moveTo>
                    <a:cubicBezTo>
                      <a:pt x="8" y="1"/>
                      <a:pt x="11" y="2"/>
                      <a:pt x="15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0" y="4"/>
                      <a:pt x="5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1" name="Freeform 356"/>
              <p:cNvSpPr/>
              <p:nvPr/>
            </p:nvSpPr>
            <p:spPr bwMode="auto">
              <a:xfrm>
                <a:off x="4120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2" name="Freeform 357"/>
              <p:cNvSpPr/>
              <p:nvPr/>
            </p:nvSpPr>
            <p:spPr bwMode="auto">
              <a:xfrm>
                <a:off x="4205" y="22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3" name="Freeform 358"/>
              <p:cNvSpPr/>
              <p:nvPr/>
            </p:nvSpPr>
            <p:spPr bwMode="auto">
              <a:xfrm>
                <a:off x="4319" y="2232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2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4" name="Freeform 359"/>
              <p:cNvSpPr/>
              <p:nvPr/>
            </p:nvSpPr>
            <p:spPr bwMode="auto">
              <a:xfrm>
                <a:off x="3759" y="223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5" name="Freeform 360"/>
              <p:cNvSpPr/>
              <p:nvPr/>
            </p:nvSpPr>
            <p:spPr bwMode="auto">
              <a:xfrm>
                <a:off x="3980" y="2235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6" name="Freeform 361"/>
              <p:cNvSpPr/>
              <p:nvPr/>
            </p:nvSpPr>
            <p:spPr bwMode="auto">
              <a:xfrm>
                <a:off x="4091" y="2235"/>
                <a:ext cx="24" cy="7"/>
              </a:xfrm>
              <a:custGeom>
                <a:avLst/>
                <a:gdLst>
                  <a:gd name="T0" fmla="*/ 3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0 w 10"/>
                  <a:gd name="T7" fmla="*/ 1 h 3"/>
                  <a:gd name="T8" fmla="*/ 3 w 10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">
                    <a:moveTo>
                      <a:pt x="3" y="0"/>
                    </a:moveTo>
                    <a:cubicBezTo>
                      <a:pt x="6" y="0"/>
                      <a:pt x="8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5" y="2"/>
                      <a:pt x="3" y="3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7" name="Freeform 362"/>
              <p:cNvSpPr/>
              <p:nvPr/>
            </p:nvSpPr>
            <p:spPr bwMode="auto">
              <a:xfrm>
                <a:off x="4172" y="223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8" name="Freeform 363"/>
              <p:cNvSpPr/>
              <p:nvPr/>
            </p:nvSpPr>
            <p:spPr bwMode="auto">
              <a:xfrm>
                <a:off x="4186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9" name="Freeform 364"/>
              <p:cNvSpPr/>
              <p:nvPr/>
            </p:nvSpPr>
            <p:spPr bwMode="auto">
              <a:xfrm>
                <a:off x="4283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0" name="Freeform 365"/>
              <p:cNvSpPr/>
              <p:nvPr/>
            </p:nvSpPr>
            <p:spPr bwMode="auto">
              <a:xfrm>
                <a:off x="2847" y="2237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1" name="Freeform 366"/>
              <p:cNvSpPr/>
              <p:nvPr/>
            </p:nvSpPr>
            <p:spPr bwMode="auto">
              <a:xfrm>
                <a:off x="3740" y="22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2" name="Freeform 367"/>
              <p:cNvSpPr/>
              <p:nvPr/>
            </p:nvSpPr>
            <p:spPr bwMode="auto">
              <a:xfrm>
                <a:off x="4058" y="2237"/>
                <a:ext cx="24" cy="5"/>
              </a:xfrm>
              <a:custGeom>
                <a:avLst/>
                <a:gdLst>
                  <a:gd name="T0" fmla="*/ 3 w 10"/>
                  <a:gd name="T1" fmla="*/ 0 h 2"/>
                  <a:gd name="T2" fmla="*/ 10 w 10"/>
                  <a:gd name="T3" fmla="*/ 1 h 2"/>
                  <a:gd name="T4" fmla="*/ 10 w 10"/>
                  <a:gd name="T5" fmla="*/ 2 h 2"/>
                  <a:gd name="T6" fmla="*/ 0 w 10"/>
                  <a:gd name="T7" fmla="*/ 2 h 2"/>
                  <a:gd name="T8" fmla="*/ 3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3" y="0"/>
                    </a:moveTo>
                    <a:cubicBezTo>
                      <a:pt x="5" y="0"/>
                      <a:pt x="7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6" y="2"/>
                      <a:pt x="3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3" name="Freeform 368"/>
              <p:cNvSpPr/>
              <p:nvPr/>
            </p:nvSpPr>
            <p:spPr bwMode="auto">
              <a:xfrm>
                <a:off x="4250" y="223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4" name="Freeform 369"/>
              <p:cNvSpPr/>
              <p:nvPr/>
            </p:nvSpPr>
            <p:spPr bwMode="auto">
              <a:xfrm>
                <a:off x="4677" y="2237"/>
                <a:ext cx="19" cy="7"/>
              </a:xfrm>
              <a:custGeom>
                <a:avLst/>
                <a:gdLst>
                  <a:gd name="T0" fmla="*/ 3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0 w 8"/>
                  <a:gd name="T7" fmla="*/ 3 h 3"/>
                  <a:gd name="T8" fmla="*/ 3 w 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3" y="0"/>
                    </a:moveTo>
                    <a:cubicBezTo>
                      <a:pt x="5" y="0"/>
                      <a:pt x="6" y="0"/>
                      <a:pt x="8" y="0"/>
                    </a:cubicBezTo>
                    <a:cubicBezTo>
                      <a:pt x="8" y="1"/>
                      <a:pt x="7" y="1"/>
                      <a:pt x="7" y="2"/>
                    </a:cubicBezTo>
                    <a:cubicBezTo>
                      <a:pt x="5" y="2"/>
                      <a:pt x="2" y="3"/>
                      <a:pt x="0" y="3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5" name="Freeform 370"/>
              <p:cNvSpPr/>
              <p:nvPr/>
            </p:nvSpPr>
            <p:spPr bwMode="auto">
              <a:xfrm>
                <a:off x="3923" y="2240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6" name="Freeform 371"/>
              <p:cNvSpPr/>
              <p:nvPr/>
            </p:nvSpPr>
            <p:spPr bwMode="auto">
              <a:xfrm>
                <a:off x="4042" y="224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7" name="Freeform 372"/>
              <p:cNvSpPr/>
              <p:nvPr/>
            </p:nvSpPr>
            <p:spPr bwMode="auto">
              <a:xfrm>
                <a:off x="4212" y="224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8" name="Freeform 373"/>
              <p:cNvSpPr/>
              <p:nvPr/>
            </p:nvSpPr>
            <p:spPr bwMode="auto">
              <a:xfrm>
                <a:off x="4347" y="2240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9" name="Freeform 374"/>
              <p:cNvSpPr/>
              <p:nvPr/>
            </p:nvSpPr>
            <p:spPr bwMode="auto">
              <a:xfrm>
                <a:off x="4383" y="224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0" name="Freeform 375"/>
              <p:cNvSpPr/>
              <p:nvPr/>
            </p:nvSpPr>
            <p:spPr bwMode="auto">
              <a:xfrm>
                <a:off x="3895" y="2242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1" name="Freeform 376"/>
              <p:cNvSpPr/>
              <p:nvPr/>
            </p:nvSpPr>
            <p:spPr bwMode="auto">
              <a:xfrm>
                <a:off x="4006" y="2242"/>
                <a:ext cx="24" cy="10"/>
              </a:xfrm>
              <a:custGeom>
                <a:avLst/>
                <a:gdLst>
                  <a:gd name="T0" fmla="*/ 6 w 10"/>
                  <a:gd name="T1" fmla="*/ 0 h 4"/>
                  <a:gd name="T2" fmla="*/ 10 w 10"/>
                  <a:gd name="T3" fmla="*/ 1 h 4"/>
                  <a:gd name="T4" fmla="*/ 10 w 10"/>
                  <a:gd name="T5" fmla="*/ 2 h 4"/>
                  <a:gd name="T6" fmla="*/ 0 w 10"/>
                  <a:gd name="T7" fmla="*/ 1 h 4"/>
                  <a:gd name="T8" fmla="*/ 6 w 1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6" y="0"/>
                    </a:moveTo>
                    <a:cubicBezTo>
                      <a:pt x="7" y="0"/>
                      <a:pt x="8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5" y="3"/>
                      <a:pt x="3" y="4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2" name="Freeform 377"/>
              <p:cNvSpPr/>
              <p:nvPr/>
            </p:nvSpPr>
            <p:spPr bwMode="auto">
              <a:xfrm>
                <a:off x="4241" y="2242"/>
                <a:ext cx="14" cy="5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3" name="Freeform 378"/>
              <p:cNvSpPr/>
              <p:nvPr/>
            </p:nvSpPr>
            <p:spPr bwMode="auto">
              <a:xfrm>
                <a:off x="4509" y="2242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4" name="Freeform 379"/>
              <p:cNvSpPr/>
              <p:nvPr/>
            </p:nvSpPr>
            <p:spPr bwMode="auto">
              <a:xfrm>
                <a:off x="4558" y="224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5" name="Freeform 380"/>
              <p:cNvSpPr/>
              <p:nvPr/>
            </p:nvSpPr>
            <p:spPr bwMode="auto">
              <a:xfrm>
                <a:off x="4577" y="224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6" name="Freeform 381"/>
              <p:cNvSpPr/>
              <p:nvPr/>
            </p:nvSpPr>
            <p:spPr bwMode="auto">
              <a:xfrm>
                <a:off x="4611" y="224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7" name="Freeform 382"/>
              <p:cNvSpPr/>
              <p:nvPr/>
            </p:nvSpPr>
            <p:spPr bwMode="auto">
              <a:xfrm>
                <a:off x="4665" y="2242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8" name="Freeform 383"/>
              <p:cNvSpPr/>
              <p:nvPr/>
            </p:nvSpPr>
            <p:spPr bwMode="auto">
              <a:xfrm>
                <a:off x="4838" y="2242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9" name="Freeform 384"/>
              <p:cNvSpPr/>
              <p:nvPr/>
            </p:nvSpPr>
            <p:spPr bwMode="auto">
              <a:xfrm>
                <a:off x="3679" y="224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0" name="Freeform 385"/>
              <p:cNvSpPr/>
              <p:nvPr/>
            </p:nvSpPr>
            <p:spPr bwMode="auto">
              <a:xfrm>
                <a:off x="3698" y="2244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1" name="Freeform 386"/>
              <p:cNvSpPr/>
              <p:nvPr/>
            </p:nvSpPr>
            <p:spPr bwMode="auto">
              <a:xfrm>
                <a:off x="3866" y="224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3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2" name="Freeform 387"/>
              <p:cNvSpPr/>
              <p:nvPr/>
            </p:nvSpPr>
            <p:spPr bwMode="auto">
              <a:xfrm>
                <a:off x="3992" y="2244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3" name="Freeform 388"/>
              <p:cNvSpPr/>
              <p:nvPr/>
            </p:nvSpPr>
            <p:spPr bwMode="auto">
              <a:xfrm>
                <a:off x="4222" y="2244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0 h 3"/>
                  <a:gd name="T4" fmla="*/ 5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2" y="1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4" name="Freeform 389"/>
              <p:cNvSpPr/>
              <p:nvPr/>
            </p:nvSpPr>
            <p:spPr bwMode="auto">
              <a:xfrm>
                <a:off x="3672" y="2247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5" name="Freeform 390"/>
              <p:cNvSpPr/>
              <p:nvPr/>
            </p:nvSpPr>
            <p:spPr bwMode="auto">
              <a:xfrm>
                <a:off x="3717" y="2247"/>
                <a:ext cx="12" cy="7"/>
              </a:xfrm>
              <a:custGeom>
                <a:avLst/>
                <a:gdLst>
                  <a:gd name="T0" fmla="*/ 3 w 5"/>
                  <a:gd name="T1" fmla="*/ 0 h 3"/>
                  <a:gd name="T2" fmla="*/ 5 w 5"/>
                  <a:gd name="T3" fmla="*/ 2 h 3"/>
                  <a:gd name="T4" fmla="*/ 3 w 5"/>
                  <a:gd name="T5" fmla="*/ 3 h 3"/>
                  <a:gd name="T6" fmla="*/ 0 w 5"/>
                  <a:gd name="T7" fmla="*/ 1 h 3"/>
                  <a:gd name="T8" fmla="*/ 3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4" y="0"/>
                      <a:pt x="4" y="1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6" name="Freeform 391"/>
              <p:cNvSpPr/>
              <p:nvPr/>
            </p:nvSpPr>
            <p:spPr bwMode="auto">
              <a:xfrm>
                <a:off x="4357" y="2247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7" name="Freeform 392"/>
              <p:cNvSpPr/>
              <p:nvPr/>
            </p:nvSpPr>
            <p:spPr bwMode="auto">
              <a:xfrm>
                <a:off x="4672" y="2247"/>
                <a:ext cx="24" cy="5"/>
              </a:xfrm>
              <a:custGeom>
                <a:avLst/>
                <a:gdLst>
                  <a:gd name="T0" fmla="*/ 1 w 10"/>
                  <a:gd name="T1" fmla="*/ 0 h 2"/>
                  <a:gd name="T2" fmla="*/ 10 w 10"/>
                  <a:gd name="T3" fmla="*/ 0 h 2"/>
                  <a:gd name="T4" fmla="*/ 10 w 10"/>
                  <a:gd name="T5" fmla="*/ 2 h 2"/>
                  <a:gd name="T6" fmla="*/ 0 w 10"/>
                  <a:gd name="T7" fmla="*/ 2 h 2"/>
                  <a:gd name="T8" fmla="*/ 1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1" y="0"/>
                    </a:moveTo>
                    <a:cubicBezTo>
                      <a:pt x="4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7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8" name="Freeform 393"/>
              <p:cNvSpPr/>
              <p:nvPr/>
            </p:nvSpPr>
            <p:spPr bwMode="auto">
              <a:xfrm>
                <a:off x="4717" y="2247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9" name="Freeform 394"/>
              <p:cNvSpPr/>
              <p:nvPr/>
            </p:nvSpPr>
            <p:spPr bwMode="auto">
              <a:xfrm>
                <a:off x="4774" y="2247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2 h 2"/>
                  <a:gd name="T4" fmla="*/ 3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5" y="0"/>
                      <a:pt x="6" y="0"/>
                      <a:pt x="8" y="2"/>
                    </a:cubicBezTo>
                    <a:cubicBezTo>
                      <a:pt x="7" y="2"/>
                      <a:pt x="5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0" name="Freeform 395"/>
              <p:cNvSpPr/>
              <p:nvPr/>
            </p:nvSpPr>
            <p:spPr bwMode="auto">
              <a:xfrm>
                <a:off x="2913" y="224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  <a:gd name="T6" fmla="*/ 1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3" y="1"/>
                      <a:pt x="1" y="2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1" name="Freeform 396"/>
              <p:cNvSpPr/>
              <p:nvPr/>
            </p:nvSpPr>
            <p:spPr bwMode="auto">
              <a:xfrm>
                <a:off x="3036" y="22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2" name="Freeform 397"/>
              <p:cNvSpPr/>
              <p:nvPr/>
            </p:nvSpPr>
            <p:spPr bwMode="auto">
              <a:xfrm>
                <a:off x="3729" y="2249"/>
                <a:ext cx="9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2 h 3"/>
                  <a:gd name="T4" fmla="*/ 3 w 4"/>
                  <a:gd name="T5" fmla="*/ 3 h 3"/>
                  <a:gd name="T6" fmla="*/ 0 w 4"/>
                  <a:gd name="T7" fmla="*/ 2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3" name="Freeform 398"/>
              <p:cNvSpPr/>
              <p:nvPr/>
            </p:nvSpPr>
            <p:spPr bwMode="auto">
              <a:xfrm>
                <a:off x="4321" y="224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4" name="Freeform 399"/>
              <p:cNvSpPr/>
              <p:nvPr/>
            </p:nvSpPr>
            <p:spPr bwMode="auto">
              <a:xfrm>
                <a:off x="3051" y="2252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5" name="Freeform 400"/>
              <p:cNvSpPr/>
              <p:nvPr/>
            </p:nvSpPr>
            <p:spPr bwMode="auto">
              <a:xfrm>
                <a:off x="4585" y="225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6" name="Freeform 401"/>
              <p:cNvSpPr/>
              <p:nvPr/>
            </p:nvSpPr>
            <p:spPr bwMode="auto">
              <a:xfrm>
                <a:off x="4826" y="2252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7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7" name="Freeform 402"/>
              <p:cNvSpPr/>
              <p:nvPr/>
            </p:nvSpPr>
            <p:spPr bwMode="auto">
              <a:xfrm>
                <a:off x="4649" y="225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0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3" y="0"/>
                      <a:pt x="5" y="0"/>
                      <a:pt x="8" y="0"/>
                    </a:cubicBezTo>
                    <a:cubicBezTo>
                      <a:pt x="6" y="2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8" name="Freeform 403"/>
              <p:cNvSpPr/>
              <p:nvPr/>
            </p:nvSpPr>
            <p:spPr bwMode="auto">
              <a:xfrm>
                <a:off x="4717" y="2254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9" name="Freeform 404"/>
              <p:cNvSpPr/>
              <p:nvPr/>
            </p:nvSpPr>
            <p:spPr bwMode="auto">
              <a:xfrm>
                <a:off x="4772" y="225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0" name="Freeform 405"/>
              <p:cNvSpPr/>
              <p:nvPr/>
            </p:nvSpPr>
            <p:spPr bwMode="auto">
              <a:xfrm>
                <a:off x="2849" y="2256"/>
                <a:ext cx="17" cy="65"/>
              </a:xfrm>
              <a:custGeom>
                <a:avLst/>
                <a:gdLst>
                  <a:gd name="T0" fmla="*/ 0 w 7"/>
                  <a:gd name="T1" fmla="*/ 0 h 27"/>
                  <a:gd name="T2" fmla="*/ 3 w 7"/>
                  <a:gd name="T3" fmla="*/ 0 h 27"/>
                  <a:gd name="T4" fmla="*/ 7 w 7"/>
                  <a:gd name="T5" fmla="*/ 27 h 27"/>
                  <a:gd name="T6" fmla="*/ 2 w 7"/>
                  <a:gd name="T7" fmla="*/ 26 h 27"/>
                  <a:gd name="T8" fmla="*/ 0 w 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9"/>
                      <a:pt x="6" y="18"/>
                      <a:pt x="7" y="27"/>
                    </a:cubicBezTo>
                    <a:cubicBezTo>
                      <a:pt x="5" y="26"/>
                      <a:pt x="4" y="26"/>
                      <a:pt x="2" y="26"/>
                    </a:cubicBezTo>
                    <a:cubicBezTo>
                      <a:pt x="3" y="22"/>
                      <a:pt x="0" y="1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81" name="Freeform 407"/>
            <p:cNvSpPr/>
            <p:nvPr/>
          </p:nvSpPr>
          <p:spPr bwMode="auto">
            <a:xfrm>
              <a:off x="3835" y="2256"/>
              <a:ext cx="10" cy="3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0 h 1"/>
                <a:gd name="T4" fmla="*/ 4 w 4"/>
                <a:gd name="T5" fmla="*/ 1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" name="Freeform 408"/>
            <p:cNvSpPr/>
            <p:nvPr/>
          </p:nvSpPr>
          <p:spPr bwMode="auto">
            <a:xfrm>
              <a:off x="3961" y="2256"/>
              <a:ext cx="14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6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4" y="0"/>
                    <a:pt x="6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3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" name="Freeform 409"/>
            <p:cNvSpPr/>
            <p:nvPr/>
          </p:nvSpPr>
          <p:spPr bwMode="auto">
            <a:xfrm>
              <a:off x="4381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" name="Freeform 410"/>
            <p:cNvSpPr/>
            <p:nvPr/>
          </p:nvSpPr>
          <p:spPr bwMode="auto">
            <a:xfrm>
              <a:off x="4395" y="2256"/>
              <a:ext cx="21" cy="5"/>
            </a:xfrm>
            <a:custGeom>
              <a:avLst/>
              <a:gdLst>
                <a:gd name="T0" fmla="*/ 0 w 9"/>
                <a:gd name="T1" fmla="*/ 0 h 2"/>
                <a:gd name="T2" fmla="*/ 9 w 9"/>
                <a:gd name="T3" fmla="*/ 1 h 2"/>
                <a:gd name="T4" fmla="*/ 9 w 9"/>
                <a:gd name="T5" fmla="*/ 2 h 2"/>
                <a:gd name="T6" fmla="*/ 0 w 9"/>
                <a:gd name="T7" fmla="*/ 2 h 2"/>
                <a:gd name="T8" fmla="*/ 0 w 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3" y="0"/>
                    <a:pt x="6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6" y="2"/>
                    <a:pt x="3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" name="Freeform 411"/>
            <p:cNvSpPr/>
            <p:nvPr/>
          </p:nvSpPr>
          <p:spPr bwMode="auto">
            <a:xfrm>
              <a:off x="4421" y="225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" name="Freeform 412"/>
            <p:cNvSpPr/>
            <p:nvPr/>
          </p:nvSpPr>
          <p:spPr bwMode="auto">
            <a:xfrm>
              <a:off x="4537" y="225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" name="Freeform 413"/>
            <p:cNvSpPr/>
            <p:nvPr/>
          </p:nvSpPr>
          <p:spPr bwMode="auto">
            <a:xfrm>
              <a:off x="4573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1"/>
                    <a:pt x="2" y="0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" name="Freeform 414"/>
            <p:cNvSpPr/>
            <p:nvPr/>
          </p:nvSpPr>
          <p:spPr bwMode="auto">
            <a:xfrm>
              <a:off x="4585" y="2256"/>
              <a:ext cx="18" cy="3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1 h 1"/>
                <a:gd name="T4" fmla="*/ 0 w 8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2" y="0"/>
                    <a:pt x="5" y="0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" name="Freeform 415"/>
            <p:cNvSpPr/>
            <p:nvPr/>
          </p:nvSpPr>
          <p:spPr bwMode="auto">
            <a:xfrm>
              <a:off x="4620" y="2256"/>
              <a:ext cx="7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" name="Freeform 416"/>
            <p:cNvSpPr/>
            <p:nvPr/>
          </p:nvSpPr>
          <p:spPr bwMode="auto">
            <a:xfrm>
              <a:off x="3944" y="2259"/>
              <a:ext cx="15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2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" name="Freeform 417"/>
            <p:cNvSpPr/>
            <p:nvPr/>
          </p:nvSpPr>
          <p:spPr bwMode="auto">
            <a:xfrm>
              <a:off x="4101" y="225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" name="Freeform 418"/>
            <p:cNvSpPr/>
            <p:nvPr/>
          </p:nvSpPr>
          <p:spPr bwMode="auto">
            <a:xfrm>
              <a:off x="2877" y="2261"/>
              <a:ext cx="10" cy="5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2 w 4"/>
                <a:gd name="T5" fmla="*/ 2 h 2"/>
                <a:gd name="T6" fmla="*/ 4 w 4"/>
                <a:gd name="T7" fmla="*/ 1 h 2"/>
                <a:gd name="T8" fmla="*/ 4 w 4"/>
                <a:gd name="T9" fmla="*/ 0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" name="Freeform 419"/>
            <p:cNvSpPr/>
            <p:nvPr/>
          </p:nvSpPr>
          <p:spPr bwMode="auto">
            <a:xfrm>
              <a:off x="3548" y="2261"/>
              <a:ext cx="8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2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" name="Freeform 420"/>
            <p:cNvSpPr/>
            <p:nvPr/>
          </p:nvSpPr>
          <p:spPr bwMode="auto">
            <a:xfrm>
              <a:off x="4435" y="2261"/>
              <a:ext cx="7" cy="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2 w 3"/>
                <a:gd name="T5" fmla="*/ 1 h 1"/>
                <a:gd name="T6" fmla="*/ 0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3" y="1"/>
                    <a:pt x="2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5" name="Freeform 421"/>
            <p:cNvSpPr/>
            <p:nvPr/>
          </p:nvSpPr>
          <p:spPr bwMode="auto">
            <a:xfrm>
              <a:off x="2901" y="2264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2" y="1"/>
                    <a:pt x="0" y="0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6" name="Freeform 422"/>
            <p:cNvSpPr/>
            <p:nvPr/>
          </p:nvSpPr>
          <p:spPr bwMode="auto">
            <a:xfrm>
              <a:off x="2913" y="2264"/>
              <a:ext cx="10" cy="4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3 w 4"/>
                <a:gd name="T5" fmla="*/ 2 h 2"/>
                <a:gd name="T6" fmla="*/ 4 w 4"/>
                <a:gd name="T7" fmla="*/ 2 h 2"/>
                <a:gd name="T8" fmla="*/ 4 w 4"/>
                <a:gd name="T9" fmla="*/ 1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7" name="Freeform 423"/>
            <p:cNvSpPr/>
            <p:nvPr/>
          </p:nvSpPr>
          <p:spPr bwMode="auto">
            <a:xfrm>
              <a:off x="3532" y="2264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0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8" name="Freeform 424"/>
            <p:cNvSpPr/>
            <p:nvPr/>
          </p:nvSpPr>
          <p:spPr bwMode="auto">
            <a:xfrm>
              <a:off x="4601" y="2264"/>
              <a:ext cx="2" cy="4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1" y="0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9" name="Freeform 425"/>
            <p:cNvSpPr/>
            <p:nvPr/>
          </p:nvSpPr>
          <p:spPr bwMode="auto">
            <a:xfrm>
              <a:off x="2889" y="2264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0" name="Freeform 426"/>
            <p:cNvSpPr/>
            <p:nvPr/>
          </p:nvSpPr>
          <p:spPr bwMode="auto">
            <a:xfrm>
              <a:off x="3660" y="2264"/>
              <a:ext cx="5" cy="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2" y="2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1" name="Freeform 427"/>
            <p:cNvSpPr/>
            <p:nvPr/>
          </p:nvSpPr>
          <p:spPr bwMode="auto">
            <a:xfrm>
              <a:off x="4651" y="2264"/>
              <a:ext cx="5" cy="7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2" name="Freeform 428"/>
            <p:cNvSpPr/>
            <p:nvPr/>
          </p:nvSpPr>
          <p:spPr bwMode="auto">
            <a:xfrm>
              <a:off x="3539" y="2266"/>
              <a:ext cx="7" cy="10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4 h 4"/>
                <a:gd name="T4" fmla="*/ 3 w 3"/>
                <a:gd name="T5" fmla="*/ 3 h 4"/>
                <a:gd name="T6" fmla="*/ 2 w 3"/>
                <a:gd name="T7" fmla="*/ 0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2"/>
                    <a:pt x="1" y="3"/>
                    <a:pt x="0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3" name="Freeform 429"/>
            <p:cNvSpPr/>
            <p:nvPr/>
          </p:nvSpPr>
          <p:spPr bwMode="auto">
            <a:xfrm>
              <a:off x="3681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4" name="Freeform 430"/>
            <p:cNvSpPr/>
            <p:nvPr/>
          </p:nvSpPr>
          <p:spPr bwMode="auto">
            <a:xfrm>
              <a:off x="4798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5" name="Freeform 431"/>
            <p:cNvSpPr/>
            <p:nvPr/>
          </p:nvSpPr>
          <p:spPr bwMode="auto">
            <a:xfrm>
              <a:off x="2899" y="2268"/>
              <a:ext cx="16" cy="29"/>
            </a:xfrm>
            <a:custGeom>
              <a:avLst/>
              <a:gdLst>
                <a:gd name="T0" fmla="*/ 0 w 7"/>
                <a:gd name="T1" fmla="*/ 0 h 12"/>
                <a:gd name="T2" fmla="*/ 3 w 7"/>
                <a:gd name="T3" fmla="*/ 9 h 12"/>
                <a:gd name="T4" fmla="*/ 6 w 7"/>
                <a:gd name="T5" fmla="*/ 12 h 12"/>
                <a:gd name="T6" fmla="*/ 7 w 7"/>
                <a:gd name="T7" fmla="*/ 9 h 12"/>
                <a:gd name="T8" fmla="*/ 3 w 7"/>
                <a:gd name="T9" fmla="*/ 8 h 12"/>
                <a:gd name="T10" fmla="*/ 6 w 7"/>
                <a:gd name="T11" fmla="*/ 3 h 12"/>
                <a:gd name="T12" fmla="*/ 3 w 7"/>
                <a:gd name="T13" fmla="*/ 1 h 12"/>
                <a:gd name="T14" fmla="*/ 0 w 7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0" y="3"/>
                    <a:pt x="2" y="7"/>
                    <a:pt x="3" y="9"/>
                  </a:cubicBezTo>
                  <a:cubicBezTo>
                    <a:pt x="5" y="11"/>
                    <a:pt x="4" y="11"/>
                    <a:pt x="6" y="12"/>
                  </a:cubicBezTo>
                  <a:cubicBezTo>
                    <a:pt x="7" y="11"/>
                    <a:pt x="7" y="10"/>
                    <a:pt x="7" y="9"/>
                  </a:cubicBezTo>
                  <a:cubicBezTo>
                    <a:pt x="4" y="9"/>
                    <a:pt x="6" y="10"/>
                    <a:pt x="3" y="8"/>
                  </a:cubicBezTo>
                  <a:cubicBezTo>
                    <a:pt x="7" y="6"/>
                    <a:pt x="5" y="6"/>
                    <a:pt x="6" y="3"/>
                  </a:cubicBezTo>
                  <a:cubicBezTo>
                    <a:pt x="5" y="3"/>
                    <a:pt x="4" y="2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6" name="Freeform 432"/>
            <p:cNvSpPr/>
            <p:nvPr/>
          </p:nvSpPr>
          <p:spPr bwMode="auto">
            <a:xfrm>
              <a:off x="3553" y="2268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7" name="Freeform 433"/>
            <p:cNvSpPr/>
            <p:nvPr/>
          </p:nvSpPr>
          <p:spPr bwMode="auto">
            <a:xfrm>
              <a:off x="2901" y="227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0" y="1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8" name="Freeform 434"/>
            <p:cNvSpPr/>
            <p:nvPr/>
          </p:nvSpPr>
          <p:spPr bwMode="auto">
            <a:xfrm>
              <a:off x="3567" y="2271"/>
              <a:ext cx="22" cy="12"/>
            </a:xfrm>
            <a:custGeom>
              <a:avLst/>
              <a:gdLst>
                <a:gd name="T0" fmla="*/ 4 w 9"/>
                <a:gd name="T1" fmla="*/ 0 h 5"/>
                <a:gd name="T2" fmla="*/ 9 w 9"/>
                <a:gd name="T3" fmla="*/ 1 h 5"/>
                <a:gd name="T4" fmla="*/ 8 w 9"/>
                <a:gd name="T5" fmla="*/ 3 h 5"/>
                <a:gd name="T6" fmla="*/ 6 w 9"/>
                <a:gd name="T7" fmla="*/ 3 h 5"/>
                <a:gd name="T8" fmla="*/ 0 w 9"/>
                <a:gd name="T9" fmla="*/ 5 h 5"/>
                <a:gd name="T10" fmla="*/ 0 w 9"/>
                <a:gd name="T11" fmla="*/ 1 h 5"/>
                <a:gd name="T12" fmla="*/ 4 w 9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5" y="1"/>
                    <a:pt x="7" y="1"/>
                    <a:pt x="9" y="1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1" y="1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9" name="Freeform 435"/>
            <p:cNvSpPr/>
            <p:nvPr/>
          </p:nvSpPr>
          <p:spPr bwMode="auto">
            <a:xfrm>
              <a:off x="3598" y="2271"/>
              <a:ext cx="14" cy="7"/>
            </a:xfrm>
            <a:custGeom>
              <a:avLst/>
              <a:gdLst>
                <a:gd name="T0" fmla="*/ 3 w 6"/>
                <a:gd name="T1" fmla="*/ 0 h 3"/>
                <a:gd name="T2" fmla="*/ 6 w 6"/>
                <a:gd name="T3" fmla="*/ 2 h 3"/>
                <a:gd name="T4" fmla="*/ 0 w 6"/>
                <a:gd name="T5" fmla="*/ 3 h 3"/>
                <a:gd name="T6" fmla="*/ 0 w 6"/>
                <a:gd name="T7" fmla="*/ 2 h 3"/>
                <a:gd name="T8" fmla="*/ 3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cubicBezTo>
                    <a:pt x="4" y="1"/>
                    <a:pt x="5" y="2"/>
                    <a:pt x="6" y="2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0" name="Freeform 436"/>
            <p:cNvSpPr/>
            <p:nvPr/>
          </p:nvSpPr>
          <p:spPr bwMode="auto">
            <a:xfrm>
              <a:off x="3636" y="2271"/>
              <a:ext cx="17" cy="9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0 h 4"/>
                <a:gd name="T4" fmla="*/ 7 w 7"/>
                <a:gd name="T5" fmla="*/ 4 h 4"/>
                <a:gd name="T6" fmla="*/ 0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3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1" name="Freeform 437"/>
            <p:cNvSpPr/>
            <p:nvPr/>
          </p:nvSpPr>
          <p:spPr bwMode="auto">
            <a:xfrm>
              <a:off x="3518" y="2273"/>
              <a:ext cx="4" cy="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2" name="Freeform 438"/>
            <p:cNvSpPr/>
            <p:nvPr/>
          </p:nvSpPr>
          <p:spPr bwMode="auto">
            <a:xfrm>
              <a:off x="3655" y="2273"/>
              <a:ext cx="12" cy="5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0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4" y="1"/>
                    <a:pt x="3" y="1"/>
                    <a:pt x="5" y="2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3" name="Freeform 439"/>
            <p:cNvSpPr/>
            <p:nvPr/>
          </p:nvSpPr>
          <p:spPr bwMode="auto">
            <a:xfrm>
              <a:off x="3503" y="2278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4" name="Freeform 440"/>
            <p:cNvSpPr/>
            <p:nvPr/>
          </p:nvSpPr>
          <p:spPr bwMode="auto">
            <a:xfrm>
              <a:off x="3546" y="2278"/>
              <a:ext cx="5" cy="7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1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5" name="Freeform 441"/>
            <p:cNvSpPr/>
            <p:nvPr/>
          </p:nvSpPr>
          <p:spPr bwMode="auto">
            <a:xfrm>
              <a:off x="3624" y="2278"/>
              <a:ext cx="12" cy="5"/>
            </a:xfrm>
            <a:custGeom>
              <a:avLst/>
              <a:gdLst>
                <a:gd name="T0" fmla="*/ 1 w 5"/>
                <a:gd name="T1" fmla="*/ 0 h 2"/>
                <a:gd name="T2" fmla="*/ 5 w 5"/>
                <a:gd name="T3" fmla="*/ 0 h 2"/>
                <a:gd name="T4" fmla="*/ 0 w 5"/>
                <a:gd name="T5" fmla="*/ 2 h 2"/>
                <a:gd name="T6" fmla="*/ 1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6" name="Freeform 442"/>
            <p:cNvSpPr/>
            <p:nvPr/>
          </p:nvSpPr>
          <p:spPr bwMode="auto">
            <a:xfrm>
              <a:off x="3397" y="2280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1" y="0"/>
                    <a:pt x="3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7" name="Freeform 443"/>
            <p:cNvSpPr/>
            <p:nvPr/>
          </p:nvSpPr>
          <p:spPr bwMode="auto">
            <a:xfrm>
              <a:off x="3537" y="2280"/>
              <a:ext cx="9" cy="5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0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8" name="Freeform 444"/>
            <p:cNvSpPr/>
            <p:nvPr/>
          </p:nvSpPr>
          <p:spPr bwMode="auto">
            <a:xfrm>
              <a:off x="3665" y="2280"/>
              <a:ext cx="9" cy="5"/>
            </a:xfrm>
            <a:custGeom>
              <a:avLst/>
              <a:gdLst>
                <a:gd name="T0" fmla="*/ 1 w 4"/>
                <a:gd name="T1" fmla="*/ 0 h 2"/>
                <a:gd name="T2" fmla="*/ 4 w 4"/>
                <a:gd name="T3" fmla="*/ 0 h 2"/>
                <a:gd name="T4" fmla="*/ 0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9" name="Freeform 445"/>
            <p:cNvSpPr/>
            <p:nvPr/>
          </p:nvSpPr>
          <p:spPr bwMode="auto">
            <a:xfrm>
              <a:off x="2832" y="2283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0" name="Freeform 446"/>
            <p:cNvSpPr/>
            <p:nvPr/>
          </p:nvSpPr>
          <p:spPr bwMode="auto">
            <a:xfrm>
              <a:off x="3575" y="2285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1" name="Freeform 447"/>
            <p:cNvSpPr/>
            <p:nvPr/>
          </p:nvSpPr>
          <p:spPr bwMode="auto">
            <a:xfrm>
              <a:off x="3560" y="2288"/>
              <a:ext cx="17" cy="12"/>
            </a:xfrm>
            <a:custGeom>
              <a:avLst/>
              <a:gdLst>
                <a:gd name="T0" fmla="*/ 1 w 7"/>
                <a:gd name="T1" fmla="*/ 0 h 5"/>
                <a:gd name="T2" fmla="*/ 5 w 7"/>
                <a:gd name="T3" fmla="*/ 0 h 5"/>
                <a:gd name="T4" fmla="*/ 7 w 7"/>
                <a:gd name="T5" fmla="*/ 5 h 5"/>
                <a:gd name="T6" fmla="*/ 6 w 7"/>
                <a:gd name="T7" fmla="*/ 5 h 5"/>
                <a:gd name="T8" fmla="*/ 0 w 7"/>
                <a:gd name="T9" fmla="*/ 2 h 5"/>
                <a:gd name="T10" fmla="*/ 3 w 7"/>
                <a:gd name="T11" fmla="*/ 3 h 5"/>
                <a:gd name="T12" fmla="*/ 1 w 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6" y="3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2" y="3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2" name="Freeform 448"/>
            <p:cNvSpPr/>
            <p:nvPr/>
          </p:nvSpPr>
          <p:spPr bwMode="auto">
            <a:xfrm>
              <a:off x="3048" y="2290"/>
              <a:ext cx="5" cy="5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3" name="Freeform 449"/>
            <p:cNvSpPr/>
            <p:nvPr/>
          </p:nvSpPr>
          <p:spPr bwMode="auto">
            <a:xfrm>
              <a:off x="3074" y="2293"/>
              <a:ext cx="0" cy="4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4" name="Freeform 450"/>
            <p:cNvSpPr/>
            <p:nvPr/>
          </p:nvSpPr>
          <p:spPr bwMode="auto">
            <a:xfrm>
              <a:off x="3430" y="2293"/>
              <a:ext cx="5" cy="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5" name="Freeform 451"/>
            <p:cNvSpPr/>
            <p:nvPr/>
          </p:nvSpPr>
          <p:spPr bwMode="auto">
            <a:xfrm>
              <a:off x="3513" y="2293"/>
              <a:ext cx="12" cy="14"/>
            </a:xfrm>
            <a:custGeom>
              <a:avLst/>
              <a:gdLst>
                <a:gd name="T0" fmla="*/ 2 w 5"/>
                <a:gd name="T1" fmla="*/ 0 h 6"/>
                <a:gd name="T2" fmla="*/ 5 w 5"/>
                <a:gd name="T3" fmla="*/ 2 h 6"/>
                <a:gd name="T4" fmla="*/ 4 w 5"/>
                <a:gd name="T5" fmla="*/ 4 h 6"/>
                <a:gd name="T6" fmla="*/ 0 w 5"/>
                <a:gd name="T7" fmla="*/ 6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3" y="1"/>
                    <a:pt x="4" y="1"/>
                    <a:pt x="5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1" y="5"/>
                    <a:pt x="0" y="6"/>
                  </a:cubicBezTo>
                  <a:cubicBezTo>
                    <a:pt x="2" y="2"/>
                    <a:pt x="1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6" name="Freeform 452"/>
            <p:cNvSpPr/>
            <p:nvPr/>
          </p:nvSpPr>
          <p:spPr bwMode="auto">
            <a:xfrm>
              <a:off x="3582" y="2293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7" name="Freeform 453"/>
            <p:cNvSpPr/>
            <p:nvPr/>
          </p:nvSpPr>
          <p:spPr bwMode="auto">
            <a:xfrm>
              <a:off x="3423" y="2295"/>
              <a:ext cx="2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8" name="Freeform 454"/>
            <p:cNvSpPr/>
            <p:nvPr/>
          </p:nvSpPr>
          <p:spPr bwMode="auto">
            <a:xfrm>
              <a:off x="3501" y="2295"/>
              <a:ext cx="14" cy="5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1 h 2"/>
                <a:gd name="T8" fmla="*/ 0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9" name="Freeform 455"/>
            <p:cNvSpPr/>
            <p:nvPr/>
          </p:nvSpPr>
          <p:spPr bwMode="auto">
            <a:xfrm>
              <a:off x="3062" y="2297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2"/>
                    <a:pt x="0" y="1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0" name="Freeform 456"/>
            <p:cNvSpPr/>
            <p:nvPr/>
          </p:nvSpPr>
          <p:spPr bwMode="auto">
            <a:xfrm>
              <a:off x="2880" y="2300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2" y="0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1" name="Freeform 457"/>
            <p:cNvSpPr/>
            <p:nvPr/>
          </p:nvSpPr>
          <p:spPr bwMode="auto">
            <a:xfrm>
              <a:off x="3302" y="2300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2" name="Freeform 458"/>
            <p:cNvSpPr/>
            <p:nvPr/>
          </p:nvSpPr>
          <p:spPr bwMode="auto">
            <a:xfrm>
              <a:off x="2840" y="2302"/>
              <a:ext cx="4" cy="12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3 h 5"/>
                <a:gd name="T4" fmla="*/ 0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2" y="2"/>
                    <a:pt x="0" y="4"/>
                    <a:pt x="2" y="3"/>
                  </a:cubicBezTo>
                  <a:cubicBezTo>
                    <a:pt x="1" y="5"/>
                    <a:pt x="2" y="3"/>
                    <a:pt x="0" y="5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3" name="Freeform 459"/>
            <p:cNvSpPr/>
            <p:nvPr/>
          </p:nvSpPr>
          <p:spPr bwMode="auto">
            <a:xfrm>
              <a:off x="3465" y="2302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4" name="Freeform 460"/>
            <p:cNvSpPr/>
            <p:nvPr/>
          </p:nvSpPr>
          <p:spPr bwMode="auto">
            <a:xfrm>
              <a:off x="3544" y="2302"/>
              <a:ext cx="14" cy="7"/>
            </a:xfrm>
            <a:custGeom>
              <a:avLst/>
              <a:gdLst>
                <a:gd name="T0" fmla="*/ 2 w 6"/>
                <a:gd name="T1" fmla="*/ 0 h 3"/>
                <a:gd name="T2" fmla="*/ 6 w 6"/>
                <a:gd name="T3" fmla="*/ 0 h 3"/>
                <a:gd name="T4" fmla="*/ 5 w 6"/>
                <a:gd name="T5" fmla="*/ 2 h 3"/>
                <a:gd name="T6" fmla="*/ 0 w 6"/>
                <a:gd name="T7" fmla="*/ 3 h 3"/>
                <a:gd name="T8" fmla="*/ 2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1" y="3"/>
                    <a:pt x="4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5" name="Freeform 461"/>
            <p:cNvSpPr/>
            <p:nvPr/>
          </p:nvSpPr>
          <p:spPr bwMode="auto">
            <a:xfrm>
              <a:off x="2870" y="2305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2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3" y="1"/>
                    <a:pt x="1" y="0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6" name="Freeform 462"/>
            <p:cNvSpPr/>
            <p:nvPr/>
          </p:nvSpPr>
          <p:spPr bwMode="auto">
            <a:xfrm>
              <a:off x="3387" y="2305"/>
              <a:ext cx="10" cy="9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4 w 4"/>
                <a:gd name="T5" fmla="*/ 0 h 4"/>
                <a:gd name="T6" fmla="*/ 1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2" y="2"/>
                    <a:pt x="2" y="2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7" name="Freeform 463"/>
            <p:cNvSpPr/>
            <p:nvPr/>
          </p:nvSpPr>
          <p:spPr bwMode="auto">
            <a:xfrm>
              <a:off x="3420" y="2305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8" name="Freeform 464"/>
            <p:cNvSpPr/>
            <p:nvPr/>
          </p:nvSpPr>
          <p:spPr bwMode="auto">
            <a:xfrm>
              <a:off x="2875" y="2307"/>
              <a:ext cx="17" cy="29"/>
            </a:xfrm>
            <a:custGeom>
              <a:avLst/>
              <a:gdLst>
                <a:gd name="T0" fmla="*/ 3 w 7"/>
                <a:gd name="T1" fmla="*/ 0 h 12"/>
                <a:gd name="T2" fmla="*/ 7 w 7"/>
                <a:gd name="T3" fmla="*/ 2 h 12"/>
                <a:gd name="T4" fmla="*/ 7 w 7"/>
                <a:gd name="T5" fmla="*/ 12 h 12"/>
                <a:gd name="T6" fmla="*/ 3 w 7"/>
                <a:gd name="T7" fmla="*/ 8 h 12"/>
                <a:gd name="T8" fmla="*/ 3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3" y="0"/>
                  </a:moveTo>
                  <a:cubicBezTo>
                    <a:pt x="4" y="0"/>
                    <a:pt x="5" y="1"/>
                    <a:pt x="7" y="2"/>
                  </a:cubicBezTo>
                  <a:cubicBezTo>
                    <a:pt x="7" y="5"/>
                    <a:pt x="7" y="9"/>
                    <a:pt x="7" y="12"/>
                  </a:cubicBezTo>
                  <a:cubicBezTo>
                    <a:pt x="5" y="11"/>
                    <a:pt x="4" y="10"/>
                    <a:pt x="3" y="8"/>
                  </a:cubicBezTo>
                  <a:cubicBezTo>
                    <a:pt x="0" y="6"/>
                    <a:pt x="1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9" name="Freeform 465"/>
            <p:cNvSpPr/>
            <p:nvPr/>
          </p:nvSpPr>
          <p:spPr bwMode="auto">
            <a:xfrm>
              <a:off x="3058" y="2307"/>
              <a:ext cx="9" cy="10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4 h 4"/>
                <a:gd name="T4" fmla="*/ 4 w 4"/>
                <a:gd name="T5" fmla="*/ 0 h 4"/>
                <a:gd name="T6" fmla="*/ 2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4" y="3"/>
                    <a:pt x="0" y="2"/>
                    <a:pt x="4" y="4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0" name="Freeform 466"/>
            <p:cNvSpPr/>
            <p:nvPr/>
          </p:nvSpPr>
          <p:spPr bwMode="auto">
            <a:xfrm>
              <a:off x="3318" y="2307"/>
              <a:ext cx="8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1" name="Freeform 467"/>
            <p:cNvSpPr/>
            <p:nvPr/>
          </p:nvSpPr>
          <p:spPr bwMode="auto">
            <a:xfrm>
              <a:off x="3010" y="2309"/>
              <a:ext cx="5" cy="8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2" name="Freeform 468"/>
            <p:cNvSpPr/>
            <p:nvPr/>
          </p:nvSpPr>
          <p:spPr bwMode="auto">
            <a:xfrm>
              <a:off x="3375" y="2309"/>
              <a:ext cx="10" cy="8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3 h 3"/>
                <a:gd name="T4" fmla="*/ 1 w 4"/>
                <a:gd name="T5" fmla="*/ 3 h 3"/>
                <a:gd name="T6" fmla="*/ 4 w 4"/>
                <a:gd name="T7" fmla="*/ 1 h 3"/>
                <a:gd name="T8" fmla="*/ 0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3" name="Freeform 469"/>
            <p:cNvSpPr/>
            <p:nvPr/>
          </p:nvSpPr>
          <p:spPr bwMode="auto">
            <a:xfrm>
              <a:off x="3333" y="2312"/>
              <a:ext cx="0" cy="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4" name="Freeform 470"/>
            <p:cNvSpPr/>
            <p:nvPr/>
          </p:nvSpPr>
          <p:spPr bwMode="auto">
            <a:xfrm>
              <a:off x="3465" y="2312"/>
              <a:ext cx="8" cy="5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2" y="2"/>
                    <a:pt x="3" y="0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5" name="Freeform 471"/>
            <p:cNvSpPr/>
            <p:nvPr/>
          </p:nvSpPr>
          <p:spPr bwMode="auto">
            <a:xfrm>
              <a:off x="3055" y="231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6" name="Freeform 472"/>
            <p:cNvSpPr/>
            <p:nvPr/>
          </p:nvSpPr>
          <p:spPr bwMode="auto">
            <a:xfrm>
              <a:off x="3067" y="2319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7" name="Freeform 473"/>
            <p:cNvSpPr/>
            <p:nvPr/>
          </p:nvSpPr>
          <p:spPr bwMode="auto">
            <a:xfrm>
              <a:off x="3112" y="2319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8" name="Freeform 474"/>
            <p:cNvSpPr/>
            <p:nvPr/>
          </p:nvSpPr>
          <p:spPr bwMode="auto">
            <a:xfrm>
              <a:off x="3425" y="2321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3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9" name="Freeform 475"/>
            <p:cNvSpPr/>
            <p:nvPr/>
          </p:nvSpPr>
          <p:spPr bwMode="auto">
            <a:xfrm>
              <a:off x="3129" y="232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1"/>
                    <a:pt x="2" y="2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0" name="Freeform 476"/>
            <p:cNvSpPr/>
            <p:nvPr/>
          </p:nvSpPr>
          <p:spPr bwMode="auto">
            <a:xfrm>
              <a:off x="3081" y="2324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1" name="Freeform 477"/>
            <p:cNvSpPr/>
            <p:nvPr/>
          </p:nvSpPr>
          <p:spPr bwMode="auto">
            <a:xfrm>
              <a:off x="3387" y="2324"/>
              <a:ext cx="5" cy="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0 w 2"/>
                <a:gd name="T5" fmla="*/ 3 h 3"/>
                <a:gd name="T6" fmla="*/ 1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2" y="3"/>
                    <a:pt x="2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2" name="Freeform 478"/>
            <p:cNvSpPr/>
            <p:nvPr/>
          </p:nvSpPr>
          <p:spPr bwMode="auto">
            <a:xfrm>
              <a:off x="3423" y="232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0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3" name="Freeform 479"/>
            <p:cNvSpPr/>
            <p:nvPr/>
          </p:nvSpPr>
          <p:spPr bwMode="auto">
            <a:xfrm>
              <a:off x="2866" y="2329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1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4" name="Freeform 480"/>
            <p:cNvSpPr/>
            <p:nvPr/>
          </p:nvSpPr>
          <p:spPr bwMode="auto">
            <a:xfrm>
              <a:off x="3356" y="2329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5" name="Freeform 481"/>
            <p:cNvSpPr/>
            <p:nvPr/>
          </p:nvSpPr>
          <p:spPr bwMode="auto">
            <a:xfrm>
              <a:off x="3214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0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6" name="Freeform 482"/>
            <p:cNvSpPr/>
            <p:nvPr/>
          </p:nvSpPr>
          <p:spPr bwMode="auto">
            <a:xfrm>
              <a:off x="3285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7" name="Freeform 483"/>
            <p:cNvSpPr/>
            <p:nvPr/>
          </p:nvSpPr>
          <p:spPr bwMode="auto">
            <a:xfrm>
              <a:off x="3364" y="2333"/>
              <a:ext cx="4" cy="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2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8" name="Freeform 484"/>
            <p:cNvSpPr/>
            <p:nvPr/>
          </p:nvSpPr>
          <p:spPr bwMode="auto">
            <a:xfrm>
              <a:off x="3378" y="2333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2"/>
                    <a:pt x="2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9" name="Freeform 485"/>
            <p:cNvSpPr/>
            <p:nvPr/>
          </p:nvSpPr>
          <p:spPr bwMode="auto">
            <a:xfrm>
              <a:off x="2996" y="2343"/>
              <a:ext cx="7" cy="7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2" y="2"/>
                    <a:pt x="1" y="0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0" name="Freeform 486"/>
            <p:cNvSpPr/>
            <p:nvPr/>
          </p:nvSpPr>
          <p:spPr bwMode="auto">
            <a:xfrm>
              <a:off x="2979" y="23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0" y="1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61" name="TextBox 76"/>
          <p:cNvSpPr txBox="1"/>
          <p:nvPr/>
        </p:nvSpPr>
        <p:spPr>
          <a:xfrm>
            <a:off x="2055758" y="3757252"/>
            <a:ext cx="138969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000" u="sng" dirty="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462" name="文本框 516"/>
          <p:cNvSpPr txBox="1"/>
          <p:nvPr/>
        </p:nvSpPr>
        <p:spPr>
          <a:xfrm>
            <a:off x="2103928" y="4473425"/>
            <a:ext cx="3093755" cy="6124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3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63" name="Group 4"/>
          <p:cNvGrpSpPr>
            <a:grpSpLocks noChangeAspect="1"/>
          </p:cNvGrpSpPr>
          <p:nvPr/>
        </p:nvGrpSpPr>
        <p:grpSpPr bwMode="auto">
          <a:xfrm>
            <a:off x="7451845" y="2852775"/>
            <a:ext cx="3927667" cy="755171"/>
            <a:chOff x="2832" y="1965"/>
            <a:chExt cx="2018" cy="388"/>
          </a:xfrm>
          <a:solidFill>
            <a:srgbClr val="F45474"/>
          </a:solidFill>
          <a:effectLst/>
        </p:grpSpPr>
        <p:grpSp>
          <p:nvGrpSpPr>
            <p:cNvPr id="1464" name="Group 205"/>
            <p:cNvGrpSpPr/>
            <p:nvPr/>
          </p:nvGrpSpPr>
          <p:grpSpPr bwMode="auto">
            <a:xfrm>
              <a:off x="2840" y="1965"/>
              <a:ext cx="1707" cy="388"/>
              <a:chOff x="2840" y="1965"/>
              <a:chExt cx="1707" cy="388"/>
            </a:xfrm>
            <a:grpFill/>
          </p:grpSpPr>
          <p:sp>
            <p:nvSpPr>
              <p:cNvPr id="1746" name="Freeform 5"/>
              <p:cNvSpPr/>
              <p:nvPr/>
            </p:nvSpPr>
            <p:spPr bwMode="auto">
              <a:xfrm>
                <a:off x="4089" y="196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1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7" name="Freeform 6"/>
              <p:cNvSpPr/>
              <p:nvPr/>
            </p:nvSpPr>
            <p:spPr bwMode="auto">
              <a:xfrm>
                <a:off x="4120" y="196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8" name="Freeform 7"/>
              <p:cNvSpPr/>
              <p:nvPr/>
            </p:nvSpPr>
            <p:spPr bwMode="auto">
              <a:xfrm>
                <a:off x="4134" y="1967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0"/>
                      <a:pt x="7" y="1"/>
                      <a:pt x="6" y="2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9" name="Freeform 8"/>
              <p:cNvSpPr/>
              <p:nvPr/>
            </p:nvSpPr>
            <p:spPr bwMode="auto">
              <a:xfrm>
                <a:off x="4006" y="197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1" y="0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0" name="Freeform 9"/>
              <p:cNvSpPr/>
              <p:nvPr/>
            </p:nvSpPr>
            <p:spPr bwMode="auto">
              <a:xfrm>
                <a:off x="3854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1" name="Freeform 10"/>
              <p:cNvSpPr/>
              <p:nvPr/>
            </p:nvSpPr>
            <p:spPr bwMode="auto">
              <a:xfrm>
                <a:off x="3864" y="1977"/>
                <a:ext cx="14" cy="7"/>
              </a:xfrm>
              <a:custGeom>
                <a:avLst/>
                <a:gdLst>
                  <a:gd name="T0" fmla="*/ 1 w 6"/>
                  <a:gd name="T1" fmla="*/ 0 h 3"/>
                  <a:gd name="T2" fmla="*/ 6 w 6"/>
                  <a:gd name="T3" fmla="*/ 1 h 3"/>
                  <a:gd name="T4" fmla="*/ 4 w 6"/>
                  <a:gd name="T5" fmla="*/ 1 h 3"/>
                  <a:gd name="T6" fmla="*/ 0 w 6"/>
                  <a:gd name="T7" fmla="*/ 3 h 3"/>
                  <a:gd name="T8" fmla="*/ 2 w 6"/>
                  <a:gd name="T9" fmla="*/ 2 h 3"/>
                  <a:gd name="T10" fmla="*/ 1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cubicBezTo>
                      <a:pt x="3" y="1"/>
                      <a:pt x="5" y="1"/>
                      <a:pt x="6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3" y="2"/>
                      <a:pt x="2" y="3"/>
                      <a:pt x="0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2" name="Freeform 11"/>
              <p:cNvSpPr/>
              <p:nvPr/>
            </p:nvSpPr>
            <p:spPr bwMode="auto">
              <a:xfrm>
                <a:off x="3892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2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3" name="Freeform 12"/>
              <p:cNvSpPr/>
              <p:nvPr/>
            </p:nvSpPr>
            <p:spPr bwMode="auto">
              <a:xfrm>
                <a:off x="3909" y="1977"/>
                <a:ext cx="24" cy="7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1 h 3"/>
                  <a:gd name="T4" fmla="*/ 9 w 10"/>
                  <a:gd name="T5" fmla="*/ 3 h 3"/>
                  <a:gd name="T6" fmla="*/ 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cubicBezTo>
                      <a:pt x="3" y="1"/>
                      <a:pt x="7" y="1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  <a:cubicBezTo>
                      <a:pt x="5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4" name="Freeform 13"/>
              <p:cNvSpPr/>
              <p:nvPr/>
            </p:nvSpPr>
            <p:spPr bwMode="auto">
              <a:xfrm>
                <a:off x="3850" y="198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5" name="Freeform 14"/>
              <p:cNvSpPr/>
              <p:nvPr/>
            </p:nvSpPr>
            <p:spPr bwMode="auto">
              <a:xfrm>
                <a:off x="4376" y="1984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6" name="Freeform 15"/>
              <p:cNvSpPr/>
              <p:nvPr/>
            </p:nvSpPr>
            <p:spPr bwMode="auto">
              <a:xfrm>
                <a:off x="3681" y="1987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1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7" name="Freeform 16"/>
              <p:cNvSpPr/>
              <p:nvPr/>
            </p:nvSpPr>
            <p:spPr bwMode="auto">
              <a:xfrm>
                <a:off x="3698" y="1987"/>
                <a:ext cx="9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0 w 4"/>
                  <a:gd name="T5" fmla="*/ 2 h 3"/>
                  <a:gd name="T6" fmla="*/ 1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8" name="Freeform 17"/>
              <p:cNvSpPr/>
              <p:nvPr/>
            </p:nvSpPr>
            <p:spPr bwMode="auto">
              <a:xfrm>
                <a:off x="2859" y="1975"/>
                <a:ext cx="1202" cy="378"/>
              </a:xfrm>
              <a:custGeom>
                <a:avLst/>
                <a:gdLst>
                  <a:gd name="T0" fmla="*/ 492 w 507"/>
                  <a:gd name="T1" fmla="*/ 65 h 157"/>
                  <a:gd name="T2" fmla="*/ 485 w 507"/>
                  <a:gd name="T3" fmla="*/ 72 h 157"/>
                  <a:gd name="T4" fmla="*/ 499 w 507"/>
                  <a:gd name="T5" fmla="*/ 78 h 157"/>
                  <a:gd name="T6" fmla="*/ 497 w 507"/>
                  <a:gd name="T7" fmla="*/ 88 h 157"/>
                  <a:gd name="T8" fmla="*/ 488 w 507"/>
                  <a:gd name="T9" fmla="*/ 94 h 157"/>
                  <a:gd name="T10" fmla="*/ 484 w 507"/>
                  <a:gd name="T11" fmla="*/ 97 h 157"/>
                  <a:gd name="T12" fmla="*/ 411 w 507"/>
                  <a:gd name="T13" fmla="*/ 115 h 157"/>
                  <a:gd name="T14" fmla="*/ 359 w 507"/>
                  <a:gd name="T15" fmla="*/ 118 h 157"/>
                  <a:gd name="T16" fmla="*/ 318 w 507"/>
                  <a:gd name="T17" fmla="*/ 122 h 157"/>
                  <a:gd name="T18" fmla="*/ 300 w 507"/>
                  <a:gd name="T19" fmla="*/ 119 h 157"/>
                  <a:gd name="T20" fmla="*/ 293 w 507"/>
                  <a:gd name="T21" fmla="*/ 126 h 157"/>
                  <a:gd name="T22" fmla="*/ 281 w 507"/>
                  <a:gd name="T23" fmla="*/ 127 h 157"/>
                  <a:gd name="T24" fmla="*/ 267 w 507"/>
                  <a:gd name="T25" fmla="*/ 127 h 157"/>
                  <a:gd name="T26" fmla="*/ 260 w 507"/>
                  <a:gd name="T27" fmla="*/ 134 h 157"/>
                  <a:gd name="T28" fmla="*/ 256 w 507"/>
                  <a:gd name="T29" fmla="*/ 131 h 157"/>
                  <a:gd name="T30" fmla="*/ 252 w 507"/>
                  <a:gd name="T31" fmla="*/ 138 h 157"/>
                  <a:gd name="T32" fmla="*/ 232 w 507"/>
                  <a:gd name="T33" fmla="*/ 143 h 157"/>
                  <a:gd name="T34" fmla="*/ 208 w 507"/>
                  <a:gd name="T35" fmla="*/ 144 h 157"/>
                  <a:gd name="T36" fmla="*/ 191 w 507"/>
                  <a:gd name="T37" fmla="*/ 144 h 157"/>
                  <a:gd name="T38" fmla="*/ 67 w 507"/>
                  <a:gd name="T39" fmla="*/ 144 h 157"/>
                  <a:gd name="T40" fmla="*/ 60 w 507"/>
                  <a:gd name="T41" fmla="*/ 140 h 157"/>
                  <a:gd name="T42" fmla="*/ 53 w 507"/>
                  <a:gd name="T43" fmla="*/ 142 h 157"/>
                  <a:gd name="T44" fmla="*/ 45 w 507"/>
                  <a:gd name="T45" fmla="*/ 144 h 157"/>
                  <a:gd name="T46" fmla="*/ 40 w 507"/>
                  <a:gd name="T47" fmla="*/ 155 h 157"/>
                  <a:gd name="T48" fmla="*/ 32 w 507"/>
                  <a:gd name="T49" fmla="*/ 155 h 157"/>
                  <a:gd name="T50" fmla="*/ 19 w 507"/>
                  <a:gd name="T51" fmla="*/ 150 h 157"/>
                  <a:gd name="T52" fmla="*/ 9 w 507"/>
                  <a:gd name="T53" fmla="*/ 133 h 157"/>
                  <a:gd name="T54" fmla="*/ 0 w 507"/>
                  <a:gd name="T55" fmla="*/ 99 h 157"/>
                  <a:gd name="T56" fmla="*/ 4 w 507"/>
                  <a:gd name="T57" fmla="*/ 72 h 157"/>
                  <a:gd name="T58" fmla="*/ 5 w 507"/>
                  <a:gd name="T59" fmla="*/ 48 h 157"/>
                  <a:gd name="T60" fmla="*/ 10 w 507"/>
                  <a:gd name="T61" fmla="*/ 46 h 157"/>
                  <a:gd name="T62" fmla="*/ 16 w 507"/>
                  <a:gd name="T63" fmla="*/ 36 h 157"/>
                  <a:gd name="T64" fmla="*/ 20 w 507"/>
                  <a:gd name="T65" fmla="*/ 31 h 157"/>
                  <a:gd name="T66" fmla="*/ 34 w 507"/>
                  <a:gd name="T67" fmla="*/ 22 h 157"/>
                  <a:gd name="T68" fmla="*/ 128 w 507"/>
                  <a:gd name="T69" fmla="*/ 6 h 157"/>
                  <a:gd name="T70" fmla="*/ 257 w 507"/>
                  <a:gd name="T71" fmla="*/ 15 h 157"/>
                  <a:gd name="T72" fmla="*/ 304 w 507"/>
                  <a:gd name="T73" fmla="*/ 15 h 157"/>
                  <a:gd name="T74" fmla="*/ 317 w 507"/>
                  <a:gd name="T75" fmla="*/ 15 h 157"/>
                  <a:gd name="T76" fmla="*/ 406 w 507"/>
                  <a:gd name="T77" fmla="*/ 20 h 157"/>
                  <a:gd name="T78" fmla="*/ 409 w 507"/>
                  <a:gd name="T79" fmla="*/ 34 h 157"/>
                  <a:gd name="T80" fmla="*/ 424 w 507"/>
                  <a:gd name="T81" fmla="*/ 37 h 157"/>
                  <a:gd name="T82" fmla="*/ 409 w 507"/>
                  <a:gd name="T83" fmla="*/ 44 h 157"/>
                  <a:gd name="T84" fmla="*/ 410 w 507"/>
                  <a:gd name="T85" fmla="*/ 48 h 157"/>
                  <a:gd name="T86" fmla="*/ 427 w 507"/>
                  <a:gd name="T87" fmla="*/ 50 h 157"/>
                  <a:gd name="T88" fmla="*/ 447 w 507"/>
                  <a:gd name="T89" fmla="*/ 58 h 157"/>
                  <a:gd name="T90" fmla="*/ 424 w 507"/>
                  <a:gd name="T91" fmla="*/ 58 h 157"/>
                  <a:gd name="T92" fmla="*/ 417 w 507"/>
                  <a:gd name="T93" fmla="*/ 64 h 157"/>
                  <a:gd name="T94" fmla="*/ 415 w 507"/>
                  <a:gd name="T95" fmla="*/ 62 h 157"/>
                  <a:gd name="T96" fmla="*/ 405 w 507"/>
                  <a:gd name="T97" fmla="*/ 72 h 157"/>
                  <a:gd name="T98" fmla="*/ 389 w 507"/>
                  <a:gd name="T99" fmla="*/ 69 h 157"/>
                  <a:gd name="T100" fmla="*/ 399 w 507"/>
                  <a:gd name="T101" fmla="*/ 77 h 157"/>
                  <a:gd name="T102" fmla="*/ 401 w 507"/>
                  <a:gd name="T103" fmla="*/ 75 h 157"/>
                  <a:gd name="T104" fmla="*/ 420 w 507"/>
                  <a:gd name="T105" fmla="*/ 79 h 157"/>
                  <a:gd name="T106" fmla="*/ 431 w 507"/>
                  <a:gd name="T107" fmla="*/ 75 h 157"/>
                  <a:gd name="T108" fmla="*/ 439 w 507"/>
                  <a:gd name="T109" fmla="*/ 76 h 157"/>
                  <a:gd name="T110" fmla="*/ 448 w 507"/>
                  <a:gd name="T111" fmla="*/ 73 h 157"/>
                  <a:gd name="T112" fmla="*/ 453 w 507"/>
                  <a:gd name="T113" fmla="*/ 72 h 157"/>
                  <a:gd name="T114" fmla="*/ 465 w 507"/>
                  <a:gd name="T115" fmla="*/ 80 h 157"/>
                  <a:gd name="T116" fmla="*/ 468 w 507"/>
                  <a:gd name="T117" fmla="*/ 6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7" h="157">
                    <a:moveTo>
                      <a:pt x="470" y="69"/>
                    </a:moveTo>
                    <a:cubicBezTo>
                      <a:pt x="475" y="69"/>
                      <a:pt x="475" y="69"/>
                      <a:pt x="478" y="68"/>
                    </a:cubicBezTo>
                    <a:cubicBezTo>
                      <a:pt x="479" y="65"/>
                      <a:pt x="480" y="63"/>
                      <a:pt x="481" y="61"/>
                    </a:cubicBezTo>
                    <a:cubicBezTo>
                      <a:pt x="487" y="62"/>
                      <a:pt x="489" y="61"/>
                      <a:pt x="492" y="65"/>
                    </a:cubicBezTo>
                    <a:cubicBezTo>
                      <a:pt x="490" y="67"/>
                      <a:pt x="491" y="65"/>
                      <a:pt x="491" y="68"/>
                    </a:cubicBezTo>
                    <a:cubicBezTo>
                      <a:pt x="490" y="68"/>
                      <a:pt x="489" y="68"/>
                      <a:pt x="488" y="68"/>
                    </a:cubicBezTo>
                    <a:cubicBezTo>
                      <a:pt x="488" y="65"/>
                      <a:pt x="486" y="66"/>
                      <a:pt x="483" y="64"/>
                    </a:cubicBezTo>
                    <a:cubicBezTo>
                      <a:pt x="484" y="67"/>
                      <a:pt x="484" y="70"/>
                      <a:pt x="485" y="72"/>
                    </a:cubicBezTo>
                    <a:cubicBezTo>
                      <a:pt x="485" y="72"/>
                      <a:pt x="486" y="72"/>
                      <a:pt x="486" y="72"/>
                    </a:cubicBezTo>
                    <a:cubicBezTo>
                      <a:pt x="490" y="66"/>
                      <a:pt x="506" y="72"/>
                      <a:pt x="507" y="73"/>
                    </a:cubicBezTo>
                    <a:cubicBezTo>
                      <a:pt x="504" y="74"/>
                      <a:pt x="501" y="74"/>
                      <a:pt x="497" y="74"/>
                    </a:cubicBezTo>
                    <a:cubicBezTo>
                      <a:pt x="498" y="76"/>
                      <a:pt x="499" y="77"/>
                      <a:pt x="499" y="78"/>
                    </a:cubicBezTo>
                    <a:cubicBezTo>
                      <a:pt x="504" y="79"/>
                      <a:pt x="502" y="77"/>
                      <a:pt x="504" y="82"/>
                    </a:cubicBezTo>
                    <a:cubicBezTo>
                      <a:pt x="501" y="81"/>
                      <a:pt x="499" y="80"/>
                      <a:pt x="496" y="82"/>
                    </a:cubicBezTo>
                    <a:cubicBezTo>
                      <a:pt x="499" y="85"/>
                      <a:pt x="499" y="84"/>
                      <a:pt x="500" y="89"/>
                    </a:cubicBezTo>
                    <a:cubicBezTo>
                      <a:pt x="499" y="88"/>
                      <a:pt x="498" y="88"/>
                      <a:pt x="497" y="88"/>
                    </a:cubicBezTo>
                    <a:cubicBezTo>
                      <a:pt x="497" y="87"/>
                      <a:pt x="497" y="87"/>
                      <a:pt x="497" y="86"/>
                    </a:cubicBezTo>
                    <a:cubicBezTo>
                      <a:pt x="494" y="84"/>
                      <a:pt x="497" y="83"/>
                      <a:pt x="494" y="85"/>
                    </a:cubicBezTo>
                    <a:cubicBezTo>
                      <a:pt x="492" y="85"/>
                      <a:pt x="491" y="85"/>
                      <a:pt x="490" y="85"/>
                    </a:cubicBezTo>
                    <a:cubicBezTo>
                      <a:pt x="490" y="90"/>
                      <a:pt x="490" y="89"/>
                      <a:pt x="488" y="94"/>
                    </a:cubicBezTo>
                    <a:cubicBezTo>
                      <a:pt x="490" y="94"/>
                      <a:pt x="492" y="94"/>
                      <a:pt x="494" y="94"/>
                    </a:cubicBezTo>
                    <a:cubicBezTo>
                      <a:pt x="494" y="95"/>
                      <a:pt x="494" y="97"/>
                      <a:pt x="494" y="98"/>
                    </a:cubicBezTo>
                    <a:cubicBezTo>
                      <a:pt x="492" y="99"/>
                      <a:pt x="490" y="100"/>
                      <a:pt x="488" y="101"/>
                    </a:cubicBezTo>
                    <a:cubicBezTo>
                      <a:pt x="487" y="100"/>
                      <a:pt x="485" y="99"/>
                      <a:pt x="484" y="97"/>
                    </a:cubicBezTo>
                    <a:cubicBezTo>
                      <a:pt x="484" y="99"/>
                      <a:pt x="485" y="101"/>
                      <a:pt x="485" y="102"/>
                    </a:cubicBezTo>
                    <a:cubicBezTo>
                      <a:pt x="456" y="103"/>
                      <a:pt x="426" y="110"/>
                      <a:pt x="409" y="106"/>
                    </a:cubicBezTo>
                    <a:cubicBezTo>
                      <a:pt x="411" y="109"/>
                      <a:pt x="413" y="111"/>
                      <a:pt x="415" y="114"/>
                    </a:cubicBezTo>
                    <a:cubicBezTo>
                      <a:pt x="414" y="114"/>
                      <a:pt x="412" y="114"/>
                      <a:pt x="411" y="115"/>
                    </a:cubicBezTo>
                    <a:cubicBezTo>
                      <a:pt x="405" y="114"/>
                      <a:pt x="399" y="114"/>
                      <a:pt x="393" y="114"/>
                    </a:cubicBezTo>
                    <a:cubicBezTo>
                      <a:pt x="394" y="111"/>
                      <a:pt x="393" y="113"/>
                      <a:pt x="394" y="111"/>
                    </a:cubicBezTo>
                    <a:cubicBezTo>
                      <a:pt x="382" y="113"/>
                      <a:pt x="373" y="112"/>
                      <a:pt x="358" y="112"/>
                    </a:cubicBezTo>
                    <a:cubicBezTo>
                      <a:pt x="360" y="115"/>
                      <a:pt x="359" y="113"/>
                      <a:pt x="359" y="118"/>
                    </a:cubicBezTo>
                    <a:cubicBezTo>
                      <a:pt x="345" y="117"/>
                      <a:pt x="340" y="118"/>
                      <a:pt x="333" y="117"/>
                    </a:cubicBezTo>
                    <a:cubicBezTo>
                      <a:pt x="333" y="119"/>
                      <a:pt x="331" y="121"/>
                      <a:pt x="328" y="121"/>
                    </a:cubicBezTo>
                    <a:cubicBezTo>
                      <a:pt x="326" y="118"/>
                      <a:pt x="327" y="119"/>
                      <a:pt x="322" y="119"/>
                    </a:cubicBezTo>
                    <a:cubicBezTo>
                      <a:pt x="320" y="121"/>
                      <a:pt x="320" y="121"/>
                      <a:pt x="318" y="122"/>
                    </a:cubicBezTo>
                    <a:cubicBezTo>
                      <a:pt x="317" y="119"/>
                      <a:pt x="317" y="120"/>
                      <a:pt x="315" y="118"/>
                    </a:cubicBezTo>
                    <a:cubicBezTo>
                      <a:pt x="314" y="120"/>
                      <a:pt x="308" y="119"/>
                      <a:pt x="304" y="120"/>
                    </a:cubicBezTo>
                    <a:cubicBezTo>
                      <a:pt x="304" y="123"/>
                      <a:pt x="305" y="121"/>
                      <a:pt x="303" y="122"/>
                    </a:cubicBezTo>
                    <a:cubicBezTo>
                      <a:pt x="301" y="120"/>
                      <a:pt x="302" y="120"/>
                      <a:pt x="300" y="119"/>
                    </a:cubicBezTo>
                    <a:cubicBezTo>
                      <a:pt x="300" y="122"/>
                      <a:pt x="302" y="121"/>
                      <a:pt x="298" y="122"/>
                    </a:cubicBezTo>
                    <a:cubicBezTo>
                      <a:pt x="297" y="121"/>
                      <a:pt x="296" y="120"/>
                      <a:pt x="296" y="120"/>
                    </a:cubicBezTo>
                    <a:cubicBezTo>
                      <a:pt x="296" y="122"/>
                      <a:pt x="296" y="125"/>
                      <a:pt x="297" y="128"/>
                    </a:cubicBezTo>
                    <a:cubicBezTo>
                      <a:pt x="294" y="126"/>
                      <a:pt x="295" y="127"/>
                      <a:pt x="293" y="126"/>
                    </a:cubicBezTo>
                    <a:cubicBezTo>
                      <a:pt x="293" y="133"/>
                      <a:pt x="295" y="131"/>
                      <a:pt x="292" y="134"/>
                    </a:cubicBezTo>
                    <a:cubicBezTo>
                      <a:pt x="288" y="133"/>
                      <a:pt x="290" y="136"/>
                      <a:pt x="286" y="133"/>
                    </a:cubicBezTo>
                    <a:cubicBezTo>
                      <a:pt x="289" y="131"/>
                      <a:pt x="288" y="133"/>
                      <a:pt x="287" y="130"/>
                    </a:cubicBezTo>
                    <a:cubicBezTo>
                      <a:pt x="285" y="130"/>
                      <a:pt x="286" y="129"/>
                      <a:pt x="281" y="127"/>
                    </a:cubicBezTo>
                    <a:cubicBezTo>
                      <a:pt x="281" y="129"/>
                      <a:pt x="281" y="130"/>
                      <a:pt x="281" y="132"/>
                    </a:cubicBezTo>
                    <a:cubicBezTo>
                      <a:pt x="279" y="129"/>
                      <a:pt x="272" y="133"/>
                      <a:pt x="268" y="129"/>
                    </a:cubicBezTo>
                    <a:cubicBezTo>
                      <a:pt x="269" y="129"/>
                      <a:pt x="269" y="130"/>
                      <a:pt x="270" y="130"/>
                    </a:cubicBezTo>
                    <a:cubicBezTo>
                      <a:pt x="269" y="128"/>
                      <a:pt x="269" y="129"/>
                      <a:pt x="267" y="127"/>
                    </a:cubicBezTo>
                    <a:cubicBezTo>
                      <a:pt x="267" y="127"/>
                      <a:pt x="266" y="127"/>
                      <a:pt x="266" y="127"/>
                    </a:cubicBezTo>
                    <a:cubicBezTo>
                      <a:pt x="266" y="135"/>
                      <a:pt x="264" y="134"/>
                      <a:pt x="259" y="136"/>
                    </a:cubicBezTo>
                    <a:cubicBezTo>
                      <a:pt x="259" y="135"/>
                      <a:pt x="259" y="134"/>
                      <a:pt x="258" y="133"/>
                    </a:cubicBezTo>
                    <a:cubicBezTo>
                      <a:pt x="259" y="133"/>
                      <a:pt x="260" y="134"/>
                      <a:pt x="260" y="134"/>
                    </a:cubicBezTo>
                    <a:cubicBezTo>
                      <a:pt x="257" y="132"/>
                      <a:pt x="258" y="134"/>
                      <a:pt x="253" y="136"/>
                    </a:cubicBezTo>
                    <a:cubicBezTo>
                      <a:pt x="253" y="136"/>
                      <a:pt x="253" y="135"/>
                      <a:pt x="253" y="135"/>
                    </a:cubicBezTo>
                    <a:cubicBezTo>
                      <a:pt x="253" y="135"/>
                      <a:pt x="254" y="134"/>
                      <a:pt x="255" y="134"/>
                    </a:cubicBezTo>
                    <a:cubicBezTo>
                      <a:pt x="255" y="133"/>
                      <a:pt x="255" y="132"/>
                      <a:pt x="256" y="131"/>
                    </a:cubicBezTo>
                    <a:cubicBezTo>
                      <a:pt x="253" y="132"/>
                      <a:pt x="251" y="132"/>
                      <a:pt x="249" y="134"/>
                    </a:cubicBezTo>
                    <a:cubicBezTo>
                      <a:pt x="247" y="135"/>
                      <a:pt x="246" y="137"/>
                      <a:pt x="245" y="139"/>
                    </a:cubicBezTo>
                    <a:cubicBezTo>
                      <a:pt x="246" y="139"/>
                      <a:pt x="247" y="139"/>
                      <a:pt x="248" y="140"/>
                    </a:cubicBezTo>
                    <a:cubicBezTo>
                      <a:pt x="249" y="139"/>
                      <a:pt x="250" y="138"/>
                      <a:pt x="252" y="138"/>
                    </a:cubicBezTo>
                    <a:cubicBezTo>
                      <a:pt x="252" y="138"/>
                      <a:pt x="252" y="138"/>
                      <a:pt x="252" y="139"/>
                    </a:cubicBezTo>
                    <a:cubicBezTo>
                      <a:pt x="251" y="140"/>
                      <a:pt x="251" y="141"/>
                      <a:pt x="251" y="142"/>
                    </a:cubicBezTo>
                    <a:cubicBezTo>
                      <a:pt x="242" y="141"/>
                      <a:pt x="242" y="142"/>
                      <a:pt x="232" y="140"/>
                    </a:cubicBezTo>
                    <a:cubicBezTo>
                      <a:pt x="232" y="141"/>
                      <a:pt x="232" y="142"/>
                      <a:pt x="232" y="143"/>
                    </a:cubicBezTo>
                    <a:cubicBezTo>
                      <a:pt x="230" y="142"/>
                      <a:pt x="229" y="141"/>
                      <a:pt x="228" y="140"/>
                    </a:cubicBezTo>
                    <a:cubicBezTo>
                      <a:pt x="227" y="143"/>
                      <a:pt x="220" y="144"/>
                      <a:pt x="215" y="144"/>
                    </a:cubicBezTo>
                    <a:cubicBezTo>
                      <a:pt x="215" y="144"/>
                      <a:pt x="215" y="143"/>
                      <a:pt x="215" y="142"/>
                    </a:cubicBezTo>
                    <a:cubicBezTo>
                      <a:pt x="212" y="144"/>
                      <a:pt x="212" y="145"/>
                      <a:pt x="208" y="144"/>
                    </a:cubicBezTo>
                    <a:cubicBezTo>
                      <a:pt x="208" y="143"/>
                      <a:pt x="208" y="141"/>
                      <a:pt x="208" y="140"/>
                    </a:cubicBezTo>
                    <a:cubicBezTo>
                      <a:pt x="202" y="143"/>
                      <a:pt x="196" y="145"/>
                      <a:pt x="194" y="143"/>
                    </a:cubicBezTo>
                    <a:cubicBezTo>
                      <a:pt x="191" y="141"/>
                      <a:pt x="192" y="142"/>
                      <a:pt x="190" y="140"/>
                    </a:cubicBezTo>
                    <a:cubicBezTo>
                      <a:pt x="191" y="141"/>
                      <a:pt x="191" y="143"/>
                      <a:pt x="191" y="144"/>
                    </a:cubicBezTo>
                    <a:cubicBezTo>
                      <a:pt x="189" y="144"/>
                      <a:pt x="76" y="146"/>
                      <a:pt x="76" y="146"/>
                    </a:cubicBezTo>
                    <a:cubicBezTo>
                      <a:pt x="77" y="149"/>
                      <a:pt x="78" y="152"/>
                      <a:pt x="79" y="154"/>
                    </a:cubicBezTo>
                    <a:cubicBezTo>
                      <a:pt x="75" y="150"/>
                      <a:pt x="72" y="146"/>
                      <a:pt x="68" y="143"/>
                    </a:cubicBezTo>
                    <a:cubicBezTo>
                      <a:pt x="68" y="143"/>
                      <a:pt x="68" y="144"/>
                      <a:pt x="67" y="144"/>
                    </a:cubicBezTo>
                    <a:cubicBezTo>
                      <a:pt x="70" y="148"/>
                      <a:pt x="69" y="149"/>
                      <a:pt x="71" y="155"/>
                    </a:cubicBezTo>
                    <a:cubicBezTo>
                      <a:pt x="70" y="155"/>
                      <a:pt x="69" y="155"/>
                      <a:pt x="68" y="155"/>
                    </a:cubicBezTo>
                    <a:cubicBezTo>
                      <a:pt x="68" y="155"/>
                      <a:pt x="67" y="154"/>
                      <a:pt x="66" y="154"/>
                    </a:cubicBezTo>
                    <a:cubicBezTo>
                      <a:pt x="65" y="148"/>
                      <a:pt x="62" y="143"/>
                      <a:pt x="60" y="140"/>
                    </a:cubicBezTo>
                    <a:cubicBezTo>
                      <a:pt x="59" y="141"/>
                      <a:pt x="58" y="143"/>
                      <a:pt x="58" y="144"/>
                    </a:cubicBezTo>
                    <a:cubicBezTo>
                      <a:pt x="61" y="147"/>
                      <a:pt x="60" y="147"/>
                      <a:pt x="61" y="151"/>
                    </a:cubicBezTo>
                    <a:cubicBezTo>
                      <a:pt x="59" y="151"/>
                      <a:pt x="58" y="151"/>
                      <a:pt x="57" y="150"/>
                    </a:cubicBezTo>
                    <a:cubicBezTo>
                      <a:pt x="56" y="145"/>
                      <a:pt x="56" y="144"/>
                      <a:pt x="53" y="142"/>
                    </a:cubicBezTo>
                    <a:cubicBezTo>
                      <a:pt x="53" y="142"/>
                      <a:pt x="52" y="143"/>
                      <a:pt x="52" y="144"/>
                    </a:cubicBezTo>
                    <a:cubicBezTo>
                      <a:pt x="51" y="144"/>
                      <a:pt x="49" y="144"/>
                      <a:pt x="48" y="144"/>
                    </a:cubicBezTo>
                    <a:cubicBezTo>
                      <a:pt x="52" y="148"/>
                      <a:pt x="51" y="149"/>
                      <a:pt x="52" y="154"/>
                    </a:cubicBezTo>
                    <a:cubicBezTo>
                      <a:pt x="48" y="152"/>
                      <a:pt x="47" y="148"/>
                      <a:pt x="45" y="144"/>
                    </a:cubicBezTo>
                    <a:cubicBezTo>
                      <a:pt x="45" y="144"/>
                      <a:pt x="45" y="144"/>
                      <a:pt x="44" y="144"/>
                    </a:cubicBezTo>
                    <a:cubicBezTo>
                      <a:pt x="44" y="145"/>
                      <a:pt x="43" y="145"/>
                      <a:pt x="42" y="145"/>
                    </a:cubicBezTo>
                    <a:cubicBezTo>
                      <a:pt x="43" y="149"/>
                      <a:pt x="43" y="153"/>
                      <a:pt x="43" y="157"/>
                    </a:cubicBezTo>
                    <a:cubicBezTo>
                      <a:pt x="42" y="156"/>
                      <a:pt x="41" y="156"/>
                      <a:pt x="40" y="155"/>
                    </a:cubicBezTo>
                    <a:cubicBezTo>
                      <a:pt x="39" y="148"/>
                      <a:pt x="38" y="142"/>
                      <a:pt x="32" y="140"/>
                    </a:cubicBezTo>
                    <a:cubicBezTo>
                      <a:pt x="32" y="140"/>
                      <a:pt x="31" y="141"/>
                      <a:pt x="31" y="142"/>
                    </a:cubicBezTo>
                    <a:cubicBezTo>
                      <a:pt x="32" y="146"/>
                      <a:pt x="33" y="151"/>
                      <a:pt x="34" y="156"/>
                    </a:cubicBezTo>
                    <a:cubicBezTo>
                      <a:pt x="33" y="156"/>
                      <a:pt x="32" y="155"/>
                      <a:pt x="32" y="155"/>
                    </a:cubicBezTo>
                    <a:cubicBezTo>
                      <a:pt x="31" y="147"/>
                      <a:pt x="25" y="140"/>
                      <a:pt x="26" y="136"/>
                    </a:cubicBezTo>
                    <a:cubicBezTo>
                      <a:pt x="24" y="136"/>
                      <a:pt x="23" y="136"/>
                      <a:pt x="21" y="137"/>
                    </a:cubicBezTo>
                    <a:cubicBezTo>
                      <a:pt x="22" y="142"/>
                      <a:pt x="22" y="147"/>
                      <a:pt x="22" y="152"/>
                    </a:cubicBezTo>
                    <a:cubicBezTo>
                      <a:pt x="21" y="152"/>
                      <a:pt x="20" y="151"/>
                      <a:pt x="19" y="150"/>
                    </a:cubicBezTo>
                    <a:cubicBezTo>
                      <a:pt x="17" y="142"/>
                      <a:pt x="16" y="133"/>
                      <a:pt x="14" y="124"/>
                    </a:cubicBezTo>
                    <a:cubicBezTo>
                      <a:pt x="13" y="124"/>
                      <a:pt x="12" y="124"/>
                      <a:pt x="11" y="123"/>
                    </a:cubicBezTo>
                    <a:cubicBezTo>
                      <a:pt x="10" y="124"/>
                      <a:pt x="9" y="124"/>
                      <a:pt x="9" y="124"/>
                    </a:cubicBezTo>
                    <a:cubicBezTo>
                      <a:pt x="9" y="127"/>
                      <a:pt x="9" y="130"/>
                      <a:pt x="9" y="133"/>
                    </a:cubicBezTo>
                    <a:cubicBezTo>
                      <a:pt x="8" y="133"/>
                      <a:pt x="8" y="132"/>
                      <a:pt x="7" y="132"/>
                    </a:cubicBezTo>
                    <a:cubicBezTo>
                      <a:pt x="4" y="121"/>
                      <a:pt x="3" y="112"/>
                      <a:pt x="6" y="98"/>
                    </a:cubicBezTo>
                    <a:cubicBezTo>
                      <a:pt x="6" y="98"/>
                      <a:pt x="5" y="98"/>
                      <a:pt x="5" y="98"/>
                    </a:cubicBezTo>
                    <a:cubicBezTo>
                      <a:pt x="3" y="99"/>
                      <a:pt x="2" y="99"/>
                      <a:pt x="0" y="99"/>
                    </a:cubicBezTo>
                    <a:cubicBezTo>
                      <a:pt x="0" y="93"/>
                      <a:pt x="1" y="87"/>
                      <a:pt x="1" y="81"/>
                    </a:cubicBezTo>
                    <a:cubicBezTo>
                      <a:pt x="4" y="81"/>
                      <a:pt x="6" y="80"/>
                      <a:pt x="9" y="80"/>
                    </a:cubicBezTo>
                    <a:cubicBezTo>
                      <a:pt x="10" y="77"/>
                      <a:pt x="10" y="76"/>
                      <a:pt x="8" y="73"/>
                    </a:cubicBezTo>
                    <a:cubicBezTo>
                      <a:pt x="5" y="73"/>
                      <a:pt x="6" y="74"/>
                      <a:pt x="4" y="72"/>
                    </a:cubicBezTo>
                    <a:cubicBezTo>
                      <a:pt x="6" y="68"/>
                      <a:pt x="8" y="64"/>
                      <a:pt x="10" y="60"/>
                    </a:cubicBezTo>
                    <a:cubicBezTo>
                      <a:pt x="4" y="60"/>
                      <a:pt x="5" y="61"/>
                      <a:pt x="2" y="58"/>
                    </a:cubicBezTo>
                    <a:cubicBezTo>
                      <a:pt x="0" y="56"/>
                      <a:pt x="1" y="58"/>
                      <a:pt x="0" y="54"/>
                    </a:cubicBezTo>
                    <a:cubicBezTo>
                      <a:pt x="2" y="52"/>
                      <a:pt x="3" y="50"/>
                      <a:pt x="5" y="48"/>
                    </a:cubicBezTo>
                    <a:cubicBezTo>
                      <a:pt x="11" y="49"/>
                      <a:pt x="13" y="47"/>
                      <a:pt x="19" y="46"/>
                    </a:cubicBezTo>
                    <a:cubicBezTo>
                      <a:pt x="19" y="45"/>
                      <a:pt x="19" y="44"/>
                      <a:pt x="18" y="43"/>
                    </a:cubicBezTo>
                    <a:cubicBezTo>
                      <a:pt x="17" y="42"/>
                      <a:pt x="16" y="41"/>
                      <a:pt x="16" y="41"/>
                    </a:cubicBezTo>
                    <a:cubicBezTo>
                      <a:pt x="12" y="42"/>
                      <a:pt x="12" y="42"/>
                      <a:pt x="10" y="46"/>
                    </a:cubicBezTo>
                    <a:cubicBezTo>
                      <a:pt x="8" y="45"/>
                      <a:pt x="7" y="45"/>
                      <a:pt x="6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7" y="43"/>
                      <a:pt x="7" y="42"/>
                      <a:pt x="8" y="42"/>
                    </a:cubicBezTo>
                    <a:cubicBezTo>
                      <a:pt x="11" y="40"/>
                      <a:pt x="14" y="38"/>
                      <a:pt x="16" y="36"/>
                    </a:cubicBezTo>
                    <a:cubicBezTo>
                      <a:pt x="17" y="39"/>
                      <a:pt x="17" y="39"/>
                      <a:pt x="18" y="41"/>
                    </a:cubicBezTo>
                    <a:cubicBezTo>
                      <a:pt x="20" y="40"/>
                      <a:pt x="21" y="40"/>
                      <a:pt x="22" y="39"/>
                    </a:cubicBezTo>
                    <a:cubicBezTo>
                      <a:pt x="24" y="37"/>
                      <a:pt x="25" y="34"/>
                      <a:pt x="26" y="32"/>
                    </a:cubicBezTo>
                    <a:cubicBezTo>
                      <a:pt x="21" y="32"/>
                      <a:pt x="23" y="33"/>
                      <a:pt x="20" y="31"/>
                    </a:cubicBezTo>
                    <a:cubicBezTo>
                      <a:pt x="23" y="24"/>
                      <a:pt x="27" y="20"/>
                      <a:pt x="32" y="16"/>
                    </a:cubicBezTo>
                    <a:cubicBezTo>
                      <a:pt x="33" y="16"/>
                      <a:pt x="34" y="16"/>
                      <a:pt x="36" y="16"/>
                    </a:cubicBezTo>
                    <a:cubicBezTo>
                      <a:pt x="36" y="17"/>
                      <a:pt x="36" y="18"/>
                      <a:pt x="36" y="19"/>
                    </a:cubicBezTo>
                    <a:cubicBezTo>
                      <a:pt x="34" y="20"/>
                      <a:pt x="35" y="19"/>
                      <a:pt x="34" y="22"/>
                    </a:cubicBezTo>
                    <a:cubicBezTo>
                      <a:pt x="38" y="20"/>
                      <a:pt x="39" y="19"/>
                      <a:pt x="41" y="16"/>
                    </a:cubicBezTo>
                    <a:cubicBezTo>
                      <a:pt x="38" y="16"/>
                      <a:pt x="36" y="17"/>
                      <a:pt x="38" y="14"/>
                    </a:cubicBezTo>
                    <a:cubicBezTo>
                      <a:pt x="77" y="13"/>
                      <a:pt x="93" y="0"/>
                      <a:pt x="126" y="10"/>
                    </a:cubicBezTo>
                    <a:cubicBezTo>
                      <a:pt x="127" y="9"/>
                      <a:pt x="127" y="8"/>
                      <a:pt x="128" y="6"/>
                    </a:cubicBezTo>
                    <a:cubicBezTo>
                      <a:pt x="130" y="7"/>
                      <a:pt x="132" y="9"/>
                      <a:pt x="134" y="10"/>
                    </a:cubicBezTo>
                    <a:cubicBezTo>
                      <a:pt x="134" y="10"/>
                      <a:pt x="144" y="8"/>
                      <a:pt x="144" y="8"/>
                    </a:cubicBezTo>
                    <a:cubicBezTo>
                      <a:pt x="140" y="4"/>
                      <a:pt x="226" y="12"/>
                      <a:pt x="230" y="10"/>
                    </a:cubicBezTo>
                    <a:cubicBezTo>
                      <a:pt x="232" y="8"/>
                      <a:pt x="264" y="15"/>
                      <a:pt x="257" y="15"/>
                    </a:cubicBezTo>
                    <a:cubicBezTo>
                      <a:pt x="260" y="16"/>
                      <a:pt x="278" y="11"/>
                      <a:pt x="281" y="14"/>
                    </a:cubicBezTo>
                    <a:cubicBezTo>
                      <a:pt x="281" y="15"/>
                      <a:pt x="281" y="15"/>
                      <a:pt x="280" y="16"/>
                    </a:cubicBezTo>
                    <a:cubicBezTo>
                      <a:pt x="287" y="12"/>
                      <a:pt x="296" y="16"/>
                      <a:pt x="304" y="19"/>
                    </a:cubicBezTo>
                    <a:cubicBezTo>
                      <a:pt x="304" y="17"/>
                      <a:pt x="304" y="16"/>
                      <a:pt x="304" y="15"/>
                    </a:cubicBezTo>
                    <a:cubicBezTo>
                      <a:pt x="306" y="15"/>
                      <a:pt x="309" y="15"/>
                      <a:pt x="312" y="15"/>
                    </a:cubicBezTo>
                    <a:cubicBezTo>
                      <a:pt x="312" y="16"/>
                      <a:pt x="313" y="17"/>
                      <a:pt x="313" y="18"/>
                    </a:cubicBezTo>
                    <a:cubicBezTo>
                      <a:pt x="312" y="17"/>
                      <a:pt x="312" y="17"/>
                      <a:pt x="311" y="17"/>
                    </a:cubicBezTo>
                    <a:cubicBezTo>
                      <a:pt x="315" y="18"/>
                      <a:pt x="314" y="14"/>
                      <a:pt x="317" y="15"/>
                    </a:cubicBezTo>
                    <a:cubicBezTo>
                      <a:pt x="318" y="18"/>
                      <a:pt x="322" y="20"/>
                      <a:pt x="324" y="21"/>
                    </a:cubicBezTo>
                    <a:cubicBezTo>
                      <a:pt x="329" y="18"/>
                      <a:pt x="353" y="19"/>
                      <a:pt x="355" y="21"/>
                    </a:cubicBezTo>
                    <a:cubicBezTo>
                      <a:pt x="354" y="22"/>
                      <a:pt x="353" y="23"/>
                      <a:pt x="352" y="24"/>
                    </a:cubicBezTo>
                    <a:cubicBezTo>
                      <a:pt x="375" y="20"/>
                      <a:pt x="380" y="20"/>
                      <a:pt x="406" y="20"/>
                    </a:cubicBezTo>
                    <a:cubicBezTo>
                      <a:pt x="403" y="23"/>
                      <a:pt x="401" y="28"/>
                      <a:pt x="402" y="33"/>
                    </a:cubicBezTo>
                    <a:cubicBezTo>
                      <a:pt x="400" y="32"/>
                      <a:pt x="398" y="32"/>
                      <a:pt x="396" y="31"/>
                    </a:cubicBezTo>
                    <a:cubicBezTo>
                      <a:pt x="396" y="32"/>
                      <a:pt x="396" y="34"/>
                      <a:pt x="396" y="35"/>
                    </a:cubicBezTo>
                    <a:cubicBezTo>
                      <a:pt x="400" y="35"/>
                      <a:pt x="405" y="34"/>
                      <a:pt x="409" y="34"/>
                    </a:cubicBezTo>
                    <a:cubicBezTo>
                      <a:pt x="408" y="36"/>
                      <a:pt x="408" y="38"/>
                      <a:pt x="407" y="40"/>
                    </a:cubicBezTo>
                    <a:cubicBezTo>
                      <a:pt x="410" y="38"/>
                      <a:pt x="410" y="37"/>
                      <a:pt x="411" y="34"/>
                    </a:cubicBezTo>
                    <a:cubicBezTo>
                      <a:pt x="415" y="35"/>
                      <a:pt x="418" y="35"/>
                      <a:pt x="424" y="35"/>
                    </a:cubicBezTo>
                    <a:cubicBezTo>
                      <a:pt x="424" y="36"/>
                      <a:pt x="424" y="36"/>
                      <a:pt x="424" y="37"/>
                    </a:cubicBezTo>
                    <a:cubicBezTo>
                      <a:pt x="419" y="37"/>
                      <a:pt x="415" y="37"/>
                      <a:pt x="411" y="37"/>
                    </a:cubicBezTo>
                    <a:cubicBezTo>
                      <a:pt x="411" y="38"/>
                      <a:pt x="412" y="38"/>
                      <a:pt x="412" y="39"/>
                    </a:cubicBezTo>
                    <a:cubicBezTo>
                      <a:pt x="412" y="42"/>
                      <a:pt x="412" y="41"/>
                      <a:pt x="414" y="44"/>
                    </a:cubicBezTo>
                    <a:cubicBezTo>
                      <a:pt x="412" y="44"/>
                      <a:pt x="411" y="44"/>
                      <a:pt x="409" y="44"/>
                    </a:cubicBezTo>
                    <a:cubicBezTo>
                      <a:pt x="409" y="43"/>
                      <a:pt x="409" y="42"/>
                      <a:pt x="409" y="41"/>
                    </a:cubicBezTo>
                    <a:cubicBezTo>
                      <a:pt x="408" y="42"/>
                      <a:pt x="407" y="43"/>
                      <a:pt x="406" y="45"/>
                    </a:cubicBezTo>
                    <a:cubicBezTo>
                      <a:pt x="409" y="47"/>
                      <a:pt x="407" y="46"/>
                      <a:pt x="408" y="49"/>
                    </a:cubicBezTo>
                    <a:cubicBezTo>
                      <a:pt x="409" y="49"/>
                      <a:pt x="409" y="49"/>
                      <a:pt x="410" y="48"/>
                    </a:cubicBezTo>
                    <a:cubicBezTo>
                      <a:pt x="411" y="45"/>
                      <a:pt x="409" y="47"/>
                      <a:pt x="412" y="46"/>
                    </a:cubicBezTo>
                    <a:cubicBezTo>
                      <a:pt x="413" y="50"/>
                      <a:pt x="416" y="54"/>
                      <a:pt x="421" y="56"/>
                    </a:cubicBezTo>
                    <a:cubicBezTo>
                      <a:pt x="424" y="55"/>
                      <a:pt x="424" y="55"/>
                      <a:pt x="427" y="55"/>
                    </a:cubicBezTo>
                    <a:cubicBezTo>
                      <a:pt x="427" y="54"/>
                      <a:pt x="427" y="52"/>
                      <a:pt x="427" y="50"/>
                    </a:cubicBezTo>
                    <a:cubicBezTo>
                      <a:pt x="430" y="53"/>
                      <a:pt x="428" y="53"/>
                      <a:pt x="432" y="51"/>
                    </a:cubicBezTo>
                    <a:cubicBezTo>
                      <a:pt x="429" y="50"/>
                      <a:pt x="429" y="49"/>
                      <a:pt x="432" y="46"/>
                    </a:cubicBezTo>
                    <a:cubicBezTo>
                      <a:pt x="433" y="46"/>
                      <a:pt x="433" y="46"/>
                      <a:pt x="434" y="47"/>
                    </a:cubicBezTo>
                    <a:cubicBezTo>
                      <a:pt x="436" y="54"/>
                      <a:pt x="441" y="52"/>
                      <a:pt x="447" y="58"/>
                    </a:cubicBezTo>
                    <a:cubicBezTo>
                      <a:pt x="446" y="58"/>
                      <a:pt x="445" y="58"/>
                      <a:pt x="445" y="58"/>
                    </a:cubicBezTo>
                    <a:cubicBezTo>
                      <a:pt x="445" y="59"/>
                      <a:pt x="445" y="59"/>
                      <a:pt x="445" y="60"/>
                    </a:cubicBezTo>
                    <a:cubicBezTo>
                      <a:pt x="438" y="58"/>
                      <a:pt x="434" y="62"/>
                      <a:pt x="429" y="61"/>
                    </a:cubicBezTo>
                    <a:cubicBezTo>
                      <a:pt x="428" y="58"/>
                      <a:pt x="427" y="55"/>
                      <a:pt x="424" y="58"/>
                    </a:cubicBezTo>
                    <a:cubicBezTo>
                      <a:pt x="427" y="59"/>
                      <a:pt x="428" y="57"/>
                      <a:pt x="427" y="61"/>
                    </a:cubicBezTo>
                    <a:cubicBezTo>
                      <a:pt x="427" y="61"/>
                      <a:pt x="426" y="60"/>
                      <a:pt x="425" y="60"/>
                    </a:cubicBezTo>
                    <a:cubicBezTo>
                      <a:pt x="424" y="59"/>
                      <a:pt x="422" y="58"/>
                      <a:pt x="420" y="57"/>
                    </a:cubicBezTo>
                    <a:cubicBezTo>
                      <a:pt x="418" y="59"/>
                      <a:pt x="417" y="60"/>
                      <a:pt x="417" y="64"/>
                    </a:cubicBezTo>
                    <a:cubicBezTo>
                      <a:pt x="420" y="66"/>
                      <a:pt x="418" y="64"/>
                      <a:pt x="420" y="68"/>
                    </a:cubicBezTo>
                    <a:cubicBezTo>
                      <a:pt x="418" y="67"/>
                      <a:pt x="416" y="67"/>
                      <a:pt x="414" y="67"/>
                    </a:cubicBezTo>
                    <a:cubicBezTo>
                      <a:pt x="414" y="66"/>
                      <a:pt x="414" y="66"/>
                      <a:pt x="414" y="66"/>
                    </a:cubicBezTo>
                    <a:cubicBezTo>
                      <a:pt x="416" y="64"/>
                      <a:pt x="416" y="65"/>
                      <a:pt x="415" y="62"/>
                    </a:cubicBezTo>
                    <a:cubicBezTo>
                      <a:pt x="415" y="62"/>
                      <a:pt x="414" y="62"/>
                      <a:pt x="414" y="62"/>
                    </a:cubicBezTo>
                    <a:cubicBezTo>
                      <a:pt x="414" y="64"/>
                      <a:pt x="413" y="66"/>
                      <a:pt x="413" y="69"/>
                    </a:cubicBezTo>
                    <a:cubicBezTo>
                      <a:pt x="410" y="68"/>
                      <a:pt x="407" y="67"/>
                      <a:pt x="404" y="67"/>
                    </a:cubicBezTo>
                    <a:cubicBezTo>
                      <a:pt x="406" y="70"/>
                      <a:pt x="406" y="69"/>
                      <a:pt x="405" y="72"/>
                    </a:cubicBezTo>
                    <a:cubicBezTo>
                      <a:pt x="401" y="69"/>
                      <a:pt x="397" y="70"/>
                      <a:pt x="395" y="69"/>
                    </a:cubicBezTo>
                    <a:cubicBezTo>
                      <a:pt x="398" y="65"/>
                      <a:pt x="397" y="67"/>
                      <a:pt x="399" y="63"/>
                    </a:cubicBezTo>
                    <a:cubicBezTo>
                      <a:pt x="394" y="65"/>
                      <a:pt x="393" y="66"/>
                      <a:pt x="386" y="67"/>
                    </a:cubicBezTo>
                    <a:cubicBezTo>
                      <a:pt x="387" y="67"/>
                      <a:pt x="388" y="68"/>
                      <a:pt x="389" y="69"/>
                    </a:cubicBezTo>
                    <a:cubicBezTo>
                      <a:pt x="390" y="68"/>
                      <a:pt x="391" y="68"/>
                      <a:pt x="392" y="68"/>
                    </a:cubicBezTo>
                    <a:cubicBezTo>
                      <a:pt x="392" y="69"/>
                      <a:pt x="392" y="70"/>
                      <a:pt x="392" y="72"/>
                    </a:cubicBezTo>
                    <a:cubicBezTo>
                      <a:pt x="387" y="71"/>
                      <a:pt x="388" y="71"/>
                      <a:pt x="385" y="72"/>
                    </a:cubicBezTo>
                    <a:cubicBezTo>
                      <a:pt x="392" y="73"/>
                      <a:pt x="395" y="74"/>
                      <a:pt x="399" y="77"/>
                    </a:cubicBezTo>
                    <a:cubicBezTo>
                      <a:pt x="399" y="74"/>
                      <a:pt x="399" y="75"/>
                      <a:pt x="400" y="73"/>
                    </a:cubicBezTo>
                    <a:cubicBezTo>
                      <a:pt x="400" y="75"/>
                      <a:pt x="400" y="77"/>
                      <a:pt x="400" y="78"/>
                    </a:cubicBezTo>
                    <a:cubicBezTo>
                      <a:pt x="404" y="77"/>
                      <a:pt x="402" y="78"/>
                      <a:pt x="404" y="76"/>
                    </a:cubicBezTo>
                    <a:cubicBezTo>
                      <a:pt x="402" y="76"/>
                      <a:pt x="404" y="77"/>
                      <a:pt x="401" y="75"/>
                    </a:cubicBezTo>
                    <a:cubicBezTo>
                      <a:pt x="404" y="74"/>
                      <a:pt x="406" y="73"/>
                      <a:pt x="408" y="72"/>
                    </a:cubicBezTo>
                    <a:cubicBezTo>
                      <a:pt x="408" y="72"/>
                      <a:pt x="409" y="72"/>
                      <a:pt x="409" y="72"/>
                    </a:cubicBezTo>
                    <a:cubicBezTo>
                      <a:pt x="409" y="78"/>
                      <a:pt x="410" y="79"/>
                      <a:pt x="412" y="83"/>
                    </a:cubicBezTo>
                    <a:cubicBezTo>
                      <a:pt x="415" y="82"/>
                      <a:pt x="417" y="80"/>
                      <a:pt x="420" y="79"/>
                    </a:cubicBezTo>
                    <a:cubicBezTo>
                      <a:pt x="420" y="80"/>
                      <a:pt x="421" y="82"/>
                      <a:pt x="422" y="83"/>
                    </a:cubicBezTo>
                    <a:cubicBezTo>
                      <a:pt x="426" y="80"/>
                      <a:pt x="423" y="82"/>
                      <a:pt x="427" y="81"/>
                    </a:cubicBezTo>
                    <a:cubicBezTo>
                      <a:pt x="427" y="79"/>
                      <a:pt x="427" y="77"/>
                      <a:pt x="427" y="75"/>
                    </a:cubicBezTo>
                    <a:cubicBezTo>
                      <a:pt x="429" y="75"/>
                      <a:pt x="430" y="75"/>
                      <a:pt x="431" y="75"/>
                    </a:cubicBezTo>
                    <a:cubicBezTo>
                      <a:pt x="431" y="76"/>
                      <a:pt x="431" y="76"/>
                      <a:pt x="431" y="76"/>
                    </a:cubicBezTo>
                    <a:cubicBezTo>
                      <a:pt x="431" y="78"/>
                      <a:pt x="430" y="80"/>
                      <a:pt x="429" y="81"/>
                    </a:cubicBezTo>
                    <a:cubicBezTo>
                      <a:pt x="437" y="81"/>
                      <a:pt x="441" y="78"/>
                      <a:pt x="441" y="78"/>
                    </a:cubicBezTo>
                    <a:cubicBezTo>
                      <a:pt x="440" y="76"/>
                      <a:pt x="441" y="75"/>
                      <a:pt x="439" y="76"/>
                    </a:cubicBezTo>
                    <a:cubicBezTo>
                      <a:pt x="438" y="77"/>
                      <a:pt x="438" y="78"/>
                      <a:pt x="437" y="79"/>
                    </a:cubicBezTo>
                    <a:cubicBezTo>
                      <a:pt x="437" y="78"/>
                      <a:pt x="438" y="77"/>
                      <a:pt x="438" y="76"/>
                    </a:cubicBezTo>
                    <a:cubicBezTo>
                      <a:pt x="435" y="75"/>
                      <a:pt x="438" y="75"/>
                      <a:pt x="439" y="73"/>
                    </a:cubicBezTo>
                    <a:cubicBezTo>
                      <a:pt x="442" y="73"/>
                      <a:pt x="445" y="73"/>
                      <a:pt x="448" y="73"/>
                    </a:cubicBezTo>
                    <a:cubicBezTo>
                      <a:pt x="448" y="75"/>
                      <a:pt x="448" y="76"/>
                      <a:pt x="448" y="77"/>
                    </a:cubicBezTo>
                    <a:cubicBezTo>
                      <a:pt x="450" y="75"/>
                      <a:pt x="449" y="74"/>
                      <a:pt x="449" y="71"/>
                    </a:cubicBezTo>
                    <a:cubicBezTo>
                      <a:pt x="450" y="71"/>
                      <a:pt x="450" y="71"/>
                      <a:pt x="450" y="71"/>
                    </a:cubicBezTo>
                    <a:cubicBezTo>
                      <a:pt x="451" y="71"/>
                      <a:pt x="452" y="71"/>
                      <a:pt x="453" y="72"/>
                    </a:cubicBezTo>
                    <a:cubicBezTo>
                      <a:pt x="452" y="77"/>
                      <a:pt x="451" y="75"/>
                      <a:pt x="452" y="78"/>
                    </a:cubicBezTo>
                    <a:cubicBezTo>
                      <a:pt x="455" y="79"/>
                      <a:pt x="456" y="79"/>
                      <a:pt x="458" y="80"/>
                    </a:cubicBezTo>
                    <a:cubicBezTo>
                      <a:pt x="460" y="77"/>
                      <a:pt x="460" y="81"/>
                      <a:pt x="462" y="76"/>
                    </a:cubicBezTo>
                    <a:cubicBezTo>
                      <a:pt x="463" y="78"/>
                      <a:pt x="463" y="79"/>
                      <a:pt x="465" y="80"/>
                    </a:cubicBezTo>
                    <a:cubicBezTo>
                      <a:pt x="464" y="78"/>
                      <a:pt x="462" y="75"/>
                      <a:pt x="461" y="72"/>
                    </a:cubicBezTo>
                    <a:cubicBezTo>
                      <a:pt x="465" y="73"/>
                      <a:pt x="463" y="75"/>
                      <a:pt x="467" y="72"/>
                    </a:cubicBezTo>
                    <a:cubicBezTo>
                      <a:pt x="463" y="70"/>
                      <a:pt x="465" y="73"/>
                      <a:pt x="465" y="69"/>
                    </a:cubicBezTo>
                    <a:cubicBezTo>
                      <a:pt x="467" y="70"/>
                      <a:pt x="470" y="69"/>
                      <a:pt x="468" y="64"/>
                    </a:cubicBezTo>
                    <a:cubicBezTo>
                      <a:pt x="470" y="66"/>
                      <a:pt x="469" y="65"/>
                      <a:pt x="47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9" name="Freeform 18"/>
              <p:cNvSpPr/>
              <p:nvPr/>
            </p:nvSpPr>
            <p:spPr bwMode="auto">
              <a:xfrm>
                <a:off x="3743" y="198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0" name="Freeform 19"/>
              <p:cNvSpPr/>
              <p:nvPr/>
            </p:nvSpPr>
            <p:spPr bwMode="auto">
              <a:xfrm>
                <a:off x="4243" y="198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1" name="Freeform 20"/>
              <p:cNvSpPr/>
              <p:nvPr/>
            </p:nvSpPr>
            <p:spPr bwMode="auto">
              <a:xfrm>
                <a:off x="4312" y="1989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5 w 7"/>
                  <a:gd name="T7" fmla="*/ 1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2" name="Freeform 21"/>
              <p:cNvSpPr/>
              <p:nvPr/>
            </p:nvSpPr>
            <p:spPr bwMode="auto">
              <a:xfrm>
                <a:off x="3579" y="1992"/>
                <a:ext cx="22" cy="7"/>
              </a:xfrm>
              <a:custGeom>
                <a:avLst/>
                <a:gdLst>
                  <a:gd name="T0" fmla="*/ 1 w 9"/>
                  <a:gd name="T1" fmla="*/ 0 h 3"/>
                  <a:gd name="T2" fmla="*/ 9 w 9"/>
                  <a:gd name="T3" fmla="*/ 1 h 3"/>
                  <a:gd name="T4" fmla="*/ 8 w 9"/>
                  <a:gd name="T5" fmla="*/ 3 h 3"/>
                  <a:gd name="T6" fmla="*/ 7 w 9"/>
                  <a:gd name="T7" fmla="*/ 3 h 3"/>
                  <a:gd name="T8" fmla="*/ 1 w 9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1" y="0"/>
                    </a:moveTo>
                    <a:cubicBezTo>
                      <a:pt x="4" y="1"/>
                      <a:pt x="7" y="1"/>
                      <a:pt x="9" y="1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3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3" name="Freeform 22"/>
              <p:cNvSpPr/>
              <p:nvPr/>
            </p:nvSpPr>
            <p:spPr bwMode="auto">
              <a:xfrm>
                <a:off x="3612" y="1992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2" y="1"/>
                      <a:pt x="4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4" name="Freeform 23"/>
              <p:cNvSpPr/>
              <p:nvPr/>
            </p:nvSpPr>
            <p:spPr bwMode="auto">
              <a:xfrm>
                <a:off x="4181" y="1992"/>
                <a:ext cx="19" cy="7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2 w 8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4" y="0"/>
                      <a:pt x="6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5" name="Freeform 24"/>
              <p:cNvSpPr/>
              <p:nvPr/>
            </p:nvSpPr>
            <p:spPr bwMode="auto">
              <a:xfrm>
                <a:off x="4205" y="1992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6" name="Freeform 25"/>
              <p:cNvSpPr/>
              <p:nvPr/>
            </p:nvSpPr>
            <p:spPr bwMode="auto">
              <a:xfrm>
                <a:off x="4215" y="1992"/>
                <a:ext cx="16" cy="4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7" name="Freeform 26"/>
              <p:cNvSpPr/>
              <p:nvPr/>
            </p:nvSpPr>
            <p:spPr bwMode="auto">
              <a:xfrm>
                <a:off x="4257" y="199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8" name="Freeform 27"/>
              <p:cNvSpPr/>
              <p:nvPr/>
            </p:nvSpPr>
            <p:spPr bwMode="auto">
              <a:xfrm>
                <a:off x="3110" y="199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9" name="Freeform 28"/>
              <p:cNvSpPr/>
              <p:nvPr/>
            </p:nvSpPr>
            <p:spPr bwMode="auto">
              <a:xfrm>
                <a:off x="3489" y="1994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1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0" name="Freeform 29"/>
              <p:cNvSpPr/>
              <p:nvPr/>
            </p:nvSpPr>
            <p:spPr bwMode="auto">
              <a:xfrm>
                <a:off x="3508" y="199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2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1" name="Freeform 30"/>
              <p:cNvSpPr/>
              <p:nvPr/>
            </p:nvSpPr>
            <p:spPr bwMode="auto">
              <a:xfrm>
                <a:off x="3556" y="199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2" name="Freeform 31"/>
              <p:cNvSpPr/>
              <p:nvPr/>
            </p:nvSpPr>
            <p:spPr bwMode="auto">
              <a:xfrm>
                <a:off x="3567" y="199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3" name="Freeform 32"/>
              <p:cNvSpPr/>
              <p:nvPr/>
            </p:nvSpPr>
            <p:spPr bwMode="auto">
              <a:xfrm>
                <a:off x="4127" y="1996"/>
                <a:ext cx="24" cy="15"/>
              </a:xfrm>
              <a:custGeom>
                <a:avLst/>
                <a:gdLst>
                  <a:gd name="T0" fmla="*/ 0 w 10"/>
                  <a:gd name="T1" fmla="*/ 0 h 6"/>
                  <a:gd name="T2" fmla="*/ 10 w 10"/>
                  <a:gd name="T3" fmla="*/ 0 h 6"/>
                  <a:gd name="T4" fmla="*/ 10 w 10"/>
                  <a:gd name="T5" fmla="*/ 1 h 6"/>
                  <a:gd name="T6" fmla="*/ 9 w 10"/>
                  <a:gd name="T7" fmla="*/ 1 h 6"/>
                  <a:gd name="T8" fmla="*/ 1 w 10"/>
                  <a:gd name="T9" fmla="*/ 6 h 6"/>
                  <a:gd name="T10" fmla="*/ 1 w 10"/>
                  <a:gd name="T11" fmla="*/ 4 h 6"/>
                  <a:gd name="T12" fmla="*/ 0 w 1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cubicBezTo>
                      <a:pt x="3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6" y="3"/>
                      <a:pt x="3" y="4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4" name="Freeform 33"/>
              <p:cNvSpPr/>
              <p:nvPr/>
            </p:nvSpPr>
            <p:spPr bwMode="auto">
              <a:xfrm>
                <a:off x="4243" y="1996"/>
                <a:ext cx="12" cy="10"/>
              </a:xfrm>
              <a:custGeom>
                <a:avLst/>
                <a:gdLst>
                  <a:gd name="T0" fmla="*/ 3 w 5"/>
                  <a:gd name="T1" fmla="*/ 0 h 4"/>
                  <a:gd name="T2" fmla="*/ 4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5" y="2"/>
                      <a:pt x="3" y="1"/>
                      <a:pt x="4" y="4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5" name="Freeform 34"/>
              <p:cNvSpPr/>
              <p:nvPr/>
            </p:nvSpPr>
            <p:spPr bwMode="auto">
              <a:xfrm>
                <a:off x="4262" y="1996"/>
                <a:ext cx="19" cy="24"/>
              </a:xfrm>
              <a:custGeom>
                <a:avLst/>
                <a:gdLst>
                  <a:gd name="T0" fmla="*/ 1 w 8"/>
                  <a:gd name="T1" fmla="*/ 0 h 10"/>
                  <a:gd name="T2" fmla="*/ 8 w 8"/>
                  <a:gd name="T3" fmla="*/ 8 h 10"/>
                  <a:gd name="T4" fmla="*/ 1 w 8"/>
                  <a:gd name="T5" fmla="*/ 10 h 10"/>
                  <a:gd name="T6" fmla="*/ 0 w 8"/>
                  <a:gd name="T7" fmla="*/ 6 h 10"/>
                  <a:gd name="T8" fmla="*/ 1 w 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1" y="0"/>
                    </a:moveTo>
                    <a:cubicBezTo>
                      <a:pt x="5" y="2"/>
                      <a:pt x="8" y="6"/>
                      <a:pt x="8" y="8"/>
                    </a:cubicBezTo>
                    <a:cubicBezTo>
                      <a:pt x="6" y="8"/>
                      <a:pt x="4" y="9"/>
                      <a:pt x="1" y="10"/>
                    </a:cubicBezTo>
                    <a:cubicBezTo>
                      <a:pt x="1" y="8"/>
                      <a:pt x="1" y="7"/>
                      <a:pt x="0" y="6"/>
                    </a:cubicBezTo>
                    <a:cubicBezTo>
                      <a:pt x="4" y="3"/>
                      <a:pt x="2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6" name="Freeform 35"/>
              <p:cNvSpPr/>
              <p:nvPr/>
            </p:nvSpPr>
            <p:spPr bwMode="auto">
              <a:xfrm>
                <a:off x="4224" y="1999"/>
                <a:ext cx="17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0 h 3"/>
                  <a:gd name="T4" fmla="*/ 4 w 7"/>
                  <a:gd name="T5" fmla="*/ 1 h 3"/>
                  <a:gd name="T6" fmla="*/ 5 w 7"/>
                  <a:gd name="T7" fmla="*/ 3 h 3"/>
                  <a:gd name="T8" fmla="*/ 0 w 7"/>
                  <a:gd name="T9" fmla="*/ 3 h 3"/>
                  <a:gd name="T10" fmla="*/ 1 w 7"/>
                  <a:gd name="T11" fmla="*/ 1 h 3"/>
                  <a:gd name="T12" fmla="*/ 3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0"/>
                      <a:pt x="6" y="0"/>
                      <a:pt x="7" y="0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3" y="3"/>
                      <a:pt x="2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7" name="Freeform 36"/>
              <p:cNvSpPr/>
              <p:nvPr/>
            </p:nvSpPr>
            <p:spPr bwMode="auto">
              <a:xfrm>
                <a:off x="4260" y="1999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8" name="Freeform 37"/>
              <p:cNvSpPr/>
              <p:nvPr/>
            </p:nvSpPr>
            <p:spPr bwMode="auto">
              <a:xfrm>
                <a:off x="4141" y="2001"/>
                <a:ext cx="74" cy="10"/>
              </a:xfrm>
              <a:custGeom>
                <a:avLst/>
                <a:gdLst>
                  <a:gd name="T0" fmla="*/ 3 w 31"/>
                  <a:gd name="T1" fmla="*/ 0 h 4"/>
                  <a:gd name="T2" fmla="*/ 31 w 31"/>
                  <a:gd name="T3" fmla="*/ 2 h 4"/>
                  <a:gd name="T4" fmla="*/ 0 w 31"/>
                  <a:gd name="T5" fmla="*/ 3 h 4"/>
                  <a:gd name="T6" fmla="*/ 3 w 3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">
                    <a:moveTo>
                      <a:pt x="3" y="0"/>
                    </a:moveTo>
                    <a:cubicBezTo>
                      <a:pt x="13" y="1"/>
                      <a:pt x="22" y="1"/>
                      <a:pt x="31" y="2"/>
                    </a:cubicBezTo>
                    <a:cubicBezTo>
                      <a:pt x="21" y="2"/>
                      <a:pt x="10" y="3"/>
                      <a:pt x="0" y="3"/>
                    </a:cubicBezTo>
                    <a:cubicBezTo>
                      <a:pt x="4" y="2"/>
                      <a:pt x="2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9" name="Freeform 38"/>
              <p:cNvSpPr/>
              <p:nvPr/>
            </p:nvSpPr>
            <p:spPr bwMode="auto">
              <a:xfrm>
                <a:off x="4295" y="2001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0" name="Freeform 39"/>
              <p:cNvSpPr/>
              <p:nvPr/>
            </p:nvSpPr>
            <p:spPr bwMode="auto">
              <a:xfrm>
                <a:off x="4345" y="2001"/>
                <a:ext cx="38" cy="15"/>
              </a:xfrm>
              <a:custGeom>
                <a:avLst/>
                <a:gdLst>
                  <a:gd name="T0" fmla="*/ 7 w 16"/>
                  <a:gd name="T1" fmla="*/ 0 h 6"/>
                  <a:gd name="T2" fmla="*/ 11 w 16"/>
                  <a:gd name="T3" fmla="*/ 3 h 6"/>
                  <a:gd name="T4" fmla="*/ 16 w 16"/>
                  <a:gd name="T5" fmla="*/ 4 h 6"/>
                  <a:gd name="T6" fmla="*/ 1 w 16"/>
                  <a:gd name="T7" fmla="*/ 6 h 6"/>
                  <a:gd name="T8" fmla="*/ 0 w 16"/>
                  <a:gd name="T9" fmla="*/ 1 h 6"/>
                  <a:gd name="T10" fmla="*/ 7 w 1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7" y="0"/>
                    </a:moveTo>
                    <a:cubicBezTo>
                      <a:pt x="10" y="2"/>
                      <a:pt x="6" y="2"/>
                      <a:pt x="11" y="3"/>
                    </a:cubicBezTo>
                    <a:cubicBezTo>
                      <a:pt x="14" y="0"/>
                      <a:pt x="14" y="1"/>
                      <a:pt x="16" y="4"/>
                    </a:cubicBezTo>
                    <a:cubicBezTo>
                      <a:pt x="11" y="5"/>
                      <a:pt x="6" y="5"/>
                      <a:pt x="1" y="6"/>
                    </a:cubicBezTo>
                    <a:cubicBezTo>
                      <a:pt x="1" y="4"/>
                      <a:pt x="0" y="3"/>
                      <a:pt x="0" y="1"/>
                    </a:cubicBezTo>
                    <a:cubicBezTo>
                      <a:pt x="2" y="1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1" name="Freeform 40"/>
              <p:cNvSpPr/>
              <p:nvPr/>
            </p:nvSpPr>
            <p:spPr bwMode="auto">
              <a:xfrm>
                <a:off x="4419" y="2001"/>
                <a:ext cx="16" cy="3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1 h 1"/>
                  <a:gd name="T4" fmla="*/ 0 w 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cubicBezTo>
                      <a:pt x="2" y="0"/>
                      <a:pt x="5" y="1"/>
                      <a:pt x="7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2" name="Freeform 41"/>
              <p:cNvSpPr/>
              <p:nvPr/>
            </p:nvSpPr>
            <p:spPr bwMode="auto">
              <a:xfrm>
                <a:off x="3885" y="2004"/>
                <a:ext cx="14" cy="14"/>
              </a:xfrm>
              <a:custGeom>
                <a:avLst/>
                <a:gdLst>
                  <a:gd name="T0" fmla="*/ 4 w 6"/>
                  <a:gd name="T1" fmla="*/ 0 h 6"/>
                  <a:gd name="T2" fmla="*/ 5 w 6"/>
                  <a:gd name="T3" fmla="*/ 6 h 6"/>
                  <a:gd name="T4" fmla="*/ 0 w 6"/>
                  <a:gd name="T5" fmla="*/ 4 h 6"/>
                  <a:gd name="T6" fmla="*/ 5 w 6"/>
                  <a:gd name="T7" fmla="*/ 4 h 6"/>
                  <a:gd name="T8" fmla="*/ 5 w 6"/>
                  <a:gd name="T9" fmla="*/ 2 h 6"/>
                  <a:gd name="T10" fmla="*/ 3 w 6"/>
                  <a:gd name="T11" fmla="*/ 2 h 6"/>
                  <a:gd name="T12" fmla="*/ 4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2"/>
                      <a:pt x="6" y="2"/>
                      <a:pt x="5" y="6"/>
                    </a:cubicBezTo>
                    <a:cubicBezTo>
                      <a:pt x="1" y="5"/>
                      <a:pt x="2" y="5"/>
                      <a:pt x="0" y="4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3" name="Freeform 42"/>
              <p:cNvSpPr/>
              <p:nvPr/>
            </p:nvSpPr>
            <p:spPr bwMode="auto">
              <a:xfrm>
                <a:off x="3914" y="2004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4" name="Freeform 43"/>
              <p:cNvSpPr/>
              <p:nvPr/>
            </p:nvSpPr>
            <p:spPr bwMode="auto">
              <a:xfrm>
                <a:off x="4032" y="2004"/>
                <a:ext cx="5" cy="9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2 h 4"/>
                  <a:gd name="T4" fmla="*/ 1 w 2"/>
                  <a:gd name="T5" fmla="*/ 4 h 4"/>
                  <a:gd name="T6" fmla="*/ 0 w 2"/>
                  <a:gd name="T7" fmla="*/ 3 h 4"/>
                  <a:gd name="T8" fmla="*/ 1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2" y="2"/>
                      <a:pt x="2" y="0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5" name="Freeform 44"/>
              <p:cNvSpPr/>
              <p:nvPr/>
            </p:nvSpPr>
            <p:spPr bwMode="auto">
              <a:xfrm>
                <a:off x="4388" y="2004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6" name="Freeform 45"/>
              <p:cNvSpPr/>
              <p:nvPr/>
            </p:nvSpPr>
            <p:spPr bwMode="auto">
              <a:xfrm>
                <a:off x="3873" y="20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7" name="Freeform 46"/>
              <p:cNvSpPr/>
              <p:nvPr/>
            </p:nvSpPr>
            <p:spPr bwMode="auto">
              <a:xfrm>
                <a:off x="4077" y="2006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2 h 3"/>
                  <a:gd name="T4" fmla="*/ 0 w 10"/>
                  <a:gd name="T5" fmla="*/ 1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2"/>
                    </a:cubicBezTo>
                    <a:cubicBezTo>
                      <a:pt x="5" y="2"/>
                      <a:pt x="2" y="3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8" name="Freeform 47"/>
              <p:cNvSpPr/>
              <p:nvPr/>
            </p:nvSpPr>
            <p:spPr bwMode="auto">
              <a:xfrm>
                <a:off x="4340" y="2006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9" name="Freeform 48"/>
              <p:cNvSpPr/>
              <p:nvPr/>
            </p:nvSpPr>
            <p:spPr bwMode="auto">
              <a:xfrm>
                <a:off x="3617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0" name="Freeform 49"/>
              <p:cNvSpPr/>
              <p:nvPr/>
            </p:nvSpPr>
            <p:spPr bwMode="auto">
              <a:xfrm>
                <a:off x="4046" y="200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1" name="Freeform 50"/>
              <p:cNvSpPr/>
              <p:nvPr/>
            </p:nvSpPr>
            <p:spPr bwMode="auto">
              <a:xfrm>
                <a:off x="4108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2" name="Freeform 51"/>
              <p:cNvSpPr/>
              <p:nvPr/>
            </p:nvSpPr>
            <p:spPr bwMode="auto">
              <a:xfrm>
                <a:off x="4117" y="2008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3" name="Freeform 52"/>
              <p:cNvSpPr/>
              <p:nvPr/>
            </p:nvSpPr>
            <p:spPr bwMode="auto">
              <a:xfrm>
                <a:off x="3961" y="201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2"/>
                      <a:pt x="3" y="1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4" name="Freeform 53"/>
              <p:cNvSpPr/>
              <p:nvPr/>
            </p:nvSpPr>
            <p:spPr bwMode="auto">
              <a:xfrm>
                <a:off x="4146" y="2008"/>
                <a:ext cx="88" cy="20"/>
              </a:xfrm>
              <a:custGeom>
                <a:avLst/>
                <a:gdLst>
                  <a:gd name="T0" fmla="*/ 16 w 37"/>
                  <a:gd name="T1" fmla="*/ 1 h 8"/>
                  <a:gd name="T2" fmla="*/ 37 w 37"/>
                  <a:gd name="T3" fmla="*/ 5 h 8"/>
                  <a:gd name="T4" fmla="*/ 37 w 37"/>
                  <a:gd name="T5" fmla="*/ 6 h 8"/>
                  <a:gd name="T6" fmla="*/ 36 w 37"/>
                  <a:gd name="T7" fmla="*/ 6 h 8"/>
                  <a:gd name="T8" fmla="*/ 0 w 37"/>
                  <a:gd name="T9" fmla="*/ 8 h 8"/>
                  <a:gd name="T10" fmla="*/ 16 w 37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">
                    <a:moveTo>
                      <a:pt x="16" y="1"/>
                    </a:moveTo>
                    <a:cubicBezTo>
                      <a:pt x="23" y="6"/>
                      <a:pt x="28" y="0"/>
                      <a:pt x="37" y="5"/>
                    </a:cubicBezTo>
                    <a:cubicBezTo>
                      <a:pt x="37" y="5"/>
                      <a:pt x="37" y="5"/>
                      <a:pt x="37" y="6"/>
                    </a:cubicBezTo>
                    <a:cubicBezTo>
                      <a:pt x="37" y="6"/>
                      <a:pt x="36" y="6"/>
                      <a:pt x="36" y="6"/>
                    </a:cubicBezTo>
                    <a:cubicBezTo>
                      <a:pt x="24" y="6"/>
                      <a:pt x="12" y="7"/>
                      <a:pt x="0" y="8"/>
                    </a:cubicBezTo>
                    <a:cubicBezTo>
                      <a:pt x="4" y="3"/>
                      <a:pt x="12" y="7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5" name="Freeform 54"/>
              <p:cNvSpPr/>
              <p:nvPr/>
            </p:nvSpPr>
            <p:spPr bwMode="auto">
              <a:xfrm>
                <a:off x="4245" y="2011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4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6" name="Freeform 55"/>
              <p:cNvSpPr/>
              <p:nvPr/>
            </p:nvSpPr>
            <p:spPr bwMode="auto">
              <a:xfrm>
                <a:off x="3978" y="2013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7" name="Freeform 56"/>
              <p:cNvSpPr/>
              <p:nvPr/>
            </p:nvSpPr>
            <p:spPr bwMode="auto">
              <a:xfrm>
                <a:off x="4006" y="201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8" name="Freeform 57"/>
              <p:cNvSpPr/>
              <p:nvPr/>
            </p:nvSpPr>
            <p:spPr bwMode="auto">
              <a:xfrm>
                <a:off x="4034" y="2013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9" name="Freeform 58"/>
              <p:cNvSpPr/>
              <p:nvPr/>
            </p:nvSpPr>
            <p:spPr bwMode="auto">
              <a:xfrm>
                <a:off x="4298" y="20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0" name="Freeform 59"/>
              <p:cNvSpPr/>
              <p:nvPr/>
            </p:nvSpPr>
            <p:spPr bwMode="auto">
              <a:xfrm>
                <a:off x="4314" y="2013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2 h 2"/>
                  <a:gd name="T8" fmla="*/ 1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1" name="Freeform 60"/>
              <p:cNvSpPr/>
              <p:nvPr/>
            </p:nvSpPr>
            <p:spPr bwMode="auto">
              <a:xfrm>
                <a:off x="3951" y="2016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2" name="Freeform 61"/>
              <p:cNvSpPr/>
              <p:nvPr/>
            </p:nvSpPr>
            <p:spPr bwMode="auto">
              <a:xfrm>
                <a:off x="3930" y="201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3 h 3"/>
                  <a:gd name="T4" fmla="*/ 0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1"/>
                      <a:pt x="2" y="0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3" name="Freeform 62"/>
              <p:cNvSpPr/>
              <p:nvPr/>
            </p:nvSpPr>
            <p:spPr bwMode="auto">
              <a:xfrm>
                <a:off x="3940" y="2018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4" name="Freeform 63"/>
              <p:cNvSpPr/>
              <p:nvPr/>
            </p:nvSpPr>
            <p:spPr bwMode="auto">
              <a:xfrm>
                <a:off x="3966" y="201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5" name="Freeform 64"/>
              <p:cNvSpPr/>
              <p:nvPr/>
            </p:nvSpPr>
            <p:spPr bwMode="auto">
              <a:xfrm>
                <a:off x="4141" y="201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0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6" name="Freeform 65"/>
              <p:cNvSpPr/>
              <p:nvPr/>
            </p:nvSpPr>
            <p:spPr bwMode="auto">
              <a:xfrm>
                <a:off x="3819" y="2020"/>
                <a:ext cx="45" cy="12"/>
              </a:xfrm>
              <a:custGeom>
                <a:avLst/>
                <a:gdLst>
                  <a:gd name="T0" fmla="*/ 16 w 19"/>
                  <a:gd name="T1" fmla="*/ 0 h 5"/>
                  <a:gd name="T2" fmla="*/ 19 w 19"/>
                  <a:gd name="T3" fmla="*/ 2 h 5"/>
                  <a:gd name="T4" fmla="*/ 19 w 19"/>
                  <a:gd name="T5" fmla="*/ 4 h 5"/>
                  <a:gd name="T6" fmla="*/ 0 w 19"/>
                  <a:gd name="T7" fmla="*/ 5 h 5"/>
                  <a:gd name="T8" fmla="*/ 0 w 19"/>
                  <a:gd name="T9" fmla="*/ 5 h 5"/>
                  <a:gd name="T10" fmla="*/ 16 w 1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5">
                    <a:moveTo>
                      <a:pt x="16" y="0"/>
                    </a:moveTo>
                    <a:cubicBezTo>
                      <a:pt x="17" y="0"/>
                      <a:pt x="18" y="1"/>
                      <a:pt x="19" y="2"/>
                    </a:cubicBezTo>
                    <a:cubicBezTo>
                      <a:pt x="19" y="2"/>
                      <a:pt x="19" y="3"/>
                      <a:pt x="19" y="4"/>
                    </a:cubicBezTo>
                    <a:cubicBezTo>
                      <a:pt x="10" y="2"/>
                      <a:pt x="6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3"/>
                      <a:pt x="11" y="2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7" name="Freeform 66"/>
              <p:cNvSpPr/>
              <p:nvPr/>
            </p:nvSpPr>
            <p:spPr bwMode="auto">
              <a:xfrm>
                <a:off x="3866" y="2020"/>
                <a:ext cx="97" cy="27"/>
              </a:xfrm>
              <a:custGeom>
                <a:avLst/>
                <a:gdLst>
                  <a:gd name="T0" fmla="*/ 1 w 41"/>
                  <a:gd name="T1" fmla="*/ 0 h 11"/>
                  <a:gd name="T2" fmla="*/ 19 w 41"/>
                  <a:gd name="T3" fmla="*/ 0 h 11"/>
                  <a:gd name="T4" fmla="*/ 13 w 41"/>
                  <a:gd name="T5" fmla="*/ 4 h 11"/>
                  <a:gd name="T6" fmla="*/ 16 w 41"/>
                  <a:gd name="T7" fmla="*/ 6 h 11"/>
                  <a:gd name="T8" fmla="*/ 41 w 41"/>
                  <a:gd name="T9" fmla="*/ 6 h 11"/>
                  <a:gd name="T10" fmla="*/ 1 w 41"/>
                  <a:gd name="T11" fmla="*/ 7 h 11"/>
                  <a:gd name="T12" fmla="*/ 3 w 41"/>
                  <a:gd name="T13" fmla="*/ 7 h 11"/>
                  <a:gd name="T14" fmla="*/ 11 w 41"/>
                  <a:gd name="T15" fmla="*/ 5 h 11"/>
                  <a:gd name="T16" fmla="*/ 0 w 41"/>
                  <a:gd name="T17" fmla="*/ 2 h 11"/>
                  <a:gd name="T18" fmla="*/ 1 w 41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1">
                    <a:moveTo>
                      <a:pt x="1" y="0"/>
                    </a:moveTo>
                    <a:cubicBezTo>
                      <a:pt x="7" y="1"/>
                      <a:pt x="10" y="0"/>
                      <a:pt x="19" y="0"/>
                    </a:cubicBezTo>
                    <a:cubicBezTo>
                      <a:pt x="17" y="3"/>
                      <a:pt x="17" y="2"/>
                      <a:pt x="13" y="4"/>
                    </a:cubicBezTo>
                    <a:cubicBezTo>
                      <a:pt x="14" y="5"/>
                      <a:pt x="15" y="5"/>
                      <a:pt x="16" y="6"/>
                    </a:cubicBezTo>
                    <a:cubicBezTo>
                      <a:pt x="21" y="0"/>
                      <a:pt x="40" y="5"/>
                      <a:pt x="41" y="6"/>
                    </a:cubicBezTo>
                    <a:cubicBezTo>
                      <a:pt x="27" y="7"/>
                      <a:pt x="13" y="11"/>
                      <a:pt x="1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6" y="6"/>
                      <a:pt x="8" y="5"/>
                      <a:pt x="11" y="5"/>
                    </a:cubicBezTo>
                    <a:cubicBezTo>
                      <a:pt x="8" y="2"/>
                      <a:pt x="3" y="4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8" name="Freeform 67"/>
              <p:cNvSpPr/>
              <p:nvPr/>
            </p:nvSpPr>
            <p:spPr bwMode="auto">
              <a:xfrm>
                <a:off x="3916" y="2020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9" name="Freeform 68"/>
              <p:cNvSpPr/>
              <p:nvPr/>
            </p:nvSpPr>
            <p:spPr bwMode="auto">
              <a:xfrm>
                <a:off x="4117" y="20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0" name="Freeform 69"/>
              <p:cNvSpPr/>
              <p:nvPr/>
            </p:nvSpPr>
            <p:spPr bwMode="auto">
              <a:xfrm>
                <a:off x="4120" y="2020"/>
                <a:ext cx="14" cy="15"/>
              </a:xfrm>
              <a:custGeom>
                <a:avLst/>
                <a:gdLst>
                  <a:gd name="T0" fmla="*/ 4 w 6"/>
                  <a:gd name="T1" fmla="*/ 0 h 6"/>
                  <a:gd name="T2" fmla="*/ 6 w 6"/>
                  <a:gd name="T3" fmla="*/ 6 h 6"/>
                  <a:gd name="T4" fmla="*/ 0 w 6"/>
                  <a:gd name="T5" fmla="*/ 4 h 6"/>
                  <a:gd name="T6" fmla="*/ 0 w 6"/>
                  <a:gd name="T7" fmla="*/ 3 h 6"/>
                  <a:gd name="T8" fmla="*/ 4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4" y="2"/>
                      <a:pt x="5" y="4"/>
                      <a:pt x="6" y="6"/>
                    </a:cubicBezTo>
                    <a:cubicBezTo>
                      <a:pt x="4" y="5"/>
                      <a:pt x="2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1" name="Freeform 70"/>
              <p:cNvSpPr/>
              <p:nvPr/>
            </p:nvSpPr>
            <p:spPr bwMode="auto">
              <a:xfrm>
                <a:off x="3859" y="2020"/>
                <a:ext cx="394" cy="106"/>
              </a:xfrm>
              <a:custGeom>
                <a:avLst/>
                <a:gdLst>
                  <a:gd name="T0" fmla="*/ 89 w 166"/>
                  <a:gd name="T1" fmla="*/ 5 h 44"/>
                  <a:gd name="T2" fmla="*/ 66 w 166"/>
                  <a:gd name="T3" fmla="*/ 8 h 44"/>
                  <a:gd name="T4" fmla="*/ 78 w 166"/>
                  <a:gd name="T5" fmla="*/ 13 h 44"/>
                  <a:gd name="T6" fmla="*/ 72 w 166"/>
                  <a:gd name="T7" fmla="*/ 15 h 44"/>
                  <a:gd name="T8" fmla="*/ 67 w 166"/>
                  <a:gd name="T9" fmla="*/ 21 h 44"/>
                  <a:gd name="T10" fmla="*/ 76 w 166"/>
                  <a:gd name="T11" fmla="*/ 28 h 44"/>
                  <a:gd name="T12" fmla="*/ 89 w 166"/>
                  <a:gd name="T13" fmla="*/ 31 h 44"/>
                  <a:gd name="T14" fmla="*/ 87 w 166"/>
                  <a:gd name="T15" fmla="*/ 26 h 44"/>
                  <a:gd name="T16" fmla="*/ 98 w 166"/>
                  <a:gd name="T17" fmla="*/ 24 h 44"/>
                  <a:gd name="T18" fmla="*/ 71 w 166"/>
                  <a:gd name="T19" fmla="*/ 23 h 44"/>
                  <a:gd name="T20" fmla="*/ 105 w 166"/>
                  <a:gd name="T21" fmla="*/ 27 h 44"/>
                  <a:gd name="T22" fmla="*/ 98 w 166"/>
                  <a:gd name="T23" fmla="*/ 28 h 44"/>
                  <a:gd name="T24" fmla="*/ 113 w 166"/>
                  <a:gd name="T25" fmla="*/ 25 h 44"/>
                  <a:gd name="T26" fmla="*/ 121 w 166"/>
                  <a:gd name="T27" fmla="*/ 25 h 44"/>
                  <a:gd name="T28" fmla="*/ 164 w 166"/>
                  <a:gd name="T29" fmla="*/ 29 h 44"/>
                  <a:gd name="T30" fmla="*/ 159 w 166"/>
                  <a:gd name="T31" fmla="*/ 29 h 44"/>
                  <a:gd name="T32" fmla="*/ 157 w 166"/>
                  <a:gd name="T33" fmla="*/ 33 h 44"/>
                  <a:gd name="T34" fmla="*/ 97 w 166"/>
                  <a:gd name="T35" fmla="*/ 40 h 44"/>
                  <a:gd name="T36" fmla="*/ 94 w 166"/>
                  <a:gd name="T37" fmla="*/ 43 h 44"/>
                  <a:gd name="T38" fmla="*/ 56 w 166"/>
                  <a:gd name="T39" fmla="*/ 38 h 44"/>
                  <a:gd name="T40" fmla="*/ 54 w 166"/>
                  <a:gd name="T41" fmla="*/ 39 h 44"/>
                  <a:gd name="T42" fmla="*/ 26 w 166"/>
                  <a:gd name="T43" fmla="*/ 37 h 44"/>
                  <a:gd name="T44" fmla="*/ 23 w 166"/>
                  <a:gd name="T45" fmla="*/ 35 h 44"/>
                  <a:gd name="T46" fmla="*/ 34 w 166"/>
                  <a:gd name="T47" fmla="*/ 29 h 44"/>
                  <a:gd name="T48" fmla="*/ 34 w 166"/>
                  <a:gd name="T49" fmla="*/ 26 h 44"/>
                  <a:gd name="T50" fmla="*/ 37 w 166"/>
                  <a:gd name="T51" fmla="*/ 33 h 44"/>
                  <a:gd name="T52" fmla="*/ 42 w 166"/>
                  <a:gd name="T53" fmla="*/ 27 h 44"/>
                  <a:gd name="T54" fmla="*/ 0 w 166"/>
                  <a:gd name="T55" fmla="*/ 24 h 44"/>
                  <a:gd name="T56" fmla="*/ 49 w 166"/>
                  <a:gd name="T57" fmla="*/ 12 h 44"/>
                  <a:gd name="T58" fmla="*/ 65 w 166"/>
                  <a:gd name="T59" fmla="*/ 8 h 44"/>
                  <a:gd name="T60" fmla="*/ 60 w 166"/>
                  <a:gd name="T61" fmla="*/ 5 h 44"/>
                  <a:gd name="T62" fmla="*/ 56 w 166"/>
                  <a:gd name="T63" fmla="*/ 4 h 44"/>
                  <a:gd name="T64" fmla="*/ 64 w 166"/>
                  <a:gd name="T65" fmla="*/ 2 h 44"/>
                  <a:gd name="T66" fmla="*/ 73 w 166"/>
                  <a:gd name="T6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6" h="44">
                    <a:moveTo>
                      <a:pt x="73" y="1"/>
                    </a:moveTo>
                    <a:cubicBezTo>
                      <a:pt x="81" y="0"/>
                      <a:pt x="85" y="1"/>
                      <a:pt x="89" y="5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81" y="7"/>
                      <a:pt x="74" y="8"/>
                      <a:pt x="66" y="8"/>
                    </a:cubicBezTo>
                    <a:cubicBezTo>
                      <a:pt x="68" y="12"/>
                      <a:pt x="66" y="11"/>
                      <a:pt x="68" y="12"/>
                    </a:cubicBezTo>
                    <a:cubicBezTo>
                      <a:pt x="71" y="13"/>
                      <a:pt x="75" y="13"/>
                      <a:pt x="78" y="13"/>
                    </a:cubicBezTo>
                    <a:cubicBezTo>
                      <a:pt x="76" y="15"/>
                      <a:pt x="75" y="17"/>
                      <a:pt x="73" y="20"/>
                    </a:cubicBezTo>
                    <a:cubicBezTo>
                      <a:pt x="73" y="16"/>
                      <a:pt x="73" y="18"/>
                      <a:pt x="72" y="15"/>
                    </a:cubicBezTo>
                    <a:cubicBezTo>
                      <a:pt x="70" y="15"/>
                      <a:pt x="68" y="16"/>
                      <a:pt x="67" y="16"/>
                    </a:cubicBezTo>
                    <a:cubicBezTo>
                      <a:pt x="67" y="18"/>
                      <a:pt x="67" y="19"/>
                      <a:pt x="67" y="21"/>
                    </a:cubicBezTo>
                    <a:cubicBezTo>
                      <a:pt x="69" y="24"/>
                      <a:pt x="71" y="27"/>
                      <a:pt x="73" y="29"/>
                    </a:cubicBezTo>
                    <a:cubicBezTo>
                      <a:pt x="75" y="27"/>
                      <a:pt x="74" y="28"/>
                      <a:pt x="76" y="28"/>
                    </a:cubicBezTo>
                    <a:cubicBezTo>
                      <a:pt x="77" y="30"/>
                      <a:pt x="75" y="28"/>
                      <a:pt x="77" y="30"/>
                    </a:cubicBezTo>
                    <a:cubicBezTo>
                      <a:pt x="82" y="29"/>
                      <a:pt x="85" y="29"/>
                      <a:pt x="89" y="31"/>
                    </a:cubicBezTo>
                    <a:cubicBezTo>
                      <a:pt x="89" y="30"/>
                      <a:pt x="90" y="29"/>
                      <a:pt x="90" y="29"/>
                    </a:cubicBezTo>
                    <a:cubicBezTo>
                      <a:pt x="89" y="28"/>
                      <a:pt x="88" y="27"/>
                      <a:pt x="87" y="26"/>
                    </a:cubicBezTo>
                    <a:cubicBezTo>
                      <a:pt x="93" y="26"/>
                      <a:pt x="93" y="26"/>
                      <a:pt x="98" y="25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89" y="24"/>
                      <a:pt x="80" y="24"/>
                      <a:pt x="71" y="25"/>
                    </a:cubicBezTo>
                    <a:cubicBezTo>
                      <a:pt x="71" y="24"/>
                      <a:pt x="71" y="23"/>
                      <a:pt x="71" y="23"/>
                    </a:cubicBezTo>
                    <a:cubicBezTo>
                      <a:pt x="81" y="22"/>
                      <a:pt x="93" y="21"/>
                      <a:pt x="99" y="20"/>
                    </a:cubicBezTo>
                    <a:cubicBezTo>
                      <a:pt x="100" y="27"/>
                      <a:pt x="100" y="26"/>
                      <a:pt x="105" y="27"/>
                    </a:cubicBezTo>
                    <a:cubicBezTo>
                      <a:pt x="105" y="27"/>
                      <a:pt x="105" y="27"/>
                      <a:pt x="105" y="28"/>
                    </a:cubicBezTo>
                    <a:cubicBezTo>
                      <a:pt x="103" y="28"/>
                      <a:pt x="100" y="28"/>
                      <a:pt x="98" y="28"/>
                    </a:cubicBezTo>
                    <a:cubicBezTo>
                      <a:pt x="98" y="28"/>
                      <a:pt x="98" y="29"/>
                      <a:pt x="98" y="29"/>
                    </a:cubicBezTo>
                    <a:cubicBezTo>
                      <a:pt x="107" y="30"/>
                      <a:pt x="110" y="28"/>
                      <a:pt x="113" y="25"/>
                    </a:cubicBezTo>
                    <a:cubicBezTo>
                      <a:pt x="116" y="27"/>
                      <a:pt x="116" y="29"/>
                      <a:pt x="121" y="28"/>
                    </a:cubicBezTo>
                    <a:cubicBezTo>
                      <a:pt x="118" y="26"/>
                      <a:pt x="119" y="27"/>
                      <a:pt x="121" y="25"/>
                    </a:cubicBezTo>
                    <a:cubicBezTo>
                      <a:pt x="128" y="35"/>
                      <a:pt x="155" y="22"/>
                      <a:pt x="166" y="28"/>
                    </a:cubicBezTo>
                    <a:cubicBezTo>
                      <a:pt x="166" y="30"/>
                      <a:pt x="166" y="28"/>
                      <a:pt x="164" y="29"/>
                    </a:cubicBezTo>
                    <a:cubicBezTo>
                      <a:pt x="164" y="30"/>
                      <a:pt x="164" y="31"/>
                      <a:pt x="164" y="32"/>
                    </a:cubicBezTo>
                    <a:cubicBezTo>
                      <a:pt x="160" y="30"/>
                      <a:pt x="163" y="30"/>
                      <a:pt x="159" y="29"/>
                    </a:cubicBezTo>
                    <a:cubicBezTo>
                      <a:pt x="156" y="32"/>
                      <a:pt x="159" y="30"/>
                      <a:pt x="155" y="30"/>
                    </a:cubicBezTo>
                    <a:cubicBezTo>
                      <a:pt x="156" y="31"/>
                      <a:pt x="156" y="32"/>
                      <a:pt x="157" y="33"/>
                    </a:cubicBezTo>
                    <a:cubicBezTo>
                      <a:pt x="149" y="32"/>
                      <a:pt x="115" y="31"/>
                      <a:pt x="98" y="37"/>
                    </a:cubicBezTo>
                    <a:cubicBezTo>
                      <a:pt x="97" y="38"/>
                      <a:pt x="97" y="39"/>
                      <a:pt x="97" y="40"/>
                    </a:cubicBezTo>
                    <a:cubicBezTo>
                      <a:pt x="99" y="42"/>
                      <a:pt x="97" y="40"/>
                      <a:pt x="98" y="43"/>
                    </a:cubicBezTo>
                    <a:cubicBezTo>
                      <a:pt x="97" y="43"/>
                      <a:pt x="95" y="43"/>
                      <a:pt x="94" y="43"/>
                    </a:cubicBezTo>
                    <a:cubicBezTo>
                      <a:pt x="94" y="40"/>
                      <a:pt x="95" y="40"/>
                      <a:pt x="93" y="37"/>
                    </a:cubicBezTo>
                    <a:cubicBezTo>
                      <a:pt x="81" y="41"/>
                      <a:pt x="65" y="41"/>
                      <a:pt x="56" y="38"/>
                    </a:cubicBezTo>
                    <a:cubicBezTo>
                      <a:pt x="57" y="40"/>
                      <a:pt x="57" y="42"/>
                      <a:pt x="57" y="44"/>
                    </a:cubicBezTo>
                    <a:cubicBezTo>
                      <a:pt x="55" y="42"/>
                      <a:pt x="55" y="41"/>
                      <a:pt x="54" y="39"/>
                    </a:cubicBezTo>
                    <a:cubicBezTo>
                      <a:pt x="47" y="41"/>
                      <a:pt x="31" y="41"/>
                      <a:pt x="26" y="39"/>
                    </a:cubicBezTo>
                    <a:cubicBezTo>
                      <a:pt x="26" y="38"/>
                      <a:pt x="26" y="38"/>
                      <a:pt x="26" y="37"/>
                    </a:cubicBezTo>
                    <a:cubicBezTo>
                      <a:pt x="30" y="37"/>
                      <a:pt x="33" y="37"/>
                      <a:pt x="36" y="37"/>
                    </a:cubicBezTo>
                    <a:cubicBezTo>
                      <a:pt x="33" y="35"/>
                      <a:pt x="27" y="36"/>
                      <a:pt x="23" y="35"/>
                    </a:cubicBezTo>
                    <a:cubicBezTo>
                      <a:pt x="23" y="34"/>
                      <a:pt x="23" y="33"/>
                      <a:pt x="23" y="31"/>
                    </a:cubicBezTo>
                    <a:cubicBezTo>
                      <a:pt x="26" y="31"/>
                      <a:pt x="30" y="30"/>
                      <a:pt x="34" y="29"/>
                    </a:cubicBezTo>
                    <a:cubicBezTo>
                      <a:pt x="29" y="29"/>
                      <a:pt x="30" y="30"/>
                      <a:pt x="28" y="26"/>
                    </a:cubicBezTo>
                    <a:cubicBezTo>
                      <a:pt x="30" y="26"/>
                      <a:pt x="32" y="26"/>
                      <a:pt x="34" y="26"/>
                    </a:cubicBezTo>
                    <a:cubicBezTo>
                      <a:pt x="36" y="28"/>
                      <a:pt x="35" y="27"/>
                      <a:pt x="38" y="28"/>
                    </a:cubicBezTo>
                    <a:cubicBezTo>
                      <a:pt x="37" y="30"/>
                      <a:pt x="36" y="30"/>
                      <a:pt x="37" y="33"/>
                    </a:cubicBezTo>
                    <a:cubicBezTo>
                      <a:pt x="37" y="33"/>
                      <a:pt x="38" y="33"/>
                      <a:pt x="38" y="33"/>
                    </a:cubicBezTo>
                    <a:cubicBezTo>
                      <a:pt x="39" y="28"/>
                      <a:pt x="38" y="28"/>
                      <a:pt x="42" y="27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27" y="25"/>
                      <a:pt x="17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12" y="23"/>
                      <a:pt x="38" y="17"/>
                      <a:pt x="49" y="12"/>
                    </a:cubicBezTo>
                    <a:cubicBezTo>
                      <a:pt x="48" y="14"/>
                      <a:pt x="48" y="16"/>
                      <a:pt x="48" y="18"/>
                    </a:cubicBezTo>
                    <a:cubicBezTo>
                      <a:pt x="53" y="14"/>
                      <a:pt x="60" y="15"/>
                      <a:pt x="65" y="8"/>
                    </a:cubicBezTo>
                    <a:cubicBezTo>
                      <a:pt x="59" y="9"/>
                      <a:pt x="56" y="9"/>
                      <a:pt x="54" y="7"/>
                    </a:cubicBezTo>
                    <a:cubicBezTo>
                      <a:pt x="56" y="7"/>
                      <a:pt x="58" y="6"/>
                      <a:pt x="60" y="5"/>
                    </a:cubicBezTo>
                    <a:cubicBezTo>
                      <a:pt x="59" y="5"/>
                      <a:pt x="59" y="5"/>
                      <a:pt x="58" y="5"/>
                    </a:cubicBezTo>
                    <a:cubicBezTo>
                      <a:pt x="57" y="4"/>
                      <a:pt x="58" y="5"/>
                      <a:pt x="56" y="4"/>
                    </a:cubicBezTo>
                    <a:cubicBezTo>
                      <a:pt x="57" y="3"/>
                      <a:pt x="58" y="2"/>
                      <a:pt x="59" y="2"/>
                    </a:cubicBezTo>
                    <a:cubicBezTo>
                      <a:pt x="64" y="3"/>
                      <a:pt x="59" y="2"/>
                      <a:pt x="64" y="2"/>
                    </a:cubicBezTo>
                    <a:cubicBezTo>
                      <a:pt x="63" y="3"/>
                      <a:pt x="63" y="5"/>
                      <a:pt x="62" y="6"/>
                    </a:cubicBezTo>
                    <a:cubicBezTo>
                      <a:pt x="67" y="4"/>
                      <a:pt x="70" y="3"/>
                      <a:pt x="7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2" name="Freeform 71"/>
              <p:cNvSpPr/>
              <p:nvPr/>
            </p:nvSpPr>
            <p:spPr bwMode="auto">
              <a:xfrm>
                <a:off x="3963" y="2025"/>
                <a:ext cx="29" cy="20"/>
              </a:xfrm>
              <a:custGeom>
                <a:avLst/>
                <a:gdLst>
                  <a:gd name="T0" fmla="*/ 9 w 12"/>
                  <a:gd name="T1" fmla="*/ 0 h 8"/>
                  <a:gd name="T2" fmla="*/ 12 w 12"/>
                  <a:gd name="T3" fmla="*/ 0 h 8"/>
                  <a:gd name="T4" fmla="*/ 12 w 12"/>
                  <a:gd name="T5" fmla="*/ 3 h 8"/>
                  <a:gd name="T6" fmla="*/ 6 w 12"/>
                  <a:gd name="T7" fmla="*/ 6 h 8"/>
                  <a:gd name="T8" fmla="*/ 6 w 12"/>
                  <a:gd name="T9" fmla="*/ 3 h 8"/>
                  <a:gd name="T10" fmla="*/ 0 w 12"/>
                  <a:gd name="T11" fmla="*/ 5 h 8"/>
                  <a:gd name="T12" fmla="*/ 3 w 12"/>
                  <a:gd name="T13" fmla="*/ 5 h 8"/>
                  <a:gd name="T14" fmla="*/ 9 w 12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8">
                    <a:moveTo>
                      <a:pt x="9" y="0"/>
                    </a:moveTo>
                    <a:cubicBezTo>
                      <a:pt x="10" y="0"/>
                      <a:pt x="11" y="0"/>
                      <a:pt x="12" y="0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0" y="4"/>
                      <a:pt x="8" y="5"/>
                      <a:pt x="6" y="6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3" y="6"/>
                      <a:pt x="4" y="8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5" y="1"/>
                      <a:pt x="5" y="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3" name="Freeform 72"/>
              <p:cNvSpPr/>
              <p:nvPr/>
            </p:nvSpPr>
            <p:spPr bwMode="auto">
              <a:xfrm>
                <a:off x="3631" y="2028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4" name="Freeform 73"/>
              <p:cNvSpPr/>
              <p:nvPr/>
            </p:nvSpPr>
            <p:spPr bwMode="auto">
              <a:xfrm>
                <a:off x="3707" y="2028"/>
                <a:ext cx="5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5" name="Freeform 74"/>
              <p:cNvSpPr/>
              <p:nvPr/>
            </p:nvSpPr>
            <p:spPr bwMode="auto">
              <a:xfrm>
                <a:off x="3795" y="2028"/>
                <a:ext cx="14" cy="12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2 h 5"/>
                  <a:gd name="T4" fmla="*/ 5 w 6"/>
                  <a:gd name="T5" fmla="*/ 3 h 5"/>
                  <a:gd name="T6" fmla="*/ 5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4" y="0"/>
                      <a:pt x="2" y="1"/>
                      <a:pt x="0" y="2"/>
                    </a:cubicBezTo>
                    <a:cubicBezTo>
                      <a:pt x="4" y="2"/>
                      <a:pt x="6" y="5"/>
                      <a:pt x="5" y="3"/>
                    </a:cubicBezTo>
                    <a:cubicBezTo>
                      <a:pt x="5" y="2"/>
                      <a:pt x="5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6" name="Freeform 75"/>
              <p:cNvSpPr/>
              <p:nvPr/>
            </p:nvSpPr>
            <p:spPr bwMode="auto">
              <a:xfrm>
                <a:off x="4032" y="2028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7" name="Freeform 76"/>
              <p:cNvSpPr/>
              <p:nvPr/>
            </p:nvSpPr>
            <p:spPr bwMode="auto">
              <a:xfrm>
                <a:off x="4094" y="2025"/>
                <a:ext cx="12" cy="12"/>
              </a:xfrm>
              <a:custGeom>
                <a:avLst/>
                <a:gdLst>
                  <a:gd name="T0" fmla="*/ 1 w 5"/>
                  <a:gd name="T1" fmla="*/ 1 h 5"/>
                  <a:gd name="T2" fmla="*/ 3 w 5"/>
                  <a:gd name="T3" fmla="*/ 3 h 5"/>
                  <a:gd name="T4" fmla="*/ 3 w 5"/>
                  <a:gd name="T5" fmla="*/ 3 h 5"/>
                  <a:gd name="T6" fmla="*/ 0 w 5"/>
                  <a:gd name="T7" fmla="*/ 5 h 5"/>
                  <a:gd name="T8" fmla="*/ 0 w 5"/>
                  <a:gd name="T9" fmla="*/ 4 h 5"/>
                  <a:gd name="T10" fmla="*/ 1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1"/>
                    </a:moveTo>
                    <a:cubicBezTo>
                      <a:pt x="4" y="1"/>
                      <a:pt x="5" y="0"/>
                      <a:pt x="3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2" y="5"/>
                      <a:pt x="3" y="4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1" y="3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8" name="Freeform 77"/>
              <p:cNvSpPr/>
              <p:nvPr/>
            </p:nvSpPr>
            <p:spPr bwMode="auto">
              <a:xfrm>
                <a:off x="4227" y="202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9" name="Freeform 78"/>
              <p:cNvSpPr/>
              <p:nvPr/>
            </p:nvSpPr>
            <p:spPr bwMode="auto">
              <a:xfrm>
                <a:off x="4359" y="2028"/>
                <a:ext cx="48" cy="14"/>
              </a:xfrm>
              <a:custGeom>
                <a:avLst/>
                <a:gdLst>
                  <a:gd name="T0" fmla="*/ 8 w 20"/>
                  <a:gd name="T1" fmla="*/ 0 h 6"/>
                  <a:gd name="T2" fmla="*/ 20 w 20"/>
                  <a:gd name="T3" fmla="*/ 2 h 6"/>
                  <a:gd name="T4" fmla="*/ 20 w 20"/>
                  <a:gd name="T5" fmla="*/ 3 h 6"/>
                  <a:gd name="T6" fmla="*/ 19 w 20"/>
                  <a:gd name="T7" fmla="*/ 4 h 6"/>
                  <a:gd name="T8" fmla="*/ 11 w 20"/>
                  <a:gd name="T9" fmla="*/ 4 h 6"/>
                  <a:gd name="T10" fmla="*/ 12 w 20"/>
                  <a:gd name="T11" fmla="*/ 2 h 6"/>
                  <a:gd name="T12" fmla="*/ 0 w 20"/>
                  <a:gd name="T13" fmla="*/ 3 h 6"/>
                  <a:gd name="T14" fmla="*/ 2 w 20"/>
                  <a:gd name="T15" fmla="*/ 3 h 6"/>
                  <a:gd name="T16" fmla="*/ 8 w 20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">
                    <a:moveTo>
                      <a:pt x="8" y="0"/>
                    </a:moveTo>
                    <a:cubicBezTo>
                      <a:pt x="12" y="1"/>
                      <a:pt x="16" y="2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6" y="4"/>
                      <a:pt x="14" y="4"/>
                      <a:pt x="11" y="4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9" y="3"/>
                      <a:pt x="5" y="6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5" y="2"/>
                      <a:pt x="6" y="3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0" name="Freeform 79"/>
              <p:cNvSpPr/>
              <p:nvPr/>
            </p:nvSpPr>
            <p:spPr bwMode="auto">
              <a:xfrm>
                <a:off x="3733" y="203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1" name="Freeform 80"/>
              <p:cNvSpPr/>
              <p:nvPr/>
            </p:nvSpPr>
            <p:spPr bwMode="auto">
              <a:xfrm>
                <a:off x="4075" y="2030"/>
                <a:ext cx="16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3 h 3"/>
                  <a:gd name="T4" fmla="*/ 0 w 7"/>
                  <a:gd name="T5" fmla="*/ 3 h 3"/>
                  <a:gd name="T6" fmla="*/ 1 w 7"/>
                  <a:gd name="T7" fmla="*/ 1 h 3"/>
                  <a:gd name="T8" fmla="*/ 3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1"/>
                      <a:pt x="5" y="2"/>
                      <a:pt x="7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2" name="Freeform 81"/>
              <p:cNvSpPr/>
              <p:nvPr/>
            </p:nvSpPr>
            <p:spPr bwMode="auto">
              <a:xfrm>
                <a:off x="4205" y="2030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1 h 2"/>
                  <a:gd name="T4" fmla="*/ 6 w 6"/>
                  <a:gd name="T5" fmla="*/ 1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4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3" name="Freeform 82"/>
              <p:cNvSpPr/>
              <p:nvPr/>
            </p:nvSpPr>
            <p:spPr bwMode="auto">
              <a:xfrm>
                <a:off x="4416" y="20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4" name="Freeform 83"/>
              <p:cNvSpPr/>
              <p:nvPr/>
            </p:nvSpPr>
            <p:spPr bwMode="auto">
              <a:xfrm>
                <a:off x="4053" y="2032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5" name="Freeform 84"/>
              <p:cNvSpPr/>
              <p:nvPr/>
            </p:nvSpPr>
            <p:spPr bwMode="auto">
              <a:xfrm>
                <a:off x="4110" y="20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6" name="Freeform 85"/>
              <p:cNvSpPr/>
              <p:nvPr/>
            </p:nvSpPr>
            <p:spPr bwMode="auto">
              <a:xfrm>
                <a:off x="4312" y="203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7" name="Freeform 86"/>
              <p:cNvSpPr/>
              <p:nvPr/>
            </p:nvSpPr>
            <p:spPr bwMode="auto">
              <a:xfrm>
                <a:off x="4459" y="2032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3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8" name="Freeform 87"/>
              <p:cNvSpPr/>
              <p:nvPr/>
            </p:nvSpPr>
            <p:spPr bwMode="auto">
              <a:xfrm>
                <a:off x="4487" y="2032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9" name="Freeform 88"/>
              <p:cNvSpPr/>
              <p:nvPr/>
            </p:nvSpPr>
            <p:spPr bwMode="auto">
              <a:xfrm>
                <a:off x="4274" y="203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0" name="Freeform 89"/>
              <p:cNvSpPr/>
              <p:nvPr/>
            </p:nvSpPr>
            <p:spPr bwMode="auto">
              <a:xfrm>
                <a:off x="2925" y="203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1" name="Freeform 90"/>
              <p:cNvSpPr/>
              <p:nvPr/>
            </p:nvSpPr>
            <p:spPr bwMode="auto">
              <a:xfrm>
                <a:off x="3676" y="2035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2"/>
                      <a:pt x="1" y="2"/>
                      <a:pt x="5" y="2"/>
                    </a:cubicBezTo>
                    <a:cubicBezTo>
                      <a:pt x="3" y="1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2" name="Freeform 91"/>
              <p:cNvSpPr/>
              <p:nvPr/>
            </p:nvSpPr>
            <p:spPr bwMode="auto">
              <a:xfrm>
                <a:off x="3695" y="2035"/>
                <a:ext cx="8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3" name="Freeform 92"/>
              <p:cNvSpPr/>
              <p:nvPr/>
            </p:nvSpPr>
            <p:spPr bwMode="auto">
              <a:xfrm>
                <a:off x="3726" y="2035"/>
                <a:ext cx="7" cy="10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4 h 4"/>
                  <a:gd name="T4" fmla="*/ 2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2" y="2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4" name="Freeform 93"/>
              <p:cNvSpPr/>
              <p:nvPr/>
            </p:nvSpPr>
            <p:spPr bwMode="auto">
              <a:xfrm>
                <a:off x="3845" y="2035"/>
                <a:ext cx="19" cy="12"/>
              </a:xfrm>
              <a:custGeom>
                <a:avLst/>
                <a:gdLst>
                  <a:gd name="T0" fmla="*/ 5 w 8"/>
                  <a:gd name="T1" fmla="*/ 0 h 5"/>
                  <a:gd name="T2" fmla="*/ 8 w 8"/>
                  <a:gd name="T3" fmla="*/ 4 h 5"/>
                  <a:gd name="T4" fmla="*/ 2 w 8"/>
                  <a:gd name="T5" fmla="*/ 4 h 5"/>
                  <a:gd name="T6" fmla="*/ 0 w 8"/>
                  <a:gd name="T7" fmla="*/ 2 h 5"/>
                  <a:gd name="T8" fmla="*/ 0 w 8"/>
                  <a:gd name="T9" fmla="*/ 1 h 5"/>
                  <a:gd name="T10" fmla="*/ 5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cubicBezTo>
                      <a:pt x="8" y="2"/>
                      <a:pt x="7" y="1"/>
                      <a:pt x="8" y="4"/>
                    </a:cubicBezTo>
                    <a:cubicBezTo>
                      <a:pt x="4" y="4"/>
                      <a:pt x="2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5" name="Freeform 94"/>
              <p:cNvSpPr/>
              <p:nvPr/>
            </p:nvSpPr>
            <p:spPr bwMode="auto">
              <a:xfrm>
                <a:off x="4224" y="203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4" y="1"/>
                      <a:pt x="2" y="0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6" name="Freeform 95"/>
              <p:cNvSpPr/>
              <p:nvPr/>
            </p:nvSpPr>
            <p:spPr bwMode="auto">
              <a:xfrm>
                <a:off x="4336" y="2035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4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7" name="Freeform 96"/>
              <p:cNvSpPr/>
              <p:nvPr/>
            </p:nvSpPr>
            <p:spPr bwMode="auto">
              <a:xfrm>
                <a:off x="3703" y="2037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8" name="Freeform 97"/>
              <p:cNvSpPr/>
              <p:nvPr/>
            </p:nvSpPr>
            <p:spPr bwMode="auto">
              <a:xfrm>
                <a:off x="3823" y="2037"/>
                <a:ext cx="15" cy="8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4 w 6"/>
                  <a:gd name="T5" fmla="*/ 1 h 3"/>
                  <a:gd name="T6" fmla="*/ 4 w 6"/>
                  <a:gd name="T7" fmla="*/ 3 h 3"/>
                  <a:gd name="T8" fmla="*/ 0 w 6"/>
                  <a:gd name="T9" fmla="*/ 1 h 3"/>
                  <a:gd name="T10" fmla="*/ 3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9" name="Freeform 98"/>
              <p:cNvSpPr/>
              <p:nvPr/>
            </p:nvSpPr>
            <p:spPr bwMode="auto">
              <a:xfrm>
                <a:off x="3954" y="20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0" name="Freeform 99"/>
              <p:cNvSpPr/>
              <p:nvPr/>
            </p:nvSpPr>
            <p:spPr bwMode="auto">
              <a:xfrm>
                <a:off x="3816" y="2042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2" y="1"/>
                      <a:pt x="2" y="2"/>
                      <a:pt x="2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1" name="Freeform 100"/>
              <p:cNvSpPr/>
              <p:nvPr/>
            </p:nvSpPr>
            <p:spPr bwMode="auto">
              <a:xfrm>
                <a:off x="4087" y="2042"/>
                <a:ext cx="19" cy="10"/>
              </a:xfrm>
              <a:custGeom>
                <a:avLst/>
                <a:gdLst>
                  <a:gd name="T0" fmla="*/ 6 w 8"/>
                  <a:gd name="T1" fmla="*/ 0 h 4"/>
                  <a:gd name="T2" fmla="*/ 8 w 8"/>
                  <a:gd name="T3" fmla="*/ 2 h 4"/>
                  <a:gd name="T4" fmla="*/ 3 w 8"/>
                  <a:gd name="T5" fmla="*/ 4 h 4"/>
                  <a:gd name="T6" fmla="*/ 0 w 8"/>
                  <a:gd name="T7" fmla="*/ 2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7" y="1"/>
                      <a:pt x="8" y="2"/>
                      <a:pt x="8" y="2"/>
                    </a:cubicBezTo>
                    <a:cubicBezTo>
                      <a:pt x="7" y="3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2" y="2"/>
                      <a:pt x="4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2" name="Freeform 101"/>
              <p:cNvSpPr/>
              <p:nvPr/>
            </p:nvSpPr>
            <p:spPr bwMode="auto">
              <a:xfrm>
                <a:off x="4108" y="204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3" name="Freeform 102"/>
              <p:cNvSpPr/>
              <p:nvPr/>
            </p:nvSpPr>
            <p:spPr bwMode="auto">
              <a:xfrm>
                <a:off x="4357" y="2042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4" name="Freeform 103"/>
              <p:cNvSpPr/>
              <p:nvPr/>
            </p:nvSpPr>
            <p:spPr bwMode="auto">
              <a:xfrm>
                <a:off x="4027" y="204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5" name="Freeform 104"/>
              <p:cNvSpPr/>
              <p:nvPr/>
            </p:nvSpPr>
            <p:spPr bwMode="auto">
              <a:xfrm>
                <a:off x="4117" y="2045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6" name="Freeform 105"/>
              <p:cNvSpPr/>
              <p:nvPr/>
            </p:nvSpPr>
            <p:spPr bwMode="auto">
              <a:xfrm>
                <a:off x="4340" y="2045"/>
                <a:ext cx="138" cy="28"/>
              </a:xfrm>
              <a:custGeom>
                <a:avLst/>
                <a:gdLst>
                  <a:gd name="T0" fmla="*/ 13 w 58"/>
                  <a:gd name="T1" fmla="*/ 0 h 12"/>
                  <a:gd name="T2" fmla="*/ 58 w 58"/>
                  <a:gd name="T3" fmla="*/ 0 h 12"/>
                  <a:gd name="T4" fmla="*/ 55 w 58"/>
                  <a:gd name="T5" fmla="*/ 4 h 12"/>
                  <a:gd name="T6" fmla="*/ 18 w 58"/>
                  <a:gd name="T7" fmla="*/ 4 h 12"/>
                  <a:gd name="T8" fmla="*/ 16 w 58"/>
                  <a:gd name="T9" fmla="*/ 8 h 12"/>
                  <a:gd name="T10" fmla="*/ 25 w 58"/>
                  <a:gd name="T11" fmla="*/ 8 h 12"/>
                  <a:gd name="T12" fmla="*/ 21 w 58"/>
                  <a:gd name="T13" fmla="*/ 10 h 12"/>
                  <a:gd name="T14" fmla="*/ 2 w 58"/>
                  <a:gd name="T15" fmla="*/ 7 h 12"/>
                  <a:gd name="T16" fmla="*/ 0 w 58"/>
                  <a:gd name="T17" fmla="*/ 5 h 12"/>
                  <a:gd name="T18" fmla="*/ 0 w 58"/>
                  <a:gd name="T19" fmla="*/ 4 h 12"/>
                  <a:gd name="T20" fmla="*/ 13 w 58"/>
                  <a:gd name="T21" fmla="*/ 8 h 12"/>
                  <a:gd name="T22" fmla="*/ 12 w 58"/>
                  <a:gd name="T23" fmla="*/ 6 h 12"/>
                  <a:gd name="T24" fmla="*/ 13 w 58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12">
                    <a:moveTo>
                      <a:pt x="13" y="0"/>
                    </a:moveTo>
                    <a:cubicBezTo>
                      <a:pt x="28" y="0"/>
                      <a:pt x="43" y="0"/>
                      <a:pt x="58" y="0"/>
                    </a:cubicBezTo>
                    <a:cubicBezTo>
                      <a:pt x="57" y="2"/>
                      <a:pt x="56" y="3"/>
                      <a:pt x="55" y="4"/>
                    </a:cubicBezTo>
                    <a:cubicBezTo>
                      <a:pt x="43" y="1"/>
                      <a:pt x="27" y="2"/>
                      <a:pt x="18" y="4"/>
                    </a:cubicBezTo>
                    <a:cubicBezTo>
                      <a:pt x="18" y="5"/>
                      <a:pt x="17" y="7"/>
                      <a:pt x="16" y="8"/>
                    </a:cubicBezTo>
                    <a:cubicBezTo>
                      <a:pt x="22" y="7"/>
                      <a:pt x="21" y="7"/>
                      <a:pt x="25" y="8"/>
                    </a:cubicBezTo>
                    <a:cubicBezTo>
                      <a:pt x="23" y="11"/>
                      <a:pt x="24" y="11"/>
                      <a:pt x="21" y="10"/>
                    </a:cubicBezTo>
                    <a:cubicBezTo>
                      <a:pt x="15" y="12"/>
                      <a:pt x="7" y="10"/>
                      <a:pt x="2" y="7"/>
                    </a:cubicBezTo>
                    <a:cubicBezTo>
                      <a:pt x="1" y="5"/>
                      <a:pt x="2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4" y="5"/>
                      <a:pt x="8" y="7"/>
                      <a:pt x="13" y="8"/>
                    </a:cubicBezTo>
                    <a:cubicBezTo>
                      <a:pt x="12" y="7"/>
                      <a:pt x="12" y="7"/>
                      <a:pt x="12" y="6"/>
                    </a:cubicBezTo>
                    <a:cubicBezTo>
                      <a:pt x="12" y="2"/>
                      <a:pt x="10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7" name="Freeform 106"/>
              <p:cNvSpPr/>
              <p:nvPr/>
            </p:nvSpPr>
            <p:spPr bwMode="auto">
              <a:xfrm>
                <a:off x="4490" y="2045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8" name="Freeform 107"/>
              <p:cNvSpPr/>
              <p:nvPr/>
            </p:nvSpPr>
            <p:spPr bwMode="auto">
              <a:xfrm>
                <a:off x="3724" y="204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9" name="Freeform 108"/>
              <p:cNvSpPr/>
              <p:nvPr/>
            </p:nvSpPr>
            <p:spPr bwMode="auto">
              <a:xfrm>
                <a:off x="3750" y="2047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3"/>
                      <a:pt x="1" y="2"/>
                      <a:pt x="4" y="3"/>
                    </a:cubicBezTo>
                    <a:cubicBezTo>
                      <a:pt x="6" y="1"/>
                      <a:pt x="4" y="3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0" name="Freeform 109"/>
              <p:cNvSpPr/>
              <p:nvPr/>
            </p:nvSpPr>
            <p:spPr bwMode="auto">
              <a:xfrm>
                <a:off x="3771" y="2047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4 h 4"/>
                  <a:gd name="T4" fmla="*/ 1 w 3"/>
                  <a:gd name="T5" fmla="*/ 4 h 4"/>
                  <a:gd name="T6" fmla="*/ 3 w 3"/>
                  <a:gd name="T7" fmla="*/ 2 h 4"/>
                  <a:gd name="T8" fmla="*/ 2 w 3"/>
                  <a:gd name="T9" fmla="*/ 0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1" name="Freeform 110"/>
              <p:cNvSpPr/>
              <p:nvPr/>
            </p:nvSpPr>
            <p:spPr bwMode="auto">
              <a:xfrm>
                <a:off x="4480" y="204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2" name="Freeform 111"/>
              <p:cNvSpPr/>
              <p:nvPr/>
            </p:nvSpPr>
            <p:spPr bwMode="auto">
              <a:xfrm>
                <a:off x="3731" y="2049"/>
                <a:ext cx="9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  <a:gd name="T6" fmla="*/ 2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2" y="3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3" name="Freeform 112"/>
              <p:cNvSpPr/>
              <p:nvPr/>
            </p:nvSpPr>
            <p:spPr bwMode="auto">
              <a:xfrm>
                <a:off x="3885" y="2049"/>
                <a:ext cx="24" cy="15"/>
              </a:xfrm>
              <a:custGeom>
                <a:avLst/>
                <a:gdLst>
                  <a:gd name="T0" fmla="*/ 8 w 10"/>
                  <a:gd name="T1" fmla="*/ 0 h 6"/>
                  <a:gd name="T2" fmla="*/ 10 w 10"/>
                  <a:gd name="T3" fmla="*/ 4 h 6"/>
                  <a:gd name="T4" fmla="*/ 0 w 10"/>
                  <a:gd name="T5" fmla="*/ 6 h 6"/>
                  <a:gd name="T6" fmla="*/ 1 w 10"/>
                  <a:gd name="T7" fmla="*/ 2 h 6"/>
                  <a:gd name="T8" fmla="*/ 8 w 1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8" y="0"/>
                    </a:moveTo>
                    <a:cubicBezTo>
                      <a:pt x="8" y="1"/>
                      <a:pt x="9" y="3"/>
                      <a:pt x="10" y="4"/>
                    </a:cubicBezTo>
                    <a:cubicBezTo>
                      <a:pt x="7" y="5"/>
                      <a:pt x="3" y="5"/>
                      <a:pt x="0" y="6"/>
                    </a:cubicBezTo>
                    <a:cubicBezTo>
                      <a:pt x="0" y="5"/>
                      <a:pt x="1" y="3"/>
                      <a:pt x="1" y="2"/>
                    </a:cubicBezTo>
                    <a:cubicBezTo>
                      <a:pt x="7" y="2"/>
                      <a:pt x="5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4" name="Freeform 113"/>
              <p:cNvSpPr/>
              <p:nvPr/>
            </p:nvSpPr>
            <p:spPr bwMode="auto">
              <a:xfrm>
                <a:off x="4056" y="20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5" name="Freeform 114"/>
              <p:cNvSpPr/>
              <p:nvPr/>
            </p:nvSpPr>
            <p:spPr bwMode="auto">
              <a:xfrm>
                <a:off x="4203" y="2049"/>
                <a:ext cx="66" cy="24"/>
              </a:xfrm>
              <a:custGeom>
                <a:avLst/>
                <a:gdLst>
                  <a:gd name="T0" fmla="*/ 8 w 28"/>
                  <a:gd name="T1" fmla="*/ 6 h 10"/>
                  <a:gd name="T2" fmla="*/ 28 w 28"/>
                  <a:gd name="T3" fmla="*/ 6 h 10"/>
                  <a:gd name="T4" fmla="*/ 27 w 28"/>
                  <a:gd name="T5" fmla="*/ 8 h 10"/>
                  <a:gd name="T6" fmla="*/ 0 w 28"/>
                  <a:gd name="T7" fmla="*/ 10 h 10"/>
                  <a:gd name="T8" fmla="*/ 0 w 28"/>
                  <a:gd name="T9" fmla="*/ 6 h 10"/>
                  <a:gd name="T10" fmla="*/ 7 w 28"/>
                  <a:gd name="T11" fmla="*/ 4 h 10"/>
                  <a:gd name="T12" fmla="*/ 0 w 28"/>
                  <a:gd name="T13" fmla="*/ 1 h 10"/>
                  <a:gd name="T14" fmla="*/ 8 w 28"/>
                  <a:gd name="T15" fmla="*/ 0 h 10"/>
                  <a:gd name="T16" fmla="*/ 8 w 28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0">
                    <a:moveTo>
                      <a:pt x="8" y="6"/>
                    </a:moveTo>
                    <a:cubicBezTo>
                      <a:pt x="15" y="6"/>
                      <a:pt x="22" y="6"/>
                      <a:pt x="28" y="6"/>
                    </a:cubicBezTo>
                    <a:cubicBezTo>
                      <a:pt x="28" y="7"/>
                      <a:pt x="28" y="7"/>
                      <a:pt x="27" y="8"/>
                    </a:cubicBezTo>
                    <a:cubicBezTo>
                      <a:pt x="14" y="8"/>
                      <a:pt x="6" y="7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4" y="6"/>
                      <a:pt x="5" y="6"/>
                      <a:pt x="7" y="4"/>
                    </a:cubicBezTo>
                    <a:cubicBezTo>
                      <a:pt x="3" y="3"/>
                      <a:pt x="2" y="5"/>
                      <a:pt x="0" y="1"/>
                    </a:cubicBezTo>
                    <a:cubicBezTo>
                      <a:pt x="4" y="2"/>
                      <a:pt x="5" y="2"/>
                      <a:pt x="8" y="0"/>
                    </a:cubicBezTo>
                    <a:cubicBezTo>
                      <a:pt x="8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6" name="Freeform 115"/>
              <p:cNvSpPr/>
              <p:nvPr/>
            </p:nvSpPr>
            <p:spPr bwMode="auto">
              <a:xfrm>
                <a:off x="4227" y="2049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7" name="Freeform 116"/>
              <p:cNvSpPr/>
              <p:nvPr/>
            </p:nvSpPr>
            <p:spPr bwMode="auto">
              <a:xfrm>
                <a:off x="3676" y="205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8" name="Freeform 117"/>
              <p:cNvSpPr/>
              <p:nvPr/>
            </p:nvSpPr>
            <p:spPr bwMode="auto">
              <a:xfrm>
                <a:off x="3693" y="205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9" name="Freeform 118"/>
              <p:cNvSpPr/>
              <p:nvPr/>
            </p:nvSpPr>
            <p:spPr bwMode="auto">
              <a:xfrm>
                <a:off x="3933" y="2052"/>
                <a:ext cx="21" cy="9"/>
              </a:xfrm>
              <a:custGeom>
                <a:avLst/>
                <a:gdLst>
                  <a:gd name="T0" fmla="*/ 0 w 9"/>
                  <a:gd name="T1" fmla="*/ 0 h 4"/>
                  <a:gd name="T2" fmla="*/ 9 w 9"/>
                  <a:gd name="T3" fmla="*/ 1 h 4"/>
                  <a:gd name="T4" fmla="*/ 9 w 9"/>
                  <a:gd name="T5" fmla="*/ 2 h 4"/>
                  <a:gd name="T6" fmla="*/ 0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cubicBezTo>
                      <a:pt x="3" y="0"/>
                      <a:pt x="6" y="1"/>
                      <a:pt x="9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3" y="2"/>
                      <a:pt x="2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0" name="Freeform 119"/>
              <p:cNvSpPr/>
              <p:nvPr/>
            </p:nvSpPr>
            <p:spPr bwMode="auto">
              <a:xfrm>
                <a:off x="4122" y="205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1" name="Freeform 120"/>
              <p:cNvSpPr/>
              <p:nvPr/>
            </p:nvSpPr>
            <p:spPr bwMode="auto">
              <a:xfrm>
                <a:off x="4355" y="205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2" name="Freeform 121"/>
              <p:cNvSpPr/>
              <p:nvPr/>
            </p:nvSpPr>
            <p:spPr bwMode="auto">
              <a:xfrm>
                <a:off x="4494" y="2052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3" name="Freeform 122"/>
              <p:cNvSpPr/>
              <p:nvPr/>
            </p:nvSpPr>
            <p:spPr bwMode="auto">
              <a:xfrm>
                <a:off x="3786" y="2054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2"/>
                      <a:pt x="1" y="2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4" name="Freeform 123"/>
              <p:cNvSpPr/>
              <p:nvPr/>
            </p:nvSpPr>
            <p:spPr bwMode="auto">
              <a:xfrm>
                <a:off x="3921" y="205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5" name="Freeform 124"/>
              <p:cNvSpPr/>
              <p:nvPr/>
            </p:nvSpPr>
            <p:spPr bwMode="auto">
              <a:xfrm>
                <a:off x="4094" y="205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6" name="Freeform 125"/>
              <p:cNvSpPr/>
              <p:nvPr/>
            </p:nvSpPr>
            <p:spPr bwMode="auto">
              <a:xfrm>
                <a:off x="4108" y="2054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1"/>
                      <a:pt x="2" y="1"/>
                      <a:pt x="3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7" name="Freeform 126"/>
              <p:cNvSpPr/>
              <p:nvPr/>
            </p:nvSpPr>
            <p:spPr bwMode="auto">
              <a:xfrm>
                <a:off x="4186" y="205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8" name="Freeform 127"/>
              <p:cNvSpPr/>
              <p:nvPr/>
            </p:nvSpPr>
            <p:spPr bwMode="auto">
              <a:xfrm>
                <a:off x="3703" y="2057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0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9" name="Freeform 128"/>
              <p:cNvSpPr/>
              <p:nvPr/>
            </p:nvSpPr>
            <p:spPr bwMode="auto">
              <a:xfrm>
                <a:off x="3871" y="205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0" name="Freeform 129"/>
              <p:cNvSpPr/>
              <p:nvPr/>
            </p:nvSpPr>
            <p:spPr bwMode="auto">
              <a:xfrm>
                <a:off x="4103" y="2057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1" name="Freeform 130"/>
              <p:cNvSpPr/>
              <p:nvPr/>
            </p:nvSpPr>
            <p:spPr bwMode="auto">
              <a:xfrm>
                <a:off x="3757" y="205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2" name="Freeform 131"/>
              <p:cNvSpPr/>
              <p:nvPr/>
            </p:nvSpPr>
            <p:spPr bwMode="auto">
              <a:xfrm>
                <a:off x="3776" y="205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3" name="Freeform 132"/>
              <p:cNvSpPr/>
              <p:nvPr/>
            </p:nvSpPr>
            <p:spPr bwMode="auto">
              <a:xfrm>
                <a:off x="3985" y="2059"/>
                <a:ext cx="31" cy="22"/>
              </a:xfrm>
              <a:custGeom>
                <a:avLst/>
                <a:gdLst>
                  <a:gd name="T0" fmla="*/ 6 w 13"/>
                  <a:gd name="T1" fmla="*/ 0 h 9"/>
                  <a:gd name="T2" fmla="*/ 0 w 13"/>
                  <a:gd name="T3" fmla="*/ 1 h 9"/>
                  <a:gd name="T4" fmla="*/ 1 w 13"/>
                  <a:gd name="T5" fmla="*/ 4 h 9"/>
                  <a:gd name="T6" fmla="*/ 5 w 13"/>
                  <a:gd name="T7" fmla="*/ 8 h 9"/>
                  <a:gd name="T8" fmla="*/ 7 w 13"/>
                  <a:gd name="T9" fmla="*/ 4 h 9"/>
                  <a:gd name="T10" fmla="*/ 10 w 13"/>
                  <a:gd name="T11" fmla="*/ 9 h 9"/>
                  <a:gd name="T12" fmla="*/ 9 w 13"/>
                  <a:gd name="T13" fmla="*/ 4 h 9"/>
                  <a:gd name="T14" fmla="*/ 13 w 13"/>
                  <a:gd name="T15" fmla="*/ 1 h 9"/>
                  <a:gd name="T16" fmla="*/ 6 w 13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9">
                    <a:moveTo>
                      <a:pt x="6" y="0"/>
                    </a:moveTo>
                    <a:cubicBezTo>
                      <a:pt x="4" y="2"/>
                      <a:pt x="5" y="1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6"/>
                      <a:pt x="0" y="7"/>
                      <a:pt x="5" y="8"/>
                    </a:cubicBezTo>
                    <a:cubicBezTo>
                      <a:pt x="6" y="4"/>
                      <a:pt x="5" y="6"/>
                      <a:pt x="7" y="4"/>
                    </a:cubicBezTo>
                    <a:cubicBezTo>
                      <a:pt x="7" y="7"/>
                      <a:pt x="6" y="6"/>
                      <a:pt x="10" y="9"/>
                    </a:cubicBezTo>
                    <a:cubicBezTo>
                      <a:pt x="8" y="5"/>
                      <a:pt x="7" y="8"/>
                      <a:pt x="9" y="4"/>
                    </a:cubicBezTo>
                    <a:cubicBezTo>
                      <a:pt x="13" y="3"/>
                      <a:pt x="11" y="4"/>
                      <a:pt x="13" y="1"/>
                    </a:cubicBezTo>
                    <a:cubicBezTo>
                      <a:pt x="7" y="2"/>
                      <a:pt x="12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4" name="Freeform 133"/>
              <p:cNvSpPr/>
              <p:nvPr/>
            </p:nvSpPr>
            <p:spPr bwMode="auto">
              <a:xfrm>
                <a:off x="3740" y="2061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1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2" y="3"/>
                      <a:pt x="2" y="3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5" name="Freeform 134"/>
              <p:cNvSpPr/>
              <p:nvPr/>
            </p:nvSpPr>
            <p:spPr bwMode="auto">
              <a:xfrm>
                <a:off x="4272" y="2061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1 h 3"/>
                  <a:gd name="T4" fmla="*/ 6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4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3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6" name="Freeform 135"/>
              <p:cNvSpPr/>
              <p:nvPr/>
            </p:nvSpPr>
            <p:spPr bwMode="auto">
              <a:xfrm>
                <a:off x="2863" y="2064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7" name="Freeform 136"/>
              <p:cNvSpPr/>
              <p:nvPr/>
            </p:nvSpPr>
            <p:spPr bwMode="auto">
              <a:xfrm>
                <a:off x="2901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8" name="Freeform 137"/>
              <p:cNvSpPr/>
              <p:nvPr/>
            </p:nvSpPr>
            <p:spPr bwMode="auto">
              <a:xfrm>
                <a:off x="3807" y="206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9" name="Freeform 138"/>
              <p:cNvSpPr/>
              <p:nvPr/>
            </p:nvSpPr>
            <p:spPr bwMode="auto">
              <a:xfrm>
                <a:off x="4177" y="2064"/>
                <a:ext cx="9" cy="12"/>
              </a:xfrm>
              <a:custGeom>
                <a:avLst/>
                <a:gdLst>
                  <a:gd name="T0" fmla="*/ 1 w 4"/>
                  <a:gd name="T1" fmla="*/ 0 h 5"/>
                  <a:gd name="T2" fmla="*/ 4 w 4"/>
                  <a:gd name="T3" fmla="*/ 0 h 5"/>
                  <a:gd name="T4" fmla="*/ 4 w 4"/>
                  <a:gd name="T5" fmla="*/ 4 h 5"/>
                  <a:gd name="T6" fmla="*/ 2 w 4"/>
                  <a:gd name="T7" fmla="*/ 5 h 5"/>
                  <a:gd name="T8" fmla="*/ 2 w 4"/>
                  <a:gd name="T9" fmla="*/ 3 h 5"/>
                  <a:gd name="T10" fmla="*/ 1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0" y="1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0" name="Freeform 139"/>
              <p:cNvSpPr/>
              <p:nvPr/>
            </p:nvSpPr>
            <p:spPr bwMode="auto">
              <a:xfrm>
                <a:off x="4345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1" name="Freeform 140"/>
              <p:cNvSpPr/>
              <p:nvPr/>
            </p:nvSpPr>
            <p:spPr bwMode="auto">
              <a:xfrm>
                <a:off x="4404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2" name="Freeform 141"/>
              <p:cNvSpPr/>
              <p:nvPr/>
            </p:nvSpPr>
            <p:spPr bwMode="auto">
              <a:xfrm>
                <a:off x="4449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3" name="Freeform 142"/>
              <p:cNvSpPr/>
              <p:nvPr/>
            </p:nvSpPr>
            <p:spPr bwMode="auto">
              <a:xfrm>
                <a:off x="4502" y="206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4" name="Freeform 143"/>
              <p:cNvSpPr/>
              <p:nvPr/>
            </p:nvSpPr>
            <p:spPr bwMode="auto">
              <a:xfrm>
                <a:off x="3703" y="206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0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5" name="Freeform 144"/>
              <p:cNvSpPr/>
              <p:nvPr/>
            </p:nvSpPr>
            <p:spPr bwMode="auto">
              <a:xfrm>
                <a:off x="3714" y="2066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6" name="Freeform 145"/>
              <p:cNvSpPr/>
              <p:nvPr/>
            </p:nvSpPr>
            <p:spPr bwMode="auto">
              <a:xfrm>
                <a:off x="3814" y="206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7" name="Freeform 146"/>
              <p:cNvSpPr/>
              <p:nvPr/>
            </p:nvSpPr>
            <p:spPr bwMode="auto">
              <a:xfrm>
                <a:off x="4158" y="2069"/>
                <a:ext cx="12" cy="4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8" name="Freeform 147"/>
              <p:cNvSpPr/>
              <p:nvPr/>
            </p:nvSpPr>
            <p:spPr bwMode="auto">
              <a:xfrm>
                <a:off x="3814" y="2071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2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9" name="Freeform 148"/>
              <p:cNvSpPr/>
              <p:nvPr/>
            </p:nvSpPr>
            <p:spPr bwMode="auto">
              <a:xfrm>
                <a:off x="3786" y="2073"/>
                <a:ext cx="2" cy="8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0" name="Freeform 149"/>
              <p:cNvSpPr/>
              <p:nvPr/>
            </p:nvSpPr>
            <p:spPr bwMode="auto">
              <a:xfrm>
                <a:off x="3951" y="2073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1" name="Freeform 150"/>
              <p:cNvSpPr/>
              <p:nvPr/>
            </p:nvSpPr>
            <p:spPr bwMode="auto">
              <a:xfrm>
                <a:off x="3693" y="2076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1" y="1"/>
                      <a:pt x="4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2" name="Freeform 151"/>
              <p:cNvSpPr/>
              <p:nvPr/>
            </p:nvSpPr>
            <p:spPr bwMode="auto">
              <a:xfrm>
                <a:off x="3724" y="2076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2 w 2"/>
                  <a:gd name="T5" fmla="*/ 3 h 5"/>
                  <a:gd name="T6" fmla="*/ 1 w 2"/>
                  <a:gd name="T7" fmla="*/ 0 h 5"/>
                  <a:gd name="T8" fmla="*/ 0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3" name="Freeform 152"/>
              <p:cNvSpPr/>
              <p:nvPr/>
            </p:nvSpPr>
            <p:spPr bwMode="auto">
              <a:xfrm>
                <a:off x="3733" y="207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4" name="Freeform 153"/>
              <p:cNvSpPr/>
              <p:nvPr/>
            </p:nvSpPr>
            <p:spPr bwMode="auto">
              <a:xfrm>
                <a:off x="3805" y="2078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5" name="Freeform 154"/>
              <p:cNvSpPr/>
              <p:nvPr/>
            </p:nvSpPr>
            <p:spPr bwMode="auto">
              <a:xfrm>
                <a:off x="4165" y="2081"/>
                <a:ext cx="14" cy="4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3 w 6"/>
                  <a:gd name="T7" fmla="*/ 2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6" name="Freeform 155"/>
              <p:cNvSpPr/>
              <p:nvPr/>
            </p:nvSpPr>
            <p:spPr bwMode="auto">
              <a:xfrm>
                <a:off x="3838" y="2083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1 h 4"/>
                  <a:gd name="T4" fmla="*/ 5 w 5"/>
                  <a:gd name="T5" fmla="*/ 4 h 4"/>
                  <a:gd name="T6" fmla="*/ 2 w 5"/>
                  <a:gd name="T7" fmla="*/ 4 h 4"/>
                  <a:gd name="T8" fmla="*/ 0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0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7" name="Freeform 156"/>
              <p:cNvSpPr/>
              <p:nvPr/>
            </p:nvSpPr>
            <p:spPr bwMode="auto">
              <a:xfrm>
                <a:off x="3857" y="2083"/>
                <a:ext cx="9" cy="12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1 h 5"/>
                  <a:gd name="T4" fmla="*/ 3 w 4"/>
                  <a:gd name="T5" fmla="*/ 4 h 5"/>
                  <a:gd name="T6" fmla="*/ 2 w 4"/>
                  <a:gd name="T7" fmla="*/ 5 h 5"/>
                  <a:gd name="T8" fmla="*/ 0 w 4"/>
                  <a:gd name="T9" fmla="*/ 3 h 5"/>
                  <a:gd name="T10" fmla="*/ 0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1" y="0"/>
                      <a:pt x="3" y="0"/>
                      <a:pt x="4" y="1"/>
                    </a:cubicBezTo>
                    <a:cubicBezTo>
                      <a:pt x="4" y="2"/>
                      <a:pt x="4" y="3"/>
                      <a:pt x="3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2" y="1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8" name="Freeform 157"/>
              <p:cNvSpPr/>
              <p:nvPr/>
            </p:nvSpPr>
            <p:spPr bwMode="auto">
              <a:xfrm>
                <a:off x="2908" y="2085"/>
                <a:ext cx="15" cy="5"/>
              </a:xfrm>
              <a:custGeom>
                <a:avLst/>
                <a:gdLst>
                  <a:gd name="T0" fmla="*/ 3 w 6"/>
                  <a:gd name="T1" fmla="*/ 0 h 2"/>
                  <a:gd name="T2" fmla="*/ 0 w 6"/>
                  <a:gd name="T3" fmla="*/ 2 h 2"/>
                  <a:gd name="T4" fmla="*/ 1 w 6"/>
                  <a:gd name="T5" fmla="*/ 2 h 2"/>
                  <a:gd name="T6" fmla="*/ 6 w 6"/>
                  <a:gd name="T7" fmla="*/ 0 h 2"/>
                  <a:gd name="T8" fmla="*/ 3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4" y="1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9" name="Freeform 158"/>
              <p:cNvSpPr/>
              <p:nvPr/>
            </p:nvSpPr>
            <p:spPr bwMode="auto">
              <a:xfrm>
                <a:off x="3731" y="2085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0 w 6"/>
                  <a:gd name="T3" fmla="*/ 2 h 2"/>
                  <a:gd name="T4" fmla="*/ 6 w 6"/>
                  <a:gd name="T5" fmla="*/ 0 h 2"/>
                  <a:gd name="T6" fmla="*/ 1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4" y="1"/>
                      <a:pt x="4" y="1"/>
                      <a:pt x="6" y="0"/>
                    </a:cubicBezTo>
                    <a:cubicBezTo>
                      <a:pt x="4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0" name="Freeform 159"/>
              <p:cNvSpPr/>
              <p:nvPr/>
            </p:nvSpPr>
            <p:spPr bwMode="auto">
              <a:xfrm>
                <a:off x="3906" y="2085"/>
                <a:ext cx="15" cy="8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6 w 6"/>
                  <a:gd name="T5" fmla="*/ 2 h 3"/>
                  <a:gd name="T6" fmla="*/ 0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0" y="1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1" name="Freeform 160"/>
              <p:cNvSpPr/>
              <p:nvPr/>
            </p:nvSpPr>
            <p:spPr bwMode="auto">
              <a:xfrm>
                <a:off x="4046" y="208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2" name="Freeform 161"/>
              <p:cNvSpPr/>
              <p:nvPr/>
            </p:nvSpPr>
            <p:spPr bwMode="auto">
              <a:xfrm>
                <a:off x="4262" y="2085"/>
                <a:ext cx="12" cy="12"/>
              </a:xfrm>
              <a:custGeom>
                <a:avLst/>
                <a:gdLst>
                  <a:gd name="T0" fmla="*/ 1 w 5"/>
                  <a:gd name="T1" fmla="*/ 0 h 5"/>
                  <a:gd name="T2" fmla="*/ 5 w 5"/>
                  <a:gd name="T3" fmla="*/ 0 h 5"/>
                  <a:gd name="T4" fmla="*/ 3 w 5"/>
                  <a:gd name="T5" fmla="*/ 2 h 5"/>
                  <a:gd name="T6" fmla="*/ 1 w 5"/>
                  <a:gd name="T7" fmla="*/ 5 h 5"/>
                  <a:gd name="T8" fmla="*/ 0 w 5"/>
                  <a:gd name="T9" fmla="*/ 5 h 5"/>
                  <a:gd name="T10" fmla="*/ 1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3" y="3"/>
                      <a:pt x="2" y="4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1" y="1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3" name="Freeform 162"/>
              <p:cNvSpPr/>
              <p:nvPr/>
            </p:nvSpPr>
            <p:spPr bwMode="auto">
              <a:xfrm>
                <a:off x="4487" y="2085"/>
                <a:ext cx="12" cy="5"/>
              </a:xfrm>
              <a:custGeom>
                <a:avLst/>
                <a:gdLst>
                  <a:gd name="T0" fmla="*/ 2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2 h 2"/>
                  <a:gd name="T8" fmla="*/ 2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4" name="Freeform 163"/>
              <p:cNvSpPr/>
              <p:nvPr/>
            </p:nvSpPr>
            <p:spPr bwMode="auto">
              <a:xfrm>
                <a:off x="3978" y="2085"/>
                <a:ext cx="11" cy="8"/>
              </a:xfrm>
              <a:custGeom>
                <a:avLst/>
                <a:gdLst>
                  <a:gd name="T0" fmla="*/ 0 w 5"/>
                  <a:gd name="T1" fmla="*/ 1 h 3"/>
                  <a:gd name="T2" fmla="*/ 5 w 5"/>
                  <a:gd name="T3" fmla="*/ 2 h 3"/>
                  <a:gd name="T4" fmla="*/ 0 w 5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3" y="3"/>
                      <a:pt x="2" y="2"/>
                      <a:pt x="5" y="2"/>
                    </a:cubicBezTo>
                    <a:cubicBezTo>
                      <a:pt x="3" y="0"/>
                      <a:pt x="4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5" name="Freeform 164"/>
              <p:cNvSpPr/>
              <p:nvPr/>
            </p:nvSpPr>
            <p:spPr bwMode="auto">
              <a:xfrm>
                <a:off x="4286" y="208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6" name="Freeform 165"/>
              <p:cNvSpPr/>
              <p:nvPr/>
            </p:nvSpPr>
            <p:spPr bwMode="auto">
              <a:xfrm>
                <a:off x="4452" y="208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7" name="Freeform 166"/>
              <p:cNvSpPr/>
              <p:nvPr/>
            </p:nvSpPr>
            <p:spPr bwMode="auto">
              <a:xfrm>
                <a:off x="4468" y="208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8" name="Freeform 167"/>
              <p:cNvSpPr/>
              <p:nvPr/>
            </p:nvSpPr>
            <p:spPr bwMode="auto">
              <a:xfrm>
                <a:off x="3714" y="2090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9" name="Freeform 168"/>
              <p:cNvSpPr/>
              <p:nvPr/>
            </p:nvSpPr>
            <p:spPr bwMode="auto">
              <a:xfrm>
                <a:off x="3963" y="209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0" name="Freeform 169"/>
              <p:cNvSpPr/>
              <p:nvPr/>
            </p:nvSpPr>
            <p:spPr bwMode="auto">
              <a:xfrm>
                <a:off x="4350" y="2090"/>
                <a:ext cx="52" cy="3"/>
              </a:xfrm>
              <a:custGeom>
                <a:avLst/>
                <a:gdLst>
                  <a:gd name="T0" fmla="*/ 5 w 22"/>
                  <a:gd name="T1" fmla="*/ 0 h 1"/>
                  <a:gd name="T2" fmla="*/ 22 w 22"/>
                  <a:gd name="T3" fmla="*/ 0 h 1"/>
                  <a:gd name="T4" fmla="*/ 22 w 22"/>
                  <a:gd name="T5" fmla="*/ 1 h 1"/>
                  <a:gd name="T6" fmla="*/ 0 w 22"/>
                  <a:gd name="T7" fmla="*/ 1 h 1"/>
                  <a:gd name="T8" fmla="*/ 5 w 2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">
                    <a:moveTo>
                      <a:pt x="5" y="0"/>
                    </a:moveTo>
                    <a:cubicBezTo>
                      <a:pt x="11" y="0"/>
                      <a:pt x="16" y="0"/>
                      <a:pt x="22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5" y="1"/>
                      <a:pt x="7" y="1"/>
                      <a:pt x="0" y="1"/>
                    </a:cubicBezTo>
                    <a:cubicBezTo>
                      <a:pt x="2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1" name="Freeform 170"/>
              <p:cNvSpPr/>
              <p:nvPr/>
            </p:nvSpPr>
            <p:spPr bwMode="auto">
              <a:xfrm>
                <a:off x="2840" y="2090"/>
                <a:ext cx="4" cy="1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3"/>
                      <a:pt x="1" y="2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2" name="Freeform 171"/>
              <p:cNvSpPr/>
              <p:nvPr/>
            </p:nvSpPr>
            <p:spPr bwMode="auto">
              <a:xfrm>
                <a:off x="2925" y="209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1"/>
                      <a:pt x="3" y="2"/>
                    </a:cubicBezTo>
                    <a:cubicBezTo>
                      <a:pt x="1" y="0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3" name="Freeform 172"/>
              <p:cNvSpPr/>
              <p:nvPr/>
            </p:nvSpPr>
            <p:spPr bwMode="auto">
              <a:xfrm>
                <a:off x="3731" y="2093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3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4" name="Freeform 173"/>
              <p:cNvSpPr/>
              <p:nvPr/>
            </p:nvSpPr>
            <p:spPr bwMode="auto">
              <a:xfrm>
                <a:off x="4328" y="2093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5" name="Freeform 174"/>
              <p:cNvSpPr/>
              <p:nvPr/>
            </p:nvSpPr>
            <p:spPr bwMode="auto">
              <a:xfrm>
                <a:off x="4535" y="2093"/>
                <a:ext cx="12" cy="7"/>
              </a:xfrm>
              <a:custGeom>
                <a:avLst/>
                <a:gdLst>
                  <a:gd name="T0" fmla="*/ 1 w 5"/>
                  <a:gd name="T1" fmla="*/ 0 h 3"/>
                  <a:gd name="T2" fmla="*/ 5 w 5"/>
                  <a:gd name="T3" fmla="*/ 2 h 3"/>
                  <a:gd name="T4" fmla="*/ 5 w 5"/>
                  <a:gd name="T5" fmla="*/ 3 h 3"/>
                  <a:gd name="T6" fmla="*/ 0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2" y="1"/>
                      <a:pt x="4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6" name="Freeform 175"/>
              <p:cNvSpPr/>
              <p:nvPr/>
            </p:nvSpPr>
            <p:spPr bwMode="auto">
              <a:xfrm>
                <a:off x="3982" y="209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1"/>
                      <a:pt x="3" y="2"/>
                      <a:pt x="4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7" name="Freeform 176"/>
              <p:cNvSpPr/>
              <p:nvPr/>
            </p:nvSpPr>
            <p:spPr bwMode="auto">
              <a:xfrm>
                <a:off x="3997" y="2095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8" name="Freeform 177"/>
              <p:cNvSpPr/>
              <p:nvPr/>
            </p:nvSpPr>
            <p:spPr bwMode="auto">
              <a:xfrm>
                <a:off x="4032" y="209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9" name="Freeform 178"/>
              <p:cNvSpPr/>
              <p:nvPr/>
            </p:nvSpPr>
            <p:spPr bwMode="auto">
              <a:xfrm>
                <a:off x="4163" y="2095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0" name="Freeform 179"/>
              <p:cNvSpPr/>
              <p:nvPr/>
            </p:nvSpPr>
            <p:spPr bwMode="auto">
              <a:xfrm>
                <a:off x="3859" y="209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1" y="2"/>
                      <a:pt x="2" y="2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1" name="Freeform 180"/>
              <p:cNvSpPr/>
              <p:nvPr/>
            </p:nvSpPr>
            <p:spPr bwMode="auto">
              <a:xfrm>
                <a:off x="2915" y="2100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8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5"/>
                      <a:pt x="0" y="5"/>
                      <a:pt x="4" y="8"/>
                    </a:cubicBezTo>
                    <a:cubicBezTo>
                      <a:pt x="4" y="5"/>
                      <a:pt x="4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2" name="Freeform 181"/>
              <p:cNvSpPr/>
              <p:nvPr/>
            </p:nvSpPr>
            <p:spPr bwMode="auto">
              <a:xfrm>
                <a:off x="3918" y="210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3" name="Freeform 182"/>
              <p:cNvSpPr/>
              <p:nvPr/>
            </p:nvSpPr>
            <p:spPr bwMode="auto">
              <a:xfrm>
                <a:off x="4454" y="210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4" name="Freeform 183"/>
              <p:cNvSpPr/>
              <p:nvPr/>
            </p:nvSpPr>
            <p:spPr bwMode="auto">
              <a:xfrm>
                <a:off x="3700" y="2102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5" name="Freeform 184"/>
              <p:cNvSpPr/>
              <p:nvPr/>
            </p:nvSpPr>
            <p:spPr bwMode="auto">
              <a:xfrm>
                <a:off x="3838" y="2102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6" name="Freeform 185"/>
              <p:cNvSpPr/>
              <p:nvPr/>
            </p:nvSpPr>
            <p:spPr bwMode="auto">
              <a:xfrm>
                <a:off x="3892" y="2102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4 h 4"/>
                  <a:gd name="T4" fmla="*/ 5 w 5"/>
                  <a:gd name="T5" fmla="*/ 3 h 4"/>
                  <a:gd name="T6" fmla="*/ 0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2" y="4"/>
                      <a:pt x="3" y="3"/>
                      <a:pt x="5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7" name="Freeform 186"/>
              <p:cNvSpPr/>
              <p:nvPr/>
            </p:nvSpPr>
            <p:spPr bwMode="auto">
              <a:xfrm>
                <a:off x="3961" y="2102"/>
                <a:ext cx="12" cy="8"/>
              </a:xfrm>
              <a:custGeom>
                <a:avLst/>
                <a:gdLst>
                  <a:gd name="T0" fmla="*/ 1 w 5"/>
                  <a:gd name="T1" fmla="*/ 0 h 3"/>
                  <a:gd name="T2" fmla="*/ 0 w 5"/>
                  <a:gd name="T3" fmla="*/ 2 h 3"/>
                  <a:gd name="T4" fmla="*/ 0 w 5"/>
                  <a:gd name="T5" fmla="*/ 3 h 3"/>
                  <a:gd name="T6" fmla="*/ 5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5" y="2"/>
                    </a:cubicBezTo>
                    <a:cubicBezTo>
                      <a:pt x="3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8" name="Freeform 187"/>
              <p:cNvSpPr/>
              <p:nvPr/>
            </p:nvSpPr>
            <p:spPr bwMode="auto">
              <a:xfrm>
                <a:off x="3805" y="210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9" name="Freeform 188"/>
              <p:cNvSpPr/>
              <p:nvPr/>
            </p:nvSpPr>
            <p:spPr bwMode="auto">
              <a:xfrm>
                <a:off x="3987" y="210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0" name="Freeform 189"/>
              <p:cNvSpPr/>
              <p:nvPr/>
            </p:nvSpPr>
            <p:spPr bwMode="auto">
              <a:xfrm>
                <a:off x="4359" y="210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1" name="Freeform 190"/>
              <p:cNvSpPr/>
              <p:nvPr/>
            </p:nvSpPr>
            <p:spPr bwMode="auto">
              <a:xfrm>
                <a:off x="4319" y="2107"/>
                <a:ext cx="14" cy="7"/>
              </a:xfrm>
              <a:custGeom>
                <a:avLst/>
                <a:gdLst>
                  <a:gd name="T0" fmla="*/ 4 w 6"/>
                  <a:gd name="T1" fmla="*/ 0 h 3"/>
                  <a:gd name="T2" fmla="*/ 6 w 6"/>
                  <a:gd name="T3" fmla="*/ 2 h 3"/>
                  <a:gd name="T4" fmla="*/ 6 w 6"/>
                  <a:gd name="T5" fmla="*/ 3 h 3"/>
                  <a:gd name="T6" fmla="*/ 0 w 6"/>
                  <a:gd name="T7" fmla="*/ 3 h 3"/>
                  <a:gd name="T8" fmla="*/ 4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4" y="0"/>
                    </a:move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2" name="Freeform 191"/>
              <p:cNvSpPr/>
              <p:nvPr/>
            </p:nvSpPr>
            <p:spPr bwMode="auto">
              <a:xfrm>
                <a:off x="4480" y="2107"/>
                <a:ext cx="17" cy="7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2 h 3"/>
                  <a:gd name="T4" fmla="*/ 7 w 7"/>
                  <a:gd name="T5" fmla="*/ 3 h 3"/>
                  <a:gd name="T6" fmla="*/ 2 w 7"/>
                  <a:gd name="T7" fmla="*/ 3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2" y="1"/>
                      <a:pt x="5" y="1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5" y="3"/>
                      <a:pt x="4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3" name="Freeform 192"/>
              <p:cNvSpPr/>
              <p:nvPr/>
            </p:nvSpPr>
            <p:spPr bwMode="auto">
              <a:xfrm>
                <a:off x="3795" y="211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4" name="Freeform 193"/>
              <p:cNvSpPr/>
              <p:nvPr/>
            </p:nvSpPr>
            <p:spPr bwMode="auto">
              <a:xfrm>
                <a:off x="4419" y="2110"/>
                <a:ext cx="11" cy="7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1"/>
                      <a:pt x="3" y="2"/>
                      <a:pt x="5" y="3"/>
                    </a:cubicBezTo>
                    <a:cubicBezTo>
                      <a:pt x="1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5" name="Freeform 194"/>
              <p:cNvSpPr/>
              <p:nvPr/>
            </p:nvSpPr>
            <p:spPr bwMode="auto">
              <a:xfrm>
                <a:off x="4440" y="2110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2"/>
                      <a:pt x="3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6" name="Freeform 195"/>
              <p:cNvSpPr/>
              <p:nvPr/>
            </p:nvSpPr>
            <p:spPr bwMode="auto">
              <a:xfrm>
                <a:off x="4504" y="211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7" name="Freeform 196"/>
              <p:cNvSpPr/>
              <p:nvPr/>
            </p:nvSpPr>
            <p:spPr bwMode="auto">
              <a:xfrm>
                <a:off x="4542" y="211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8" name="Freeform 197"/>
              <p:cNvSpPr/>
              <p:nvPr/>
            </p:nvSpPr>
            <p:spPr bwMode="auto">
              <a:xfrm>
                <a:off x="3828" y="211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9" name="Freeform 198"/>
              <p:cNvSpPr/>
              <p:nvPr/>
            </p:nvSpPr>
            <p:spPr bwMode="auto">
              <a:xfrm>
                <a:off x="4179" y="2119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0" name="Freeform 199"/>
              <p:cNvSpPr/>
              <p:nvPr/>
            </p:nvSpPr>
            <p:spPr bwMode="auto">
              <a:xfrm>
                <a:off x="4537" y="211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1" name="Freeform 200"/>
              <p:cNvSpPr/>
              <p:nvPr/>
            </p:nvSpPr>
            <p:spPr bwMode="auto">
              <a:xfrm>
                <a:off x="3959" y="2122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2" name="Freeform 201"/>
              <p:cNvSpPr/>
              <p:nvPr/>
            </p:nvSpPr>
            <p:spPr bwMode="auto">
              <a:xfrm>
                <a:off x="4030" y="2122"/>
                <a:ext cx="9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3" name="Freeform 202"/>
              <p:cNvSpPr/>
              <p:nvPr/>
            </p:nvSpPr>
            <p:spPr bwMode="auto">
              <a:xfrm>
                <a:off x="3750" y="2124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4" name="Freeform 203"/>
              <p:cNvSpPr/>
              <p:nvPr/>
            </p:nvSpPr>
            <p:spPr bwMode="auto">
              <a:xfrm>
                <a:off x="3774" y="2124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0 w 6"/>
                  <a:gd name="T3" fmla="*/ 1 h 2"/>
                  <a:gd name="T4" fmla="*/ 6 w 6"/>
                  <a:gd name="T5" fmla="*/ 0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2"/>
                      <a:pt x="4" y="2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5" name="Freeform 204"/>
              <p:cNvSpPr/>
              <p:nvPr/>
            </p:nvSpPr>
            <p:spPr bwMode="auto">
              <a:xfrm>
                <a:off x="3814" y="2124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65" name="Group 406"/>
            <p:cNvGrpSpPr/>
            <p:nvPr/>
          </p:nvGrpSpPr>
          <p:grpSpPr bwMode="auto">
            <a:xfrm>
              <a:off x="2844" y="2124"/>
              <a:ext cx="2006" cy="197"/>
              <a:chOff x="2844" y="2124"/>
              <a:chExt cx="2006" cy="197"/>
            </a:xfrm>
            <a:grpFill/>
          </p:grpSpPr>
          <p:sp>
            <p:nvSpPr>
              <p:cNvPr id="1546" name="Freeform 206"/>
              <p:cNvSpPr/>
              <p:nvPr/>
            </p:nvSpPr>
            <p:spPr bwMode="auto">
              <a:xfrm>
                <a:off x="3823" y="2124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3"/>
                      <a:pt x="1" y="2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7" name="Freeform 207"/>
              <p:cNvSpPr/>
              <p:nvPr/>
            </p:nvSpPr>
            <p:spPr bwMode="auto">
              <a:xfrm>
                <a:off x="4521" y="212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8" name="Freeform 208"/>
              <p:cNvSpPr/>
              <p:nvPr/>
            </p:nvSpPr>
            <p:spPr bwMode="auto">
              <a:xfrm>
                <a:off x="3740" y="212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9" name="Freeform 209"/>
              <p:cNvSpPr/>
              <p:nvPr/>
            </p:nvSpPr>
            <p:spPr bwMode="auto">
              <a:xfrm>
                <a:off x="3866" y="212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0" name="Freeform 210"/>
              <p:cNvSpPr/>
              <p:nvPr/>
            </p:nvSpPr>
            <p:spPr bwMode="auto">
              <a:xfrm>
                <a:off x="3883" y="2126"/>
                <a:ext cx="9" cy="15"/>
              </a:xfrm>
              <a:custGeom>
                <a:avLst/>
                <a:gdLst>
                  <a:gd name="T0" fmla="*/ 0 w 4"/>
                  <a:gd name="T1" fmla="*/ 0 h 6"/>
                  <a:gd name="T2" fmla="*/ 4 w 4"/>
                  <a:gd name="T3" fmla="*/ 6 h 6"/>
                  <a:gd name="T4" fmla="*/ 0 w 4"/>
                  <a:gd name="T5" fmla="*/ 5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3" y="2"/>
                      <a:pt x="3" y="2"/>
                      <a:pt x="4" y="6"/>
                    </a:cubicBezTo>
                    <a:cubicBezTo>
                      <a:pt x="3" y="5"/>
                      <a:pt x="1" y="5"/>
                      <a:pt x="0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1" name="Freeform 211"/>
              <p:cNvSpPr/>
              <p:nvPr/>
            </p:nvSpPr>
            <p:spPr bwMode="auto">
              <a:xfrm>
                <a:off x="3859" y="212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3" y="2"/>
                      <a:pt x="1" y="0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2" name="Freeform 212"/>
              <p:cNvSpPr/>
              <p:nvPr/>
            </p:nvSpPr>
            <p:spPr bwMode="auto">
              <a:xfrm>
                <a:off x="3978" y="2129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4" y="0"/>
                      <a:pt x="3" y="0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3" name="Freeform 213"/>
              <p:cNvSpPr/>
              <p:nvPr/>
            </p:nvSpPr>
            <p:spPr bwMode="auto">
              <a:xfrm>
                <a:off x="4295" y="2129"/>
                <a:ext cx="10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1 h 3"/>
                  <a:gd name="T4" fmla="*/ 0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0"/>
                      <a:pt x="2" y="0"/>
                      <a:pt x="4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4" name="Freeform 214"/>
              <p:cNvSpPr/>
              <p:nvPr/>
            </p:nvSpPr>
            <p:spPr bwMode="auto">
              <a:xfrm>
                <a:off x="4321" y="212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5" name="Freeform 215"/>
              <p:cNvSpPr/>
              <p:nvPr/>
            </p:nvSpPr>
            <p:spPr bwMode="auto">
              <a:xfrm>
                <a:off x="3930" y="213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6" name="Freeform 216"/>
              <p:cNvSpPr/>
              <p:nvPr/>
            </p:nvSpPr>
            <p:spPr bwMode="auto">
              <a:xfrm>
                <a:off x="4310" y="213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7" name="Freeform 217"/>
              <p:cNvSpPr/>
              <p:nvPr/>
            </p:nvSpPr>
            <p:spPr bwMode="auto">
              <a:xfrm>
                <a:off x="3951" y="213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8" name="Freeform 218"/>
              <p:cNvSpPr/>
              <p:nvPr/>
            </p:nvSpPr>
            <p:spPr bwMode="auto">
              <a:xfrm>
                <a:off x="3710" y="213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9" name="Freeform 219"/>
              <p:cNvSpPr/>
              <p:nvPr/>
            </p:nvSpPr>
            <p:spPr bwMode="auto">
              <a:xfrm>
                <a:off x="3719" y="213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0" name="Freeform 220"/>
              <p:cNvSpPr/>
              <p:nvPr/>
            </p:nvSpPr>
            <p:spPr bwMode="auto">
              <a:xfrm>
                <a:off x="3752" y="2136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4 h 4"/>
                  <a:gd name="T4" fmla="*/ 3 w 3"/>
                  <a:gd name="T5" fmla="*/ 2 h 4"/>
                  <a:gd name="T6" fmla="*/ 2 w 3"/>
                  <a:gd name="T7" fmla="*/ 0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1" name="Freeform 221"/>
              <p:cNvSpPr/>
              <p:nvPr/>
            </p:nvSpPr>
            <p:spPr bwMode="auto">
              <a:xfrm>
                <a:off x="3762" y="2136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4 h 4"/>
                  <a:gd name="T4" fmla="*/ 4 w 4"/>
                  <a:gd name="T5" fmla="*/ 4 h 4"/>
                  <a:gd name="T6" fmla="*/ 3 w 4"/>
                  <a:gd name="T7" fmla="*/ 0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2" name="Freeform 222"/>
              <p:cNvSpPr/>
              <p:nvPr/>
            </p:nvSpPr>
            <p:spPr bwMode="auto">
              <a:xfrm>
                <a:off x="4326" y="213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3" name="Freeform 223"/>
              <p:cNvSpPr/>
              <p:nvPr/>
            </p:nvSpPr>
            <p:spPr bwMode="auto">
              <a:xfrm>
                <a:off x="3951" y="2141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4" name="Freeform 224"/>
              <p:cNvSpPr/>
              <p:nvPr/>
            </p:nvSpPr>
            <p:spPr bwMode="auto">
              <a:xfrm>
                <a:off x="3992" y="214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5" name="Freeform 225"/>
              <p:cNvSpPr/>
              <p:nvPr/>
            </p:nvSpPr>
            <p:spPr bwMode="auto">
              <a:xfrm>
                <a:off x="4319" y="2141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6" name="Freeform 226"/>
              <p:cNvSpPr/>
              <p:nvPr/>
            </p:nvSpPr>
            <p:spPr bwMode="auto">
              <a:xfrm>
                <a:off x="4542" y="214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7" name="Freeform 227"/>
              <p:cNvSpPr/>
              <p:nvPr/>
            </p:nvSpPr>
            <p:spPr bwMode="auto">
              <a:xfrm>
                <a:off x="3740" y="2143"/>
                <a:ext cx="10" cy="3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0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8" name="Freeform 228"/>
              <p:cNvSpPr/>
              <p:nvPr/>
            </p:nvSpPr>
            <p:spPr bwMode="auto">
              <a:xfrm>
                <a:off x="4087" y="214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9" name="Freeform 229"/>
              <p:cNvSpPr/>
              <p:nvPr/>
            </p:nvSpPr>
            <p:spPr bwMode="auto">
              <a:xfrm>
                <a:off x="4101" y="2143"/>
                <a:ext cx="16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5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0" name="Freeform 230"/>
              <p:cNvSpPr/>
              <p:nvPr/>
            </p:nvSpPr>
            <p:spPr bwMode="auto">
              <a:xfrm>
                <a:off x="2877" y="2146"/>
                <a:ext cx="8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2" y="1"/>
                      <a:pt x="0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1" name="Freeform 231"/>
              <p:cNvSpPr/>
              <p:nvPr/>
            </p:nvSpPr>
            <p:spPr bwMode="auto">
              <a:xfrm>
                <a:off x="3883" y="2146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2" name="Freeform 232"/>
              <p:cNvSpPr/>
              <p:nvPr/>
            </p:nvSpPr>
            <p:spPr bwMode="auto">
              <a:xfrm>
                <a:off x="4013" y="2146"/>
                <a:ext cx="10" cy="4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1 h 2"/>
                  <a:gd name="T4" fmla="*/ 0 w 4"/>
                  <a:gd name="T5" fmla="*/ 1 h 2"/>
                  <a:gd name="T6" fmla="*/ 4 w 4"/>
                  <a:gd name="T7" fmla="*/ 0 h 2"/>
                  <a:gd name="T8" fmla="*/ 2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3" name="Freeform 233"/>
              <p:cNvSpPr/>
              <p:nvPr/>
            </p:nvSpPr>
            <p:spPr bwMode="auto">
              <a:xfrm>
                <a:off x="3916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4" name="Freeform 234"/>
              <p:cNvSpPr/>
              <p:nvPr/>
            </p:nvSpPr>
            <p:spPr bwMode="auto">
              <a:xfrm>
                <a:off x="3975" y="2148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0" y="1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5" name="Freeform 235"/>
              <p:cNvSpPr/>
              <p:nvPr/>
            </p:nvSpPr>
            <p:spPr bwMode="auto">
              <a:xfrm>
                <a:off x="3997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6" name="Freeform 236"/>
              <p:cNvSpPr/>
              <p:nvPr/>
            </p:nvSpPr>
            <p:spPr bwMode="auto">
              <a:xfrm>
                <a:off x="4068" y="2148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7" name="Freeform 237"/>
              <p:cNvSpPr/>
              <p:nvPr/>
            </p:nvSpPr>
            <p:spPr bwMode="auto">
              <a:xfrm>
                <a:off x="3693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8" name="Freeform 238"/>
              <p:cNvSpPr/>
              <p:nvPr/>
            </p:nvSpPr>
            <p:spPr bwMode="auto">
              <a:xfrm>
                <a:off x="3743" y="2148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9" name="Freeform 239"/>
              <p:cNvSpPr/>
              <p:nvPr/>
            </p:nvSpPr>
            <p:spPr bwMode="auto">
              <a:xfrm>
                <a:off x="3880" y="2148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0" name="Freeform 240"/>
              <p:cNvSpPr/>
              <p:nvPr/>
            </p:nvSpPr>
            <p:spPr bwMode="auto">
              <a:xfrm>
                <a:off x="3973" y="2148"/>
                <a:ext cx="24" cy="19"/>
              </a:xfrm>
              <a:custGeom>
                <a:avLst/>
                <a:gdLst>
                  <a:gd name="T0" fmla="*/ 4 w 10"/>
                  <a:gd name="T1" fmla="*/ 0 h 8"/>
                  <a:gd name="T2" fmla="*/ 6 w 10"/>
                  <a:gd name="T3" fmla="*/ 5 h 8"/>
                  <a:gd name="T4" fmla="*/ 0 w 10"/>
                  <a:gd name="T5" fmla="*/ 8 h 8"/>
                  <a:gd name="T6" fmla="*/ 10 w 10"/>
                  <a:gd name="T7" fmla="*/ 5 h 8"/>
                  <a:gd name="T8" fmla="*/ 4 w 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4" y="0"/>
                    </a:moveTo>
                    <a:cubicBezTo>
                      <a:pt x="5" y="2"/>
                      <a:pt x="6" y="4"/>
                      <a:pt x="6" y="5"/>
                    </a:cubicBezTo>
                    <a:cubicBezTo>
                      <a:pt x="2" y="6"/>
                      <a:pt x="2" y="6"/>
                      <a:pt x="0" y="8"/>
                    </a:cubicBezTo>
                    <a:cubicBezTo>
                      <a:pt x="6" y="8"/>
                      <a:pt x="8" y="8"/>
                      <a:pt x="10" y="5"/>
                    </a:cubicBezTo>
                    <a:cubicBezTo>
                      <a:pt x="8" y="4"/>
                      <a:pt x="6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1" name="Freeform 241"/>
              <p:cNvSpPr/>
              <p:nvPr/>
            </p:nvSpPr>
            <p:spPr bwMode="auto">
              <a:xfrm>
                <a:off x="4532" y="214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1"/>
                      <a:pt x="3" y="1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2" name="Freeform 242"/>
              <p:cNvSpPr/>
              <p:nvPr/>
            </p:nvSpPr>
            <p:spPr bwMode="auto">
              <a:xfrm>
                <a:off x="4023" y="2150"/>
                <a:ext cx="9" cy="12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5 h 5"/>
                  <a:gd name="T4" fmla="*/ 1 w 4"/>
                  <a:gd name="T5" fmla="*/ 5 h 5"/>
                  <a:gd name="T6" fmla="*/ 4 w 4"/>
                  <a:gd name="T7" fmla="*/ 0 h 5"/>
                  <a:gd name="T8" fmla="*/ 3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2" y="2"/>
                      <a:pt x="1" y="4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3"/>
                      <a:pt x="2" y="4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3" name="Freeform 243"/>
              <p:cNvSpPr/>
              <p:nvPr/>
            </p:nvSpPr>
            <p:spPr bwMode="auto">
              <a:xfrm>
                <a:off x="4288" y="215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4" name="Freeform 244"/>
              <p:cNvSpPr/>
              <p:nvPr/>
            </p:nvSpPr>
            <p:spPr bwMode="auto">
              <a:xfrm>
                <a:off x="4295" y="2150"/>
                <a:ext cx="33" cy="10"/>
              </a:xfrm>
              <a:custGeom>
                <a:avLst/>
                <a:gdLst>
                  <a:gd name="T0" fmla="*/ 3 w 14"/>
                  <a:gd name="T1" fmla="*/ 0 h 4"/>
                  <a:gd name="T2" fmla="*/ 11 w 14"/>
                  <a:gd name="T3" fmla="*/ 1 h 4"/>
                  <a:gd name="T4" fmla="*/ 6 w 14"/>
                  <a:gd name="T5" fmla="*/ 1 h 4"/>
                  <a:gd name="T6" fmla="*/ 7 w 14"/>
                  <a:gd name="T7" fmla="*/ 3 h 4"/>
                  <a:gd name="T8" fmla="*/ 14 w 14"/>
                  <a:gd name="T9" fmla="*/ 2 h 4"/>
                  <a:gd name="T10" fmla="*/ 13 w 14"/>
                  <a:gd name="T11" fmla="*/ 4 h 4"/>
                  <a:gd name="T12" fmla="*/ 0 w 14"/>
                  <a:gd name="T13" fmla="*/ 4 h 4"/>
                  <a:gd name="T14" fmla="*/ 0 w 14"/>
                  <a:gd name="T15" fmla="*/ 3 h 4"/>
                  <a:gd name="T16" fmla="*/ 1 w 14"/>
                  <a:gd name="T17" fmla="*/ 1 h 4"/>
                  <a:gd name="T18" fmla="*/ 3 w 14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4">
                    <a:moveTo>
                      <a:pt x="3" y="0"/>
                    </a:moveTo>
                    <a:cubicBezTo>
                      <a:pt x="6" y="1"/>
                      <a:pt x="9" y="1"/>
                      <a:pt x="11" y="1"/>
                    </a:cubicBezTo>
                    <a:cubicBezTo>
                      <a:pt x="10" y="1"/>
                      <a:pt x="8" y="1"/>
                      <a:pt x="6" y="1"/>
                    </a:cubicBezTo>
                    <a:cubicBezTo>
                      <a:pt x="6" y="2"/>
                      <a:pt x="6" y="3"/>
                      <a:pt x="7" y="3"/>
                    </a:cubicBezTo>
                    <a:cubicBezTo>
                      <a:pt x="9" y="3"/>
                      <a:pt x="12" y="3"/>
                      <a:pt x="14" y="2"/>
                    </a:cubicBezTo>
                    <a:cubicBezTo>
                      <a:pt x="14" y="3"/>
                      <a:pt x="14" y="4"/>
                      <a:pt x="13" y="4"/>
                    </a:cubicBezTo>
                    <a:cubicBezTo>
                      <a:pt x="9" y="4"/>
                      <a:pt x="4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5" name="Freeform 245"/>
              <p:cNvSpPr/>
              <p:nvPr/>
            </p:nvSpPr>
            <p:spPr bwMode="auto">
              <a:xfrm>
                <a:off x="4464" y="2150"/>
                <a:ext cx="11" cy="3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2" y="1"/>
                      <a:pt x="3" y="1"/>
                      <a:pt x="5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6" name="Freeform 246"/>
              <p:cNvSpPr/>
              <p:nvPr/>
            </p:nvSpPr>
            <p:spPr bwMode="auto">
              <a:xfrm>
                <a:off x="4492" y="215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7" name="Freeform 247"/>
              <p:cNvSpPr/>
              <p:nvPr/>
            </p:nvSpPr>
            <p:spPr bwMode="auto">
              <a:xfrm>
                <a:off x="3842" y="2153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3"/>
                      <a:pt x="2" y="2"/>
                      <a:pt x="0" y="5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8" name="Freeform 248"/>
              <p:cNvSpPr/>
              <p:nvPr/>
            </p:nvSpPr>
            <p:spPr bwMode="auto">
              <a:xfrm>
                <a:off x="3883" y="2153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2 w 3"/>
                  <a:gd name="T5" fmla="*/ 5 h 5"/>
                  <a:gd name="T6" fmla="*/ 1 w 3"/>
                  <a:gd name="T7" fmla="*/ 5 h 5"/>
                  <a:gd name="T8" fmla="*/ 0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2" y="2"/>
                      <a:pt x="2" y="2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9" name="Freeform 249"/>
              <p:cNvSpPr/>
              <p:nvPr/>
            </p:nvSpPr>
            <p:spPr bwMode="auto">
              <a:xfrm>
                <a:off x="4272" y="2153"/>
                <a:ext cx="19" cy="9"/>
              </a:xfrm>
              <a:custGeom>
                <a:avLst/>
                <a:gdLst>
                  <a:gd name="T0" fmla="*/ 0 w 8"/>
                  <a:gd name="T1" fmla="*/ 0 h 4"/>
                  <a:gd name="T2" fmla="*/ 8 w 8"/>
                  <a:gd name="T3" fmla="*/ 2 h 4"/>
                  <a:gd name="T4" fmla="*/ 7 w 8"/>
                  <a:gd name="T5" fmla="*/ 4 h 4"/>
                  <a:gd name="T6" fmla="*/ 6 w 8"/>
                  <a:gd name="T7" fmla="*/ 4 h 4"/>
                  <a:gd name="T8" fmla="*/ 0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cubicBezTo>
                      <a:pt x="3" y="1"/>
                      <a:pt x="5" y="2"/>
                      <a:pt x="8" y="2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3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0" name="Freeform 250"/>
              <p:cNvSpPr/>
              <p:nvPr/>
            </p:nvSpPr>
            <p:spPr bwMode="auto">
              <a:xfrm>
                <a:off x="4668" y="2153"/>
                <a:ext cx="35" cy="19"/>
              </a:xfrm>
              <a:custGeom>
                <a:avLst/>
                <a:gdLst>
                  <a:gd name="T0" fmla="*/ 11 w 15"/>
                  <a:gd name="T1" fmla="*/ 0 h 8"/>
                  <a:gd name="T2" fmla="*/ 14 w 15"/>
                  <a:gd name="T3" fmla="*/ 0 h 8"/>
                  <a:gd name="T4" fmla="*/ 15 w 15"/>
                  <a:gd name="T5" fmla="*/ 7 h 8"/>
                  <a:gd name="T6" fmla="*/ 12 w 15"/>
                  <a:gd name="T7" fmla="*/ 7 h 8"/>
                  <a:gd name="T8" fmla="*/ 4 w 15"/>
                  <a:gd name="T9" fmla="*/ 8 h 8"/>
                  <a:gd name="T10" fmla="*/ 0 w 15"/>
                  <a:gd name="T11" fmla="*/ 6 h 8"/>
                  <a:gd name="T12" fmla="*/ 4 w 15"/>
                  <a:gd name="T13" fmla="*/ 1 h 8"/>
                  <a:gd name="T14" fmla="*/ 11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1" y="0"/>
                    </a:moveTo>
                    <a:cubicBezTo>
                      <a:pt x="12" y="0"/>
                      <a:pt x="13" y="0"/>
                      <a:pt x="14" y="0"/>
                    </a:cubicBezTo>
                    <a:cubicBezTo>
                      <a:pt x="14" y="3"/>
                      <a:pt x="14" y="5"/>
                      <a:pt x="15" y="7"/>
                    </a:cubicBezTo>
                    <a:cubicBezTo>
                      <a:pt x="14" y="7"/>
                      <a:pt x="13" y="7"/>
                      <a:pt x="12" y="7"/>
                    </a:cubicBezTo>
                    <a:cubicBezTo>
                      <a:pt x="10" y="5"/>
                      <a:pt x="12" y="7"/>
                      <a:pt x="4" y="8"/>
                    </a:cubicBezTo>
                    <a:cubicBezTo>
                      <a:pt x="3" y="7"/>
                      <a:pt x="2" y="7"/>
                      <a:pt x="0" y="6"/>
                    </a:cubicBezTo>
                    <a:cubicBezTo>
                      <a:pt x="2" y="5"/>
                      <a:pt x="3" y="3"/>
                      <a:pt x="4" y="1"/>
                    </a:cubicBezTo>
                    <a:cubicBezTo>
                      <a:pt x="6" y="1"/>
                      <a:pt x="9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1" name="Freeform 251"/>
              <p:cNvSpPr/>
              <p:nvPr/>
            </p:nvSpPr>
            <p:spPr bwMode="auto">
              <a:xfrm>
                <a:off x="3819" y="2155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0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2" y="2"/>
                      <a:pt x="1" y="3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2" name="Freeform 252"/>
              <p:cNvSpPr/>
              <p:nvPr/>
            </p:nvSpPr>
            <p:spPr bwMode="auto">
              <a:xfrm>
                <a:off x="3833" y="215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3" name="Freeform 253"/>
              <p:cNvSpPr/>
              <p:nvPr/>
            </p:nvSpPr>
            <p:spPr bwMode="auto">
              <a:xfrm>
                <a:off x="4302" y="215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4" name="Freeform 254"/>
              <p:cNvSpPr/>
              <p:nvPr/>
            </p:nvSpPr>
            <p:spPr bwMode="auto">
              <a:xfrm>
                <a:off x="4001" y="215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5" name="Freeform 255"/>
              <p:cNvSpPr/>
              <p:nvPr/>
            </p:nvSpPr>
            <p:spPr bwMode="auto">
              <a:xfrm>
                <a:off x="4210" y="215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6" name="Freeform 256"/>
              <p:cNvSpPr/>
              <p:nvPr/>
            </p:nvSpPr>
            <p:spPr bwMode="auto">
              <a:xfrm>
                <a:off x="2844" y="2160"/>
                <a:ext cx="12" cy="15"/>
              </a:xfrm>
              <a:custGeom>
                <a:avLst/>
                <a:gdLst>
                  <a:gd name="T0" fmla="*/ 2 w 5"/>
                  <a:gd name="T1" fmla="*/ 0 h 6"/>
                  <a:gd name="T2" fmla="*/ 5 w 5"/>
                  <a:gd name="T3" fmla="*/ 0 h 6"/>
                  <a:gd name="T4" fmla="*/ 2 w 5"/>
                  <a:gd name="T5" fmla="*/ 6 h 6"/>
                  <a:gd name="T6" fmla="*/ 0 w 5"/>
                  <a:gd name="T7" fmla="*/ 5 h 6"/>
                  <a:gd name="T8" fmla="*/ 2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3" y="5"/>
                      <a:pt x="5" y="3"/>
                      <a:pt x="2" y="6"/>
                    </a:cubicBezTo>
                    <a:cubicBezTo>
                      <a:pt x="2" y="6"/>
                      <a:pt x="1" y="5"/>
                      <a:pt x="0" y="5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7" name="Freeform 257"/>
              <p:cNvSpPr/>
              <p:nvPr/>
            </p:nvSpPr>
            <p:spPr bwMode="auto">
              <a:xfrm>
                <a:off x="3916" y="2160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8" name="Freeform 258"/>
              <p:cNvSpPr/>
              <p:nvPr/>
            </p:nvSpPr>
            <p:spPr bwMode="auto">
              <a:xfrm>
                <a:off x="4065" y="2160"/>
                <a:ext cx="10" cy="10"/>
              </a:xfrm>
              <a:custGeom>
                <a:avLst/>
                <a:gdLst>
                  <a:gd name="T0" fmla="*/ 1 w 4"/>
                  <a:gd name="T1" fmla="*/ 0 h 4"/>
                  <a:gd name="T2" fmla="*/ 4 w 4"/>
                  <a:gd name="T3" fmla="*/ 0 h 4"/>
                  <a:gd name="T4" fmla="*/ 1 w 4"/>
                  <a:gd name="T5" fmla="*/ 4 h 4"/>
                  <a:gd name="T6" fmla="*/ 2 w 4"/>
                  <a:gd name="T7" fmla="*/ 2 h 4"/>
                  <a:gd name="T8" fmla="*/ 0 w 4"/>
                  <a:gd name="T9" fmla="*/ 2 h 4"/>
                  <a:gd name="T10" fmla="*/ 1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3"/>
                      <a:pt x="3" y="2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9" name="Freeform 259"/>
              <p:cNvSpPr/>
              <p:nvPr/>
            </p:nvSpPr>
            <p:spPr bwMode="auto">
              <a:xfrm>
                <a:off x="4684" y="216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0" name="Freeform 260"/>
              <p:cNvSpPr/>
              <p:nvPr/>
            </p:nvSpPr>
            <p:spPr bwMode="auto">
              <a:xfrm>
                <a:off x="4034" y="2162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1" name="Freeform 261"/>
              <p:cNvSpPr/>
              <p:nvPr/>
            </p:nvSpPr>
            <p:spPr bwMode="auto">
              <a:xfrm>
                <a:off x="4321" y="216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1" y="0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2" name="Freeform 262"/>
              <p:cNvSpPr/>
              <p:nvPr/>
            </p:nvSpPr>
            <p:spPr bwMode="auto">
              <a:xfrm>
                <a:off x="3812" y="2165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2"/>
                      <a:pt x="2" y="2"/>
                      <a:pt x="4" y="3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3" name="Freeform 263"/>
              <p:cNvSpPr/>
              <p:nvPr/>
            </p:nvSpPr>
            <p:spPr bwMode="auto">
              <a:xfrm>
                <a:off x="3923" y="216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4" name="Freeform 264"/>
              <p:cNvSpPr/>
              <p:nvPr/>
            </p:nvSpPr>
            <p:spPr bwMode="auto">
              <a:xfrm>
                <a:off x="4122" y="216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5" name="Freeform 265"/>
              <p:cNvSpPr/>
              <p:nvPr/>
            </p:nvSpPr>
            <p:spPr bwMode="auto">
              <a:xfrm>
                <a:off x="2847" y="2175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6" name="Freeform 266"/>
              <p:cNvSpPr/>
              <p:nvPr/>
            </p:nvSpPr>
            <p:spPr bwMode="auto">
              <a:xfrm>
                <a:off x="4008" y="2175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7" name="Freeform 267"/>
              <p:cNvSpPr/>
              <p:nvPr/>
            </p:nvSpPr>
            <p:spPr bwMode="auto">
              <a:xfrm>
                <a:off x="4328" y="2175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8" name="Freeform 268"/>
              <p:cNvSpPr/>
              <p:nvPr/>
            </p:nvSpPr>
            <p:spPr bwMode="auto">
              <a:xfrm>
                <a:off x="4694" y="2175"/>
                <a:ext cx="19" cy="2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1 h 1"/>
                  <a:gd name="T4" fmla="*/ 0 w 8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cubicBezTo>
                      <a:pt x="2" y="0"/>
                      <a:pt x="5" y="1"/>
                      <a:pt x="8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9" name="Freeform 269"/>
              <p:cNvSpPr/>
              <p:nvPr/>
            </p:nvSpPr>
            <p:spPr bwMode="auto">
              <a:xfrm>
                <a:off x="3963" y="2177"/>
                <a:ext cx="19" cy="12"/>
              </a:xfrm>
              <a:custGeom>
                <a:avLst/>
                <a:gdLst>
                  <a:gd name="T0" fmla="*/ 4 w 8"/>
                  <a:gd name="T1" fmla="*/ 0 h 5"/>
                  <a:gd name="T2" fmla="*/ 0 w 8"/>
                  <a:gd name="T3" fmla="*/ 5 h 5"/>
                  <a:gd name="T4" fmla="*/ 1 w 8"/>
                  <a:gd name="T5" fmla="*/ 5 h 5"/>
                  <a:gd name="T6" fmla="*/ 8 w 8"/>
                  <a:gd name="T7" fmla="*/ 2 h 5"/>
                  <a:gd name="T8" fmla="*/ 8 w 8"/>
                  <a:gd name="T9" fmla="*/ 1 h 5"/>
                  <a:gd name="T10" fmla="*/ 4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4"/>
                      <a:pt x="6" y="3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0" name="Freeform 270"/>
              <p:cNvSpPr/>
              <p:nvPr/>
            </p:nvSpPr>
            <p:spPr bwMode="auto">
              <a:xfrm>
                <a:off x="3987" y="2177"/>
                <a:ext cx="19" cy="14"/>
              </a:xfrm>
              <a:custGeom>
                <a:avLst/>
                <a:gdLst>
                  <a:gd name="T0" fmla="*/ 1 w 8"/>
                  <a:gd name="T1" fmla="*/ 0 h 6"/>
                  <a:gd name="T2" fmla="*/ 0 w 8"/>
                  <a:gd name="T3" fmla="*/ 6 h 6"/>
                  <a:gd name="T4" fmla="*/ 8 w 8"/>
                  <a:gd name="T5" fmla="*/ 3 h 6"/>
                  <a:gd name="T6" fmla="*/ 8 w 8"/>
                  <a:gd name="T7" fmla="*/ 2 h 6"/>
                  <a:gd name="T8" fmla="*/ 1 w 8"/>
                  <a:gd name="T9" fmla="*/ 3 h 6"/>
                  <a:gd name="T10" fmla="*/ 2 w 8"/>
                  <a:gd name="T11" fmla="*/ 1 h 6"/>
                  <a:gd name="T12" fmla="*/ 1 w 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1" y="0"/>
                    </a:moveTo>
                    <a:cubicBezTo>
                      <a:pt x="1" y="2"/>
                      <a:pt x="1" y="4"/>
                      <a:pt x="0" y="6"/>
                    </a:cubicBezTo>
                    <a:cubicBezTo>
                      <a:pt x="3" y="5"/>
                      <a:pt x="5" y="4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5" y="2"/>
                      <a:pt x="5" y="2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1" name="Freeform 271"/>
              <p:cNvSpPr/>
              <p:nvPr/>
            </p:nvSpPr>
            <p:spPr bwMode="auto">
              <a:xfrm>
                <a:off x="4366" y="217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1"/>
                      <a:pt x="1" y="0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2" name="Freeform 272"/>
              <p:cNvSpPr/>
              <p:nvPr/>
            </p:nvSpPr>
            <p:spPr bwMode="auto">
              <a:xfrm>
                <a:off x="3951" y="217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3" name="Freeform 273"/>
              <p:cNvSpPr/>
              <p:nvPr/>
            </p:nvSpPr>
            <p:spPr bwMode="auto">
              <a:xfrm>
                <a:off x="3899" y="2182"/>
                <a:ext cx="7" cy="9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4 h 4"/>
                  <a:gd name="T4" fmla="*/ 3 w 3"/>
                  <a:gd name="T5" fmla="*/ 1 h 4"/>
                  <a:gd name="T6" fmla="*/ 1 w 3"/>
                  <a:gd name="T7" fmla="*/ 1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4" name="Freeform 274"/>
              <p:cNvSpPr/>
              <p:nvPr/>
            </p:nvSpPr>
            <p:spPr bwMode="auto">
              <a:xfrm>
                <a:off x="4030" y="2182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1"/>
                      <a:pt x="2" y="1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5" name="Freeform 275"/>
              <p:cNvSpPr/>
              <p:nvPr/>
            </p:nvSpPr>
            <p:spPr bwMode="auto">
              <a:xfrm>
                <a:off x="4603" y="218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6" name="Freeform 276"/>
              <p:cNvSpPr/>
              <p:nvPr/>
            </p:nvSpPr>
            <p:spPr bwMode="auto">
              <a:xfrm>
                <a:off x="4641" y="218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7" name="Freeform 277"/>
              <p:cNvSpPr/>
              <p:nvPr/>
            </p:nvSpPr>
            <p:spPr bwMode="auto">
              <a:xfrm>
                <a:off x="3935" y="218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1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8" name="Freeform 278"/>
              <p:cNvSpPr/>
              <p:nvPr/>
            </p:nvSpPr>
            <p:spPr bwMode="auto">
              <a:xfrm>
                <a:off x="4068" y="218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7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2" y="0"/>
                      <a:pt x="5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9" name="Freeform 279"/>
              <p:cNvSpPr/>
              <p:nvPr/>
            </p:nvSpPr>
            <p:spPr bwMode="auto">
              <a:xfrm>
                <a:off x="3994" y="2187"/>
                <a:ext cx="19" cy="16"/>
              </a:xfrm>
              <a:custGeom>
                <a:avLst/>
                <a:gdLst>
                  <a:gd name="T0" fmla="*/ 5 w 8"/>
                  <a:gd name="T1" fmla="*/ 0 h 7"/>
                  <a:gd name="T2" fmla="*/ 0 w 8"/>
                  <a:gd name="T3" fmla="*/ 4 h 7"/>
                  <a:gd name="T4" fmla="*/ 3 w 8"/>
                  <a:gd name="T5" fmla="*/ 7 h 7"/>
                  <a:gd name="T6" fmla="*/ 8 w 8"/>
                  <a:gd name="T7" fmla="*/ 2 h 7"/>
                  <a:gd name="T8" fmla="*/ 7 w 8"/>
                  <a:gd name="T9" fmla="*/ 0 h 7"/>
                  <a:gd name="T10" fmla="*/ 5 w 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cubicBezTo>
                      <a:pt x="3" y="1"/>
                      <a:pt x="2" y="2"/>
                      <a:pt x="0" y="4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4" y="5"/>
                      <a:pt x="6" y="3"/>
                      <a:pt x="8" y="2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0" name="Freeform 280"/>
              <p:cNvSpPr/>
              <p:nvPr/>
            </p:nvSpPr>
            <p:spPr bwMode="auto">
              <a:xfrm>
                <a:off x="4023" y="2187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1" name="Freeform 281"/>
              <p:cNvSpPr/>
              <p:nvPr/>
            </p:nvSpPr>
            <p:spPr bwMode="auto">
              <a:xfrm>
                <a:off x="4272" y="2187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2" name="Freeform 282"/>
              <p:cNvSpPr/>
              <p:nvPr/>
            </p:nvSpPr>
            <p:spPr bwMode="auto">
              <a:xfrm>
                <a:off x="4281" y="2187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3" name="Freeform 283"/>
              <p:cNvSpPr/>
              <p:nvPr/>
            </p:nvSpPr>
            <p:spPr bwMode="auto">
              <a:xfrm>
                <a:off x="3866" y="218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4" name="Freeform 284"/>
              <p:cNvSpPr/>
              <p:nvPr/>
            </p:nvSpPr>
            <p:spPr bwMode="auto">
              <a:xfrm>
                <a:off x="3980" y="2189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2 w 4"/>
                  <a:gd name="T5" fmla="*/ 2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2" y="3"/>
                      <a:pt x="1" y="2"/>
                      <a:pt x="4" y="4"/>
                    </a:cubicBezTo>
                    <a:cubicBezTo>
                      <a:pt x="4" y="3"/>
                      <a:pt x="3" y="2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5" name="Freeform 285"/>
              <p:cNvSpPr/>
              <p:nvPr/>
            </p:nvSpPr>
            <p:spPr bwMode="auto">
              <a:xfrm>
                <a:off x="3968" y="2191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1 w 4"/>
                  <a:gd name="T5" fmla="*/ 4 h 4"/>
                  <a:gd name="T6" fmla="*/ 4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4" y="2"/>
                      <a:pt x="3" y="3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6" name="Freeform 286"/>
              <p:cNvSpPr/>
              <p:nvPr/>
            </p:nvSpPr>
            <p:spPr bwMode="auto">
              <a:xfrm>
                <a:off x="4089" y="219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7" name="Freeform 287"/>
              <p:cNvSpPr/>
              <p:nvPr/>
            </p:nvSpPr>
            <p:spPr bwMode="auto">
              <a:xfrm>
                <a:off x="4231" y="2191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8" name="Freeform 288"/>
              <p:cNvSpPr/>
              <p:nvPr/>
            </p:nvSpPr>
            <p:spPr bwMode="auto">
              <a:xfrm>
                <a:off x="3906" y="2194"/>
                <a:ext cx="17" cy="12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2 h 5"/>
                  <a:gd name="T4" fmla="*/ 2 w 7"/>
                  <a:gd name="T5" fmla="*/ 5 h 5"/>
                  <a:gd name="T6" fmla="*/ 6 w 7"/>
                  <a:gd name="T7" fmla="*/ 5 h 5"/>
                  <a:gd name="T8" fmla="*/ 7 w 7"/>
                  <a:gd name="T9" fmla="*/ 3 h 5"/>
                  <a:gd name="T10" fmla="*/ 6 w 7"/>
                  <a:gd name="T11" fmla="*/ 0 h 5"/>
                  <a:gd name="T12" fmla="*/ 5 w 7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5" y="4"/>
                      <a:pt x="4" y="4"/>
                      <a:pt x="6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9" name="Freeform 289"/>
              <p:cNvSpPr/>
              <p:nvPr/>
            </p:nvSpPr>
            <p:spPr bwMode="auto">
              <a:xfrm>
                <a:off x="3956" y="2194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3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1"/>
                      <a:pt x="1" y="3"/>
                      <a:pt x="0" y="5"/>
                    </a:cubicBezTo>
                    <a:cubicBezTo>
                      <a:pt x="1" y="4"/>
                      <a:pt x="2" y="3"/>
                      <a:pt x="4" y="3"/>
                    </a:cubicBezTo>
                    <a:cubicBezTo>
                      <a:pt x="3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0" name="Freeform 290"/>
              <p:cNvSpPr/>
              <p:nvPr/>
            </p:nvSpPr>
            <p:spPr bwMode="auto">
              <a:xfrm>
                <a:off x="4627" y="219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1" name="Freeform 291"/>
              <p:cNvSpPr/>
              <p:nvPr/>
            </p:nvSpPr>
            <p:spPr bwMode="auto">
              <a:xfrm>
                <a:off x="4637" y="219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2" name="Freeform 292"/>
              <p:cNvSpPr/>
              <p:nvPr/>
            </p:nvSpPr>
            <p:spPr bwMode="auto">
              <a:xfrm>
                <a:off x="3895" y="2196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3" name="Freeform 293"/>
              <p:cNvSpPr/>
              <p:nvPr/>
            </p:nvSpPr>
            <p:spPr bwMode="auto">
              <a:xfrm>
                <a:off x="4222" y="2196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0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4" name="Freeform 294"/>
              <p:cNvSpPr/>
              <p:nvPr/>
            </p:nvSpPr>
            <p:spPr bwMode="auto">
              <a:xfrm>
                <a:off x="4580" y="2196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4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5" name="Freeform 295"/>
              <p:cNvSpPr/>
              <p:nvPr/>
            </p:nvSpPr>
            <p:spPr bwMode="auto">
              <a:xfrm>
                <a:off x="4596" y="219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6" name="Freeform 296"/>
              <p:cNvSpPr/>
              <p:nvPr/>
            </p:nvSpPr>
            <p:spPr bwMode="auto">
              <a:xfrm>
                <a:off x="4603" y="2196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7" name="Freeform 297"/>
              <p:cNvSpPr/>
              <p:nvPr/>
            </p:nvSpPr>
            <p:spPr bwMode="auto">
              <a:xfrm>
                <a:off x="3885" y="2199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3 h 3"/>
                  <a:gd name="T4" fmla="*/ 3 w 3"/>
                  <a:gd name="T5" fmla="*/ 3 h 3"/>
                  <a:gd name="T6" fmla="*/ 3 w 3"/>
                  <a:gd name="T7" fmla="*/ 2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8" name="Freeform 298"/>
              <p:cNvSpPr/>
              <p:nvPr/>
            </p:nvSpPr>
            <p:spPr bwMode="auto">
              <a:xfrm>
                <a:off x="3911" y="2199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9" name="Freeform 299"/>
              <p:cNvSpPr/>
              <p:nvPr/>
            </p:nvSpPr>
            <p:spPr bwMode="auto">
              <a:xfrm>
                <a:off x="3944" y="2199"/>
                <a:ext cx="10" cy="7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3 h 3"/>
                  <a:gd name="T4" fmla="*/ 2 w 4"/>
                  <a:gd name="T5" fmla="*/ 2 h 3"/>
                  <a:gd name="T6" fmla="*/ 4 w 4"/>
                  <a:gd name="T7" fmla="*/ 2 h 3"/>
                  <a:gd name="T8" fmla="*/ 3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1" y="3"/>
                      <a:pt x="0" y="0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0" name="Freeform 300"/>
              <p:cNvSpPr/>
              <p:nvPr/>
            </p:nvSpPr>
            <p:spPr bwMode="auto">
              <a:xfrm>
                <a:off x="4061" y="2199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1" name="Freeform 301"/>
              <p:cNvSpPr/>
              <p:nvPr/>
            </p:nvSpPr>
            <p:spPr bwMode="auto">
              <a:xfrm>
                <a:off x="4523" y="2199"/>
                <a:ext cx="9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2" name="Freeform 302"/>
              <p:cNvSpPr/>
              <p:nvPr/>
            </p:nvSpPr>
            <p:spPr bwMode="auto">
              <a:xfrm>
                <a:off x="4563" y="2199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3" name="Freeform 303"/>
              <p:cNvSpPr/>
              <p:nvPr/>
            </p:nvSpPr>
            <p:spPr bwMode="auto">
              <a:xfrm>
                <a:off x="3878" y="220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4" name="Freeform 304"/>
              <p:cNvSpPr/>
              <p:nvPr/>
            </p:nvSpPr>
            <p:spPr bwMode="auto">
              <a:xfrm>
                <a:off x="3925" y="2201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3" y="2"/>
                      <a:pt x="2" y="1"/>
                      <a:pt x="5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5" name="Freeform 305"/>
              <p:cNvSpPr/>
              <p:nvPr/>
            </p:nvSpPr>
            <p:spPr bwMode="auto">
              <a:xfrm>
                <a:off x="4006" y="220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2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6" name="Freeform 306"/>
              <p:cNvSpPr/>
              <p:nvPr/>
            </p:nvSpPr>
            <p:spPr bwMode="auto">
              <a:xfrm>
                <a:off x="4506" y="220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7" name="Freeform 307"/>
              <p:cNvSpPr/>
              <p:nvPr/>
            </p:nvSpPr>
            <p:spPr bwMode="auto">
              <a:xfrm>
                <a:off x="3869" y="220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8" name="Freeform 308"/>
              <p:cNvSpPr/>
              <p:nvPr/>
            </p:nvSpPr>
            <p:spPr bwMode="auto">
              <a:xfrm>
                <a:off x="3897" y="2203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2" y="0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9" name="Freeform 309"/>
              <p:cNvSpPr/>
              <p:nvPr/>
            </p:nvSpPr>
            <p:spPr bwMode="auto">
              <a:xfrm>
                <a:off x="4020" y="2203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0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0" name="Freeform 310"/>
              <p:cNvSpPr/>
              <p:nvPr/>
            </p:nvSpPr>
            <p:spPr bwMode="auto">
              <a:xfrm>
                <a:off x="4034" y="2203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3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2 h 4"/>
                  <a:gd name="T10" fmla="*/ 0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1" name="Freeform 311"/>
              <p:cNvSpPr/>
              <p:nvPr/>
            </p:nvSpPr>
            <p:spPr bwMode="auto">
              <a:xfrm>
                <a:off x="4077" y="2203"/>
                <a:ext cx="17" cy="10"/>
              </a:xfrm>
              <a:custGeom>
                <a:avLst/>
                <a:gdLst>
                  <a:gd name="T0" fmla="*/ 3 w 7"/>
                  <a:gd name="T1" fmla="*/ 0 h 4"/>
                  <a:gd name="T2" fmla="*/ 7 w 7"/>
                  <a:gd name="T3" fmla="*/ 1 h 4"/>
                  <a:gd name="T4" fmla="*/ 5 w 7"/>
                  <a:gd name="T5" fmla="*/ 3 h 4"/>
                  <a:gd name="T6" fmla="*/ 1 w 7"/>
                  <a:gd name="T7" fmla="*/ 4 h 4"/>
                  <a:gd name="T8" fmla="*/ 0 w 7"/>
                  <a:gd name="T9" fmla="*/ 2 h 4"/>
                  <a:gd name="T10" fmla="*/ 0 w 7"/>
                  <a:gd name="T11" fmla="*/ 1 h 4"/>
                  <a:gd name="T12" fmla="*/ 3 w 7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6" y="1"/>
                      <a:pt x="4" y="1"/>
                      <a:pt x="7" y="1"/>
                    </a:cubicBezTo>
                    <a:cubicBezTo>
                      <a:pt x="6" y="3"/>
                      <a:pt x="7" y="2"/>
                      <a:pt x="5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2" name="Freeform 312"/>
              <p:cNvSpPr/>
              <p:nvPr/>
            </p:nvSpPr>
            <p:spPr bwMode="auto">
              <a:xfrm>
                <a:off x="2868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3" name="Freeform 313"/>
              <p:cNvSpPr/>
              <p:nvPr/>
            </p:nvSpPr>
            <p:spPr bwMode="auto">
              <a:xfrm>
                <a:off x="3850" y="2206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4" name="Freeform 314"/>
              <p:cNvSpPr/>
              <p:nvPr/>
            </p:nvSpPr>
            <p:spPr bwMode="auto">
              <a:xfrm>
                <a:off x="4044" y="2206"/>
                <a:ext cx="17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5 w 7"/>
                  <a:gd name="T5" fmla="*/ 1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5" y="1"/>
                      <a:pt x="5" y="0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5" name="Freeform 315"/>
              <p:cNvSpPr/>
              <p:nvPr/>
            </p:nvSpPr>
            <p:spPr bwMode="auto">
              <a:xfrm>
                <a:off x="4061" y="2206"/>
                <a:ext cx="11" cy="5"/>
              </a:xfrm>
              <a:custGeom>
                <a:avLst/>
                <a:gdLst>
                  <a:gd name="T0" fmla="*/ 1 w 5"/>
                  <a:gd name="T1" fmla="*/ 0 h 2"/>
                  <a:gd name="T2" fmla="*/ 5 w 5"/>
                  <a:gd name="T3" fmla="*/ 0 h 2"/>
                  <a:gd name="T4" fmla="*/ 5 w 5"/>
                  <a:gd name="T5" fmla="*/ 0 h 2"/>
                  <a:gd name="T6" fmla="*/ 4 w 5"/>
                  <a:gd name="T7" fmla="*/ 2 h 2"/>
                  <a:gd name="T8" fmla="*/ 0 w 5"/>
                  <a:gd name="T9" fmla="*/ 2 h 2"/>
                  <a:gd name="T10" fmla="*/ 1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6" name="Freeform 316"/>
              <p:cNvSpPr/>
              <p:nvPr/>
            </p:nvSpPr>
            <p:spPr bwMode="auto">
              <a:xfrm>
                <a:off x="4096" y="2206"/>
                <a:ext cx="26" cy="5"/>
              </a:xfrm>
              <a:custGeom>
                <a:avLst/>
                <a:gdLst>
                  <a:gd name="T0" fmla="*/ 1 w 11"/>
                  <a:gd name="T1" fmla="*/ 0 h 2"/>
                  <a:gd name="T2" fmla="*/ 11 w 11"/>
                  <a:gd name="T3" fmla="*/ 0 h 2"/>
                  <a:gd name="T4" fmla="*/ 11 w 11"/>
                  <a:gd name="T5" fmla="*/ 0 h 2"/>
                  <a:gd name="T6" fmla="*/ 0 w 11"/>
                  <a:gd name="T7" fmla="*/ 2 h 2"/>
                  <a:gd name="T8" fmla="*/ 1 w 1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">
                    <a:moveTo>
                      <a:pt x="1" y="0"/>
                    </a:moveTo>
                    <a:cubicBezTo>
                      <a:pt x="5" y="0"/>
                      <a:pt x="8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7" name="Freeform 317"/>
              <p:cNvSpPr/>
              <p:nvPr/>
            </p:nvSpPr>
            <p:spPr bwMode="auto">
              <a:xfrm>
                <a:off x="4160" y="2206"/>
                <a:ext cx="12" cy="5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2 h 2"/>
                  <a:gd name="T4" fmla="*/ 0 w 5"/>
                  <a:gd name="T5" fmla="*/ 2 h 2"/>
                  <a:gd name="T6" fmla="*/ 3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cubicBezTo>
                      <a:pt x="4" y="1"/>
                      <a:pt x="4" y="2"/>
                      <a:pt x="5" y="2"/>
                    </a:cubicBezTo>
                    <a:cubicBezTo>
                      <a:pt x="3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8" name="Freeform 318"/>
              <p:cNvSpPr/>
              <p:nvPr/>
            </p:nvSpPr>
            <p:spPr bwMode="auto">
              <a:xfrm>
                <a:off x="4179" y="2206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9" name="Freeform 319"/>
              <p:cNvSpPr/>
              <p:nvPr/>
            </p:nvSpPr>
            <p:spPr bwMode="auto">
              <a:xfrm>
                <a:off x="4186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0" name="Freeform 320"/>
              <p:cNvSpPr/>
              <p:nvPr/>
            </p:nvSpPr>
            <p:spPr bwMode="auto">
              <a:xfrm>
                <a:off x="4573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1" name="Freeform 321"/>
              <p:cNvSpPr/>
              <p:nvPr/>
            </p:nvSpPr>
            <p:spPr bwMode="auto">
              <a:xfrm>
                <a:off x="4689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2" name="Freeform 322"/>
              <p:cNvSpPr/>
              <p:nvPr/>
            </p:nvSpPr>
            <p:spPr bwMode="auto">
              <a:xfrm>
                <a:off x="3887" y="220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3" name="Freeform 323"/>
              <p:cNvSpPr/>
              <p:nvPr/>
            </p:nvSpPr>
            <p:spPr bwMode="auto">
              <a:xfrm>
                <a:off x="2885" y="221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2 h 3"/>
                  <a:gd name="T4" fmla="*/ 3 w 3"/>
                  <a:gd name="T5" fmla="*/ 3 h 3"/>
                  <a:gd name="T6" fmla="*/ 3 w 3"/>
                  <a:gd name="T7" fmla="*/ 0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4" name="Freeform 324"/>
              <p:cNvSpPr/>
              <p:nvPr/>
            </p:nvSpPr>
            <p:spPr bwMode="auto">
              <a:xfrm>
                <a:off x="2847" y="22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5" name="Freeform 325"/>
              <p:cNvSpPr/>
              <p:nvPr/>
            </p:nvSpPr>
            <p:spPr bwMode="auto">
              <a:xfrm>
                <a:off x="3053" y="221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6" name="Freeform 326"/>
              <p:cNvSpPr/>
              <p:nvPr/>
            </p:nvSpPr>
            <p:spPr bwMode="auto">
              <a:xfrm>
                <a:off x="3980" y="2213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7" name="Freeform 327"/>
              <p:cNvSpPr/>
              <p:nvPr/>
            </p:nvSpPr>
            <p:spPr bwMode="auto">
              <a:xfrm>
                <a:off x="4219" y="2213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3 w 4"/>
                  <a:gd name="T5" fmla="*/ 3 h 3"/>
                  <a:gd name="T6" fmla="*/ 0 w 4"/>
                  <a:gd name="T7" fmla="*/ 2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8" name="Freeform 328"/>
              <p:cNvSpPr/>
              <p:nvPr/>
            </p:nvSpPr>
            <p:spPr bwMode="auto">
              <a:xfrm>
                <a:off x="4374" y="2213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1 h 3"/>
                  <a:gd name="T4" fmla="*/ 3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9" name="Freeform 329"/>
              <p:cNvSpPr/>
              <p:nvPr/>
            </p:nvSpPr>
            <p:spPr bwMode="auto">
              <a:xfrm>
                <a:off x="4841" y="221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0" name="Freeform 330"/>
              <p:cNvSpPr/>
              <p:nvPr/>
            </p:nvSpPr>
            <p:spPr bwMode="auto">
              <a:xfrm>
                <a:off x="3968" y="2215"/>
                <a:ext cx="7" cy="3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1" name="Freeform 331"/>
              <p:cNvSpPr/>
              <p:nvPr/>
            </p:nvSpPr>
            <p:spPr bwMode="auto">
              <a:xfrm>
                <a:off x="4184" y="2215"/>
                <a:ext cx="24" cy="8"/>
              </a:xfrm>
              <a:custGeom>
                <a:avLst/>
                <a:gdLst>
                  <a:gd name="T0" fmla="*/ 7 w 10"/>
                  <a:gd name="T1" fmla="*/ 0 h 3"/>
                  <a:gd name="T2" fmla="*/ 10 w 10"/>
                  <a:gd name="T3" fmla="*/ 0 h 3"/>
                  <a:gd name="T4" fmla="*/ 9 w 10"/>
                  <a:gd name="T5" fmla="*/ 2 h 3"/>
                  <a:gd name="T6" fmla="*/ 0 w 10"/>
                  <a:gd name="T7" fmla="*/ 3 h 3"/>
                  <a:gd name="T8" fmla="*/ 0 w 10"/>
                  <a:gd name="T9" fmla="*/ 1 h 3"/>
                  <a:gd name="T10" fmla="*/ 7 w 10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">
                    <a:moveTo>
                      <a:pt x="7" y="0"/>
                    </a:moveTo>
                    <a:cubicBezTo>
                      <a:pt x="8" y="0"/>
                      <a:pt x="9" y="0"/>
                      <a:pt x="10" y="0"/>
                    </a:cubicBezTo>
                    <a:cubicBezTo>
                      <a:pt x="10" y="1"/>
                      <a:pt x="10" y="2"/>
                      <a:pt x="9" y="2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2" y="1"/>
                      <a:pt x="4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2" name="Freeform 332"/>
              <p:cNvSpPr/>
              <p:nvPr/>
            </p:nvSpPr>
            <p:spPr bwMode="auto">
              <a:xfrm>
                <a:off x="4333" y="2215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2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3" name="Freeform 333"/>
              <p:cNvSpPr/>
              <p:nvPr/>
            </p:nvSpPr>
            <p:spPr bwMode="auto">
              <a:xfrm>
                <a:off x="4352" y="221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4" name="Freeform 334"/>
              <p:cNvSpPr/>
              <p:nvPr/>
            </p:nvSpPr>
            <p:spPr bwMode="auto">
              <a:xfrm>
                <a:off x="4359" y="221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5" name="Freeform 335"/>
              <p:cNvSpPr/>
              <p:nvPr/>
            </p:nvSpPr>
            <p:spPr bwMode="auto">
              <a:xfrm>
                <a:off x="4397" y="221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6" name="Freeform 336"/>
              <p:cNvSpPr/>
              <p:nvPr/>
            </p:nvSpPr>
            <p:spPr bwMode="auto">
              <a:xfrm>
                <a:off x="4518" y="2215"/>
                <a:ext cx="19" cy="8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2 h 3"/>
                  <a:gd name="T4" fmla="*/ 2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6" y="1"/>
                      <a:pt x="6" y="1"/>
                      <a:pt x="8" y="2"/>
                    </a:cubicBezTo>
                    <a:cubicBezTo>
                      <a:pt x="5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7" name="Freeform 337"/>
              <p:cNvSpPr/>
              <p:nvPr/>
            </p:nvSpPr>
            <p:spPr bwMode="auto">
              <a:xfrm>
                <a:off x="2880" y="2218"/>
                <a:ext cx="9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3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2"/>
                      <a:pt x="2" y="2"/>
                      <a:pt x="4" y="3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8" name="Freeform 338"/>
              <p:cNvSpPr/>
              <p:nvPr/>
            </p:nvSpPr>
            <p:spPr bwMode="auto">
              <a:xfrm>
                <a:off x="4452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9" name="Freeform 339"/>
              <p:cNvSpPr/>
              <p:nvPr/>
            </p:nvSpPr>
            <p:spPr bwMode="auto">
              <a:xfrm>
                <a:off x="4473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0" name="Freeform 340"/>
              <p:cNvSpPr/>
              <p:nvPr/>
            </p:nvSpPr>
            <p:spPr bwMode="auto">
              <a:xfrm>
                <a:off x="4684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1" name="Freeform 341"/>
              <p:cNvSpPr/>
              <p:nvPr/>
            </p:nvSpPr>
            <p:spPr bwMode="auto">
              <a:xfrm>
                <a:off x="4160" y="2220"/>
                <a:ext cx="19" cy="8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0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cubicBezTo>
                      <a:pt x="3" y="1"/>
                      <a:pt x="5" y="1"/>
                      <a:pt x="8" y="1"/>
                    </a:cubicBezTo>
                    <a:cubicBezTo>
                      <a:pt x="4" y="1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2" name="Freeform 342"/>
              <p:cNvSpPr/>
              <p:nvPr/>
            </p:nvSpPr>
            <p:spPr bwMode="auto">
              <a:xfrm>
                <a:off x="4774" y="222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3" name="Freeform 343"/>
              <p:cNvSpPr/>
              <p:nvPr/>
            </p:nvSpPr>
            <p:spPr bwMode="auto">
              <a:xfrm>
                <a:off x="4786" y="222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4" name="Freeform 344"/>
              <p:cNvSpPr/>
              <p:nvPr/>
            </p:nvSpPr>
            <p:spPr bwMode="auto">
              <a:xfrm>
                <a:off x="4065" y="222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5" name="Freeform 345"/>
              <p:cNvSpPr/>
              <p:nvPr/>
            </p:nvSpPr>
            <p:spPr bwMode="auto">
              <a:xfrm>
                <a:off x="2844" y="2225"/>
                <a:ext cx="10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0 h 3"/>
                  <a:gd name="T4" fmla="*/ 0 w 4"/>
                  <a:gd name="T5" fmla="*/ 3 h 3"/>
                  <a:gd name="T6" fmla="*/ 2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0"/>
                      <a:pt x="4" y="0"/>
                    </a:cubicBezTo>
                    <a:cubicBezTo>
                      <a:pt x="2" y="3"/>
                      <a:pt x="4" y="2"/>
                      <a:pt x="0" y="3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6" name="Freeform 346"/>
              <p:cNvSpPr/>
              <p:nvPr/>
            </p:nvSpPr>
            <p:spPr bwMode="auto">
              <a:xfrm>
                <a:off x="3769" y="2228"/>
                <a:ext cx="38" cy="9"/>
              </a:xfrm>
              <a:custGeom>
                <a:avLst/>
                <a:gdLst>
                  <a:gd name="T0" fmla="*/ 6 w 16"/>
                  <a:gd name="T1" fmla="*/ 0 h 4"/>
                  <a:gd name="T2" fmla="*/ 0 w 16"/>
                  <a:gd name="T3" fmla="*/ 4 h 4"/>
                  <a:gd name="T4" fmla="*/ 2 w 16"/>
                  <a:gd name="T5" fmla="*/ 3 h 4"/>
                  <a:gd name="T6" fmla="*/ 16 w 16"/>
                  <a:gd name="T7" fmla="*/ 3 h 4"/>
                  <a:gd name="T8" fmla="*/ 12 w 16"/>
                  <a:gd name="T9" fmla="*/ 0 h 4"/>
                  <a:gd name="T10" fmla="*/ 7 w 16"/>
                  <a:gd name="T11" fmla="*/ 3 h 4"/>
                  <a:gd name="T12" fmla="*/ 6 w 1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6" y="0"/>
                    </a:moveTo>
                    <a:cubicBezTo>
                      <a:pt x="3" y="2"/>
                      <a:pt x="1" y="0"/>
                      <a:pt x="0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6" y="4"/>
                      <a:pt x="11" y="3"/>
                      <a:pt x="16" y="3"/>
                    </a:cubicBezTo>
                    <a:cubicBezTo>
                      <a:pt x="14" y="2"/>
                      <a:pt x="13" y="1"/>
                      <a:pt x="12" y="0"/>
                    </a:cubicBezTo>
                    <a:cubicBezTo>
                      <a:pt x="10" y="2"/>
                      <a:pt x="10" y="2"/>
                      <a:pt x="7" y="3"/>
                    </a:cubicBezTo>
                    <a:cubicBezTo>
                      <a:pt x="6" y="0"/>
                      <a:pt x="8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7" name="Freeform 347"/>
              <p:cNvSpPr/>
              <p:nvPr/>
            </p:nvSpPr>
            <p:spPr bwMode="auto">
              <a:xfrm>
                <a:off x="4703" y="2228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2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8" name="Freeform 348"/>
              <p:cNvSpPr/>
              <p:nvPr/>
            </p:nvSpPr>
            <p:spPr bwMode="auto">
              <a:xfrm>
                <a:off x="3809" y="2230"/>
                <a:ext cx="17" cy="17"/>
              </a:xfrm>
              <a:custGeom>
                <a:avLst/>
                <a:gdLst>
                  <a:gd name="T0" fmla="*/ 2 w 7"/>
                  <a:gd name="T1" fmla="*/ 0 h 7"/>
                  <a:gd name="T2" fmla="*/ 2 w 7"/>
                  <a:gd name="T3" fmla="*/ 2 h 7"/>
                  <a:gd name="T4" fmla="*/ 0 w 7"/>
                  <a:gd name="T5" fmla="*/ 1 h 7"/>
                  <a:gd name="T6" fmla="*/ 7 w 7"/>
                  <a:gd name="T7" fmla="*/ 7 h 7"/>
                  <a:gd name="T8" fmla="*/ 7 w 7"/>
                  <a:gd name="T9" fmla="*/ 6 h 7"/>
                  <a:gd name="T10" fmla="*/ 5 w 7"/>
                  <a:gd name="T11" fmla="*/ 1 h 7"/>
                  <a:gd name="T12" fmla="*/ 2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3" y="3"/>
                      <a:pt x="5" y="5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2"/>
                      <a:pt x="7" y="2"/>
                      <a:pt x="5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9" name="Freeform 349"/>
              <p:cNvSpPr/>
              <p:nvPr/>
            </p:nvSpPr>
            <p:spPr bwMode="auto">
              <a:xfrm>
                <a:off x="4224" y="2230"/>
                <a:ext cx="19" cy="12"/>
              </a:xfrm>
              <a:custGeom>
                <a:avLst/>
                <a:gdLst>
                  <a:gd name="T0" fmla="*/ 1 w 8"/>
                  <a:gd name="T1" fmla="*/ 0 h 5"/>
                  <a:gd name="T2" fmla="*/ 8 w 8"/>
                  <a:gd name="T3" fmla="*/ 1 h 5"/>
                  <a:gd name="T4" fmla="*/ 8 w 8"/>
                  <a:gd name="T5" fmla="*/ 2 h 5"/>
                  <a:gd name="T6" fmla="*/ 8 w 8"/>
                  <a:gd name="T7" fmla="*/ 4 h 5"/>
                  <a:gd name="T8" fmla="*/ 6 w 8"/>
                  <a:gd name="T9" fmla="*/ 5 h 5"/>
                  <a:gd name="T10" fmla="*/ 1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3" y="0"/>
                      <a:pt x="6" y="1"/>
                      <a:pt x="8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7" y="4"/>
                      <a:pt x="7" y="5"/>
                      <a:pt x="6" y="5"/>
                    </a:cubicBezTo>
                    <a:cubicBezTo>
                      <a:pt x="1" y="1"/>
                      <a:pt x="0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0" name="Freeform 350"/>
              <p:cNvSpPr/>
              <p:nvPr/>
            </p:nvSpPr>
            <p:spPr bwMode="auto">
              <a:xfrm>
                <a:off x="4250" y="22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1" name="Freeform 351"/>
              <p:cNvSpPr/>
              <p:nvPr/>
            </p:nvSpPr>
            <p:spPr bwMode="auto">
              <a:xfrm>
                <a:off x="4694" y="223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2" name="Freeform 352"/>
              <p:cNvSpPr/>
              <p:nvPr/>
            </p:nvSpPr>
            <p:spPr bwMode="auto">
              <a:xfrm>
                <a:off x="4800" y="2230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2 h 3"/>
                  <a:gd name="T4" fmla="*/ 1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1"/>
                      <a:pt x="3" y="1"/>
                      <a:pt x="4" y="2"/>
                    </a:cubicBezTo>
                    <a:cubicBezTo>
                      <a:pt x="0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3" name="Freeform 353"/>
              <p:cNvSpPr/>
              <p:nvPr/>
            </p:nvSpPr>
            <p:spPr bwMode="auto">
              <a:xfrm>
                <a:off x="4831" y="2230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4" name="Freeform 354"/>
              <p:cNvSpPr/>
              <p:nvPr/>
            </p:nvSpPr>
            <p:spPr bwMode="auto">
              <a:xfrm>
                <a:off x="3733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1"/>
                      <a:pt x="1" y="2"/>
                      <a:pt x="2" y="3"/>
                    </a:cubicBezTo>
                    <a:cubicBezTo>
                      <a:pt x="1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5" name="Freeform 355"/>
              <p:cNvSpPr/>
              <p:nvPr/>
            </p:nvSpPr>
            <p:spPr bwMode="auto">
              <a:xfrm>
                <a:off x="3940" y="2232"/>
                <a:ext cx="35" cy="10"/>
              </a:xfrm>
              <a:custGeom>
                <a:avLst/>
                <a:gdLst>
                  <a:gd name="T0" fmla="*/ 4 w 15"/>
                  <a:gd name="T1" fmla="*/ 0 h 4"/>
                  <a:gd name="T2" fmla="*/ 15 w 15"/>
                  <a:gd name="T3" fmla="*/ 3 h 4"/>
                  <a:gd name="T4" fmla="*/ 15 w 15"/>
                  <a:gd name="T5" fmla="*/ 4 h 4"/>
                  <a:gd name="T6" fmla="*/ 0 w 15"/>
                  <a:gd name="T7" fmla="*/ 4 h 4"/>
                  <a:gd name="T8" fmla="*/ 0 w 15"/>
                  <a:gd name="T9" fmla="*/ 1 h 4"/>
                  <a:gd name="T10" fmla="*/ 4 w 1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4">
                    <a:moveTo>
                      <a:pt x="4" y="0"/>
                    </a:moveTo>
                    <a:cubicBezTo>
                      <a:pt x="8" y="1"/>
                      <a:pt x="11" y="2"/>
                      <a:pt x="15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0" y="4"/>
                      <a:pt x="5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6" name="Freeform 356"/>
              <p:cNvSpPr/>
              <p:nvPr/>
            </p:nvSpPr>
            <p:spPr bwMode="auto">
              <a:xfrm>
                <a:off x="4120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7" name="Freeform 357"/>
              <p:cNvSpPr/>
              <p:nvPr/>
            </p:nvSpPr>
            <p:spPr bwMode="auto">
              <a:xfrm>
                <a:off x="4205" y="22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8" name="Freeform 358"/>
              <p:cNvSpPr/>
              <p:nvPr/>
            </p:nvSpPr>
            <p:spPr bwMode="auto">
              <a:xfrm>
                <a:off x="4319" y="2232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2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9" name="Freeform 359"/>
              <p:cNvSpPr/>
              <p:nvPr/>
            </p:nvSpPr>
            <p:spPr bwMode="auto">
              <a:xfrm>
                <a:off x="3759" y="223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0" name="Freeform 360"/>
              <p:cNvSpPr/>
              <p:nvPr/>
            </p:nvSpPr>
            <p:spPr bwMode="auto">
              <a:xfrm>
                <a:off x="3980" y="2235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1" name="Freeform 361"/>
              <p:cNvSpPr/>
              <p:nvPr/>
            </p:nvSpPr>
            <p:spPr bwMode="auto">
              <a:xfrm>
                <a:off x="4091" y="2235"/>
                <a:ext cx="24" cy="7"/>
              </a:xfrm>
              <a:custGeom>
                <a:avLst/>
                <a:gdLst>
                  <a:gd name="T0" fmla="*/ 3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0 w 10"/>
                  <a:gd name="T7" fmla="*/ 1 h 3"/>
                  <a:gd name="T8" fmla="*/ 3 w 10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">
                    <a:moveTo>
                      <a:pt x="3" y="0"/>
                    </a:moveTo>
                    <a:cubicBezTo>
                      <a:pt x="6" y="0"/>
                      <a:pt x="8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5" y="2"/>
                      <a:pt x="3" y="3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2" name="Freeform 362"/>
              <p:cNvSpPr/>
              <p:nvPr/>
            </p:nvSpPr>
            <p:spPr bwMode="auto">
              <a:xfrm>
                <a:off x="4172" y="223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3" name="Freeform 363"/>
              <p:cNvSpPr/>
              <p:nvPr/>
            </p:nvSpPr>
            <p:spPr bwMode="auto">
              <a:xfrm>
                <a:off x="4186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4" name="Freeform 364"/>
              <p:cNvSpPr/>
              <p:nvPr/>
            </p:nvSpPr>
            <p:spPr bwMode="auto">
              <a:xfrm>
                <a:off x="4283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5" name="Freeform 365"/>
              <p:cNvSpPr/>
              <p:nvPr/>
            </p:nvSpPr>
            <p:spPr bwMode="auto">
              <a:xfrm>
                <a:off x="2847" y="2237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6" name="Freeform 366"/>
              <p:cNvSpPr/>
              <p:nvPr/>
            </p:nvSpPr>
            <p:spPr bwMode="auto">
              <a:xfrm>
                <a:off x="3740" y="22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7" name="Freeform 367"/>
              <p:cNvSpPr/>
              <p:nvPr/>
            </p:nvSpPr>
            <p:spPr bwMode="auto">
              <a:xfrm>
                <a:off x="4058" y="2237"/>
                <a:ext cx="24" cy="5"/>
              </a:xfrm>
              <a:custGeom>
                <a:avLst/>
                <a:gdLst>
                  <a:gd name="T0" fmla="*/ 3 w 10"/>
                  <a:gd name="T1" fmla="*/ 0 h 2"/>
                  <a:gd name="T2" fmla="*/ 10 w 10"/>
                  <a:gd name="T3" fmla="*/ 1 h 2"/>
                  <a:gd name="T4" fmla="*/ 10 w 10"/>
                  <a:gd name="T5" fmla="*/ 2 h 2"/>
                  <a:gd name="T6" fmla="*/ 0 w 10"/>
                  <a:gd name="T7" fmla="*/ 2 h 2"/>
                  <a:gd name="T8" fmla="*/ 3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3" y="0"/>
                    </a:moveTo>
                    <a:cubicBezTo>
                      <a:pt x="5" y="0"/>
                      <a:pt x="7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6" y="2"/>
                      <a:pt x="3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8" name="Freeform 368"/>
              <p:cNvSpPr/>
              <p:nvPr/>
            </p:nvSpPr>
            <p:spPr bwMode="auto">
              <a:xfrm>
                <a:off x="4250" y="223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9" name="Freeform 369"/>
              <p:cNvSpPr/>
              <p:nvPr/>
            </p:nvSpPr>
            <p:spPr bwMode="auto">
              <a:xfrm>
                <a:off x="4677" y="2237"/>
                <a:ext cx="19" cy="7"/>
              </a:xfrm>
              <a:custGeom>
                <a:avLst/>
                <a:gdLst>
                  <a:gd name="T0" fmla="*/ 3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0 w 8"/>
                  <a:gd name="T7" fmla="*/ 3 h 3"/>
                  <a:gd name="T8" fmla="*/ 3 w 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3" y="0"/>
                    </a:moveTo>
                    <a:cubicBezTo>
                      <a:pt x="5" y="0"/>
                      <a:pt x="6" y="0"/>
                      <a:pt x="8" y="0"/>
                    </a:cubicBezTo>
                    <a:cubicBezTo>
                      <a:pt x="8" y="1"/>
                      <a:pt x="7" y="1"/>
                      <a:pt x="7" y="2"/>
                    </a:cubicBezTo>
                    <a:cubicBezTo>
                      <a:pt x="5" y="2"/>
                      <a:pt x="2" y="3"/>
                      <a:pt x="0" y="3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0" name="Freeform 370"/>
              <p:cNvSpPr/>
              <p:nvPr/>
            </p:nvSpPr>
            <p:spPr bwMode="auto">
              <a:xfrm>
                <a:off x="3923" y="2240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1" name="Freeform 371"/>
              <p:cNvSpPr/>
              <p:nvPr/>
            </p:nvSpPr>
            <p:spPr bwMode="auto">
              <a:xfrm>
                <a:off x="4042" y="224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2" name="Freeform 372"/>
              <p:cNvSpPr/>
              <p:nvPr/>
            </p:nvSpPr>
            <p:spPr bwMode="auto">
              <a:xfrm>
                <a:off x="4212" y="224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3" name="Freeform 373"/>
              <p:cNvSpPr/>
              <p:nvPr/>
            </p:nvSpPr>
            <p:spPr bwMode="auto">
              <a:xfrm>
                <a:off x="4347" y="2240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4" name="Freeform 374"/>
              <p:cNvSpPr/>
              <p:nvPr/>
            </p:nvSpPr>
            <p:spPr bwMode="auto">
              <a:xfrm>
                <a:off x="4383" y="224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5" name="Freeform 375"/>
              <p:cNvSpPr/>
              <p:nvPr/>
            </p:nvSpPr>
            <p:spPr bwMode="auto">
              <a:xfrm>
                <a:off x="3895" y="2242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6" name="Freeform 376"/>
              <p:cNvSpPr/>
              <p:nvPr/>
            </p:nvSpPr>
            <p:spPr bwMode="auto">
              <a:xfrm>
                <a:off x="4006" y="2242"/>
                <a:ext cx="24" cy="10"/>
              </a:xfrm>
              <a:custGeom>
                <a:avLst/>
                <a:gdLst>
                  <a:gd name="T0" fmla="*/ 6 w 10"/>
                  <a:gd name="T1" fmla="*/ 0 h 4"/>
                  <a:gd name="T2" fmla="*/ 10 w 10"/>
                  <a:gd name="T3" fmla="*/ 1 h 4"/>
                  <a:gd name="T4" fmla="*/ 10 w 10"/>
                  <a:gd name="T5" fmla="*/ 2 h 4"/>
                  <a:gd name="T6" fmla="*/ 0 w 10"/>
                  <a:gd name="T7" fmla="*/ 1 h 4"/>
                  <a:gd name="T8" fmla="*/ 6 w 1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6" y="0"/>
                    </a:moveTo>
                    <a:cubicBezTo>
                      <a:pt x="7" y="0"/>
                      <a:pt x="8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5" y="3"/>
                      <a:pt x="3" y="4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7" name="Freeform 377"/>
              <p:cNvSpPr/>
              <p:nvPr/>
            </p:nvSpPr>
            <p:spPr bwMode="auto">
              <a:xfrm>
                <a:off x="4241" y="2242"/>
                <a:ext cx="14" cy="5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8" name="Freeform 378"/>
              <p:cNvSpPr/>
              <p:nvPr/>
            </p:nvSpPr>
            <p:spPr bwMode="auto">
              <a:xfrm>
                <a:off x="4509" y="2242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9" name="Freeform 379"/>
              <p:cNvSpPr/>
              <p:nvPr/>
            </p:nvSpPr>
            <p:spPr bwMode="auto">
              <a:xfrm>
                <a:off x="4558" y="224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0" name="Freeform 380"/>
              <p:cNvSpPr/>
              <p:nvPr/>
            </p:nvSpPr>
            <p:spPr bwMode="auto">
              <a:xfrm>
                <a:off x="4577" y="224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1" name="Freeform 381"/>
              <p:cNvSpPr/>
              <p:nvPr/>
            </p:nvSpPr>
            <p:spPr bwMode="auto">
              <a:xfrm>
                <a:off x="4611" y="224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2" name="Freeform 382"/>
              <p:cNvSpPr/>
              <p:nvPr/>
            </p:nvSpPr>
            <p:spPr bwMode="auto">
              <a:xfrm>
                <a:off x="4665" y="2242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3" name="Freeform 383"/>
              <p:cNvSpPr/>
              <p:nvPr/>
            </p:nvSpPr>
            <p:spPr bwMode="auto">
              <a:xfrm>
                <a:off x="4838" y="2242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4" name="Freeform 384"/>
              <p:cNvSpPr/>
              <p:nvPr/>
            </p:nvSpPr>
            <p:spPr bwMode="auto">
              <a:xfrm>
                <a:off x="3679" y="224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5" name="Freeform 385"/>
              <p:cNvSpPr/>
              <p:nvPr/>
            </p:nvSpPr>
            <p:spPr bwMode="auto">
              <a:xfrm>
                <a:off x="3698" y="2244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6" name="Freeform 386"/>
              <p:cNvSpPr/>
              <p:nvPr/>
            </p:nvSpPr>
            <p:spPr bwMode="auto">
              <a:xfrm>
                <a:off x="3866" y="224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3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7" name="Freeform 387"/>
              <p:cNvSpPr/>
              <p:nvPr/>
            </p:nvSpPr>
            <p:spPr bwMode="auto">
              <a:xfrm>
                <a:off x="3992" y="2244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8" name="Freeform 388"/>
              <p:cNvSpPr/>
              <p:nvPr/>
            </p:nvSpPr>
            <p:spPr bwMode="auto">
              <a:xfrm>
                <a:off x="4222" y="2244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0 h 3"/>
                  <a:gd name="T4" fmla="*/ 5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2" y="1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9" name="Freeform 389"/>
              <p:cNvSpPr/>
              <p:nvPr/>
            </p:nvSpPr>
            <p:spPr bwMode="auto">
              <a:xfrm>
                <a:off x="3672" y="2247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0" name="Freeform 390"/>
              <p:cNvSpPr/>
              <p:nvPr/>
            </p:nvSpPr>
            <p:spPr bwMode="auto">
              <a:xfrm>
                <a:off x="3717" y="2247"/>
                <a:ext cx="12" cy="7"/>
              </a:xfrm>
              <a:custGeom>
                <a:avLst/>
                <a:gdLst>
                  <a:gd name="T0" fmla="*/ 3 w 5"/>
                  <a:gd name="T1" fmla="*/ 0 h 3"/>
                  <a:gd name="T2" fmla="*/ 5 w 5"/>
                  <a:gd name="T3" fmla="*/ 2 h 3"/>
                  <a:gd name="T4" fmla="*/ 3 w 5"/>
                  <a:gd name="T5" fmla="*/ 3 h 3"/>
                  <a:gd name="T6" fmla="*/ 0 w 5"/>
                  <a:gd name="T7" fmla="*/ 1 h 3"/>
                  <a:gd name="T8" fmla="*/ 3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4" y="0"/>
                      <a:pt x="4" y="1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1" name="Freeform 391"/>
              <p:cNvSpPr/>
              <p:nvPr/>
            </p:nvSpPr>
            <p:spPr bwMode="auto">
              <a:xfrm>
                <a:off x="4357" y="2247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2" name="Freeform 392"/>
              <p:cNvSpPr/>
              <p:nvPr/>
            </p:nvSpPr>
            <p:spPr bwMode="auto">
              <a:xfrm>
                <a:off x="4672" y="2247"/>
                <a:ext cx="24" cy="5"/>
              </a:xfrm>
              <a:custGeom>
                <a:avLst/>
                <a:gdLst>
                  <a:gd name="T0" fmla="*/ 1 w 10"/>
                  <a:gd name="T1" fmla="*/ 0 h 2"/>
                  <a:gd name="T2" fmla="*/ 10 w 10"/>
                  <a:gd name="T3" fmla="*/ 0 h 2"/>
                  <a:gd name="T4" fmla="*/ 10 w 10"/>
                  <a:gd name="T5" fmla="*/ 2 h 2"/>
                  <a:gd name="T6" fmla="*/ 0 w 10"/>
                  <a:gd name="T7" fmla="*/ 2 h 2"/>
                  <a:gd name="T8" fmla="*/ 1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1" y="0"/>
                    </a:moveTo>
                    <a:cubicBezTo>
                      <a:pt x="4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7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3" name="Freeform 393"/>
              <p:cNvSpPr/>
              <p:nvPr/>
            </p:nvSpPr>
            <p:spPr bwMode="auto">
              <a:xfrm>
                <a:off x="4717" y="2247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4" name="Freeform 394"/>
              <p:cNvSpPr/>
              <p:nvPr/>
            </p:nvSpPr>
            <p:spPr bwMode="auto">
              <a:xfrm>
                <a:off x="4774" y="2247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2 h 2"/>
                  <a:gd name="T4" fmla="*/ 3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5" y="0"/>
                      <a:pt x="6" y="0"/>
                      <a:pt x="8" y="2"/>
                    </a:cubicBezTo>
                    <a:cubicBezTo>
                      <a:pt x="7" y="2"/>
                      <a:pt x="5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5" name="Freeform 395"/>
              <p:cNvSpPr/>
              <p:nvPr/>
            </p:nvSpPr>
            <p:spPr bwMode="auto">
              <a:xfrm>
                <a:off x="2913" y="224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  <a:gd name="T6" fmla="*/ 1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3" y="1"/>
                      <a:pt x="1" y="2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6" name="Freeform 396"/>
              <p:cNvSpPr/>
              <p:nvPr/>
            </p:nvSpPr>
            <p:spPr bwMode="auto">
              <a:xfrm>
                <a:off x="3036" y="22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7" name="Freeform 397"/>
              <p:cNvSpPr/>
              <p:nvPr/>
            </p:nvSpPr>
            <p:spPr bwMode="auto">
              <a:xfrm>
                <a:off x="3729" y="2249"/>
                <a:ext cx="9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2 h 3"/>
                  <a:gd name="T4" fmla="*/ 3 w 4"/>
                  <a:gd name="T5" fmla="*/ 3 h 3"/>
                  <a:gd name="T6" fmla="*/ 0 w 4"/>
                  <a:gd name="T7" fmla="*/ 2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8" name="Freeform 398"/>
              <p:cNvSpPr/>
              <p:nvPr/>
            </p:nvSpPr>
            <p:spPr bwMode="auto">
              <a:xfrm>
                <a:off x="4321" y="224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9" name="Freeform 399"/>
              <p:cNvSpPr/>
              <p:nvPr/>
            </p:nvSpPr>
            <p:spPr bwMode="auto">
              <a:xfrm>
                <a:off x="3051" y="2252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0" name="Freeform 400"/>
              <p:cNvSpPr/>
              <p:nvPr/>
            </p:nvSpPr>
            <p:spPr bwMode="auto">
              <a:xfrm>
                <a:off x="4585" y="225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1" name="Freeform 401"/>
              <p:cNvSpPr/>
              <p:nvPr/>
            </p:nvSpPr>
            <p:spPr bwMode="auto">
              <a:xfrm>
                <a:off x="4826" y="2252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7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2" name="Freeform 402"/>
              <p:cNvSpPr/>
              <p:nvPr/>
            </p:nvSpPr>
            <p:spPr bwMode="auto">
              <a:xfrm>
                <a:off x="4649" y="225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0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3" y="0"/>
                      <a:pt x="5" y="0"/>
                      <a:pt x="8" y="0"/>
                    </a:cubicBezTo>
                    <a:cubicBezTo>
                      <a:pt x="6" y="2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3" name="Freeform 403"/>
              <p:cNvSpPr/>
              <p:nvPr/>
            </p:nvSpPr>
            <p:spPr bwMode="auto">
              <a:xfrm>
                <a:off x="4717" y="2254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4" name="Freeform 404"/>
              <p:cNvSpPr/>
              <p:nvPr/>
            </p:nvSpPr>
            <p:spPr bwMode="auto">
              <a:xfrm>
                <a:off x="4772" y="225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5" name="Freeform 405"/>
              <p:cNvSpPr/>
              <p:nvPr/>
            </p:nvSpPr>
            <p:spPr bwMode="auto">
              <a:xfrm>
                <a:off x="2849" y="2256"/>
                <a:ext cx="17" cy="65"/>
              </a:xfrm>
              <a:custGeom>
                <a:avLst/>
                <a:gdLst>
                  <a:gd name="T0" fmla="*/ 0 w 7"/>
                  <a:gd name="T1" fmla="*/ 0 h 27"/>
                  <a:gd name="T2" fmla="*/ 3 w 7"/>
                  <a:gd name="T3" fmla="*/ 0 h 27"/>
                  <a:gd name="T4" fmla="*/ 7 w 7"/>
                  <a:gd name="T5" fmla="*/ 27 h 27"/>
                  <a:gd name="T6" fmla="*/ 2 w 7"/>
                  <a:gd name="T7" fmla="*/ 26 h 27"/>
                  <a:gd name="T8" fmla="*/ 0 w 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9"/>
                      <a:pt x="6" y="18"/>
                      <a:pt x="7" y="27"/>
                    </a:cubicBezTo>
                    <a:cubicBezTo>
                      <a:pt x="5" y="26"/>
                      <a:pt x="4" y="26"/>
                      <a:pt x="2" y="26"/>
                    </a:cubicBezTo>
                    <a:cubicBezTo>
                      <a:pt x="3" y="22"/>
                      <a:pt x="0" y="1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66" name="Freeform 407"/>
            <p:cNvSpPr/>
            <p:nvPr/>
          </p:nvSpPr>
          <p:spPr bwMode="auto">
            <a:xfrm>
              <a:off x="3835" y="2256"/>
              <a:ext cx="10" cy="3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0 h 1"/>
                <a:gd name="T4" fmla="*/ 4 w 4"/>
                <a:gd name="T5" fmla="*/ 1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7" name="Freeform 408"/>
            <p:cNvSpPr/>
            <p:nvPr/>
          </p:nvSpPr>
          <p:spPr bwMode="auto">
            <a:xfrm>
              <a:off x="3961" y="2256"/>
              <a:ext cx="14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6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4" y="0"/>
                    <a:pt x="6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3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8" name="Freeform 409"/>
            <p:cNvSpPr/>
            <p:nvPr/>
          </p:nvSpPr>
          <p:spPr bwMode="auto">
            <a:xfrm>
              <a:off x="4381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9" name="Freeform 410"/>
            <p:cNvSpPr/>
            <p:nvPr/>
          </p:nvSpPr>
          <p:spPr bwMode="auto">
            <a:xfrm>
              <a:off x="4395" y="2256"/>
              <a:ext cx="21" cy="5"/>
            </a:xfrm>
            <a:custGeom>
              <a:avLst/>
              <a:gdLst>
                <a:gd name="T0" fmla="*/ 0 w 9"/>
                <a:gd name="T1" fmla="*/ 0 h 2"/>
                <a:gd name="T2" fmla="*/ 9 w 9"/>
                <a:gd name="T3" fmla="*/ 1 h 2"/>
                <a:gd name="T4" fmla="*/ 9 w 9"/>
                <a:gd name="T5" fmla="*/ 2 h 2"/>
                <a:gd name="T6" fmla="*/ 0 w 9"/>
                <a:gd name="T7" fmla="*/ 2 h 2"/>
                <a:gd name="T8" fmla="*/ 0 w 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3" y="0"/>
                    <a:pt x="6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6" y="2"/>
                    <a:pt x="3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0" name="Freeform 411"/>
            <p:cNvSpPr/>
            <p:nvPr/>
          </p:nvSpPr>
          <p:spPr bwMode="auto">
            <a:xfrm>
              <a:off x="4421" y="225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1" name="Freeform 412"/>
            <p:cNvSpPr/>
            <p:nvPr/>
          </p:nvSpPr>
          <p:spPr bwMode="auto">
            <a:xfrm>
              <a:off x="4537" y="225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2" name="Freeform 413"/>
            <p:cNvSpPr/>
            <p:nvPr/>
          </p:nvSpPr>
          <p:spPr bwMode="auto">
            <a:xfrm>
              <a:off x="4573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1"/>
                    <a:pt x="2" y="0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3" name="Freeform 414"/>
            <p:cNvSpPr/>
            <p:nvPr/>
          </p:nvSpPr>
          <p:spPr bwMode="auto">
            <a:xfrm>
              <a:off x="4585" y="2256"/>
              <a:ext cx="18" cy="3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1 h 1"/>
                <a:gd name="T4" fmla="*/ 0 w 8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2" y="0"/>
                    <a:pt x="5" y="0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4" name="Freeform 415"/>
            <p:cNvSpPr/>
            <p:nvPr/>
          </p:nvSpPr>
          <p:spPr bwMode="auto">
            <a:xfrm>
              <a:off x="4620" y="2256"/>
              <a:ext cx="7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5" name="Freeform 416"/>
            <p:cNvSpPr/>
            <p:nvPr/>
          </p:nvSpPr>
          <p:spPr bwMode="auto">
            <a:xfrm>
              <a:off x="3944" y="2259"/>
              <a:ext cx="15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2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6" name="Freeform 417"/>
            <p:cNvSpPr/>
            <p:nvPr/>
          </p:nvSpPr>
          <p:spPr bwMode="auto">
            <a:xfrm>
              <a:off x="4101" y="225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7" name="Freeform 418"/>
            <p:cNvSpPr/>
            <p:nvPr/>
          </p:nvSpPr>
          <p:spPr bwMode="auto">
            <a:xfrm>
              <a:off x="2877" y="2261"/>
              <a:ext cx="10" cy="5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2 w 4"/>
                <a:gd name="T5" fmla="*/ 2 h 2"/>
                <a:gd name="T6" fmla="*/ 4 w 4"/>
                <a:gd name="T7" fmla="*/ 1 h 2"/>
                <a:gd name="T8" fmla="*/ 4 w 4"/>
                <a:gd name="T9" fmla="*/ 0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8" name="Freeform 419"/>
            <p:cNvSpPr/>
            <p:nvPr/>
          </p:nvSpPr>
          <p:spPr bwMode="auto">
            <a:xfrm>
              <a:off x="3548" y="2261"/>
              <a:ext cx="8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2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9" name="Freeform 420"/>
            <p:cNvSpPr/>
            <p:nvPr/>
          </p:nvSpPr>
          <p:spPr bwMode="auto">
            <a:xfrm>
              <a:off x="4435" y="2261"/>
              <a:ext cx="7" cy="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2 w 3"/>
                <a:gd name="T5" fmla="*/ 1 h 1"/>
                <a:gd name="T6" fmla="*/ 0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3" y="1"/>
                    <a:pt x="2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0" name="Freeform 421"/>
            <p:cNvSpPr/>
            <p:nvPr/>
          </p:nvSpPr>
          <p:spPr bwMode="auto">
            <a:xfrm>
              <a:off x="2901" y="2264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2" y="1"/>
                    <a:pt x="0" y="0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1" name="Freeform 422"/>
            <p:cNvSpPr/>
            <p:nvPr/>
          </p:nvSpPr>
          <p:spPr bwMode="auto">
            <a:xfrm>
              <a:off x="2913" y="2264"/>
              <a:ext cx="10" cy="4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3 w 4"/>
                <a:gd name="T5" fmla="*/ 2 h 2"/>
                <a:gd name="T6" fmla="*/ 4 w 4"/>
                <a:gd name="T7" fmla="*/ 2 h 2"/>
                <a:gd name="T8" fmla="*/ 4 w 4"/>
                <a:gd name="T9" fmla="*/ 1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2" name="Freeform 423"/>
            <p:cNvSpPr/>
            <p:nvPr/>
          </p:nvSpPr>
          <p:spPr bwMode="auto">
            <a:xfrm>
              <a:off x="3532" y="2264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0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3" name="Freeform 424"/>
            <p:cNvSpPr/>
            <p:nvPr/>
          </p:nvSpPr>
          <p:spPr bwMode="auto">
            <a:xfrm>
              <a:off x="4601" y="2264"/>
              <a:ext cx="2" cy="4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1" y="0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4" name="Freeform 425"/>
            <p:cNvSpPr/>
            <p:nvPr/>
          </p:nvSpPr>
          <p:spPr bwMode="auto">
            <a:xfrm>
              <a:off x="2889" y="2264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5" name="Freeform 426"/>
            <p:cNvSpPr/>
            <p:nvPr/>
          </p:nvSpPr>
          <p:spPr bwMode="auto">
            <a:xfrm>
              <a:off x="3660" y="2264"/>
              <a:ext cx="5" cy="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2" y="2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6" name="Freeform 427"/>
            <p:cNvSpPr/>
            <p:nvPr/>
          </p:nvSpPr>
          <p:spPr bwMode="auto">
            <a:xfrm>
              <a:off x="4651" y="2264"/>
              <a:ext cx="5" cy="7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7" name="Freeform 428"/>
            <p:cNvSpPr/>
            <p:nvPr/>
          </p:nvSpPr>
          <p:spPr bwMode="auto">
            <a:xfrm>
              <a:off x="3539" y="2266"/>
              <a:ext cx="7" cy="10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4 h 4"/>
                <a:gd name="T4" fmla="*/ 3 w 3"/>
                <a:gd name="T5" fmla="*/ 3 h 4"/>
                <a:gd name="T6" fmla="*/ 2 w 3"/>
                <a:gd name="T7" fmla="*/ 0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2"/>
                    <a:pt x="1" y="3"/>
                    <a:pt x="0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8" name="Freeform 429"/>
            <p:cNvSpPr/>
            <p:nvPr/>
          </p:nvSpPr>
          <p:spPr bwMode="auto">
            <a:xfrm>
              <a:off x="3681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9" name="Freeform 430"/>
            <p:cNvSpPr/>
            <p:nvPr/>
          </p:nvSpPr>
          <p:spPr bwMode="auto">
            <a:xfrm>
              <a:off x="4798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0" name="Freeform 431"/>
            <p:cNvSpPr/>
            <p:nvPr/>
          </p:nvSpPr>
          <p:spPr bwMode="auto">
            <a:xfrm>
              <a:off x="2899" y="2268"/>
              <a:ext cx="16" cy="29"/>
            </a:xfrm>
            <a:custGeom>
              <a:avLst/>
              <a:gdLst>
                <a:gd name="T0" fmla="*/ 0 w 7"/>
                <a:gd name="T1" fmla="*/ 0 h 12"/>
                <a:gd name="T2" fmla="*/ 3 w 7"/>
                <a:gd name="T3" fmla="*/ 9 h 12"/>
                <a:gd name="T4" fmla="*/ 6 w 7"/>
                <a:gd name="T5" fmla="*/ 12 h 12"/>
                <a:gd name="T6" fmla="*/ 7 w 7"/>
                <a:gd name="T7" fmla="*/ 9 h 12"/>
                <a:gd name="T8" fmla="*/ 3 w 7"/>
                <a:gd name="T9" fmla="*/ 8 h 12"/>
                <a:gd name="T10" fmla="*/ 6 w 7"/>
                <a:gd name="T11" fmla="*/ 3 h 12"/>
                <a:gd name="T12" fmla="*/ 3 w 7"/>
                <a:gd name="T13" fmla="*/ 1 h 12"/>
                <a:gd name="T14" fmla="*/ 0 w 7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0" y="3"/>
                    <a:pt x="2" y="7"/>
                    <a:pt x="3" y="9"/>
                  </a:cubicBezTo>
                  <a:cubicBezTo>
                    <a:pt x="5" y="11"/>
                    <a:pt x="4" y="11"/>
                    <a:pt x="6" y="12"/>
                  </a:cubicBezTo>
                  <a:cubicBezTo>
                    <a:pt x="7" y="11"/>
                    <a:pt x="7" y="10"/>
                    <a:pt x="7" y="9"/>
                  </a:cubicBezTo>
                  <a:cubicBezTo>
                    <a:pt x="4" y="9"/>
                    <a:pt x="6" y="10"/>
                    <a:pt x="3" y="8"/>
                  </a:cubicBezTo>
                  <a:cubicBezTo>
                    <a:pt x="7" y="6"/>
                    <a:pt x="5" y="6"/>
                    <a:pt x="6" y="3"/>
                  </a:cubicBezTo>
                  <a:cubicBezTo>
                    <a:pt x="5" y="3"/>
                    <a:pt x="4" y="2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1" name="Freeform 432"/>
            <p:cNvSpPr/>
            <p:nvPr/>
          </p:nvSpPr>
          <p:spPr bwMode="auto">
            <a:xfrm>
              <a:off x="3553" y="2268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2" name="Freeform 433"/>
            <p:cNvSpPr/>
            <p:nvPr/>
          </p:nvSpPr>
          <p:spPr bwMode="auto">
            <a:xfrm>
              <a:off x="2901" y="227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0" y="1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3" name="Freeform 434"/>
            <p:cNvSpPr/>
            <p:nvPr/>
          </p:nvSpPr>
          <p:spPr bwMode="auto">
            <a:xfrm>
              <a:off x="3567" y="2271"/>
              <a:ext cx="22" cy="12"/>
            </a:xfrm>
            <a:custGeom>
              <a:avLst/>
              <a:gdLst>
                <a:gd name="T0" fmla="*/ 4 w 9"/>
                <a:gd name="T1" fmla="*/ 0 h 5"/>
                <a:gd name="T2" fmla="*/ 9 w 9"/>
                <a:gd name="T3" fmla="*/ 1 h 5"/>
                <a:gd name="T4" fmla="*/ 8 w 9"/>
                <a:gd name="T5" fmla="*/ 3 h 5"/>
                <a:gd name="T6" fmla="*/ 6 w 9"/>
                <a:gd name="T7" fmla="*/ 3 h 5"/>
                <a:gd name="T8" fmla="*/ 0 w 9"/>
                <a:gd name="T9" fmla="*/ 5 h 5"/>
                <a:gd name="T10" fmla="*/ 0 w 9"/>
                <a:gd name="T11" fmla="*/ 1 h 5"/>
                <a:gd name="T12" fmla="*/ 4 w 9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5" y="1"/>
                    <a:pt x="7" y="1"/>
                    <a:pt x="9" y="1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1" y="1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4" name="Freeform 435"/>
            <p:cNvSpPr/>
            <p:nvPr/>
          </p:nvSpPr>
          <p:spPr bwMode="auto">
            <a:xfrm>
              <a:off x="3598" y="2271"/>
              <a:ext cx="14" cy="7"/>
            </a:xfrm>
            <a:custGeom>
              <a:avLst/>
              <a:gdLst>
                <a:gd name="T0" fmla="*/ 3 w 6"/>
                <a:gd name="T1" fmla="*/ 0 h 3"/>
                <a:gd name="T2" fmla="*/ 6 w 6"/>
                <a:gd name="T3" fmla="*/ 2 h 3"/>
                <a:gd name="T4" fmla="*/ 0 w 6"/>
                <a:gd name="T5" fmla="*/ 3 h 3"/>
                <a:gd name="T6" fmla="*/ 0 w 6"/>
                <a:gd name="T7" fmla="*/ 2 h 3"/>
                <a:gd name="T8" fmla="*/ 3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cubicBezTo>
                    <a:pt x="4" y="1"/>
                    <a:pt x="5" y="2"/>
                    <a:pt x="6" y="2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5" name="Freeform 436"/>
            <p:cNvSpPr/>
            <p:nvPr/>
          </p:nvSpPr>
          <p:spPr bwMode="auto">
            <a:xfrm>
              <a:off x="3636" y="2271"/>
              <a:ext cx="17" cy="9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0 h 4"/>
                <a:gd name="T4" fmla="*/ 7 w 7"/>
                <a:gd name="T5" fmla="*/ 4 h 4"/>
                <a:gd name="T6" fmla="*/ 0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3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6" name="Freeform 437"/>
            <p:cNvSpPr/>
            <p:nvPr/>
          </p:nvSpPr>
          <p:spPr bwMode="auto">
            <a:xfrm>
              <a:off x="3518" y="2273"/>
              <a:ext cx="4" cy="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7" name="Freeform 438"/>
            <p:cNvSpPr/>
            <p:nvPr/>
          </p:nvSpPr>
          <p:spPr bwMode="auto">
            <a:xfrm>
              <a:off x="3655" y="2273"/>
              <a:ext cx="12" cy="5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0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4" y="1"/>
                    <a:pt x="3" y="1"/>
                    <a:pt x="5" y="2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8" name="Freeform 439"/>
            <p:cNvSpPr/>
            <p:nvPr/>
          </p:nvSpPr>
          <p:spPr bwMode="auto">
            <a:xfrm>
              <a:off x="3503" y="2278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9" name="Freeform 440"/>
            <p:cNvSpPr/>
            <p:nvPr/>
          </p:nvSpPr>
          <p:spPr bwMode="auto">
            <a:xfrm>
              <a:off x="3546" y="2278"/>
              <a:ext cx="5" cy="7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1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0" name="Freeform 441"/>
            <p:cNvSpPr/>
            <p:nvPr/>
          </p:nvSpPr>
          <p:spPr bwMode="auto">
            <a:xfrm>
              <a:off x="3624" y="2278"/>
              <a:ext cx="12" cy="5"/>
            </a:xfrm>
            <a:custGeom>
              <a:avLst/>
              <a:gdLst>
                <a:gd name="T0" fmla="*/ 1 w 5"/>
                <a:gd name="T1" fmla="*/ 0 h 2"/>
                <a:gd name="T2" fmla="*/ 5 w 5"/>
                <a:gd name="T3" fmla="*/ 0 h 2"/>
                <a:gd name="T4" fmla="*/ 0 w 5"/>
                <a:gd name="T5" fmla="*/ 2 h 2"/>
                <a:gd name="T6" fmla="*/ 1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1" name="Freeform 442"/>
            <p:cNvSpPr/>
            <p:nvPr/>
          </p:nvSpPr>
          <p:spPr bwMode="auto">
            <a:xfrm>
              <a:off x="3397" y="2280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1" y="0"/>
                    <a:pt x="3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2" name="Freeform 443"/>
            <p:cNvSpPr/>
            <p:nvPr/>
          </p:nvSpPr>
          <p:spPr bwMode="auto">
            <a:xfrm>
              <a:off x="3537" y="2280"/>
              <a:ext cx="9" cy="5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0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3" name="Freeform 444"/>
            <p:cNvSpPr/>
            <p:nvPr/>
          </p:nvSpPr>
          <p:spPr bwMode="auto">
            <a:xfrm>
              <a:off x="3665" y="2280"/>
              <a:ext cx="9" cy="5"/>
            </a:xfrm>
            <a:custGeom>
              <a:avLst/>
              <a:gdLst>
                <a:gd name="T0" fmla="*/ 1 w 4"/>
                <a:gd name="T1" fmla="*/ 0 h 2"/>
                <a:gd name="T2" fmla="*/ 4 w 4"/>
                <a:gd name="T3" fmla="*/ 0 h 2"/>
                <a:gd name="T4" fmla="*/ 0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4" name="Freeform 445"/>
            <p:cNvSpPr/>
            <p:nvPr/>
          </p:nvSpPr>
          <p:spPr bwMode="auto">
            <a:xfrm>
              <a:off x="2832" y="2283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5" name="Freeform 446"/>
            <p:cNvSpPr/>
            <p:nvPr/>
          </p:nvSpPr>
          <p:spPr bwMode="auto">
            <a:xfrm>
              <a:off x="3575" y="2285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6" name="Freeform 447"/>
            <p:cNvSpPr/>
            <p:nvPr/>
          </p:nvSpPr>
          <p:spPr bwMode="auto">
            <a:xfrm>
              <a:off x="3560" y="2288"/>
              <a:ext cx="17" cy="12"/>
            </a:xfrm>
            <a:custGeom>
              <a:avLst/>
              <a:gdLst>
                <a:gd name="T0" fmla="*/ 1 w 7"/>
                <a:gd name="T1" fmla="*/ 0 h 5"/>
                <a:gd name="T2" fmla="*/ 5 w 7"/>
                <a:gd name="T3" fmla="*/ 0 h 5"/>
                <a:gd name="T4" fmla="*/ 7 w 7"/>
                <a:gd name="T5" fmla="*/ 5 h 5"/>
                <a:gd name="T6" fmla="*/ 6 w 7"/>
                <a:gd name="T7" fmla="*/ 5 h 5"/>
                <a:gd name="T8" fmla="*/ 0 w 7"/>
                <a:gd name="T9" fmla="*/ 2 h 5"/>
                <a:gd name="T10" fmla="*/ 3 w 7"/>
                <a:gd name="T11" fmla="*/ 3 h 5"/>
                <a:gd name="T12" fmla="*/ 1 w 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6" y="3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2" y="3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7" name="Freeform 448"/>
            <p:cNvSpPr/>
            <p:nvPr/>
          </p:nvSpPr>
          <p:spPr bwMode="auto">
            <a:xfrm>
              <a:off x="3048" y="2290"/>
              <a:ext cx="5" cy="5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8" name="Freeform 449"/>
            <p:cNvSpPr/>
            <p:nvPr/>
          </p:nvSpPr>
          <p:spPr bwMode="auto">
            <a:xfrm>
              <a:off x="3074" y="2293"/>
              <a:ext cx="0" cy="4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9" name="Freeform 450"/>
            <p:cNvSpPr/>
            <p:nvPr/>
          </p:nvSpPr>
          <p:spPr bwMode="auto">
            <a:xfrm>
              <a:off x="3430" y="2293"/>
              <a:ext cx="5" cy="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0" name="Freeform 451"/>
            <p:cNvSpPr/>
            <p:nvPr/>
          </p:nvSpPr>
          <p:spPr bwMode="auto">
            <a:xfrm>
              <a:off x="3513" y="2293"/>
              <a:ext cx="12" cy="14"/>
            </a:xfrm>
            <a:custGeom>
              <a:avLst/>
              <a:gdLst>
                <a:gd name="T0" fmla="*/ 2 w 5"/>
                <a:gd name="T1" fmla="*/ 0 h 6"/>
                <a:gd name="T2" fmla="*/ 5 w 5"/>
                <a:gd name="T3" fmla="*/ 2 h 6"/>
                <a:gd name="T4" fmla="*/ 4 w 5"/>
                <a:gd name="T5" fmla="*/ 4 h 6"/>
                <a:gd name="T6" fmla="*/ 0 w 5"/>
                <a:gd name="T7" fmla="*/ 6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3" y="1"/>
                    <a:pt x="4" y="1"/>
                    <a:pt x="5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1" y="5"/>
                    <a:pt x="0" y="6"/>
                  </a:cubicBezTo>
                  <a:cubicBezTo>
                    <a:pt x="2" y="2"/>
                    <a:pt x="1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1" name="Freeform 452"/>
            <p:cNvSpPr/>
            <p:nvPr/>
          </p:nvSpPr>
          <p:spPr bwMode="auto">
            <a:xfrm>
              <a:off x="3582" y="2293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2" name="Freeform 453"/>
            <p:cNvSpPr/>
            <p:nvPr/>
          </p:nvSpPr>
          <p:spPr bwMode="auto">
            <a:xfrm>
              <a:off x="3423" y="2295"/>
              <a:ext cx="2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3" name="Freeform 454"/>
            <p:cNvSpPr/>
            <p:nvPr/>
          </p:nvSpPr>
          <p:spPr bwMode="auto">
            <a:xfrm>
              <a:off x="3501" y="2295"/>
              <a:ext cx="14" cy="5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1 h 2"/>
                <a:gd name="T8" fmla="*/ 0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4" name="Freeform 455"/>
            <p:cNvSpPr/>
            <p:nvPr/>
          </p:nvSpPr>
          <p:spPr bwMode="auto">
            <a:xfrm>
              <a:off x="3062" y="2297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2"/>
                    <a:pt x="0" y="1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5" name="Freeform 456"/>
            <p:cNvSpPr/>
            <p:nvPr/>
          </p:nvSpPr>
          <p:spPr bwMode="auto">
            <a:xfrm>
              <a:off x="2880" y="2300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2" y="0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6" name="Freeform 457"/>
            <p:cNvSpPr/>
            <p:nvPr/>
          </p:nvSpPr>
          <p:spPr bwMode="auto">
            <a:xfrm>
              <a:off x="3302" y="2300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7" name="Freeform 458"/>
            <p:cNvSpPr/>
            <p:nvPr/>
          </p:nvSpPr>
          <p:spPr bwMode="auto">
            <a:xfrm>
              <a:off x="2840" y="2302"/>
              <a:ext cx="4" cy="12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3 h 5"/>
                <a:gd name="T4" fmla="*/ 0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2" y="2"/>
                    <a:pt x="0" y="4"/>
                    <a:pt x="2" y="3"/>
                  </a:cubicBezTo>
                  <a:cubicBezTo>
                    <a:pt x="1" y="5"/>
                    <a:pt x="2" y="3"/>
                    <a:pt x="0" y="5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8" name="Freeform 459"/>
            <p:cNvSpPr/>
            <p:nvPr/>
          </p:nvSpPr>
          <p:spPr bwMode="auto">
            <a:xfrm>
              <a:off x="3465" y="2302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9" name="Freeform 460"/>
            <p:cNvSpPr/>
            <p:nvPr/>
          </p:nvSpPr>
          <p:spPr bwMode="auto">
            <a:xfrm>
              <a:off x="3544" y="2302"/>
              <a:ext cx="14" cy="7"/>
            </a:xfrm>
            <a:custGeom>
              <a:avLst/>
              <a:gdLst>
                <a:gd name="T0" fmla="*/ 2 w 6"/>
                <a:gd name="T1" fmla="*/ 0 h 3"/>
                <a:gd name="T2" fmla="*/ 6 w 6"/>
                <a:gd name="T3" fmla="*/ 0 h 3"/>
                <a:gd name="T4" fmla="*/ 5 w 6"/>
                <a:gd name="T5" fmla="*/ 2 h 3"/>
                <a:gd name="T6" fmla="*/ 0 w 6"/>
                <a:gd name="T7" fmla="*/ 3 h 3"/>
                <a:gd name="T8" fmla="*/ 2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1" y="3"/>
                    <a:pt x="4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0" name="Freeform 461"/>
            <p:cNvSpPr/>
            <p:nvPr/>
          </p:nvSpPr>
          <p:spPr bwMode="auto">
            <a:xfrm>
              <a:off x="2870" y="2305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2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3" y="1"/>
                    <a:pt x="1" y="0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1" name="Freeform 462"/>
            <p:cNvSpPr/>
            <p:nvPr/>
          </p:nvSpPr>
          <p:spPr bwMode="auto">
            <a:xfrm>
              <a:off x="3387" y="2305"/>
              <a:ext cx="10" cy="9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4 w 4"/>
                <a:gd name="T5" fmla="*/ 0 h 4"/>
                <a:gd name="T6" fmla="*/ 1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2" y="2"/>
                    <a:pt x="2" y="2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2" name="Freeform 463"/>
            <p:cNvSpPr/>
            <p:nvPr/>
          </p:nvSpPr>
          <p:spPr bwMode="auto">
            <a:xfrm>
              <a:off x="3420" y="2305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3" name="Freeform 464"/>
            <p:cNvSpPr/>
            <p:nvPr/>
          </p:nvSpPr>
          <p:spPr bwMode="auto">
            <a:xfrm>
              <a:off x="2875" y="2307"/>
              <a:ext cx="17" cy="29"/>
            </a:xfrm>
            <a:custGeom>
              <a:avLst/>
              <a:gdLst>
                <a:gd name="T0" fmla="*/ 3 w 7"/>
                <a:gd name="T1" fmla="*/ 0 h 12"/>
                <a:gd name="T2" fmla="*/ 7 w 7"/>
                <a:gd name="T3" fmla="*/ 2 h 12"/>
                <a:gd name="T4" fmla="*/ 7 w 7"/>
                <a:gd name="T5" fmla="*/ 12 h 12"/>
                <a:gd name="T6" fmla="*/ 3 w 7"/>
                <a:gd name="T7" fmla="*/ 8 h 12"/>
                <a:gd name="T8" fmla="*/ 3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3" y="0"/>
                  </a:moveTo>
                  <a:cubicBezTo>
                    <a:pt x="4" y="0"/>
                    <a:pt x="5" y="1"/>
                    <a:pt x="7" y="2"/>
                  </a:cubicBezTo>
                  <a:cubicBezTo>
                    <a:pt x="7" y="5"/>
                    <a:pt x="7" y="9"/>
                    <a:pt x="7" y="12"/>
                  </a:cubicBezTo>
                  <a:cubicBezTo>
                    <a:pt x="5" y="11"/>
                    <a:pt x="4" y="10"/>
                    <a:pt x="3" y="8"/>
                  </a:cubicBezTo>
                  <a:cubicBezTo>
                    <a:pt x="0" y="6"/>
                    <a:pt x="1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4" name="Freeform 465"/>
            <p:cNvSpPr/>
            <p:nvPr/>
          </p:nvSpPr>
          <p:spPr bwMode="auto">
            <a:xfrm>
              <a:off x="3058" y="2307"/>
              <a:ext cx="9" cy="10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4 h 4"/>
                <a:gd name="T4" fmla="*/ 4 w 4"/>
                <a:gd name="T5" fmla="*/ 0 h 4"/>
                <a:gd name="T6" fmla="*/ 2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4" y="3"/>
                    <a:pt x="0" y="2"/>
                    <a:pt x="4" y="4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5" name="Freeform 466"/>
            <p:cNvSpPr/>
            <p:nvPr/>
          </p:nvSpPr>
          <p:spPr bwMode="auto">
            <a:xfrm>
              <a:off x="3318" y="2307"/>
              <a:ext cx="8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6" name="Freeform 467"/>
            <p:cNvSpPr/>
            <p:nvPr/>
          </p:nvSpPr>
          <p:spPr bwMode="auto">
            <a:xfrm>
              <a:off x="3010" y="2309"/>
              <a:ext cx="5" cy="8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7" name="Freeform 468"/>
            <p:cNvSpPr/>
            <p:nvPr/>
          </p:nvSpPr>
          <p:spPr bwMode="auto">
            <a:xfrm>
              <a:off x="3375" y="2309"/>
              <a:ext cx="10" cy="8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3 h 3"/>
                <a:gd name="T4" fmla="*/ 1 w 4"/>
                <a:gd name="T5" fmla="*/ 3 h 3"/>
                <a:gd name="T6" fmla="*/ 4 w 4"/>
                <a:gd name="T7" fmla="*/ 1 h 3"/>
                <a:gd name="T8" fmla="*/ 0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8" name="Freeform 469"/>
            <p:cNvSpPr/>
            <p:nvPr/>
          </p:nvSpPr>
          <p:spPr bwMode="auto">
            <a:xfrm>
              <a:off x="3333" y="2312"/>
              <a:ext cx="0" cy="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9" name="Freeform 470"/>
            <p:cNvSpPr/>
            <p:nvPr/>
          </p:nvSpPr>
          <p:spPr bwMode="auto">
            <a:xfrm>
              <a:off x="3465" y="2312"/>
              <a:ext cx="8" cy="5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2" y="2"/>
                    <a:pt x="3" y="0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0" name="Freeform 471"/>
            <p:cNvSpPr/>
            <p:nvPr/>
          </p:nvSpPr>
          <p:spPr bwMode="auto">
            <a:xfrm>
              <a:off x="3055" y="231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1" name="Freeform 472"/>
            <p:cNvSpPr/>
            <p:nvPr/>
          </p:nvSpPr>
          <p:spPr bwMode="auto">
            <a:xfrm>
              <a:off x="3067" y="2319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2" name="Freeform 473"/>
            <p:cNvSpPr/>
            <p:nvPr/>
          </p:nvSpPr>
          <p:spPr bwMode="auto">
            <a:xfrm>
              <a:off x="3112" y="2319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3" name="Freeform 474"/>
            <p:cNvSpPr/>
            <p:nvPr/>
          </p:nvSpPr>
          <p:spPr bwMode="auto">
            <a:xfrm>
              <a:off x="3425" y="2321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3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4" name="Freeform 475"/>
            <p:cNvSpPr/>
            <p:nvPr/>
          </p:nvSpPr>
          <p:spPr bwMode="auto">
            <a:xfrm>
              <a:off x="3129" y="232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1"/>
                    <a:pt x="2" y="2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5" name="Freeform 476"/>
            <p:cNvSpPr/>
            <p:nvPr/>
          </p:nvSpPr>
          <p:spPr bwMode="auto">
            <a:xfrm>
              <a:off x="3081" y="2324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6" name="Freeform 477"/>
            <p:cNvSpPr/>
            <p:nvPr/>
          </p:nvSpPr>
          <p:spPr bwMode="auto">
            <a:xfrm>
              <a:off x="3387" y="2324"/>
              <a:ext cx="5" cy="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0 w 2"/>
                <a:gd name="T5" fmla="*/ 3 h 3"/>
                <a:gd name="T6" fmla="*/ 1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2" y="3"/>
                    <a:pt x="2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7" name="Freeform 478"/>
            <p:cNvSpPr/>
            <p:nvPr/>
          </p:nvSpPr>
          <p:spPr bwMode="auto">
            <a:xfrm>
              <a:off x="3423" y="232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0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8" name="Freeform 479"/>
            <p:cNvSpPr/>
            <p:nvPr/>
          </p:nvSpPr>
          <p:spPr bwMode="auto">
            <a:xfrm>
              <a:off x="2866" y="2329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1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9" name="Freeform 480"/>
            <p:cNvSpPr/>
            <p:nvPr/>
          </p:nvSpPr>
          <p:spPr bwMode="auto">
            <a:xfrm>
              <a:off x="3356" y="2329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0" name="Freeform 481"/>
            <p:cNvSpPr/>
            <p:nvPr/>
          </p:nvSpPr>
          <p:spPr bwMode="auto">
            <a:xfrm>
              <a:off x="3214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0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1" name="Freeform 482"/>
            <p:cNvSpPr/>
            <p:nvPr/>
          </p:nvSpPr>
          <p:spPr bwMode="auto">
            <a:xfrm>
              <a:off x="3285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2" name="Freeform 483"/>
            <p:cNvSpPr/>
            <p:nvPr/>
          </p:nvSpPr>
          <p:spPr bwMode="auto">
            <a:xfrm>
              <a:off x="3364" y="2333"/>
              <a:ext cx="4" cy="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2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3" name="Freeform 484"/>
            <p:cNvSpPr/>
            <p:nvPr/>
          </p:nvSpPr>
          <p:spPr bwMode="auto">
            <a:xfrm>
              <a:off x="3378" y="2333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2"/>
                    <a:pt x="2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4" name="Freeform 485"/>
            <p:cNvSpPr/>
            <p:nvPr/>
          </p:nvSpPr>
          <p:spPr bwMode="auto">
            <a:xfrm>
              <a:off x="2996" y="2343"/>
              <a:ext cx="7" cy="7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2" y="2"/>
                    <a:pt x="1" y="0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5" name="Freeform 486"/>
            <p:cNvSpPr/>
            <p:nvPr/>
          </p:nvSpPr>
          <p:spPr bwMode="auto">
            <a:xfrm>
              <a:off x="2979" y="23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0" y="1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46" name="TextBox 76"/>
          <p:cNvSpPr txBox="1"/>
          <p:nvPr/>
        </p:nvSpPr>
        <p:spPr>
          <a:xfrm>
            <a:off x="7659117" y="3002081"/>
            <a:ext cx="138969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000" u="sng" dirty="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947" name="文本框 1001"/>
          <p:cNvSpPr txBox="1"/>
          <p:nvPr/>
        </p:nvSpPr>
        <p:spPr>
          <a:xfrm>
            <a:off x="7707287" y="3718254"/>
            <a:ext cx="3093755" cy="6124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3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08984" y="2176462"/>
            <a:ext cx="4424362" cy="1034292"/>
            <a:chOff x="3671888" y="1985962"/>
            <a:chExt cx="4424362" cy="1034292"/>
          </a:xfrm>
        </p:grpSpPr>
        <p:sp>
          <p:nvSpPr>
            <p:cNvPr id="3" name="椭圆 2"/>
            <p:cNvSpPr/>
            <p:nvPr/>
          </p:nvSpPr>
          <p:spPr>
            <a:xfrm>
              <a:off x="5228190" y="1985963"/>
              <a:ext cx="1034291" cy="1034291"/>
            </a:xfrm>
            <a:prstGeom prst="ellipse">
              <a:avLst/>
            </a:prstGeom>
            <a:solidFill>
              <a:srgbClr val="FF7C80"/>
            </a:solidFill>
            <a:ln w="12700">
              <a:solidFill>
                <a:srgbClr val="FF7C80"/>
              </a:solidFill>
            </a:ln>
            <a:effectLst>
              <a:outerShdw blurRad="127000" dist="50800" dir="5400000" sx="101000" sy="101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 smtClean="0">
                  <a:solidFill>
                    <a:prstClr val="white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2</a:t>
              </a:r>
              <a:endParaRPr lang="zh-CN" altLang="en-US" sz="3600" b="1" dirty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671888" y="1985963"/>
              <a:ext cx="13858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b="1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第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710363" y="1985962"/>
              <a:ext cx="13858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b="1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篇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713721" y="3461598"/>
            <a:ext cx="4814888" cy="1180909"/>
            <a:chOff x="4829175" y="1156548"/>
            <a:chExt cx="4814888" cy="1180909"/>
          </a:xfrm>
        </p:grpSpPr>
        <p:sp>
          <p:nvSpPr>
            <p:cNvPr id="7" name="文本框 6"/>
            <p:cNvSpPr txBox="1"/>
            <p:nvPr/>
          </p:nvSpPr>
          <p:spPr>
            <a:xfrm>
              <a:off x="5143500" y="1156548"/>
              <a:ext cx="3757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3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幸福起航</a:t>
              </a:r>
              <a:r>
                <a:rPr lang="en-US" altLang="zh-CN" sz="2800" spc="3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——</a:t>
              </a:r>
              <a:r>
                <a:rPr lang="zh-CN" altLang="en-US" sz="2800" spc="3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相知篇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829175" y="1752682"/>
              <a:ext cx="48148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prstClr val="white">
                      <a:lumMod val="50000"/>
                    </a:prst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Write   your  brilliant  title   Write   your  brilliant  title    </a:t>
              </a:r>
              <a:endParaRPr lang="zh-CN" altLang="en-US" sz="1600" dirty="0">
                <a:solidFill>
                  <a:prstClr val="white">
                    <a:lumMod val="50000"/>
                  </a:prst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  <a:p>
              <a:r>
                <a:rPr lang="en-US" altLang="zh-CN" sz="1600" dirty="0">
                  <a:solidFill>
                    <a:prstClr val="white">
                      <a:lumMod val="50000"/>
                    </a:prst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 </a:t>
              </a:r>
              <a:endParaRPr lang="zh-CN" altLang="en-US" sz="1600" dirty="0">
                <a:solidFill>
                  <a:prstClr val="white">
                    <a:lumMod val="50000"/>
                  </a:prst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21830" y="6188475"/>
            <a:ext cx="10998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最</a:t>
            </a:r>
            <a:r>
              <a:rPr lang="en-US" altLang="zh-CN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/</a:t>
            </a:r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美</a:t>
            </a:r>
            <a:r>
              <a:rPr lang="en-US" altLang="zh-CN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/</a:t>
            </a:r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的</a:t>
            </a:r>
            <a:r>
              <a:rPr lang="en-US" altLang="zh-CN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/</a:t>
            </a:r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晴</a:t>
            </a:r>
            <a:r>
              <a:rPr lang="en-US" altLang="zh-CN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/</a:t>
            </a:r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天</a:t>
            </a: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6"/>
          <p:cNvSpPr txBox="1"/>
          <p:nvPr/>
        </p:nvSpPr>
        <p:spPr>
          <a:xfrm>
            <a:off x="4772562" y="316810"/>
            <a:ext cx="264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</a:t>
            </a:r>
            <a:r>
              <a:rPr lang="zh-CN" altLang="en-US" sz="2400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" name="文本框 6"/>
          <p:cNvSpPr txBox="1"/>
          <p:nvPr/>
        </p:nvSpPr>
        <p:spPr>
          <a:xfrm>
            <a:off x="2144684" y="685152"/>
            <a:ext cx="9077498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983310" y="1096616"/>
            <a:ext cx="225383" cy="0"/>
          </a:xfrm>
          <a:prstGeom prst="line">
            <a:avLst/>
          </a:prstGeom>
          <a:noFill/>
          <a:ln w="22225" cap="rnd" cmpd="sng" algn="ctr">
            <a:solidFill>
              <a:srgbClr val="F45474"/>
            </a:solidFill>
            <a:prstDash val="solid"/>
            <a:miter lim="800000"/>
          </a:ln>
          <a:effectLst/>
        </p:spPr>
      </p:cxnSp>
      <p:sp>
        <p:nvSpPr>
          <p:cNvPr id="28" name="Freeform 6"/>
          <p:cNvSpPr/>
          <p:nvPr/>
        </p:nvSpPr>
        <p:spPr bwMode="auto">
          <a:xfrm>
            <a:off x="5202352" y="1889432"/>
            <a:ext cx="1662557" cy="1666504"/>
          </a:xfrm>
          <a:custGeom>
            <a:avLst/>
            <a:gdLst>
              <a:gd name="T0" fmla="*/ 362 w 725"/>
              <a:gd name="T1" fmla="*/ 0 h 725"/>
              <a:gd name="T2" fmla="*/ 0 w 725"/>
              <a:gd name="T3" fmla="*/ 363 h 725"/>
              <a:gd name="T4" fmla="*/ 362 w 725"/>
              <a:gd name="T5" fmla="*/ 725 h 725"/>
              <a:gd name="T6" fmla="*/ 725 w 725"/>
              <a:gd name="T7" fmla="*/ 363 h 725"/>
              <a:gd name="T8" fmla="*/ 362 w 725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5">
                <a:moveTo>
                  <a:pt x="362" y="0"/>
                </a:moveTo>
                <a:cubicBezTo>
                  <a:pt x="162" y="0"/>
                  <a:pt x="0" y="162"/>
                  <a:pt x="0" y="363"/>
                </a:cubicBezTo>
                <a:cubicBezTo>
                  <a:pt x="200" y="363"/>
                  <a:pt x="362" y="525"/>
                  <a:pt x="362" y="725"/>
                </a:cubicBezTo>
                <a:cubicBezTo>
                  <a:pt x="563" y="725"/>
                  <a:pt x="725" y="563"/>
                  <a:pt x="725" y="363"/>
                </a:cubicBezTo>
                <a:cubicBezTo>
                  <a:pt x="725" y="162"/>
                  <a:pt x="563" y="0"/>
                  <a:pt x="362" y="0"/>
                </a:cubicBezTo>
                <a:close/>
              </a:path>
            </a:pathLst>
          </a:custGeom>
          <a:solidFill>
            <a:srgbClr val="F45474"/>
          </a:solidFill>
          <a:ln w="254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Freeform 7"/>
          <p:cNvSpPr/>
          <p:nvPr/>
        </p:nvSpPr>
        <p:spPr bwMode="auto">
          <a:xfrm>
            <a:off x="6189636" y="2882471"/>
            <a:ext cx="1664845" cy="1666504"/>
          </a:xfrm>
          <a:custGeom>
            <a:avLst/>
            <a:gdLst>
              <a:gd name="T0" fmla="*/ 363 w 726"/>
              <a:gd name="T1" fmla="*/ 0 h 725"/>
              <a:gd name="T2" fmla="*/ 0 w 726"/>
              <a:gd name="T3" fmla="*/ 362 h 725"/>
              <a:gd name="T4" fmla="*/ 363 w 726"/>
              <a:gd name="T5" fmla="*/ 725 h 725"/>
              <a:gd name="T6" fmla="*/ 726 w 726"/>
              <a:gd name="T7" fmla="*/ 362 h 725"/>
              <a:gd name="T8" fmla="*/ 363 w 726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6" h="725">
                <a:moveTo>
                  <a:pt x="363" y="0"/>
                </a:moveTo>
                <a:cubicBezTo>
                  <a:pt x="363" y="200"/>
                  <a:pt x="201" y="362"/>
                  <a:pt x="0" y="362"/>
                </a:cubicBezTo>
                <a:cubicBezTo>
                  <a:pt x="0" y="562"/>
                  <a:pt x="163" y="725"/>
                  <a:pt x="363" y="725"/>
                </a:cubicBezTo>
                <a:cubicBezTo>
                  <a:pt x="563" y="725"/>
                  <a:pt x="726" y="562"/>
                  <a:pt x="726" y="362"/>
                </a:cubicBezTo>
                <a:cubicBezTo>
                  <a:pt x="726" y="162"/>
                  <a:pt x="563" y="0"/>
                  <a:pt x="363" y="0"/>
                </a:cubicBezTo>
                <a:close/>
              </a:path>
            </a:pathLst>
          </a:custGeom>
          <a:solidFill>
            <a:srgbClr val="F45474"/>
          </a:solidFill>
          <a:ln w="254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Freeform 8"/>
          <p:cNvSpPr/>
          <p:nvPr/>
        </p:nvSpPr>
        <p:spPr bwMode="auto">
          <a:xfrm>
            <a:off x="4210980" y="2882471"/>
            <a:ext cx="1662557" cy="1666504"/>
          </a:xfrm>
          <a:custGeom>
            <a:avLst/>
            <a:gdLst>
              <a:gd name="T0" fmla="*/ 363 w 725"/>
              <a:gd name="T1" fmla="*/ 0 h 725"/>
              <a:gd name="T2" fmla="*/ 0 w 725"/>
              <a:gd name="T3" fmla="*/ 362 h 725"/>
              <a:gd name="T4" fmla="*/ 363 w 725"/>
              <a:gd name="T5" fmla="*/ 725 h 725"/>
              <a:gd name="T6" fmla="*/ 725 w 725"/>
              <a:gd name="T7" fmla="*/ 362 h 725"/>
              <a:gd name="T8" fmla="*/ 363 w 725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5">
                <a:moveTo>
                  <a:pt x="363" y="0"/>
                </a:moveTo>
                <a:cubicBezTo>
                  <a:pt x="162" y="0"/>
                  <a:pt x="0" y="162"/>
                  <a:pt x="0" y="362"/>
                </a:cubicBezTo>
                <a:cubicBezTo>
                  <a:pt x="0" y="562"/>
                  <a:pt x="162" y="725"/>
                  <a:pt x="363" y="725"/>
                </a:cubicBezTo>
                <a:cubicBezTo>
                  <a:pt x="363" y="525"/>
                  <a:pt x="525" y="362"/>
                  <a:pt x="725" y="362"/>
                </a:cubicBezTo>
                <a:cubicBezTo>
                  <a:pt x="725" y="162"/>
                  <a:pt x="563" y="0"/>
                  <a:pt x="363" y="0"/>
                </a:cubicBezTo>
                <a:close/>
              </a:path>
            </a:pathLst>
          </a:custGeom>
          <a:solidFill>
            <a:srgbClr val="F45474"/>
          </a:solidFill>
          <a:ln w="254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9"/>
          <p:cNvSpPr/>
          <p:nvPr/>
        </p:nvSpPr>
        <p:spPr bwMode="auto">
          <a:xfrm>
            <a:off x="5202352" y="3873220"/>
            <a:ext cx="1662557" cy="1668792"/>
          </a:xfrm>
          <a:custGeom>
            <a:avLst/>
            <a:gdLst>
              <a:gd name="T0" fmla="*/ 362 w 725"/>
              <a:gd name="T1" fmla="*/ 0 h 726"/>
              <a:gd name="T2" fmla="*/ 0 w 725"/>
              <a:gd name="T3" fmla="*/ 363 h 726"/>
              <a:gd name="T4" fmla="*/ 362 w 725"/>
              <a:gd name="T5" fmla="*/ 726 h 726"/>
              <a:gd name="T6" fmla="*/ 725 w 725"/>
              <a:gd name="T7" fmla="*/ 363 h 726"/>
              <a:gd name="T8" fmla="*/ 362 w 725"/>
              <a:gd name="T9" fmla="*/ 0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6">
                <a:moveTo>
                  <a:pt x="362" y="0"/>
                </a:moveTo>
                <a:cubicBezTo>
                  <a:pt x="162" y="0"/>
                  <a:pt x="0" y="163"/>
                  <a:pt x="0" y="363"/>
                </a:cubicBezTo>
                <a:cubicBezTo>
                  <a:pt x="0" y="563"/>
                  <a:pt x="162" y="726"/>
                  <a:pt x="362" y="726"/>
                </a:cubicBezTo>
                <a:cubicBezTo>
                  <a:pt x="563" y="726"/>
                  <a:pt x="725" y="563"/>
                  <a:pt x="725" y="363"/>
                </a:cubicBezTo>
                <a:cubicBezTo>
                  <a:pt x="525" y="363"/>
                  <a:pt x="362" y="200"/>
                  <a:pt x="362" y="0"/>
                </a:cubicBezTo>
                <a:close/>
              </a:path>
            </a:pathLst>
          </a:custGeom>
          <a:solidFill>
            <a:srgbClr val="F45474"/>
          </a:solidFill>
          <a:ln w="254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055982" y="3091392"/>
            <a:ext cx="771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01</a:t>
            </a:r>
          </a:p>
        </p:txBody>
      </p:sp>
      <p:sp>
        <p:nvSpPr>
          <p:cNvPr id="33" name="矩形 32"/>
          <p:cNvSpPr/>
          <p:nvPr/>
        </p:nvSpPr>
        <p:spPr>
          <a:xfrm>
            <a:off x="4361989" y="3715723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200" dirty="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928436" y="2711006"/>
            <a:ext cx="771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02</a:t>
            </a:r>
          </a:p>
        </p:txBody>
      </p:sp>
      <p:sp>
        <p:nvSpPr>
          <p:cNvPr id="35" name="矩形 34"/>
          <p:cNvSpPr/>
          <p:nvPr/>
        </p:nvSpPr>
        <p:spPr>
          <a:xfrm>
            <a:off x="5692333" y="2243152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200" dirty="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365336" y="3715723"/>
            <a:ext cx="771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03</a:t>
            </a:r>
          </a:p>
        </p:txBody>
      </p:sp>
      <p:sp>
        <p:nvSpPr>
          <p:cNvPr id="37" name="矩形 36"/>
          <p:cNvSpPr/>
          <p:nvPr/>
        </p:nvSpPr>
        <p:spPr>
          <a:xfrm>
            <a:off x="6914637" y="3351261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200" dirty="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329092" y="4054847"/>
            <a:ext cx="771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04</a:t>
            </a:r>
          </a:p>
        </p:txBody>
      </p:sp>
      <p:sp>
        <p:nvSpPr>
          <p:cNvPr id="39" name="矩形 38"/>
          <p:cNvSpPr/>
          <p:nvPr/>
        </p:nvSpPr>
        <p:spPr>
          <a:xfrm>
            <a:off x="5692331" y="4882803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200" dirty="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40" name="TextBox 76"/>
          <p:cNvSpPr txBox="1"/>
          <p:nvPr/>
        </p:nvSpPr>
        <p:spPr>
          <a:xfrm>
            <a:off x="8287949" y="4482108"/>
            <a:ext cx="1733671" cy="461665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4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41" name="文本框 21"/>
          <p:cNvSpPr txBox="1"/>
          <p:nvPr/>
        </p:nvSpPr>
        <p:spPr>
          <a:xfrm>
            <a:off x="8067512" y="4943772"/>
            <a:ext cx="2174544" cy="5324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76"/>
          <p:cNvSpPr txBox="1"/>
          <p:nvPr/>
        </p:nvSpPr>
        <p:spPr>
          <a:xfrm>
            <a:off x="2037970" y="4482108"/>
            <a:ext cx="1733671" cy="461665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4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43" name="文本框 24"/>
          <p:cNvSpPr txBox="1"/>
          <p:nvPr/>
        </p:nvSpPr>
        <p:spPr>
          <a:xfrm>
            <a:off x="1817533" y="4943772"/>
            <a:ext cx="2174544" cy="5324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76"/>
          <p:cNvSpPr txBox="1"/>
          <p:nvPr/>
        </p:nvSpPr>
        <p:spPr>
          <a:xfrm>
            <a:off x="8287949" y="2137084"/>
            <a:ext cx="1733671" cy="461665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4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45" name="文本框 27"/>
          <p:cNvSpPr txBox="1"/>
          <p:nvPr/>
        </p:nvSpPr>
        <p:spPr>
          <a:xfrm>
            <a:off x="8067512" y="2598748"/>
            <a:ext cx="2174544" cy="5324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76"/>
          <p:cNvSpPr txBox="1"/>
          <p:nvPr/>
        </p:nvSpPr>
        <p:spPr>
          <a:xfrm>
            <a:off x="2037970" y="2137084"/>
            <a:ext cx="1733671" cy="461665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4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47" name="文本框 31"/>
          <p:cNvSpPr txBox="1"/>
          <p:nvPr/>
        </p:nvSpPr>
        <p:spPr>
          <a:xfrm>
            <a:off x="1817533" y="2598748"/>
            <a:ext cx="2174544" cy="5324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73105"/>
  <p:tag name="MH_LIBRARY" val="GRAPHIC"/>
  <p:tag name="MH_TYPE" val="Other"/>
  <p:tag name="MH_ORDER" val="12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1873</Words>
  <Application>Microsoft Office PowerPoint</Application>
  <PresentationFormat>宽屏</PresentationFormat>
  <Paragraphs>224</Paragraphs>
  <Slides>26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等线</vt:lpstr>
      <vt:lpstr>等线 Light</vt:lpstr>
      <vt:lpstr>宋体</vt:lpstr>
      <vt:lpstr>微软雅黑</vt:lpstr>
      <vt:lpstr>叶根友毛笔行书</vt:lpstr>
      <vt:lpstr>字魂59号-创粗黑</vt:lpstr>
      <vt:lpstr>Arial</vt:lpstr>
      <vt:lpstr>Calibri</vt:lpstr>
      <vt:lpstr>Impact</vt:lpstr>
      <vt:lpstr>Segoe UI Light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2022-03-04T03:30:42Z</dcterms:created>
  <dcterms:modified xsi:type="dcterms:W3CDTF">2023-01-10T05:16:34Z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080811F813914F178763444873BA7683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