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F7EFE-CFD8-4D6A-8443-F7D28B6A2C3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7C1BF-08E9-45DF-862F-DEB4122A7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C1BF-08E9-45DF-862F-DEB4122A71A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DE0A-C542-4F11-AE7C-0504BC51810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50EF8-8686-44A9-A50B-833C730C51D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78B02-D988-4178-AFE4-F5ECF1F5F64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2FF4F-5DBB-4A79-A803-D8229D024BE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A2DFF-B322-42F8-9BC6-2169C064D35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4C2C-C877-4AD7-9985-ED91063EA2A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77034-93A8-4251-936A-2405741AAD1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F87AE-59C4-4F42-8B1D-76E2925FC16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80B92-3E8E-485E-A9A7-D3A62D9044C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AC657-90CE-4BE1-9FB6-0E9AF565C7B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F5F659-92BC-475F-949D-F9F7727310A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23728" y="1628800"/>
            <a:ext cx="469872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dirty="0" smtClean="0">
                <a:solidFill>
                  <a:schemeClr val="accent1">
                    <a:lumMod val="25000"/>
                  </a:schemeClr>
                </a:solidFill>
                <a:latin typeface="汉仪大黑简" pitchFamily="49" charset="-122"/>
                <a:ea typeface="汉仪大黑简" pitchFamily="49" charset="-122"/>
              </a:rPr>
              <a:t>点 和 线</a:t>
            </a:r>
            <a:endParaRPr lang="zh-CN" altLang="en-US" sz="8800" dirty="0">
              <a:solidFill>
                <a:schemeClr val="accent1">
                  <a:lumMod val="25000"/>
                </a:schemeClr>
              </a:solidFill>
              <a:latin typeface="汉仪大黑简" pitchFamily="49" charset="-122"/>
              <a:ea typeface="汉仪大黑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22539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accent1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84438" y="3789363"/>
            <a:ext cx="64389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用表示任两点的两个大写字母</a:t>
            </a:r>
            <a:r>
              <a:rPr lang="en-US" sz="3200" b="1" dirty="0">
                <a:solidFill>
                  <a:srgbClr val="000000"/>
                </a:solidFill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</a:rPr>
              <a:t>没有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次序</a:t>
            </a:r>
            <a:r>
              <a:rPr lang="en-US" sz="3200" b="1" dirty="0">
                <a:solidFill>
                  <a:srgbClr val="000000"/>
                </a:solidFill>
              </a:rPr>
              <a:t>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</a:rPr>
              <a:t>例如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</a:rPr>
              <a:t>直线</a:t>
            </a:r>
            <a:r>
              <a:rPr lang="en-US" sz="3200" b="1" dirty="0">
                <a:solidFill>
                  <a:srgbClr val="000000"/>
                </a:solidFill>
              </a:rPr>
              <a:t>AB</a:t>
            </a:r>
            <a:r>
              <a:rPr lang="zh-CN" altLang="en-US" sz="3200" b="1" dirty="0">
                <a:solidFill>
                  <a:srgbClr val="000000"/>
                </a:solidFill>
              </a:rPr>
              <a:t>、直线</a:t>
            </a:r>
            <a:r>
              <a:rPr lang="en-US" sz="3200" b="1" dirty="0">
                <a:solidFill>
                  <a:srgbClr val="000000"/>
                </a:solidFill>
              </a:rPr>
              <a:t>BA.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68538" y="5445125"/>
            <a:ext cx="523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</a:rPr>
              <a:t>用一个小写字母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例如直线</a:t>
            </a:r>
            <a:r>
              <a:rPr lang="en-US" sz="3200" b="1" dirty="0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18436" name="WordArt 4"/>
          <p:cNvSpPr>
            <a:spLocks noChangeArrowheads="1" noChangeShapeType="1"/>
          </p:cNvSpPr>
          <p:nvPr/>
        </p:nvSpPr>
        <p:spPr bwMode="auto">
          <a:xfrm>
            <a:off x="539750" y="2205038"/>
            <a:ext cx="2441575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直线的表示</a:t>
            </a:r>
            <a:r>
              <a:rPr lang="en-US" altLang="zh-CN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:</a:t>
            </a:r>
            <a:endParaRPr lang="zh-CN" alt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00563" y="2876550"/>
            <a:ext cx="3095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35600" y="23002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23850" y="3860800"/>
            <a:ext cx="165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方法一 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3850" y="5373688"/>
            <a:ext cx="1543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方法二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</a:p>
        </p:txBody>
      </p:sp>
      <p:grpSp>
        <p:nvGrpSpPr>
          <p:cNvPr id="18441" name="Group 9"/>
          <p:cNvGrpSpPr/>
          <p:nvPr/>
        </p:nvGrpSpPr>
        <p:grpSpPr bwMode="auto">
          <a:xfrm>
            <a:off x="4813300" y="1404938"/>
            <a:ext cx="2001838" cy="688975"/>
            <a:chOff x="0" y="0"/>
            <a:chExt cx="1261" cy="434"/>
          </a:xfrm>
        </p:grpSpPr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160" y="428"/>
              <a:ext cx="9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0" y="20"/>
              <a:ext cx="307" cy="3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949" y="0"/>
              <a:ext cx="31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166" y="337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1112" y="343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588125" y="2084388"/>
            <a:ext cx="1439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635375" y="2076450"/>
            <a:ext cx="1439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11188" y="549275"/>
            <a:ext cx="79930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把线段向两方无限延伸所形成的图形叫做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101725" y="1014413"/>
            <a:ext cx="208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0066"/>
                </a:solidFill>
              </a:rPr>
              <a:t>直线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nimBg="1"/>
      <p:bldP spid="18437" grpId="0" animBg="1"/>
      <p:bldP spid="18438" grpId="0" autoUpdateAnimBg="0"/>
      <p:bldP spid="18439" grpId="0" autoUpdateAnimBg="0"/>
      <p:bldP spid="18440" grpId="0" autoUpdateAnimBg="0"/>
      <p:bldP spid="18447" grpId="0" animBg="1"/>
      <p:bldP spid="18448" grpId="0" animBg="1"/>
      <p:bldP spid="18449" grpId="0" autoUpdateAnimBg="0"/>
      <p:bldP spid="184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1676400" cy="990600"/>
          </a:xfrm>
        </p:spPr>
        <p:txBody>
          <a:bodyPr/>
          <a:lstStyle/>
          <a:p>
            <a:r>
              <a:rPr lang="zh-CN" altLang="en-US" b="1" dirty="0">
                <a:solidFill>
                  <a:srgbClr val="0066FF"/>
                </a:solidFill>
                <a:ea typeface="方正舒体" panose="02010601030101010101" pitchFamily="2" charset="-122"/>
              </a:rPr>
              <a:t>小结：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66FF"/>
                </a:solidFill>
                <a:latin typeface="宋体" panose="02010600030101010101" pitchFamily="2" charset="-122"/>
              </a:rPr>
              <a:t>、射线是直线的一部分，线段是直线上的有限部分，它们 都有无数个点；直线是线段向两端无限延伸，射线是由线段向一方延伸</a:t>
            </a:r>
            <a:r>
              <a:rPr kumimoji="1" lang="en-US" altLang="zh-CN" sz="2400" b="1" dirty="0">
                <a:solidFill>
                  <a:srgbClr val="0066FF"/>
                </a:solidFill>
                <a:latin typeface="宋体" panose="02010600030101010101" pitchFamily="2" charset="-122"/>
              </a:rPr>
              <a:t>.</a:t>
            </a:r>
            <a:endParaRPr kumimoji="1" lang="en-US" altLang="zh-CN" sz="2400" b="1" dirty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25" name="Picture 5" descr="http://ced.xxei.edu.cn/RESOURCE/XX/XXSX/SXBL/BL000004/_OLE83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23850" y="2349500"/>
            <a:ext cx="8820150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71550" y="573405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 smtClean="0">
                <a:solidFill>
                  <a:srgbClr val="0066FF"/>
                </a:solidFill>
                <a:latin typeface="宋体" panose="02010600030101010101" pitchFamily="2" charset="-122"/>
              </a:rPr>
              <a:t>、两</a:t>
            </a:r>
            <a:r>
              <a:rPr kumimoji="1" lang="zh-CN" altLang="en-US" sz="2400" b="1" dirty="0">
                <a:solidFill>
                  <a:srgbClr val="0066FF"/>
                </a:solidFill>
                <a:latin typeface="宋体" panose="02010600030101010101" pitchFamily="2" charset="-122"/>
              </a:rPr>
              <a:t>点确定一条直线 。</a:t>
            </a:r>
            <a:r>
              <a:rPr kumimoji="1" lang="zh-CN" altLang="en-US" sz="2400" dirty="0">
                <a:solidFill>
                  <a:srgbClr val="80808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47813" y="1844675"/>
            <a:ext cx="4535487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just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800" b="1" dirty="0">
                <a:solidFill>
                  <a:srgbClr val="66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800" b="1" dirty="0">
                <a:solidFill>
                  <a:srgbClr val="0066FF"/>
                </a:solidFill>
                <a:latin typeface="宋体" panose="02010600030101010101" pitchFamily="2" charset="-122"/>
              </a:rPr>
              <a:t>生活中，有哪些物体可以近似地看作射线、直线？</a:t>
            </a:r>
            <a:r>
              <a:rPr lang="zh-CN" altLang="en-US" sz="2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539552" y="980728"/>
            <a:ext cx="2286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</a:rPr>
              <a:t>想一想</a:t>
            </a:r>
          </a:p>
        </p:txBody>
      </p:sp>
      <p:sp>
        <p:nvSpPr>
          <p:cNvPr id="19460" name="WordArt 4"/>
          <p:cNvSpPr>
            <a:spLocks noChangeArrowheads="1" noChangeShapeType="1"/>
          </p:cNvSpPr>
          <p:nvPr/>
        </p:nvSpPr>
        <p:spPr bwMode="auto">
          <a:xfrm rot="20897157">
            <a:off x="3276600" y="4508500"/>
            <a:ext cx="3773488" cy="1724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59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102843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与同伴进行交流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200211051295_2358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579" name="Group 3"/>
          <p:cNvGrpSpPr/>
          <p:nvPr/>
        </p:nvGrpSpPr>
        <p:grpSpPr bwMode="auto">
          <a:xfrm>
            <a:off x="1116013" y="0"/>
            <a:ext cx="1436687" cy="5729288"/>
            <a:chOff x="703" y="0"/>
            <a:chExt cx="905" cy="3609"/>
          </a:xfrm>
        </p:grpSpPr>
        <p:sp>
          <p:nvSpPr>
            <p:cNvPr id="24580" name="Oval 4"/>
            <p:cNvSpPr>
              <a:spLocks noChangeAspect="1" noChangeArrowheads="1"/>
            </p:cNvSpPr>
            <p:nvPr/>
          </p:nvSpPr>
          <p:spPr bwMode="auto">
            <a:xfrm>
              <a:off x="1474" y="0"/>
              <a:ext cx="134" cy="13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47625">
                  <a:solidFill>
                    <a:srgbClr val="FFFF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4581" name="Oval 5"/>
            <p:cNvSpPr>
              <a:spLocks noChangeAspect="1" noChangeArrowheads="1"/>
            </p:cNvSpPr>
            <p:nvPr/>
          </p:nvSpPr>
          <p:spPr bwMode="auto">
            <a:xfrm>
              <a:off x="703" y="3475"/>
              <a:ext cx="134" cy="13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47625">
                  <a:solidFill>
                    <a:srgbClr val="FFFF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1258888" y="188913"/>
            <a:ext cx="1152525" cy="532765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虎门大桥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603" name="Group 3"/>
          <p:cNvGrpSpPr/>
          <p:nvPr/>
        </p:nvGrpSpPr>
        <p:grpSpPr bwMode="auto">
          <a:xfrm>
            <a:off x="1476375" y="1916113"/>
            <a:ext cx="355600" cy="4678362"/>
            <a:chOff x="930" y="1207"/>
            <a:chExt cx="224" cy="2947"/>
          </a:xfrm>
        </p:grpSpPr>
        <p:sp>
          <p:nvSpPr>
            <p:cNvPr id="25604" name="Oval 4"/>
            <p:cNvSpPr>
              <a:spLocks noChangeAspect="1" noChangeArrowheads="1"/>
            </p:cNvSpPr>
            <p:nvPr/>
          </p:nvSpPr>
          <p:spPr bwMode="auto">
            <a:xfrm>
              <a:off x="1020" y="1207"/>
              <a:ext cx="134" cy="13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47625">
                  <a:solidFill>
                    <a:srgbClr val="FFFF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5605" name="Oval 5"/>
            <p:cNvSpPr>
              <a:spLocks noChangeAspect="1" noChangeArrowheads="1"/>
            </p:cNvSpPr>
            <p:nvPr/>
          </p:nvSpPr>
          <p:spPr bwMode="auto">
            <a:xfrm>
              <a:off x="930" y="4020"/>
              <a:ext cx="134" cy="13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47625">
                  <a:solidFill>
                    <a:srgbClr val="FFFF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1547813" y="2133600"/>
            <a:ext cx="144462" cy="424815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07" name="Oval 7"/>
          <p:cNvSpPr>
            <a:spLocks noChangeAspect="1" noChangeArrowheads="1"/>
          </p:cNvSpPr>
          <p:nvPr/>
        </p:nvSpPr>
        <p:spPr bwMode="auto">
          <a:xfrm>
            <a:off x="6659563" y="476250"/>
            <a:ext cx="212725" cy="2127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47625">
                <a:solidFill>
                  <a:srgbClr val="FFFF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5608" name="Oval 8"/>
          <p:cNvSpPr>
            <a:spLocks noChangeAspect="1" noChangeArrowheads="1"/>
          </p:cNvSpPr>
          <p:nvPr/>
        </p:nvSpPr>
        <p:spPr bwMode="auto">
          <a:xfrm>
            <a:off x="6659563" y="1916113"/>
            <a:ext cx="212725" cy="21272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47625">
                <a:solidFill>
                  <a:srgbClr val="FFFF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732588" y="692150"/>
            <a:ext cx="0" cy="1223963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0" y="1628775"/>
            <a:ext cx="9144000" cy="403225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 animBg="1"/>
      <p:bldP spid="25608" grpId="0" animBg="1"/>
      <p:bldP spid="25609" grpId="0" animBg="1"/>
      <p:bldP spid="256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LDX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627" name="Group 3"/>
          <p:cNvGrpSpPr/>
          <p:nvPr/>
        </p:nvGrpSpPr>
        <p:grpSpPr bwMode="auto">
          <a:xfrm>
            <a:off x="2868613" y="2924175"/>
            <a:ext cx="136525" cy="2309813"/>
            <a:chOff x="1807" y="1842"/>
            <a:chExt cx="86" cy="1455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1848" y="1872"/>
              <a:ext cx="0" cy="1392"/>
            </a:xfrm>
            <a:prstGeom prst="line">
              <a:avLst/>
            </a:prstGeom>
            <a:noFill/>
            <a:ln w="603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6629" name="Oval 5"/>
            <p:cNvSpPr>
              <a:spLocks noChangeAspect="1" noChangeArrowheads="1"/>
            </p:cNvSpPr>
            <p:nvPr/>
          </p:nvSpPr>
          <p:spPr bwMode="auto">
            <a:xfrm>
              <a:off x="1811" y="1842"/>
              <a:ext cx="82" cy="82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6630" name="Oval 6"/>
            <p:cNvSpPr>
              <a:spLocks noChangeAspect="1" noChangeArrowheads="1"/>
            </p:cNvSpPr>
            <p:nvPr/>
          </p:nvSpPr>
          <p:spPr bwMode="auto">
            <a:xfrm>
              <a:off x="1807" y="3215"/>
              <a:ext cx="82" cy="82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631" name="Line 7"/>
          <p:cNvSpPr>
            <a:spLocks noChangeShapeType="1"/>
          </p:cNvSpPr>
          <p:nvPr/>
        </p:nvSpPr>
        <p:spPr bwMode="auto">
          <a:xfrm rot="21420000" flipV="1">
            <a:off x="5410200" y="4876800"/>
            <a:ext cx="0" cy="1981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/>
          <p:nvPr/>
        </p:nvGraphicFramePr>
        <p:xfrm>
          <a:off x="1258888" y="3860800"/>
          <a:ext cx="7091362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3" imgW="1228725" imgH="304800" progId="Paint.Picture">
                  <p:embed/>
                </p:oleObj>
              </mc:Choice>
              <mc:Fallback>
                <p:oleObj r:id="rId3" imgW="1228725" imgH="304800" progId="Paint.Picture">
                  <p:embed/>
                  <p:pic>
                    <p:nvPicPr>
                      <p:cNvPr id="0" name="图片 103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60800"/>
                        <a:ext cx="7091362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371600" y="4114800"/>
            <a:ext cx="6934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796" name="Object 4"/>
          <p:cNvGraphicFramePr/>
          <p:nvPr/>
        </p:nvGraphicFramePr>
        <p:xfrm>
          <a:off x="1295400" y="41148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5" imgW="161925" imgH="76200" progId="Paint.Picture">
                  <p:embed/>
                </p:oleObj>
              </mc:Choice>
              <mc:Fallback>
                <p:oleObj r:id="rId5" imgW="161925" imgH="76200" progId="Paint.Picture">
                  <p:embed/>
                  <p:pic>
                    <p:nvPicPr>
                      <p:cNvPr id="0" name="图片 103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/>
          <p:nvPr/>
        </p:nvGraphicFramePr>
        <p:xfrm>
          <a:off x="2057400" y="41148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7" imgW="161925" imgH="76200" progId="Paint.Picture">
                  <p:embed/>
                </p:oleObj>
              </mc:Choice>
              <mc:Fallback>
                <p:oleObj r:id="rId7" imgW="161925" imgH="76200" progId="Paint.Picture">
                  <p:embed/>
                  <p:pic>
                    <p:nvPicPr>
                      <p:cNvPr id="0" name="图片 103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/>
          <p:nvPr/>
        </p:nvGraphicFramePr>
        <p:xfrm>
          <a:off x="2819400" y="41148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8" imgW="161925" imgH="76200" progId="Paint.Picture">
                  <p:embed/>
                </p:oleObj>
              </mc:Choice>
              <mc:Fallback>
                <p:oleObj r:id="rId8" imgW="161925" imgH="76200" progId="Paint.Picture">
                  <p:embed/>
                  <p:pic>
                    <p:nvPicPr>
                      <p:cNvPr id="0" name="图片 103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/>
          <p:nvPr/>
        </p:nvGraphicFramePr>
        <p:xfrm>
          <a:off x="3581400" y="41148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9" imgW="161925" imgH="76200" progId="Paint.Picture">
                  <p:embed/>
                </p:oleObj>
              </mc:Choice>
              <mc:Fallback>
                <p:oleObj r:id="rId9" imgW="161925" imgH="76200" progId="Paint.Picture">
                  <p:embed/>
                  <p:pic>
                    <p:nvPicPr>
                      <p:cNvPr id="0" name="图片 103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14800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/>
          <p:nvPr/>
        </p:nvGraphicFramePr>
        <p:xfrm>
          <a:off x="4343400" y="41148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10" imgW="161925" imgH="76200" progId="Paint.Picture">
                  <p:embed/>
                </p:oleObj>
              </mc:Choice>
              <mc:Fallback>
                <p:oleObj r:id="rId10" imgW="161925" imgH="76200" progId="Paint.Picture">
                  <p:embed/>
                  <p:pic>
                    <p:nvPicPr>
                      <p:cNvPr id="0" name="图片 103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/>
          <p:nvPr/>
        </p:nvGraphicFramePr>
        <p:xfrm>
          <a:off x="5105400" y="4114800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11" imgW="161925" imgH="76200" progId="Paint.Picture">
                  <p:embed/>
                </p:oleObj>
              </mc:Choice>
              <mc:Fallback>
                <p:oleObj r:id="rId11" imgW="161925" imgH="76200" progId="Paint.Picture">
                  <p:embed/>
                  <p:pic>
                    <p:nvPicPr>
                      <p:cNvPr id="0" name="图片 103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14800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295400" y="1143000"/>
            <a:ext cx="673298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、建筑工人在砌墙时会在墙的两头分别固定两枚钉子，然后在钉子之间拉一条绳子，定出一条直的参照线，这样砌出的墙就是直的。</a:t>
            </a: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850" y="260350"/>
            <a:ext cx="81057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①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请同学们画一点</a:t>
            </a: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，过点</a:t>
            </a: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画直线，可以画几条？</a:t>
            </a:r>
            <a:b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</a:b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②在点</a:t>
            </a: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的旁边再画一点</a:t>
            </a: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，经过</a:t>
            </a: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40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两点可以画几条直线？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9388" y="4941888"/>
            <a:ext cx="89646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基本事实：经过一点有无数条直线。</a:t>
            </a:r>
            <a:b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经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过两点有一条直线，并且只有  一条直线。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3850" y="3141663"/>
            <a:ext cx="708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想一想：</a:t>
            </a:r>
            <a:r>
              <a:rPr kumimoji="1"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要在墙上定牢一根木条，至少要钉几颗钉子，为什么？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  <p:bldP spid="2867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5281613" y="3522663"/>
            <a:ext cx="33528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653213" y="3065463"/>
            <a:ext cx="666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6805613" y="2074863"/>
            <a:ext cx="0" cy="31242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6043613" y="2151063"/>
            <a:ext cx="1371600" cy="29718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5738813" y="2303463"/>
            <a:ext cx="1905000" cy="26670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5434013" y="2532063"/>
            <a:ext cx="2590800" cy="2057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5129213" y="2913063"/>
            <a:ext cx="3124200" cy="1295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 flipV="1">
            <a:off x="5307013" y="3068638"/>
            <a:ext cx="3216275" cy="9271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 flipV="1">
            <a:off x="5643563" y="2486025"/>
            <a:ext cx="2692400" cy="2366963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 flipV="1">
            <a:off x="6272213" y="1998663"/>
            <a:ext cx="1087437" cy="309403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386013" y="3294063"/>
            <a:ext cx="666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922713" y="4132263"/>
            <a:ext cx="793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Ｂ</a:t>
            </a: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1547813" y="3141663"/>
            <a:ext cx="3352800" cy="19050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042988" y="871538"/>
            <a:ext cx="76200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）过一点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可以画几条直线？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）过两点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可以画几条直线？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271588" y="3175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点通常用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2892425" y="284163"/>
            <a:ext cx="232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大写英文字母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619250" y="5876925"/>
            <a:ext cx="569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333399"/>
                </a:solidFill>
                <a:latin typeface="Times New Roman" panose="02020603050405020304" pitchFamily="18" charset="0"/>
              </a:rPr>
              <a:t>经过两点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有一条直线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并且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只有</a:t>
            </a:r>
            <a:r>
              <a:rPr lang="zh-CN" altLang="en-US" sz="2400" b="1">
                <a:solidFill>
                  <a:srgbClr val="333399"/>
                </a:solidFill>
                <a:latin typeface="Times New Roman" panose="02020603050405020304" pitchFamily="18" charset="0"/>
              </a:rPr>
              <a:t>一条直线。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1770420" y="5122863"/>
            <a:ext cx="2936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一句话概括：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79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79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79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utoUpdateAnimBg="0"/>
      <p:bldP spid="32781" grpId="0" autoUpdateAnimBg="0"/>
      <p:bldP spid="32782" grpId="0" animBg="1"/>
      <p:bldP spid="32785" grpId="0" autoUpdateAnimBg="0"/>
      <p:bldP spid="32786" grpId="0" autoUpdateAnimBg="0"/>
      <p:bldP spid="3278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600200" cy="99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6666FF"/>
                </a:solidFill>
                <a:ea typeface="方正舒体" panose="02010601030101010101" pitchFamily="2" charset="-122"/>
              </a:rPr>
              <a:t>练习</a:t>
            </a:r>
            <a:r>
              <a:rPr lang="en-US" altLang="zh-CN" dirty="0">
                <a:solidFill>
                  <a:srgbClr val="6666FF"/>
                </a:solidFill>
                <a:ea typeface="方正舒体" panose="02010601030101010101" pitchFamily="2" charset="-122"/>
              </a:rPr>
              <a:t>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7391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①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射线有两个端点。（  ）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②两点之间的所有连线中，线段最短。（  ）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③两条直线相交，只有一个交点。（  ）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④ 线段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和线段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BA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是同一条线段。（  ）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⑤ 射线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和射线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BA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是同一条射线。（  ）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⑥ 延长直线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到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C(    )</a:t>
            </a:r>
            <a:b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⑦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延长射线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到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C(    )</a:t>
            </a:r>
            <a:b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⑧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反向延长射线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到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C(   )</a:t>
            </a:r>
            <a:b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⑨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线段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就是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两点间的距离（   ） 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⑩ 甲、乙两地间的路程就是甲、乙两地间的距离（  ）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、已知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三点，如图，按下列语句画图：</a:t>
            </a:r>
            <a:b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①画直线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； ②画线段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BC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； ③画射线</a:t>
            </a:r>
            <a:r>
              <a:rPr kumimoji="1"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CA</a:t>
            </a: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、判断</a:t>
            </a:r>
          </a:p>
        </p:txBody>
      </p:sp>
      <p:grpSp>
        <p:nvGrpSpPr>
          <p:cNvPr id="29701" name="Group 5"/>
          <p:cNvGrpSpPr/>
          <p:nvPr/>
        </p:nvGrpSpPr>
        <p:grpSpPr bwMode="auto">
          <a:xfrm>
            <a:off x="2209800" y="5121275"/>
            <a:ext cx="3505200" cy="1431925"/>
            <a:chOff x="1392" y="3264"/>
            <a:chExt cx="2208" cy="902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1584" y="3264"/>
              <a:ext cx="2016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4400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   .   </a:t>
              </a:r>
              <a:br>
                <a:rPr kumimoji="1" lang="en-US" altLang="zh-CN" sz="4400" dirty="0">
                  <a:solidFill>
                    <a:srgbClr val="3333FF"/>
                  </a:solidFill>
                  <a:latin typeface="Times New Roman" panose="02020603050405020304" pitchFamily="18" charset="0"/>
                </a:rPr>
              </a:br>
              <a:r>
                <a:rPr kumimoji="1" lang="en-US" altLang="zh-CN" sz="4400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.     .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1392" y="387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3333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920" y="339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3333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2256" y="387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3333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810000" y="914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943600" y="2362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×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400800" y="1295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1676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436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505200" y="2819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×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429000" y="3124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×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962400" y="3429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638800" y="38100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×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9999"/>
                </a:solidFill>
                <a:latin typeface="Times New Roman" panose="02020603050405020304" pitchFamily="18" charset="0"/>
              </a:rPr>
              <a:t>×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utoUpdateAnimBg="0"/>
      <p:bldP spid="29707" grpId="0" autoUpdateAnimBg="0"/>
      <p:bldP spid="29708" grpId="0" autoUpdateAnimBg="0"/>
      <p:bldP spid="29709" grpId="0" autoUpdateAnimBg="0"/>
      <p:bldP spid="29710" grpId="0" autoUpdateAnimBg="0"/>
      <p:bldP spid="29711" grpId="0" autoUpdateAnimBg="0"/>
      <p:bldP spid="29712" grpId="0" autoUpdateAnimBg="0"/>
      <p:bldP spid="29713" grpId="0" autoUpdateAnimBg="0"/>
      <p:bldP spid="29714" grpId="0" autoUpdateAnimBg="0"/>
      <p:bldP spid="297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北斗2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528" y="6030913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北斗七星    可近似的看作点   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600200" y="14478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733800" y="15240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038600" y="23622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953000" y="32004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6781800" y="48006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7239000" y="37338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5486400" y="41910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3937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画一画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学生板演）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/>
              <a:t>2</a:t>
            </a:r>
            <a:r>
              <a:rPr lang="zh-CN" altLang="en-US" b="1" dirty="0"/>
              <a:t>、按下列语句画出图形：</a:t>
            </a:r>
          </a:p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）直线</a:t>
            </a:r>
            <a:r>
              <a:rPr lang="en-US" altLang="zh-CN" b="1" dirty="0"/>
              <a:t>EF</a:t>
            </a:r>
            <a:r>
              <a:rPr lang="zh-CN" altLang="en-US" b="1" dirty="0"/>
              <a:t>经过点</a:t>
            </a:r>
            <a:r>
              <a:rPr lang="en-US" altLang="zh-CN" b="1" dirty="0"/>
              <a:t>C</a:t>
            </a:r>
            <a:r>
              <a:rPr lang="zh-CN" altLang="en-US" b="1" dirty="0"/>
              <a:t>；</a:t>
            </a:r>
          </a:p>
          <a:p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）点</a:t>
            </a:r>
            <a:r>
              <a:rPr lang="en-US" altLang="zh-CN" b="1" dirty="0"/>
              <a:t>A</a:t>
            </a:r>
            <a:r>
              <a:rPr lang="zh-CN" altLang="en-US" b="1" dirty="0"/>
              <a:t>在直线</a:t>
            </a:r>
            <a:r>
              <a:rPr lang="en-US" altLang="zh-CN" b="1" dirty="0">
                <a:latin typeface="MT Extra" panose="05050102010205020202" pitchFamily="18" charset="2"/>
              </a:rPr>
              <a:t>l</a:t>
            </a:r>
            <a:r>
              <a:rPr lang="zh-CN" altLang="en-US" b="1" dirty="0">
                <a:latin typeface="MT Extra" panose="05050102010205020202" pitchFamily="18" charset="2"/>
              </a:rPr>
              <a:t>外；</a:t>
            </a:r>
          </a:p>
          <a:p>
            <a:r>
              <a:rPr lang="zh-CN" altLang="en-US" b="1" dirty="0">
                <a:latin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</a:rPr>
              <a:t>）经过点</a:t>
            </a:r>
            <a:r>
              <a:rPr lang="en-US" altLang="zh-CN" b="1" dirty="0">
                <a:latin typeface="宋体" panose="02010600030101010101" pitchFamily="2" charset="-122"/>
              </a:rPr>
              <a:t>O</a:t>
            </a:r>
            <a:r>
              <a:rPr lang="zh-CN" altLang="en-US" b="1" dirty="0">
                <a:latin typeface="宋体" panose="02010600030101010101" pitchFamily="2" charset="-122"/>
              </a:rPr>
              <a:t>的三条线段</a:t>
            </a:r>
            <a:r>
              <a:rPr lang="en-US" altLang="zh-CN" b="1" dirty="0">
                <a:latin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</a:rPr>
              <a:t>、</a:t>
            </a:r>
            <a:r>
              <a:rPr lang="en-US" altLang="zh-CN" b="1" dirty="0">
                <a:latin typeface="宋体" panose="02010600030101010101" pitchFamily="2" charset="-122"/>
              </a:rPr>
              <a:t>b</a:t>
            </a:r>
            <a:r>
              <a:rPr lang="zh-CN" altLang="en-US" b="1" dirty="0">
                <a:latin typeface="宋体" panose="02010600030101010101" pitchFamily="2" charset="-122"/>
              </a:rPr>
              <a:t>、</a:t>
            </a:r>
            <a:r>
              <a:rPr lang="en-US" altLang="zh-CN" b="1" dirty="0">
                <a:latin typeface="宋体" panose="02010600030101010101" pitchFamily="2" charset="-122"/>
              </a:rPr>
              <a:t>c</a:t>
            </a:r>
            <a:r>
              <a:rPr lang="zh-CN" altLang="en-US" b="1" dirty="0">
                <a:latin typeface="宋体" panose="02010600030101010101" pitchFamily="2" charset="-122"/>
              </a:rPr>
              <a:t>；</a:t>
            </a:r>
          </a:p>
          <a:p>
            <a:r>
              <a:rPr lang="zh-CN" altLang="en-US" b="1" dirty="0">
                <a:latin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</a:rPr>
              <a:t>）线段</a:t>
            </a:r>
            <a:r>
              <a:rPr lang="en-US" altLang="zh-CN" b="1" dirty="0">
                <a:latin typeface="宋体" panose="02010600030101010101" pitchFamily="2" charset="-122"/>
              </a:rPr>
              <a:t>AB</a:t>
            </a:r>
            <a:r>
              <a:rPr lang="zh-CN" altLang="en-US" b="1" dirty="0">
                <a:latin typeface="宋体" panose="02010600030101010101" pitchFamily="2" charset="-122"/>
              </a:rPr>
              <a:t>、</a:t>
            </a:r>
            <a:r>
              <a:rPr lang="en-US" altLang="zh-CN" b="1" dirty="0">
                <a:latin typeface="宋体" panose="02010600030101010101" pitchFamily="2" charset="-122"/>
              </a:rPr>
              <a:t>CD</a:t>
            </a:r>
            <a:r>
              <a:rPr lang="zh-CN" altLang="en-US" b="1" dirty="0">
                <a:latin typeface="宋体" panose="02010600030101010101" pitchFamily="2" charset="-122"/>
              </a:rPr>
              <a:t>相交于点</a:t>
            </a:r>
            <a:r>
              <a:rPr lang="en-US" altLang="zh-CN" b="1" dirty="0">
                <a:latin typeface="宋体" panose="02010600030101010101" pitchFamily="2" charset="-122"/>
              </a:rPr>
              <a:t>B</a:t>
            </a:r>
            <a:r>
              <a:rPr lang="zh-CN" altLang="en-US" b="1" dirty="0">
                <a:latin typeface="宋体" panose="02010600030101010101" pitchFamily="2" charset="-122"/>
              </a:rPr>
              <a:t>。</a:t>
            </a:r>
          </a:p>
          <a:p>
            <a:pPr>
              <a:buFontTx/>
              <a:buNone/>
            </a:pPr>
            <a:endParaRPr lang="en-US" altLang="zh-CN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647541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、如图，已知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D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四点，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分别按下列要求画出图形。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52463" y="2487613"/>
            <a:ext cx="3478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）画线段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BD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；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932238" y="25638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）画射线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AB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52463" y="3249613"/>
            <a:ext cx="6380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）画直线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AD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BC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相交于点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O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；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2463" y="4011613"/>
            <a:ext cx="7542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）连结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CA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并延长交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DB</a:t>
            </a:r>
            <a:r>
              <a:rPr lang="zh-CN" altLang="en-US" sz="3200" b="1">
                <a:solidFill>
                  <a:srgbClr val="000000"/>
                </a:solidFill>
                <a:latin typeface="Tahoma" panose="020B0604030504040204" pitchFamily="34" charset="0"/>
              </a:rPr>
              <a:t>的延长线于点</a:t>
            </a:r>
            <a:r>
              <a:rPr lang="en-US" altLang="zh-CN" sz="3200" b="1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38846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画一画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学生板演）</a:t>
            </a:r>
          </a:p>
        </p:txBody>
      </p:sp>
      <p:grpSp>
        <p:nvGrpSpPr>
          <p:cNvPr id="35848" name="Group 8"/>
          <p:cNvGrpSpPr/>
          <p:nvPr/>
        </p:nvGrpSpPr>
        <p:grpSpPr bwMode="auto">
          <a:xfrm>
            <a:off x="2195513" y="4581525"/>
            <a:ext cx="4392612" cy="2276475"/>
            <a:chOff x="0" y="0"/>
            <a:chExt cx="2767" cy="1434"/>
          </a:xfrm>
        </p:grpSpPr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767" cy="14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1225" y="45"/>
              <a:ext cx="40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635" y="181"/>
              <a:ext cx="40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1043" y="589"/>
              <a:ext cx="40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1769" y="136"/>
              <a:ext cx="40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r>
                <a:rPr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4211638" y="5537200"/>
            <a:ext cx="1185862" cy="7000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4089400" y="5373688"/>
            <a:ext cx="411163" cy="1319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 flipV="1">
            <a:off x="2420938" y="5026025"/>
            <a:ext cx="3735387" cy="6064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 flipV="1">
            <a:off x="2781300" y="4775200"/>
            <a:ext cx="1849438" cy="18859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3635375" y="4826000"/>
            <a:ext cx="3235325" cy="763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V="1">
            <a:off x="5410200" y="4749800"/>
            <a:ext cx="1295400" cy="774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627313" y="4581525"/>
            <a:ext cx="6492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5940425" y="4076700"/>
            <a:ext cx="649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58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  <p:bldP spid="35844" grpId="0" autoUpdateAnimBg="0"/>
      <p:bldP spid="35845" grpId="0" autoUpdateAnimBg="0"/>
      <p:bldP spid="35846" grpId="0" autoUpdateAnimBg="0"/>
      <p:bldP spid="35854" grpId="0" animBg="1"/>
      <p:bldP spid="35854" grpId="1" animBg="1"/>
      <p:bldP spid="35855" grpId="0" animBg="1"/>
      <p:bldP spid="35856" grpId="0" animBg="1"/>
      <p:bldP spid="35857" grpId="0" animBg="1"/>
      <p:bldP spid="35858" grpId="0" animBg="1"/>
      <p:bldP spid="35859" grpId="0" animBg="1"/>
      <p:bldP spid="35860" grpId="0" autoUpdateAnimBg="0"/>
      <p:bldP spid="3586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43000" y="19050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指出下图中</a:t>
            </a:r>
            <a:r>
              <a:rPr lang="zh-CN" altLang="en-US" sz="3200" b="1" dirty="0">
                <a:solidFill>
                  <a:srgbClr val="99CC00"/>
                </a:solidFill>
                <a:latin typeface="Tahoma" panose="020B0604030504040204" pitchFamily="34" charset="0"/>
              </a:rPr>
              <a:t>线段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lang="zh-CN" altLang="en-US" sz="3200" b="1" dirty="0">
                <a:solidFill>
                  <a:srgbClr val="CC9900"/>
                </a:solidFill>
                <a:latin typeface="Tahoma" panose="020B0604030504040204" pitchFamily="34" charset="0"/>
              </a:rPr>
              <a:t>射线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lang="zh-CN" altLang="en-US" sz="3200" b="1" dirty="0">
                <a:solidFill>
                  <a:srgbClr val="FF5959"/>
                </a:solidFill>
                <a:latin typeface="Tahoma" panose="020B0604030504040204" pitchFamily="34" charset="0"/>
              </a:rPr>
              <a:t>直线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分别有多少条？</a:t>
            </a:r>
          </a:p>
        </p:txBody>
      </p:sp>
      <p:grpSp>
        <p:nvGrpSpPr>
          <p:cNvPr id="36867" name="Group 3"/>
          <p:cNvGrpSpPr/>
          <p:nvPr/>
        </p:nvGrpSpPr>
        <p:grpSpPr bwMode="auto">
          <a:xfrm>
            <a:off x="2057400" y="2971800"/>
            <a:ext cx="4953000" cy="519113"/>
            <a:chOff x="0" y="0"/>
            <a:chExt cx="3120" cy="327"/>
          </a:xfrm>
        </p:grpSpPr>
        <p:grpSp>
          <p:nvGrpSpPr>
            <p:cNvPr id="36868" name="Group 4"/>
            <p:cNvGrpSpPr/>
            <p:nvPr/>
          </p:nvGrpSpPr>
          <p:grpSpPr bwMode="auto">
            <a:xfrm>
              <a:off x="0" y="240"/>
              <a:ext cx="3120" cy="56"/>
              <a:chOff x="0" y="0"/>
              <a:chExt cx="3120" cy="56"/>
            </a:xfrm>
          </p:grpSpPr>
          <p:sp>
            <p:nvSpPr>
              <p:cNvPr id="36869" name="Line 5"/>
              <p:cNvSpPr>
                <a:spLocks noChangeShapeType="1"/>
              </p:cNvSpPr>
              <p:nvPr/>
            </p:nvSpPr>
            <p:spPr bwMode="auto">
              <a:xfrm>
                <a:off x="0" y="30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6870" name="Oval 6"/>
              <p:cNvSpPr>
                <a:spLocks noChangeArrowheads="1"/>
              </p:cNvSpPr>
              <p:nvPr/>
            </p:nvSpPr>
            <p:spPr bwMode="auto">
              <a:xfrm flipH="1" flipV="1">
                <a:off x="1440" y="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6871" name="Oval 7"/>
              <p:cNvSpPr>
                <a:spLocks noChangeArrowheads="1"/>
              </p:cNvSpPr>
              <p:nvPr/>
            </p:nvSpPr>
            <p:spPr bwMode="auto">
              <a:xfrm flipH="1" flipV="1">
                <a:off x="2448" y="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6872" name="Oval 8"/>
              <p:cNvSpPr>
                <a:spLocks noChangeArrowheads="1"/>
              </p:cNvSpPr>
              <p:nvPr/>
            </p:nvSpPr>
            <p:spPr bwMode="auto">
              <a:xfrm flipH="1" flipV="1">
                <a:off x="602" y="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rot="10800000"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8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432" y="0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1364" y="0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2284" y="0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</p:grp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838200" y="38100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答：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828800" y="3810000"/>
            <a:ext cx="670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有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条线段，是线段 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AB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、线段 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AC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、线段 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BC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905000" y="4830763"/>
            <a:ext cx="518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有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条射线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828800" y="5516563"/>
            <a:ext cx="563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只有一条直线，是直线 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AB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79375"/>
            <a:ext cx="2251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76" grpId="0" autoUpdateAnimBg="0"/>
      <p:bldP spid="36877" grpId="0" autoUpdateAnimBg="0"/>
      <p:bldP spid="36878" grpId="0" autoUpdateAnimBg="0"/>
      <p:bldP spid="3687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16013" y="981075"/>
            <a:ext cx="7086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、分别用</a:t>
            </a:r>
            <a:r>
              <a:rPr lang="zh-CN" altLang="en-US" sz="2800" dirty="0">
                <a:solidFill>
                  <a:srgbClr val="FF3300"/>
                </a:solidFill>
                <a:latin typeface="Tahoma" panose="020B0604030504040204" pitchFamily="34" charset="0"/>
              </a:rPr>
              <a:t>两种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方式表示图</a:t>
            </a:r>
            <a:r>
              <a:rPr lang="en-US" altLang="zh-CN" sz="28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中的线段和图</a:t>
            </a:r>
            <a:r>
              <a:rPr lang="en-US" altLang="zh-CN" sz="28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中的直线。</a:t>
            </a:r>
          </a:p>
        </p:txBody>
      </p:sp>
      <p:grpSp>
        <p:nvGrpSpPr>
          <p:cNvPr id="37891" name="Group 3"/>
          <p:cNvGrpSpPr/>
          <p:nvPr/>
        </p:nvGrpSpPr>
        <p:grpSpPr bwMode="auto">
          <a:xfrm>
            <a:off x="457200" y="1981200"/>
            <a:ext cx="2619375" cy="1981200"/>
            <a:chOff x="0" y="0"/>
            <a:chExt cx="1650" cy="1248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 rot="-1064398">
              <a:off x="162" y="144"/>
              <a:ext cx="1104" cy="720"/>
            </a:xfrm>
            <a:prstGeom prst="triangle">
              <a:avLst>
                <a:gd name="adj" fmla="val 2898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210" y="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0" y="89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1362" y="55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366" y="2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897" name="Oval 9"/>
            <p:cNvSpPr>
              <a:spLocks noChangeArrowheads="1"/>
            </p:cNvSpPr>
            <p:nvPr/>
          </p:nvSpPr>
          <p:spPr bwMode="auto">
            <a:xfrm>
              <a:off x="282" y="9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0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7898" name="Oval 10"/>
            <p:cNvSpPr>
              <a:spLocks noChangeArrowheads="1"/>
            </p:cNvSpPr>
            <p:nvPr/>
          </p:nvSpPr>
          <p:spPr bwMode="auto">
            <a:xfrm>
              <a:off x="1334" y="6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770" y="78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180" y="47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838" y="24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594" y="99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图</a:t>
              </a: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</p:grpSp>
      <p:grpSp>
        <p:nvGrpSpPr>
          <p:cNvPr id="37903" name="Group 15"/>
          <p:cNvGrpSpPr/>
          <p:nvPr/>
        </p:nvGrpSpPr>
        <p:grpSpPr bwMode="auto">
          <a:xfrm>
            <a:off x="0" y="4267200"/>
            <a:ext cx="3276600" cy="1863725"/>
            <a:chOff x="0" y="0"/>
            <a:chExt cx="2064" cy="1174"/>
          </a:xfrm>
        </p:grpSpPr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 rot="143263">
              <a:off x="41" y="311"/>
              <a:ext cx="1922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 rot="143318" flipV="1">
              <a:off x="144" y="148"/>
              <a:ext cx="1681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6" name="Oval 18"/>
            <p:cNvSpPr>
              <a:spLocks noChangeArrowheads="1"/>
            </p:cNvSpPr>
            <p:nvPr/>
          </p:nvSpPr>
          <p:spPr bwMode="auto">
            <a:xfrm>
              <a:off x="950" y="53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7" name="Oval 19"/>
            <p:cNvSpPr>
              <a:spLocks noChangeArrowheads="1"/>
            </p:cNvSpPr>
            <p:nvPr/>
          </p:nvSpPr>
          <p:spPr bwMode="auto">
            <a:xfrm>
              <a:off x="240" y="85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8" name="Oval 20"/>
            <p:cNvSpPr>
              <a:spLocks noChangeArrowheads="1"/>
            </p:cNvSpPr>
            <p:nvPr/>
          </p:nvSpPr>
          <p:spPr bwMode="auto">
            <a:xfrm>
              <a:off x="1584" y="7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9" name="Text Box 21"/>
            <p:cNvSpPr txBox="1">
              <a:spLocks noChangeArrowheads="1"/>
            </p:cNvSpPr>
            <p:nvPr/>
          </p:nvSpPr>
          <p:spPr bwMode="auto">
            <a:xfrm>
              <a:off x="0" y="63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7910" name="Text Box 22"/>
            <p:cNvSpPr txBox="1">
              <a:spLocks noChangeArrowheads="1"/>
            </p:cNvSpPr>
            <p:nvPr/>
          </p:nvSpPr>
          <p:spPr bwMode="auto">
            <a:xfrm>
              <a:off x="1776" y="58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864" y="30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O</a:t>
              </a: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96" y="1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m</a:t>
              </a: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1488" y="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n</a:t>
              </a: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576" y="92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图</a:t>
              </a:r>
              <a:r>
                <a:rPr lang="en-US" altLang="zh-CN" sz="2000">
                  <a:solidFill>
                    <a:srgbClr val="000000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</p:grp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429000" y="1981200"/>
            <a:ext cx="5334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99CC00"/>
                </a:solidFill>
                <a:latin typeface="Tahoma" panose="020B0604030504040204" pitchFamily="34" charset="0"/>
              </a:rPr>
              <a:t>第一种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：线段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、线段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             线段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AC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3429000" y="3124200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99CC00"/>
                </a:solidFill>
                <a:latin typeface="Tahoma" panose="020B0604030504040204" pitchFamily="34" charset="0"/>
              </a:rPr>
              <a:t>第二种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：线段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、线段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、线段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429000" y="4648200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99CC00"/>
                </a:solidFill>
                <a:latin typeface="Tahoma" panose="020B0604030504040204" pitchFamily="34" charset="0"/>
              </a:rPr>
              <a:t>第一种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：直线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AO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、直线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BO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3429000" y="54102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99CC00"/>
                </a:solidFill>
                <a:latin typeface="Tahoma" panose="020B0604030504040204" pitchFamily="34" charset="0"/>
              </a:rPr>
              <a:t>第二种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：直线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、直线 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79375"/>
            <a:ext cx="2251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915" grpId="0" autoUpdateAnimBg="0"/>
      <p:bldP spid="37916" grpId="0" autoUpdateAnimBg="0"/>
      <p:bldP spid="37917" grpId="0" autoUpdateAnimBg="0"/>
      <p:bldP spid="3791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560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、如图所示，下列说法正确的是（    ）</a:t>
            </a:r>
          </a:p>
          <a:p>
            <a:pPr>
              <a:buFontTx/>
              <a:buNone/>
            </a:pPr>
            <a:r>
              <a:rPr lang="en-US" altLang="zh-CN" b="1" dirty="0"/>
              <a:t>A	 </a:t>
            </a:r>
            <a:r>
              <a:rPr lang="zh-CN" altLang="en-US" b="1" dirty="0"/>
              <a:t>直线</a:t>
            </a:r>
            <a:r>
              <a:rPr lang="en-US" altLang="zh-CN" b="1" dirty="0"/>
              <a:t>OM</a:t>
            </a:r>
            <a:r>
              <a:rPr lang="zh-CN" altLang="en-US" b="1" dirty="0"/>
              <a:t>与直线</a:t>
            </a:r>
            <a:r>
              <a:rPr lang="en-US" altLang="zh-CN" b="1" dirty="0"/>
              <a:t>MN</a:t>
            </a:r>
            <a:r>
              <a:rPr lang="zh-CN" altLang="en-US" b="1" dirty="0"/>
              <a:t>是同一直线		</a:t>
            </a:r>
          </a:p>
          <a:p>
            <a:pPr>
              <a:buFontTx/>
              <a:buNone/>
            </a:pPr>
            <a:r>
              <a:rPr lang="en-US" altLang="zh-CN" b="1" dirty="0"/>
              <a:t>B  </a:t>
            </a:r>
            <a:r>
              <a:rPr lang="zh-CN" altLang="en-US" b="1" dirty="0"/>
              <a:t>射线</a:t>
            </a:r>
            <a:r>
              <a:rPr lang="en-US" altLang="zh-CN" b="1" dirty="0"/>
              <a:t>MO</a:t>
            </a:r>
            <a:r>
              <a:rPr lang="zh-CN" altLang="en-US" b="1" dirty="0"/>
              <a:t>与射线</a:t>
            </a:r>
            <a:r>
              <a:rPr lang="en-US" altLang="zh-CN" b="1" dirty="0"/>
              <a:t>MN</a:t>
            </a:r>
            <a:r>
              <a:rPr lang="zh-CN" altLang="en-US" b="1" dirty="0"/>
              <a:t>是同一射线</a:t>
            </a:r>
          </a:p>
          <a:p>
            <a:pPr>
              <a:buFontTx/>
              <a:buNone/>
            </a:pPr>
            <a:r>
              <a:rPr lang="en-US" altLang="zh-CN" b="1" dirty="0"/>
              <a:t>C  </a:t>
            </a:r>
            <a:r>
              <a:rPr lang="zh-CN" altLang="en-US" b="1" dirty="0"/>
              <a:t>射线</a:t>
            </a:r>
            <a:r>
              <a:rPr lang="en-US" altLang="zh-CN" b="1" dirty="0"/>
              <a:t>OM</a:t>
            </a:r>
            <a:r>
              <a:rPr lang="zh-CN" altLang="en-US" b="1" dirty="0"/>
              <a:t>与射线</a:t>
            </a:r>
            <a:r>
              <a:rPr lang="en-US" altLang="zh-CN" b="1" dirty="0"/>
              <a:t>MN</a:t>
            </a:r>
            <a:r>
              <a:rPr lang="zh-CN" altLang="en-US" b="1" dirty="0"/>
              <a:t>是同一射线</a:t>
            </a:r>
          </a:p>
          <a:p>
            <a:pPr>
              <a:buFontTx/>
              <a:buNone/>
            </a:pPr>
            <a:r>
              <a:rPr lang="en-US" altLang="zh-CN" b="1" dirty="0"/>
              <a:t>D  </a:t>
            </a:r>
            <a:r>
              <a:rPr lang="zh-CN" altLang="en-US" b="1" dirty="0"/>
              <a:t>射线</a:t>
            </a:r>
            <a:r>
              <a:rPr lang="en-US" altLang="zh-CN" b="1" dirty="0"/>
              <a:t>NO</a:t>
            </a:r>
            <a:r>
              <a:rPr lang="zh-CN" altLang="en-US" b="1" dirty="0"/>
              <a:t>与射线</a:t>
            </a:r>
            <a:r>
              <a:rPr lang="en-US" altLang="zh-CN" b="1" dirty="0"/>
              <a:t>MO</a:t>
            </a:r>
            <a:r>
              <a:rPr lang="zh-CN" altLang="en-US" b="1" dirty="0"/>
              <a:t>是同一射线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143000" y="52578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答案：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495800" y="5638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5181600" y="556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6096000" y="556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7010400" y="556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876800" y="5791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858000" y="5791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867400" y="5791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67544" y="332656"/>
            <a:ext cx="2251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选一选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476375" y="1074738"/>
            <a:ext cx="6910388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、如图下列说法错误的是（     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、点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在直线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上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、点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在直线  </a:t>
            </a:r>
            <a:r>
              <a:rPr lang="en-US" altLang="zh-CN" sz="32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l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上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、点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在直线  </a:t>
            </a:r>
            <a:r>
              <a:rPr lang="en-US" altLang="zh-CN" sz="32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l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上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不经过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点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172200" y="3789363"/>
            <a:ext cx="1066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5105400" y="4017963"/>
            <a:ext cx="3657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629400" y="48561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292725" y="4941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932363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629400" y="424656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8382000" y="363696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Monotype Corsiva" panose="03010101010201010101" pitchFamily="66" charset="0"/>
              </a:rPr>
              <a:t>l 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391400" y="61515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476375" y="4797425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宋体" panose="02010600030101010101" pitchFamily="2" charset="-122"/>
              </a:rPr>
              <a:t>答案：</a:t>
            </a:r>
            <a:r>
              <a:rPr lang="en-US" altLang="zh-CN" sz="3200" b="1">
                <a:solidFill>
                  <a:srgbClr val="FF33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79375"/>
            <a:ext cx="2251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选一选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524000" y="1371600"/>
            <a:ext cx="5373688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、下列说法正确的是（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、两点确定两条直线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、三点确定一条直线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、过一点只能作一条直线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、过一点可以作无数条直线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143000" y="48006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答案：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79375"/>
            <a:ext cx="2251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选一选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77581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、如图，射线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是同一条射线，则符合题意的图为（    ）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685800" y="2438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685800" y="3276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590800" y="3124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5181600" y="23622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6858000" y="2590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7010400" y="3581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8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12954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12954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32766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2819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3810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51054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5562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5867400" y="28527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6781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7391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77724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3200400" y="3352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3810000" y="3352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381000" y="3352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6588125" y="27082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5076825" y="37163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877050" y="35734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219200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164388" y="24209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011863" y="27813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7740650" y="3644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5651500" y="32131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11430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990600" y="487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3048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52578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7772400" y="472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1066800" y="56388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答案：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0" y="79375"/>
            <a:ext cx="2251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选一选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04800" y="203646"/>
            <a:ext cx="7308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       </a:t>
            </a:r>
            <a:r>
              <a:rPr lang="zh-CN" altLang="en-US" sz="2800" b="1" dirty="0">
                <a:solidFill>
                  <a:srgbClr val="000000"/>
                </a:solidFill>
              </a:rPr>
              <a:t>下例说法中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①一根拉得很紧的细线就是直线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②直线的一半是射线；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　③ 线段</a:t>
            </a:r>
            <a:r>
              <a:rPr lang="en-US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和线段</a:t>
            </a:r>
            <a:r>
              <a:rPr lang="en-US" sz="2800" b="1" dirty="0">
                <a:solidFill>
                  <a:srgbClr val="000000"/>
                </a:solidFill>
              </a:rPr>
              <a:t>BA</a:t>
            </a:r>
            <a:r>
              <a:rPr lang="zh-CN" altLang="en-US" sz="2800" b="1" dirty="0">
                <a:solidFill>
                  <a:srgbClr val="000000"/>
                </a:solidFill>
              </a:rPr>
              <a:t>表示同一条线段；　　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　　④射线</a:t>
            </a:r>
            <a:r>
              <a:rPr lang="en-US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和射线</a:t>
            </a:r>
            <a:r>
              <a:rPr lang="en-US" sz="2800" b="1" dirty="0">
                <a:solidFill>
                  <a:srgbClr val="000000"/>
                </a:solidFill>
              </a:rPr>
              <a:t>BA</a:t>
            </a:r>
            <a:r>
              <a:rPr lang="zh-CN" altLang="en-US" sz="2800" b="1" dirty="0">
                <a:solidFill>
                  <a:srgbClr val="000000"/>
                </a:solidFill>
              </a:rPr>
              <a:t>表示 同一条射线。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其中正确的个数有（　　）个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　　</a:t>
            </a:r>
            <a:r>
              <a:rPr lang="en-US" sz="2800" b="1" dirty="0">
                <a:solidFill>
                  <a:srgbClr val="000000"/>
                </a:solidFill>
              </a:rPr>
              <a:t>A.1</a:t>
            </a:r>
            <a:r>
              <a:rPr lang="zh-CN" altLang="en-US" sz="2800" b="1" dirty="0">
                <a:solidFill>
                  <a:srgbClr val="000000"/>
                </a:solidFill>
              </a:rPr>
              <a:t>个  </a:t>
            </a:r>
            <a:r>
              <a:rPr lang="en-US" sz="2800" b="1" dirty="0">
                <a:solidFill>
                  <a:srgbClr val="000000"/>
                </a:solidFill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</a:rPr>
              <a:t>、</a:t>
            </a:r>
            <a:r>
              <a:rPr lang="en-US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个  </a:t>
            </a:r>
            <a:r>
              <a:rPr lang="en-US" sz="2800" b="1" dirty="0">
                <a:solidFill>
                  <a:srgbClr val="000000"/>
                </a:solidFill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</a:rPr>
              <a:t>、</a:t>
            </a:r>
            <a:r>
              <a:rPr lang="en-US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个　</a:t>
            </a:r>
            <a:r>
              <a:rPr lang="en-US" sz="2800" b="1" dirty="0">
                <a:solidFill>
                  <a:srgbClr val="000000"/>
                </a:solidFill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</a:rPr>
              <a:t>、</a:t>
            </a:r>
            <a:r>
              <a:rPr lang="en-US" sz="2800" b="1" dirty="0">
                <a:solidFill>
                  <a:srgbClr val="000000"/>
                </a:solidFill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44016" y="135037"/>
            <a:ext cx="46754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275" y="3198514"/>
            <a:ext cx="8502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8</a:t>
            </a:r>
            <a:r>
              <a:rPr lang="zh-CN" altLang="en-US" sz="2800" dirty="0">
                <a:solidFill>
                  <a:srgbClr val="000000"/>
                </a:solidFill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</a:rPr>
              <a:t>以三点</a:t>
            </a:r>
            <a:r>
              <a:rPr lang="en-US" sz="2400" b="1" dirty="0">
                <a:solidFill>
                  <a:srgbClr val="000000"/>
                </a:solidFill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</a:rPr>
              <a:t>、</a:t>
            </a:r>
            <a:r>
              <a:rPr lang="en-US" sz="2400" b="1" dirty="0">
                <a:solidFill>
                  <a:srgbClr val="000000"/>
                </a:solidFill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</a:rPr>
              <a:t>、</a:t>
            </a:r>
            <a:r>
              <a:rPr lang="en-US" sz="2400" b="1" dirty="0">
                <a:solidFill>
                  <a:srgbClr val="000000"/>
                </a:solidFill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</a:rPr>
              <a:t>中的任意一点为端点，在图中可以找到不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同的射线有</a:t>
            </a:r>
            <a:r>
              <a:rPr lang="en-US" sz="2400" b="1" dirty="0">
                <a:solidFill>
                  <a:srgbClr val="000000"/>
                </a:solidFill>
              </a:rPr>
              <a:t>(   </a:t>
            </a:r>
            <a:r>
              <a:rPr lang="en-US" sz="2400" b="1" dirty="0" smtClean="0">
                <a:solidFill>
                  <a:srgbClr val="000000"/>
                </a:solidFill>
              </a:rPr>
              <a:t>)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pSp>
        <p:nvGrpSpPr>
          <p:cNvPr id="45061" name="Group 5"/>
          <p:cNvGrpSpPr/>
          <p:nvPr/>
        </p:nvGrpSpPr>
        <p:grpSpPr bwMode="auto">
          <a:xfrm>
            <a:off x="5219700" y="5073352"/>
            <a:ext cx="2743200" cy="1524000"/>
            <a:chOff x="0" y="0"/>
            <a:chExt cx="1728" cy="960"/>
          </a:xfrm>
        </p:grpSpPr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624" y="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44" y="72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0" y="57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H="1">
              <a:off x="288" y="2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768" y="240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 rot="10920310" flipV="1">
              <a:off x="384" y="729"/>
              <a:ext cx="1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69925" y="4500265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590800" y="4387552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B  5</a:t>
            </a:r>
            <a:r>
              <a:rPr lang="zh-CN" altLang="en-US">
                <a:solidFill>
                  <a:srgbClr val="000000"/>
                </a:solidFill>
              </a:rPr>
              <a:t>条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685800" y="5149552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  6</a:t>
            </a:r>
            <a:r>
              <a:rPr lang="zh-CN" altLang="en-US">
                <a:solidFill>
                  <a:srgbClr val="000000"/>
                </a:solidFill>
              </a:rPr>
              <a:t>条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514600" y="5225752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  7</a:t>
            </a:r>
            <a:r>
              <a:rPr lang="zh-CN" altLang="en-US">
                <a:solidFill>
                  <a:srgbClr val="000000"/>
                </a:solidFill>
              </a:rPr>
              <a:t>条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90600" y="4463752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4</a:t>
            </a:r>
            <a:r>
              <a:rPr lang="zh-CN" altLang="en-US">
                <a:solidFill>
                  <a:srgbClr val="000000"/>
                </a:solidFill>
              </a:rPr>
              <a:t>条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599235" y="232372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876800" y="3701752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0" grpId="0" build="allAtOnce" autoUpdateAnimBg="0"/>
      <p:bldP spid="45068" grpId="0" autoUpdateAnimBg="0"/>
      <p:bldP spid="45069" grpId="0" autoUpdateAnimBg="0"/>
      <p:bldP spid="45070" grpId="0" autoUpdateAnimBg="0"/>
      <p:bldP spid="45071" grpId="0" autoUpdateAnimBg="0"/>
      <p:bldP spid="45072" grpId="0" autoUpdateAnimBg="0"/>
      <p:bldP spid="45073" grpId="0" autoUpdateAnimBg="0"/>
      <p:bldP spid="4507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7391400" y="3810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0" y="4572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9</a:t>
            </a:r>
            <a:r>
              <a:rPr lang="zh-CN" altLang="en-US" sz="2400" b="1" dirty="0">
                <a:solidFill>
                  <a:srgbClr val="000000"/>
                </a:solidFill>
              </a:rPr>
              <a:t>、如图：点</a:t>
            </a:r>
            <a:r>
              <a:rPr lang="en-US" sz="2400" b="1" dirty="0">
                <a:solidFill>
                  <a:srgbClr val="000000"/>
                </a:solidFill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</a:rPr>
              <a:t>、</a:t>
            </a:r>
            <a:r>
              <a:rPr lang="en-US" sz="2400" b="1" dirty="0">
                <a:solidFill>
                  <a:srgbClr val="000000"/>
                </a:solidFill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</a:rPr>
              <a:t>在直线</a:t>
            </a:r>
            <a:r>
              <a:rPr lang="en-US" sz="2400" b="1" dirty="0">
                <a:solidFill>
                  <a:srgbClr val="000000"/>
                </a:solidFill>
              </a:rPr>
              <a:t>AD</a:t>
            </a:r>
            <a:r>
              <a:rPr lang="zh-CN" altLang="en-US" sz="2400" b="1" dirty="0">
                <a:solidFill>
                  <a:srgbClr val="000000"/>
                </a:solidFill>
              </a:rPr>
              <a:t>上。那么此图中线段有（         ）条，分别为线段（</a:t>
            </a:r>
            <a:r>
              <a:rPr lang="en-US" sz="2400" b="1" dirty="0">
                <a:solidFill>
                  <a:srgbClr val="000000"/>
                </a:solidFill>
              </a:rPr>
              <a:t>AB  AC  AD   BC  BD  CD</a:t>
            </a:r>
            <a:r>
              <a:rPr lang="zh-CN" altLang="en-US" sz="2400" b="1" dirty="0">
                <a:solidFill>
                  <a:srgbClr val="000000"/>
                </a:solidFill>
              </a:rPr>
              <a:t>　）</a:t>
            </a:r>
            <a:r>
              <a:rPr lang="en-US" sz="2400" b="1" dirty="0">
                <a:solidFill>
                  <a:srgbClr val="000000"/>
                </a:solidFill>
              </a:rPr>
              <a:t>;</a:t>
            </a:r>
            <a:r>
              <a:rPr lang="zh-CN" altLang="en-US" sz="2400" b="1" dirty="0">
                <a:solidFill>
                  <a:srgbClr val="000000"/>
                </a:solidFill>
              </a:rPr>
              <a:t>射线有（　　）条，分别为射线（                                                       </a:t>
            </a:r>
            <a:r>
              <a:rPr lang="en-US" sz="2400" b="1" dirty="0">
                <a:solidFill>
                  <a:srgbClr val="000000"/>
                </a:solidFill>
              </a:rPr>
              <a:t>)    </a:t>
            </a:r>
            <a:r>
              <a:rPr lang="zh-CN" altLang="en-US" sz="2400" b="1" dirty="0">
                <a:solidFill>
                  <a:srgbClr val="000000"/>
                </a:solidFill>
              </a:rPr>
              <a:t>　　　　　　 　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grpSp>
        <p:nvGrpSpPr>
          <p:cNvPr id="46084" name="Group 4"/>
          <p:cNvGrpSpPr/>
          <p:nvPr/>
        </p:nvGrpSpPr>
        <p:grpSpPr bwMode="auto">
          <a:xfrm>
            <a:off x="914400" y="2743200"/>
            <a:ext cx="6629400" cy="1911350"/>
            <a:chOff x="0" y="0"/>
            <a:chExt cx="4176" cy="1204"/>
          </a:xfrm>
        </p:grpSpPr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262" y="0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3200">
                <a:solidFill>
                  <a:srgbClr val="000000"/>
                </a:solidFill>
              </a:endParaRPr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48" y="1019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 flipH="1">
              <a:off x="638" y="455"/>
              <a:ext cx="862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2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1341" y="378"/>
              <a:ext cx="2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80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2947" y="378"/>
              <a:ext cx="2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80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>
              <a:off x="623" y="657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1318" y="612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2468" y="612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2951" y="612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2491" y="455"/>
              <a:ext cx="18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2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0" y="67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3696" y="624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33400" y="12192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92525" y="1219200"/>
            <a:ext cx="468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0000"/>
                </a:solidFill>
              </a:rPr>
              <a:t>AE  AB  BA  BC  CE  CF DE  DF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215900"/>
            <a:ext cx="74072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</a:t>
            </a:r>
            <a:r>
              <a:rPr lang="en-US" altLang="zh-CN" sz="3600" dirty="0">
                <a:solidFill>
                  <a:srgbClr val="00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</a:t>
            </a:r>
            <a:r>
              <a:rPr lang="zh-CN" altLang="en-US" sz="3600" dirty="0">
                <a:solidFill>
                  <a:srgbClr val="00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观察这个长方体的面，面与面相交得到什么呢？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3276600" y="2438400"/>
            <a:ext cx="2133600" cy="3276600"/>
            <a:chOff x="0" y="0"/>
            <a:chExt cx="1344" cy="2064"/>
          </a:xfrm>
        </p:grpSpPr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1344" cy="2064"/>
            </a:xfrm>
            <a:prstGeom prst="cube">
              <a:avLst>
                <a:gd name="adj" fmla="val 34153"/>
              </a:avLst>
            </a:prstGeom>
            <a:noFill/>
            <a:ln w="349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464" y="0"/>
              <a:ext cx="0" cy="1612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460" y="1604"/>
              <a:ext cx="876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H="1">
              <a:off x="0" y="1600"/>
              <a:ext cx="472" cy="46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94063" y="3173413"/>
            <a:ext cx="1374775" cy="25304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rot="5400000" flipH="1">
            <a:off x="3411538" y="3716338"/>
            <a:ext cx="3263900" cy="711200"/>
          </a:xfrm>
          <a:prstGeom prst="parallelogram">
            <a:avLst>
              <a:gd name="adj" fmla="val 102005"/>
            </a:avLst>
          </a:prstGeom>
          <a:solidFill>
            <a:srgbClr val="33CCCC"/>
          </a:solidFill>
          <a:ln w="9525">
            <a:solidFill>
              <a:srgbClr val="33CCCC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673600" y="3165475"/>
            <a:ext cx="0" cy="255746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3323" name="Group 11"/>
          <p:cNvGrpSpPr/>
          <p:nvPr/>
        </p:nvGrpSpPr>
        <p:grpSpPr bwMode="auto">
          <a:xfrm>
            <a:off x="4667250" y="4629150"/>
            <a:ext cx="2609850" cy="949325"/>
            <a:chOff x="0" y="0"/>
            <a:chExt cx="1644" cy="598"/>
          </a:xfrm>
        </p:grpSpPr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756" y="156"/>
              <a:ext cx="8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CC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线</a:t>
              </a: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828" cy="3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20" grpId="0" animBg="1" autoUpdateAnimBg="0"/>
      <p:bldP spid="13321" grpId="0" animBg="1" autoUpdateAnimBg="0"/>
      <p:bldP spid="133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906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4213" y="1557338"/>
            <a:ext cx="756761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如图：射线</a:t>
            </a:r>
            <a:r>
              <a:rPr 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OA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与射线</a:t>
            </a:r>
            <a:r>
              <a:rPr 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OB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是同一条射线吗？射线</a:t>
            </a:r>
            <a:r>
              <a:rPr 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OB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与射线</a:t>
            </a:r>
            <a:r>
              <a:rPr 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是同一条射线吗？射线</a:t>
            </a:r>
            <a:r>
              <a:rPr 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OA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与射线</a:t>
            </a:r>
            <a:r>
              <a:rPr 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AO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是同一条射线吗？</a:t>
            </a:r>
            <a:endParaRPr lang="zh-CN" altLang="en-US" sz="32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116013" y="3644900"/>
          <a:ext cx="69342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1990725" imgH="323850" progId="Paint.Picture">
                  <p:embed/>
                </p:oleObj>
              </mc:Choice>
              <mc:Fallback>
                <p:oleObj r:id="rId4" imgW="1990725" imgH="323850" progId="Paint.Picture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644900"/>
                        <a:ext cx="69342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334963"/>
            <a:ext cx="1622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</a:rPr>
              <a:t>10</a:t>
            </a:r>
            <a:r>
              <a:rPr lang="zh-CN" altLang="en-US" sz="3200">
                <a:solidFill>
                  <a:srgbClr val="000000"/>
                </a:solidFill>
              </a:rPr>
              <a:t>、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>
                <a:solidFill>
                  <a:srgbClr val="FF0000"/>
                </a:solidFill>
              </a:rPr>
              <a:t>议一议</a:t>
            </a:r>
            <a:br>
              <a:rPr lang="zh-CN" altLang="en-US" sz="4000" b="1">
                <a:solidFill>
                  <a:srgbClr val="FF0000"/>
                </a:solidFill>
              </a:rPr>
            </a:br>
            <a:r>
              <a:rPr lang="zh-CN" altLang="en-US" sz="4000"/>
              <a:t>点和线有什么位置关系？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42988" y="2071688"/>
            <a:ext cx="3529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1</a:t>
            </a:r>
            <a:r>
              <a:rPr lang="zh-CN" altLang="en-US" sz="3200" b="1">
                <a:solidFill>
                  <a:srgbClr val="FF0000"/>
                </a:solidFill>
              </a:rPr>
              <a:t>、点在直线上。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214813" y="2681288"/>
            <a:ext cx="646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   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16013" y="3860800"/>
            <a:ext cx="3887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2</a:t>
            </a:r>
            <a:r>
              <a:rPr lang="zh-CN" altLang="en-US" sz="3200" b="1">
                <a:solidFill>
                  <a:srgbClr val="FF0000"/>
                </a:solidFill>
              </a:rPr>
              <a:t>、点在直线外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763713" y="4292600"/>
            <a:ext cx="318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916238" y="4941888"/>
            <a:ext cx="584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600">
              <a:solidFill>
                <a:srgbClr val="000000"/>
              </a:solidFill>
            </a:endParaRPr>
          </a:p>
        </p:txBody>
      </p:sp>
      <p:grpSp>
        <p:nvGrpSpPr>
          <p:cNvPr id="48136" name="Group 8"/>
          <p:cNvGrpSpPr/>
          <p:nvPr/>
        </p:nvGrpSpPr>
        <p:grpSpPr bwMode="auto">
          <a:xfrm>
            <a:off x="4643438" y="4797425"/>
            <a:ext cx="3189287" cy="1911350"/>
            <a:chOff x="0" y="0"/>
            <a:chExt cx="5022" cy="3009"/>
          </a:xfrm>
        </p:grpSpPr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600" y="570"/>
              <a:ext cx="328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60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A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4136" y="75"/>
              <a:ext cx="88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B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1847" y="1137"/>
              <a:ext cx="9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</a:rPr>
                <a:t>.P</a:t>
              </a:r>
              <a:endParaRPr lang="zh-CN" altLang="en-US" sz="3600">
                <a:solidFill>
                  <a:srgbClr val="000000"/>
                </a:solidFill>
              </a:endParaRPr>
            </a:p>
          </p:txBody>
        </p:sp>
      </p:grpSp>
      <p:grpSp>
        <p:nvGrpSpPr>
          <p:cNvPr id="48141" name="Group 13"/>
          <p:cNvGrpSpPr/>
          <p:nvPr/>
        </p:nvGrpSpPr>
        <p:grpSpPr bwMode="auto">
          <a:xfrm>
            <a:off x="4572000" y="2492375"/>
            <a:ext cx="3076575" cy="1431925"/>
            <a:chOff x="0" y="0"/>
            <a:chExt cx="4844" cy="2254"/>
          </a:xfrm>
        </p:grpSpPr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1020" y="907"/>
              <a:ext cx="283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8143" name="Group 15"/>
            <p:cNvGrpSpPr/>
            <p:nvPr/>
          </p:nvGrpSpPr>
          <p:grpSpPr bwMode="auto">
            <a:xfrm>
              <a:off x="0" y="0"/>
              <a:ext cx="4844" cy="2254"/>
              <a:chOff x="0" y="0"/>
              <a:chExt cx="4844" cy="2254"/>
            </a:xfrm>
          </p:grpSpPr>
          <p:sp>
            <p:nvSpPr>
              <p:cNvPr id="48144" name="Text Box 16"/>
              <p:cNvSpPr txBox="1">
                <a:spLocks noChangeArrowheads="1"/>
              </p:cNvSpPr>
              <p:nvPr/>
            </p:nvSpPr>
            <p:spPr bwMode="auto">
              <a:xfrm>
                <a:off x="431" y="586"/>
                <a:ext cx="4172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5" name="Text Box 17"/>
              <p:cNvSpPr txBox="1">
                <a:spLocks noChangeArrowheads="1"/>
              </p:cNvSpPr>
              <p:nvPr/>
            </p:nvSpPr>
            <p:spPr bwMode="auto">
              <a:xfrm>
                <a:off x="0" y="473"/>
                <a:ext cx="63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A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6" name="Text Box 18"/>
              <p:cNvSpPr txBox="1">
                <a:spLocks noChangeArrowheads="1"/>
              </p:cNvSpPr>
              <p:nvPr/>
            </p:nvSpPr>
            <p:spPr bwMode="auto">
              <a:xfrm>
                <a:off x="4036" y="453"/>
                <a:ext cx="80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B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7" name="Text Box 19"/>
              <p:cNvSpPr txBox="1">
                <a:spLocks noChangeArrowheads="1"/>
              </p:cNvSpPr>
              <p:nvPr/>
            </p:nvSpPr>
            <p:spPr bwMode="auto">
              <a:xfrm>
                <a:off x="1882" y="0"/>
                <a:ext cx="488" cy="2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0000"/>
                    </a:solidFill>
                  </a:rPr>
                  <a:t>.P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ldLvl="0" autoUpdateAnimBg="0"/>
      <p:bldP spid="48131" grpId="0" bldLvl="0" autoUpdateAnimBg="0"/>
      <p:bldP spid="48133" grpId="0" bldLvl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3534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、直线、射线、线段三者的区别 与联系。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、经过两点有一条直线并且只有一条直线。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、不同几何语言（文字语言、符号语言、图形语言）的相互转化。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4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63713" y="5226050"/>
            <a:ext cx="6415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用一个大写的字母</a:t>
            </a:r>
            <a:r>
              <a:rPr lang="en-US" sz="3200" b="1">
                <a:solidFill>
                  <a:srgbClr val="000000"/>
                </a:solidFill>
              </a:rPr>
              <a:t>.</a:t>
            </a:r>
            <a:r>
              <a:rPr lang="zh-CN" altLang="en-US" sz="3200" b="1">
                <a:solidFill>
                  <a:srgbClr val="000000"/>
                </a:solidFill>
              </a:rPr>
              <a:t>例如</a:t>
            </a:r>
            <a:r>
              <a:rPr lang="en-US" sz="3200" b="1">
                <a:solidFill>
                  <a:srgbClr val="000000"/>
                </a:solidFill>
              </a:rPr>
              <a:t>:</a:t>
            </a:r>
            <a:r>
              <a:rPr lang="zh-CN" altLang="en-US" sz="3200" b="1">
                <a:solidFill>
                  <a:srgbClr val="000000"/>
                </a:solidFill>
              </a:rPr>
              <a:t>点</a:t>
            </a:r>
            <a:r>
              <a:rPr lang="en-US" sz="3200" b="1">
                <a:solidFill>
                  <a:srgbClr val="000000"/>
                </a:solidFill>
              </a:rPr>
              <a:t>A</a:t>
            </a:r>
            <a:r>
              <a:rPr lang="zh-CN" altLang="en-US" sz="3200" b="1">
                <a:solidFill>
                  <a:srgbClr val="000000"/>
                </a:solidFill>
              </a:rPr>
              <a:t>、点</a:t>
            </a:r>
            <a:r>
              <a:rPr lang="en-US" sz="3200" b="1">
                <a:solidFill>
                  <a:srgbClr val="000000"/>
                </a:solidFill>
              </a:rPr>
              <a:t>B.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4356100" y="3640138"/>
            <a:ext cx="142875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948488" y="3567113"/>
            <a:ext cx="142875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11638" y="29210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783388" y="29210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343" name="WordArt 7"/>
          <p:cNvSpPr>
            <a:spLocks noChangeArrowheads="1" noChangeShapeType="1"/>
          </p:cNvSpPr>
          <p:nvPr/>
        </p:nvSpPr>
        <p:spPr bwMode="auto">
          <a:xfrm>
            <a:off x="792163" y="333375"/>
            <a:ext cx="1943100" cy="1081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atte">
              <a:extrusionClr>
                <a:srgbClr val="FFFFFF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</a:rPr>
              <a:t>点的表示</a:t>
            </a:r>
            <a:r>
              <a:rPr lang="en-US" altLang="zh-CN" sz="3600" dirty="0">
                <a:ln w="9525"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</a:rPr>
              <a:t>:</a:t>
            </a:r>
            <a:endParaRPr lang="zh-CN" altLang="en-US" sz="3600" dirty="0">
              <a:ln w="9525">
                <a:round/>
              </a:ln>
              <a:solidFill>
                <a:srgbClr val="FF00FF"/>
              </a:solidFill>
              <a:latin typeface="宋体" panose="02010600030101010101" pitchFamily="2" charset="-122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24300" y="2397125"/>
            <a:ext cx="193675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200" b="1">
              <a:solidFill>
                <a:srgbClr val="FF3300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47813" y="45085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2484438" y="1484313"/>
            <a:ext cx="4751387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nimBg="1"/>
      <p:bldP spid="14340" grpId="0" animBg="1"/>
      <p:bldP spid="14341" grpId="0" autoUpdateAnimBg="0"/>
      <p:bldP spid="14342" grpId="0" autoUpdateAnimBg="0"/>
      <p:bldP spid="14343" grpId="0" animBg="1"/>
      <p:bldP spid="14344" grpId="0" animBg="1" autoUpdateAnimBg="0"/>
      <p:bldP spid="143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68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1" lang="zh-CN" altLang="en-US" sz="32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、点的概念及表示方法。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CC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线和线相交的地方是</a:t>
            </a:r>
            <a:r>
              <a:rPr kumimoji="1" lang="zh-CN" altLang="en-US" sz="3200" b="1" dirty="0">
                <a:solidFill>
                  <a:srgbClr val="CC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点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24003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认识概念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2819400"/>
            <a:ext cx="831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66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点通常表示一个物体的位置。一个点一般用一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66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个大写字母表示。</a:t>
            </a:r>
          </a:p>
        </p:txBody>
      </p:sp>
      <p:pic>
        <p:nvPicPr>
          <p:cNvPr id="20485" name="Picture 5" descr="BD1498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800600"/>
            <a:ext cx="1365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971800" y="44958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4958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i="1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表示为</a:t>
            </a:r>
            <a:r>
              <a:rPr kumimoji="1" lang="en-US" altLang="zh-CN" sz="3200" b="1" i="1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3200" b="1" i="1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点</a:t>
            </a:r>
            <a:r>
              <a:rPr kumimoji="1" lang="en-US" altLang="zh-CN" sz="3200" b="1" i="1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6" grpId="0" autoUpdateAnimBg="0"/>
      <p:bldP spid="204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/>
          <p:nvPr/>
        </p:nvSpPr>
        <p:spPr bwMode="auto">
          <a:xfrm>
            <a:off x="5513388" y="5602288"/>
            <a:ext cx="379412" cy="317500"/>
          </a:xfrm>
          <a:custGeom>
            <a:avLst/>
            <a:gdLst>
              <a:gd name="T0" fmla="*/ 268 w 957"/>
              <a:gd name="T1" fmla="*/ 781 h 800"/>
              <a:gd name="T2" fmla="*/ 181 w 957"/>
              <a:gd name="T3" fmla="*/ 750 h 800"/>
              <a:gd name="T4" fmla="*/ 122 w 957"/>
              <a:gd name="T5" fmla="*/ 730 h 800"/>
              <a:gd name="T6" fmla="*/ 88 w 957"/>
              <a:gd name="T7" fmla="*/ 714 h 800"/>
              <a:gd name="T8" fmla="*/ 58 w 957"/>
              <a:gd name="T9" fmla="*/ 696 h 800"/>
              <a:gd name="T10" fmla="*/ 32 w 957"/>
              <a:gd name="T11" fmla="*/ 674 h 800"/>
              <a:gd name="T12" fmla="*/ 16 w 957"/>
              <a:gd name="T13" fmla="*/ 640 h 800"/>
              <a:gd name="T14" fmla="*/ 8 w 957"/>
              <a:gd name="T15" fmla="*/ 596 h 800"/>
              <a:gd name="T16" fmla="*/ 3 w 957"/>
              <a:gd name="T17" fmla="*/ 550 h 800"/>
              <a:gd name="T18" fmla="*/ 0 w 957"/>
              <a:gd name="T19" fmla="*/ 501 h 800"/>
              <a:gd name="T20" fmla="*/ 0 w 957"/>
              <a:gd name="T21" fmla="*/ 454 h 800"/>
              <a:gd name="T22" fmla="*/ 5 w 957"/>
              <a:gd name="T23" fmla="*/ 409 h 800"/>
              <a:gd name="T24" fmla="*/ 12 w 957"/>
              <a:gd name="T25" fmla="*/ 368 h 800"/>
              <a:gd name="T26" fmla="*/ 22 w 957"/>
              <a:gd name="T27" fmla="*/ 332 h 800"/>
              <a:gd name="T28" fmla="*/ 56 w 957"/>
              <a:gd name="T29" fmla="*/ 306 h 800"/>
              <a:gd name="T30" fmla="*/ 109 w 957"/>
              <a:gd name="T31" fmla="*/ 287 h 800"/>
              <a:gd name="T32" fmla="*/ 143 w 957"/>
              <a:gd name="T33" fmla="*/ 272 h 800"/>
              <a:gd name="T34" fmla="*/ 159 w 957"/>
              <a:gd name="T35" fmla="*/ 230 h 800"/>
              <a:gd name="T36" fmla="*/ 165 w 957"/>
              <a:gd name="T37" fmla="*/ 163 h 800"/>
              <a:gd name="T38" fmla="*/ 175 w 957"/>
              <a:gd name="T39" fmla="*/ 122 h 800"/>
              <a:gd name="T40" fmla="*/ 191 w 957"/>
              <a:gd name="T41" fmla="*/ 113 h 800"/>
              <a:gd name="T42" fmla="*/ 208 w 957"/>
              <a:gd name="T43" fmla="*/ 111 h 800"/>
              <a:gd name="T44" fmla="*/ 225 w 957"/>
              <a:gd name="T45" fmla="*/ 113 h 800"/>
              <a:gd name="T46" fmla="*/ 254 w 957"/>
              <a:gd name="T47" fmla="*/ 119 h 800"/>
              <a:gd name="T48" fmla="*/ 287 w 957"/>
              <a:gd name="T49" fmla="*/ 123 h 800"/>
              <a:gd name="T50" fmla="*/ 313 w 957"/>
              <a:gd name="T51" fmla="*/ 123 h 800"/>
              <a:gd name="T52" fmla="*/ 349 w 957"/>
              <a:gd name="T53" fmla="*/ 108 h 800"/>
              <a:gd name="T54" fmla="*/ 394 w 957"/>
              <a:gd name="T55" fmla="*/ 83 h 800"/>
              <a:gd name="T56" fmla="*/ 439 w 957"/>
              <a:gd name="T57" fmla="*/ 57 h 800"/>
              <a:gd name="T58" fmla="*/ 484 w 957"/>
              <a:gd name="T59" fmla="*/ 32 h 800"/>
              <a:gd name="T60" fmla="*/ 549 w 957"/>
              <a:gd name="T61" fmla="*/ 16 h 800"/>
              <a:gd name="T62" fmla="*/ 632 w 957"/>
              <a:gd name="T63" fmla="*/ 10 h 800"/>
              <a:gd name="T64" fmla="*/ 717 w 957"/>
              <a:gd name="T65" fmla="*/ 6 h 800"/>
              <a:gd name="T66" fmla="*/ 801 w 957"/>
              <a:gd name="T67" fmla="*/ 1 h 800"/>
              <a:gd name="T68" fmla="*/ 853 w 957"/>
              <a:gd name="T69" fmla="*/ 6 h 800"/>
              <a:gd name="T70" fmla="*/ 881 w 957"/>
              <a:gd name="T71" fmla="*/ 24 h 800"/>
              <a:gd name="T72" fmla="*/ 913 w 957"/>
              <a:gd name="T73" fmla="*/ 52 h 800"/>
              <a:gd name="T74" fmla="*/ 937 w 957"/>
              <a:gd name="T75" fmla="*/ 80 h 800"/>
              <a:gd name="T76" fmla="*/ 950 w 957"/>
              <a:gd name="T77" fmla="*/ 102 h 800"/>
              <a:gd name="T78" fmla="*/ 957 w 957"/>
              <a:gd name="T79" fmla="*/ 130 h 800"/>
              <a:gd name="T80" fmla="*/ 957 w 957"/>
              <a:gd name="T81" fmla="*/ 166 h 800"/>
              <a:gd name="T82" fmla="*/ 948 w 957"/>
              <a:gd name="T83" fmla="*/ 199 h 800"/>
              <a:gd name="T84" fmla="*/ 933 w 957"/>
              <a:gd name="T85" fmla="*/ 229 h 800"/>
              <a:gd name="T86" fmla="*/ 906 w 957"/>
              <a:gd name="T87" fmla="*/ 273 h 800"/>
              <a:gd name="T88" fmla="*/ 868 w 957"/>
              <a:gd name="T89" fmla="*/ 330 h 800"/>
              <a:gd name="T90" fmla="*/ 831 w 957"/>
              <a:gd name="T91" fmla="*/ 387 h 800"/>
              <a:gd name="T92" fmla="*/ 796 w 957"/>
              <a:gd name="T93" fmla="*/ 447 h 800"/>
              <a:gd name="T94" fmla="*/ 776 w 957"/>
              <a:gd name="T95" fmla="*/ 492 h 800"/>
              <a:gd name="T96" fmla="*/ 769 w 957"/>
              <a:gd name="T97" fmla="*/ 520 h 800"/>
              <a:gd name="T98" fmla="*/ 757 w 957"/>
              <a:gd name="T99" fmla="*/ 550 h 800"/>
              <a:gd name="T100" fmla="*/ 737 w 957"/>
              <a:gd name="T101" fmla="*/ 581 h 800"/>
              <a:gd name="T102" fmla="*/ 682 w 957"/>
              <a:gd name="T103" fmla="*/ 617 h 800"/>
              <a:gd name="T104" fmla="*/ 601 w 957"/>
              <a:gd name="T105" fmla="*/ 666 h 800"/>
              <a:gd name="T106" fmla="*/ 523 w 957"/>
              <a:gd name="T107" fmla="*/ 715 h 800"/>
              <a:gd name="T108" fmla="*/ 450 w 957"/>
              <a:gd name="T109" fmla="*/ 764 h 800"/>
              <a:gd name="T110" fmla="*/ 392 w 957"/>
              <a:gd name="T111" fmla="*/ 788 h 800"/>
              <a:gd name="T112" fmla="*/ 340 w 957"/>
              <a:gd name="T113" fmla="*/ 795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57" h="800">
                <a:moveTo>
                  <a:pt x="315" y="800"/>
                </a:moveTo>
                <a:lnTo>
                  <a:pt x="268" y="781"/>
                </a:lnTo>
                <a:lnTo>
                  <a:pt x="223" y="765"/>
                </a:lnTo>
                <a:lnTo>
                  <a:pt x="181" y="750"/>
                </a:lnTo>
                <a:lnTo>
                  <a:pt x="141" y="737"/>
                </a:lnTo>
                <a:lnTo>
                  <a:pt x="122" y="730"/>
                </a:lnTo>
                <a:lnTo>
                  <a:pt x="105" y="723"/>
                </a:lnTo>
                <a:lnTo>
                  <a:pt x="88" y="714"/>
                </a:lnTo>
                <a:lnTo>
                  <a:pt x="73" y="706"/>
                </a:lnTo>
                <a:lnTo>
                  <a:pt x="58" y="696"/>
                </a:lnTo>
                <a:lnTo>
                  <a:pt x="44" y="686"/>
                </a:lnTo>
                <a:lnTo>
                  <a:pt x="32" y="674"/>
                </a:lnTo>
                <a:lnTo>
                  <a:pt x="21" y="660"/>
                </a:lnTo>
                <a:lnTo>
                  <a:pt x="16" y="640"/>
                </a:lnTo>
                <a:lnTo>
                  <a:pt x="12" y="618"/>
                </a:lnTo>
                <a:lnTo>
                  <a:pt x="8" y="596"/>
                </a:lnTo>
                <a:lnTo>
                  <a:pt x="5" y="573"/>
                </a:lnTo>
                <a:lnTo>
                  <a:pt x="3" y="550"/>
                </a:lnTo>
                <a:lnTo>
                  <a:pt x="2" y="525"/>
                </a:lnTo>
                <a:lnTo>
                  <a:pt x="0" y="501"/>
                </a:lnTo>
                <a:lnTo>
                  <a:pt x="0" y="477"/>
                </a:lnTo>
                <a:lnTo>
                  <a:pt x="0" y="454"/>
                </a:lnTo>
                <a:lnTo>
                  <a:pt x="3" y="431"/>
                </a:lnTo>
                <a:lnTo>
                  <a:pt x="5" y="409"/>
                </a:lnTo>
                <a:lnTo>
                  <a:pt x="7" y="387"/>
                </a:lnTo>
                <a:lnTo>
                  <a:pt x="12" y="368"/>
                </a:lnTo>
                <a:lnTo>
                  <a:pt x="16" y="349"/>
                </a:lnTo>
                <a:lnTo>
                  <a:pt x="22" y="332"/>
                </a:lnTo>
                <a:lnTo>
                  <a:pt x="29" y="317"/>
                </a:lnTo>
                <a:lnTo>
                  <a:pt x="56" y="306"/>
                </a:lnTo>
                <a:lnTo>
                  <a:pt x="91" y="293"/>
                </a:lnTo>
                <a:lnTo>
                  <a:pt x="109" y="287"/>
                </a:lnTo>
                <a:lnTo>
                  <a:pt x="127" y="280"/>
                </a:lnTo>
                <a:lnTo>
                  <a:pt x="143" y="272"/>
                </a:lnTo>
                <a:lnTo>
                  <a:pt x="156" y="264"/>
                </a:lnTo>
                <a:lnTo>
                  <a:pt x="159" y="230"/>
                </a:lnTo>
                <a:lnTo>
                  <a:pt x="162" y="196"/>
                </a:lnTo>
                <a:lnTo>
                  <a:pt x="165" y="163"/>
                </a:lnTo>
                <a:lnTo>
                  <a:pt x="167" y="128"/>
                </a:lnTo>
                <a:lnTo>
                  <a:pt x="175" y="122"/>
                </a:lnTo>
                <a:lnTo>
                  <a:pt x="183" y="116"/>
                </a:lnTo>
                <a:lnTo>
                  <a:pt x="191" y="113"/>
                </a:lnTo>
                <a:lnTo>
                  <a:pt x="200" y="112"/>
                </a:lnTo>
                <a:lnTo>
                  <a:pt x="208" y="111"/>
                </a:lnTo>
                <a:lnTo>
                  <a:pt x="216" y="112"/>
                </a:lnTo>
                <a:lnTo>
                  <a:pt x="225" y="113"/>
                </a:lnTo>
                <a:lnTo>
                  <a:pt x="234" y="114"/>
                </a:lnTo>
                <a:lnTo>
                  <a:pt x="254" y="119"/>
                </a:lnTo>
                <a:lnTo>
                  <a:pt x="276" y="122"/>
                </a:lnTo>
                <a:lnTo>
                  <a:pt x="287" y="123"/>
                </a:lnTo>
                <a:lnTo>
                  <a:pt x="299" y="123"/>
                </a:lnTo>
                <a:lnTo>
                  <a:pt x="313" y="123"/>
                </a:lnTo>
                <a:lnTo>
                  <a:pt x="326" y="121"/>
                </a:lnTo>
                <a:lnTo>
                  <a:pt x="349" y="108"/>
                </a:lnTo>
                <a:lnTo>
                  <a:pt x="372" y="95"/>
                </a:lnTo>
                <a:lnTo>
                  <a:pt x="394" y="83"/>
                </a:lnTo>
                <a:lnTo>
                  <a:pt x="417" y="70"/>
                </a:lnTo>
                <a:lnTo>
                  <a:pt x="439" y="57"/>
                </a:lnTo>
                <a:lnTo>
                  <a:pt x="462" y="44"/>
                </a:lnTo>
                <a:lnTo>
                  <a:pt x="484" y="32"/>
                </a:lnTo>
                <a:lnTo>
                  <a:pt x="508" y="18"/>
                </a:lnTo>
                <a:lnTo>
                  <a:pt x="549" y="16"/>
                </a:lnTo>
                <a:lnTo>
                  <a:pt x="590" y="14"/>
                </a:lnTo>
                <a:lnTo>
                  <a:pt x="632" y="10"/>
                </a:lnTo>
                <a:lnTo>
                  <a:pt x="674" y="8"/>
                </a:lnTo>
                <a:lnTo>
                  <a:pt x="717" y="6"/>
                </a:lnTo>
                <a:lnTo>
                  <a:pt x="758" y="4"/>
                </a:lnTo>
                <a:lnTo>
                  <a:pt x="801" y="1"/>
                </a:lnTo>
                <a:lnTo>
                  <a:pt x="843" y="0"/>
                </a:lnTo>
                <a:lnTo>
                  <a:pt x="853" y="6"/>
                </a:lnTo>
                <a:lnTo>
                  <a:pt x="867" y="14"/>
                </a:lnTo>
                <a:lnTo>
                  <a:pt x="881" y="24"/>
                </a:lnTo>
                <a:lnTo>
                  <a:pt x="897" y="36"/>
                </a:lnTo>
                <a:lnTo>
                  <a:pt x="913" y="52"/>
                </a:lnTo>
                <a:lnTo>
                  <a:pt x="930" y="70"/>
                </a:lnTo>
                <a:lnTo>
                  <a:pt x="937" y="80"/>
                </a:lnTo>
                <a:lnTo>
                  <a:pt x="945" y="90"/>
                </a:lnTo>
                <a:lnTo>
                  <a:pt x="950" y="102"/>
                </a:lnTo>
                <a:lnTo>
                  <a:pt x="957" y="113"/>
                </a:lnTo>
                <a:lnTo>
                  <a:pt x="957" y="130"/>
                </a:lnTo>
                <a:lnTo>
                  <a:pt x="957" y="148"/>
                </a:lnTo>
                <a:lnTo>
                  <a:pt x="957" y="166"/>
                </a:lnTo>
                <a:lnTo>
                  <a:pt x="957" y="185"/>
                </a:lnTo>
                <a:lnTo>
                  <a:pt x="948" y="199"/>
                </a:lnTo>
                <a:lnTo>
                  <a:pt x="940" y="213"/>
                </a:lnTo>
                <a:lnTo>
                  <a:pt x="933" y="229"/>
                </a:lnTo>
                <a:lnTo>
                  <a:pt x="927" y="245"/>
                </a:lnTo>
                <a:lnTo>
                  <a:pt x="906" y="273"/>
                </a:lnTo>
                <a:lnTo>
                  <a:pt x="887" y="301"/>
                </a:lnTo>
                <a:lnTo>
                  <a:pt x="868" y="330"/>
                </a:lnTo>
                <a:lnTo>
                  <a:pt x="849" y="358"/>
                </a:lnTo>
                <a:lnTo>
                  <a:pt x="831" y="387"/>
                </a:lnTo>
                <a:lnTo>
                  <a:pt x="813" y="416"/>
                </a:lnTo>
                <a:lnTo>
                  <a:pt x="796" y="447"/>
                </a:lnTo>
                <a:lnTo>
                  <a:pt x="779" y="480"/>
                </a:lnTo>
                <a:lnTo>
                  <a:pt x="776" y="492"/>
                </a:lnTo>
                <a:lnTo>
                  <a:pt x="773" y="506"/>
                </a:lnTo>
                <a:lnTo>
                  <a:pt x="769" y="520"/>
                </a:lnTo>
                <a:lnTo>
                  <a:pt x="764" y="535"/>
                </a:lnTo>
                <a:lnTo>
                  <a:pt x="757" y="550"/>
                </a:lnTo>
                <a:lnTo>
                  <a:pt x="748" y="565"/>
                </a:lnTo>
                <a:lnTo>
                  <a:pt x="737" y="581"/>
                </a:lnTo>
                <a:lnTo>
                  <a:pt x="722" y="596"/>
                </a:lnTo>
                <a:lnTo>
                  <a:pt x="682" y="617"/>
                </a:lnTo>
                <a:lnTo>
                  <a:pt x="641" y="641"/>
                </a:lnTo>
                <a:lnTo>
                  <a:pt x="601" y="666"/>
                </a:lnTo>
                <a:lnTo>
                  <a:pt x="561" y="691"/>
                </a:lnTo>
                <a:lnTo>
                  <a:pt x="523" y="715"/>
                </a:lnTo>
                <a:lnTo>
                  <a:pt x="485" y="740"/>
                </a:lnTo>
                <a:lnTo>
                  <a:pt x="450" y="764"/>
                </a:lnTo>
                <a:lnTo>
                  <a:pt x="417" y="785"/>
                </a:lnTo>
                <a:lnTo>
                  <a:pt x="392" y="788"/>
                </a:lnTo>
                <a:lnTo>
                  <a:pt x="366" y="791"/>
                </a:lnTo>
                <a:lnTo>
                  <a:pt x="340" y="795"/>
                </a:lnTo>
                <a:lnTo>
                  <a:pt x="315" y="800"/>
                </a:lnTo>
                <a:close/>
              </a:path>
            </a:pathLst>
          </a:custGeom>
          <a:solidFill>
            <a:srgbClr val="C2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3" name="Freeform 3"/>
          <p:cNvSpPr/>
          <p:nvPr/>
        </p:nvSpPr>
        <p:spPr bwMode="auto">
          <a:xfrm>
            <a:off x="5527675" y="5616575"/>
            <a:ext cx="350838" cy="288925"/>
          </a:xfrm>
          <a:custGeom>
            <a:avLst/>
            <a:gdLst>
              <a:gd name="T0" fmla="*/ 269 w 881"/>
              <a:gd name="T1" fmla="*/ 716 h 726"/>
              <a:gd name="T2" fmla="*/ 215 w 881"/>
              <a:gd name="T3" fmla="*/ 696 h 726"/>
              <a:gd name="T4" fmla="*/ 162 w 881"/>
              <a:gd name="T5" fmla="*/ 680 h 726"/>
              <a:gd name="T6" fmla="*/ 110 w 881"/>
              <a:gd name="T7" fmla="*/ 663 h 726"/>
              <a:gd name="T8" fmla="*/ 64 w 881"/>
              <a:gd name="T9" fmla="*/ 638 h 726"/>
              <a:gd name="T10" fmla="*/ 33 w 881"/>
              <a:gd name="T11" fmla="*/ 607 h 726"/>
              <a:gd name="T12" fmla="*/ 14 w 881"/>
              <a:gd name="T13" fmla="*/ 578 h 726"/>
              <a:gd name="T14" fmla="*/ 4 w 881"/>
              <a:gd name="T15" fmla="*/ 550 h 726"/>
              <a:gd name="T16" fmla="*/ 0 w 881"/>
              <a:gd name="T17" fmla="*/ 520 h 726"/>
              <a:gd name="T18" fmla="*/ 0 w 881"/>
              <a:gd name="T19" fmla="*/ 491 h 726"/>
              <a:gd name="T20" fmla="*/ 4 w 881"/>
              <a:gd name="T21" fmla="*/ 444 h 726"/>
              <a:gd name="T22" fmla="*/ 11 w 881"/>
              <a:gd name="T23" fmla="*/ 368 h 726"/>
              <a:gd name="T24" fmla="*/ 17 w 881"/>
              <a:gd name="T25" fmla="*/ 329 h 726"/>
              <a:gd name="T26" fmla="*/ 21 w 881"/>
              <a:gd name="T27" fmla="*/ 313 h 726"/>
              <a:gd name="T28" fmla="*/ 29 w 881"/>
              <a:gd name="T29" fmla="*/ 303 h 726"/>
              <a:gd name="T30" fmla="*/ 43 w 881"/>
              <a:gd name="T31" fmla="*/ 296 h 726"/>
              <a:gd name="T32" fmla="*/ 79 w 881"/>
              <a:gd name="T33" fmla="*/ 288 h 726"/>
              <a:gd name="T34" fmla="*/ 124 w 881"/>
              <a:gd name="T35" fmla="*/ 271 h 726"/>
              <a:gd name="T36" fmla="*/ 145 w 881"/>
              <a:gd name="T37" fmla="*/ 254 h 726"/>
              <a:gd name="T38" fmla="*/ 156 w 881"/>
              <a:gd name="T39" fmla="*/ 212 h 726"/>
              <a:gd name="T40" fmla="*/ 161 w 881"/>
              <a:gd name="T41" fmla="*/ 146 h 726"/>
              <a:gd name="T42" fmla="*/ 167 w 881"/>
              <a:gd name="T43" fmla="*/ 112 h 726"/>
              <a:gd name="T44" fmla="*/ 173 w 881"/>
              <a:gd name="T45" fmla="*/ 110 h 726"/>
              <a:gd name="T46" fmla="*/ 190 w 881"/>
              <a:gd name="T47" fmla="*/ 114 h 726"/>
              <a:gd name="T48" fmla="*/ 217 w 881"/>
              <a:gd name="T49" fmla="*/ 121 h 726"/>
              <a:gd name="T50" fmla="*/ 250 w 881"/>
              <a:gd name="T51" fmla="*/ 124 h 726"/>
              <a:gd name="T52" fmla="*/ 287 w 881"/>
              <a:gd name="T53" fmla="*/ 123 h 726"/>
              <a:gd name="T54" fmla="*/ 330 w 881"/>
              <a:gd name="T55" fmla="*/ 109 h 726"/>
              <a:gd name="T56" fmla="*/ 375 w 881"/>
              <a:gd name="T57" fmla="*/ 83 h 726"/>
              <a:gd name="T58" fmla="*/ 420 w 881"/>
              <a:gd name="T59" fmla="*/ 58 h 726"/>
              <a:gd name="T60" fmla="*/ 466 w 881"/>
              <a:gd name="T61" fmla="*/ 32 h 726"/>
              <a:gd name="T62" fmla="*/ 525 w 881"/>
              <a:gd name="T63" fmla="*/ 16 h 726"/>
              <a:gd name="T64" fmla="*/ 599 w 881"/>
              <a:gd name="T65" fmla="*/ 12 h 726"/>
              <a:gd name="T66" fmla="*/ 673 w 881"/>
              <a:gd name="T67" fmla="*/ 6 h 726"/>
              <a:gd name="T68" fmla="*/ 749 w 881"/>
              <a:gd name="T69" fmla="*/ 3 h 726"/>
              <a:gd name="T70" fmla="*/ 798 w 881"/>
              <a:gd name="T71" fmla="*/ 8 h 726"/>
              <a:gd name="T72" fmla="*/ 828 w 881"/>
              <a:gd name="T73" fmla="*/ 27 h 726"/>
              <a:gd name="T74" fmla="*/ 851 w 881"/>
              <a:gd name="T75" fmla="*/ 49 h 726"/>
              <a:gd name="T76" fmla="*/ 865 w 881"/>
              <a:gd name="T77" fmla="*/ 66 h 726"/>
              <a:gd name="T78" fmla="*/ 874 w 881"/>
              <a:gd name="T79" fmla="*/ 88 h 726"/>
              <a:gd name="T80" fmla="*/ 881 w 881"/>
              <a:gd name="T81" fmla="*/ 114 h 726"/>
              <a:gd name="T82" fmla="*/ 858 w 881"/>
              <a:gd name="T83" fmla="*/ 166 h 726"/>
              <a:gd name="T84" fmla="*/ 822 w 881"/>
              <a:gd name="T85" fmla="*/ 220 h 726"/>
              <a:gd name="T86" fmla="*/ 796 w 881"/>
              <a:gd name="T87" fmla="*/ 254 h 726"/>
              <a:gd name="T88" fmla="*/ 770 w 881"/>
              <a:gd name="T89" fmla="*/ 296 h 726"/>
              <a:gd name="T90" fmla="*/ 743 w 881"/>
              <a:gd name="T91" fmla="*/ 350 h 726"/>
              <a:gd name="T92" fmla="*/ 715 w 881"/>
              <a:gd name="T93" fmla="*/ 407 h 726"/>
              <a:gd name="T94" fmla="*/ 696 w 881"/>
              <a:gd name="T95" fmla="*/ 453 h 726"/>
              <a:gd name="T96" fmla="*/ 685 w 881"/>
              <a:gd name="T97" fmla="*/ 488 h 726"/>
              <a:gd name="T98" fmla="*/ 640 w 881"/>
              <a:gd name="T99" fmla="*/ 532 h 726"/>
              <a:gd name="T100" fmla="*/ 559 w 881"/>
              <a:gd name="T101" fmla="*/ 583 h 726"/>
              <a:gd name="T102" fmla="*/ 479 w 881"/>
              <a:gd name="T103" fmla="*/ 633 h 726"/>
              <a:gd name="T104" fmla="*/ 400 w 881"/>
              <a:gd name="T105" fmla="*/ 685 h 726"/>
              <a:gd name="T106" fmla="*/ 344 w 881"/>
              <a:gd name="T107" fmla="*/ 713 h 726"/>
              <a:gd name="T108" fmla="*/ 311 w 881"/>
              <a:gd name="T109" fmla="*/ 72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81" h="726">
                <a:moveTo>
                  <a:pt x="296" y="726"/>
                </a:moveTo>
                <a:lnTo>
                  <a:pt x="269" y="716"/>
                </a:lnTo>
                <a:lnTo>
                  <a:pt x="242" y="707"/>
                </a:lnTo>
                <a:lnTo>
                  <a:pt x="215" y="696"/>
                </a:lnTo>
                <a:lnTo>
                  <a:pt x="189" y="689"/>
                </a:lnTo>
                <a:lnTo>
                  <a:pt x="162" y="680"/>
                </a:lnTo>
                <a:lnTo>
                  <a:pt x="136" y="670"/>
                </a:lnTo>
                <a:lnTo>
                  <a:pt x="110" y="663"/>
                </a:lnTo>
                <a:lnTo>
                  <a:pt x="84" y="654"/>
                </a:lnTo>
                <a:lnTo>
                  <a:pt x="64" y="638"/>
                </a:lnTo>
                <a:lnTo>
                  <a:pt x="47" y="622"/>
                </a:lnTo>
                <a:lnTo>
                  <a:pt x="33" y="607"/>
                </a:lnTo>
                <a:lnTo>
                  <a:pt x="23" y="593"/>
                </a:lnTo>
                <a:lnTo>
                  <a:pt x="14" y="578"/>
                </a:lnTo>
                <a:lnTo>
                  <a:pt x="8" y="563"/>
                </a:lnTo>
                <a:lnTo>
                  <a:pt x="4" y="550"/>
                </a:lnTo>
                <a:lnTo>
                  <a:pt x="1" y="535"/>
                </a:lnTo>
                <a:lnTo>
                  <a:pt x="0" y="520"/>
                </a:lnTo>
                <a:lnTo>
                  <a:pt x="0" y="506"/>
                </a:lnTo>
                <a:lnTo>
                  <a:pt x="0" y="491"/>
                </a:lnTo>
                <a:lnTo>
                  <a:pt x="1" y="475"/>
                </a:lnTo>
                <a:lnTo>
                  <a:pt x="4" y="444"/>
                </a:lnTo>
                <a:lnTo>
                  <a:pt x="5" y="409"/>
                </a:lnTo>
                <a:lnTo>
                  <a:pt x="11" y="368"/>
                </a:lnTo>
                <a:lnTo>
                  <a:pt x="14" y="339"/>
                </a:lnTo>
                <a:lnTo>
                  <a:pt x="17" y="329"/>
                </a:lnTo>
                <a:lnTo>
                  <a:pt x="19" y="320"/>
                </a:lnTo>
                <a:lnTo>
                  <a:pt x="21" y="313"/>
                </a:lnTo>
                <a:lnTo>
                  <a:pt x="24" y="307"/>
                </a:lnTo>
                <a:lnTo>
                  <a:pt x="29" y="303"/>
                </a:lnTo>
                <a:lnTo>
                  <a:pt x="36" y="299"/>
                </a:lnTo>
                <a:lnTo>
                  <a:pt x="43" y="296"/>
                </a:lnTo>
                <a:lnTo>
                  <a:pt x="53" y="294"/>
                </a:lnTo>
                <a:lnTo>
                  <a:pt x="79" y="288"/>
                </a:lnTo>
                <a:lnTo>
                  <a:pt x="115" y="280"/>
                </a:lnTo>
                <a:lnTo>
                  <a:pt x="124" y="271"/>
                </a:lnTo>
                <a:lnTo>
                  <a:pt x="134" y="263"/>
                </a:lnTo>
                <a:lnTo>
                  <a:pt x="145" y="254"/>
                </a:lnTo>
                <a:lnTo>
                  <a:pt x="156" y="246"/>
                </a:lnTo>
                <a:lnTo>
                  <a:pt x="156" y="212"/>
                </a:lnTo>
                <a:lnTo>
                  <a:pt x="159" y="179"/>
                </a:lnTo>
                <a:lnTo>
                  <a:pt x="161" y="146"/>
                </a:lnTo>
                <a:lnTo>
                  <a:pt x="164" y="114"/>
                </a:lnTo>
                <a:lnTo>
                  <a:pt x="167" y="112"/>
                </a:lnTo>
                <a:lnTo>
                  <a:pt x="170" y="111"/>
                </a:lnTo>
                <a:lnTo>
                  <a:pt x="173" y="110"/>
                </a:lnTo>
                <a:lnTo>
                  <a:pt x="179" y="110"/>
                </a:lnTo>
                <a:lnTo>
                  <a:pt x="190" y="114"/>
                </a:lnTo>
                <a:lnTo>
                  <a:pt x="203" y="118"/>
                </a:lnTo>
                <a:lnTo>
                  <a:pt x="217" y="121"/>
                </a:lnTo>
                <a:lnTo>
                  <a:pt x="233" y="123"/>
                </a:lnTo>
                <a:lnTo>
                  <a:pt x="250" y="124"/>
                </a:lnTo>
                <a:lnTo>
                  <a:pt x="268" y="124"/>
                </a:lnTo>
                <a:lnTo>
                  <a:pt x="287" y="123"/>
                </a:lnTo>
                <a:lnTo>
                  <a:pt x="308" y="121"/>
                </a:lnTo>
                <a:lnTo>
                  <a:pt x="330" y="109"/>
                </a:lnTo>
                <a:lnTo>
                  <a:pt x="353" y="96"/>
                </a:lnTo>
                <a:lnTo>
                  <a:pt x="375" y="83"/>
                </a:lnTo>
                <a:lnTo>
                  <a:pt x="398" y="70"/>
                </a:lnTo>
                <a:lnTo>
                  <a:pt x="420" y="58"/>
                </a:lnTo>
                <a:lnTo>
                  <a:pt x="443" y="46"/>
                </a:lnTo>
                <a:lnTo>
                  <a:pt x="466" y="32"/>
                </a:lnTo>
                <a:lnTo>
                  <a:pt x="488" y="20"/>
                </a:lnTo>
                <a:lnTo>
                  <a:pt x="525" y="16"/>
                </a:lnTo>
                <a:lnTo>
                  <a:pt x="563" y="14"/>
                </a:lnTo>
                <a:lnTo>
                  <a:pt x="599" y="12"/>
                </a:lnTo>
                <a:lnTo>
                  <a:pt x="636" y="8"/>
                </a:lnTo>
                <a:lnTo>
                  <a:pt x="673" y="6"/>
                </a:lnTo>
                <a:lnTo>
                  <a:pt x="710" y="4"/>
                </a:lnTo>
                <a:lnTo>
                  <a:pt x="749" y="3"/>
                </a:lnTo>
                <a:lnTo>
                  <a:pt x="787" y="0"/>
                </a:lnTo>
                <a:lnTo>
                  <a:pt x="798" y="8"/>
                </a:lnTo>
                <a:lnTo>
                  <a:pt x="813" y="17"/>
                </a:lnTo>
                <a:lnTo>
                  <a:pt x="828" y="27"/>
                </a:lnTo>
                <a:lnTo>
                  <a:pt x="843" y="41"/>
                </a:lnTo>
                <a:lnTo>
                  <a:pt x="851" y="49"/>
                </a:lnTo>
                <a:lnTo>
                  <a:pt x="858" y="57"/>
                </a:lnTo>
                <a:lnTo>
                  <a:pt x="865" y="66"/>
                </a:lnTo>
                <a:lnTo>
                  <a:pt x="869" y="76"/>
                </a:lnTo>
                <a:lnTo>
                  <a:pt x="874" y="88"/>
                </a:lnTo>
                <a:lnTo>
                  <a:pt x="878" y="101"/>
                </a:lnTo>
                <a:lnTo>
                  <a:pt x="881" y="114"/>
                </a:lnTo>
                <a:lnTo>
                  <a:pt x="881" y="129"/>
                </a:lnTo>
                <a:lnTo>
                  <a:pt x="858" y="166"/>
                </a:lnTo>
                <a:lnTo>
                  <a:pt x="834" y="203"/>
                </a:lnTo>
                <a:lnTo>
                  <a:pt x="822" y="220"/>
                </a:lnTo>
                <a:lnTo>
                  <a:pt x="810" y="237"/>
                </a:lnTo>
                <a:lnTo>
                  <a:pt x="796" y="254"/>
                </a:lnTo>
                <a:lnTo>
                  <a:pt x="782" y="269"/>
                </a:lnTo>
                <a:lnTo>
                  <a:pt x="770" y="296"/>
                </a:lnTo>
                <a:lnTo>
                  <a:pt x="758" y="323"/>
                </a:lnTo>
                <a:lnTo>
                  <a:pt x="743" y="350"/>
                </a:lnTo>
                <a:lnTo>
                  <a:pt x="729" y="377"/>
                </a:lnTo>
                <a:lnTo>
                  <a:pt x="715" y="407"/>
                </a:lnTo>
                <a:lnTo>
                  <a:pt x="702" y="437"/>
                </a:lnTo>
                <a:lnTo>
                  <a:pt x="696" y="453"/>
                </a:lnTo>
                <a:lnTo>
                  <a:pt x="690" y="470"/>
                </a:lnTo>
                <a:lnTo>
                  <a:pt x="685" y="488"/>
                </a:lnTo>
                <a:lnTo>
                  <a:pt x="681" y="506"/>
                </a:lnTo>
                <a:lnTo>
                  <a:pt x="640" y="532"/>
                </a:lnTo>
                <a:lnTo>
                  <a:pt x="600" y="558"/>
                </a:lnTo>
                <a:lnTo>
                  <a:pt x="559" y="583"/>
                </a:lnTo>
                <a:lnTo>
                  <a:pt x="519" y="608"/>
                </a:lnTo>
                <a:lnTo>
                  <a:pt x="479" y="633"/>
                </a:lnTo>
                <a:lnTo>
                  <a:pt x="440" y="659"/>
                </a:lnTo>
                <a:lnTo>
                  <a:pt x="400" y="685"/>
                </a:lnTo>
                <a:lnTo>
                  <a:pt x="361" y="710"/>
                </a:lnTo>
                <a:lnTo>
                  <a:pt x="344" y="713"/>
                </a:lnTo>
                <a:lnTo>
                  <a:pt x="327" y="717"/>
                </a:lnTo>
                <a:lnTo>
                  <a:pt x="311" y="720"/>
                </a:lnTo>
                <a:lnTo>
                  <a:pt x="296" y="726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4" name="Freeform 4"/>
          <p:cNvSpPr/>
          <p:nvPr/>
        </p:nvSpPr>
        <p:spPr bwMode="auto">
          <a:xfrm>
            <a:off x="1066800" y="0"/>
            <a:ext cx="7162800" cy="5583238"/>
          </a:xfrm>
          <a:custGeom>
            <a:avLst/>
            <a:gdLst>
              <a:gd name="T0" fmla="*/ 11269 w 18048"/>
              <a:gd name="T1" fmla="*/ 13501 h 14067"/>
              <a:gd name="T2" fmla="*/ 10453 w 18048"/>
              <a:gd name="T3" fmla="*/ 13308 h 14067"/>
              <a:gd name="T4" fmla="*/ 9662 w 18048"/>
              <a:gd name="T5" fmla="*/ 13056 h 14067"/>
              <a:gd name="T6" fmla="*/ 8662 w 18048"/>
              <a:gd name="T7" fmla="*/ 13167 h 14067"/>
              <a:gd name="T8" fmla="*/ 8337 w 18048"/>
              <a:gd name="T9" fmla="*/ 13516 h 14067"/>
              <a:gd name="T10" fmla="*/ 7656 w 18048"/>
              <a:gd name="T11" fmla="*/ 12929 h 14067"/>
              <a:gd name="T12" fmla="*/ 7071 w 18048"/>
              <a:gd name="T13" fmla="*/ 12083 h 14067"/>
              <a:gd name="T14" fmla="*/ 7382 w 18048"/>
              <a:gd name="T15" fmla="*/ 10937 h 14067"/>
              <a:gd name="T16" fmla="*/ 6664 w 18048"/>
              <a:gd name="T17" fmla="*/ 10661 h 14067"/>
              <a:gd name="T18" fmla="*/ 5612 w 18048"/>
              <a:gd name="T19" fmla="*/ 11112 h 14067"/>
              <a:gd name="T20" fmla="*/ 4521 w 18048"/>
              <a:gd name="T21" fmla="*/ 10437 h 14067"/>
              <a:gd name="T22" fmla="*/ 3945 w 18048"/>
              <a:gd name="T23" fmla="*/ 10530 h 14067"/>
              <a:gd name="T24" fmla="*/ 2893 w 18048"/>
              <a:gd name="T25" fmla="*/ 10100 h 14067"/>
              <a:gd name="T26" fmla="*/ 2143 w 18048"/>
              <a:gd name="T27" fmla="*/ 9502 h 14067"/>
              <a:gd name="T28" fmla="*/ 1205 w 18048"/>
              <a:gd name="T29" fmla="*/ 8762 h 14067"/>
              <a:gd name="T30" fmla="*/ 828 w 18048"/>
              <a:gd name="T31" fmla="*/ 7767 h 14067"/>
              <a:gd name="T32" fmla="*/ 1013 w 18048"/>
              <a:gd name="T33" fmla="*/ 6965 h 14067"/>
              <a:gd name="T34" fmla="*/ 566 w 18048"/>
              <a:gd name="T35" fmla="*/ 6325 h 14067"/>
              <a:gd name="T36" fmla="*/ 312 w 18048"/>
              <a:gd name="T37" fmla="*/ 5145 h 14067"/>
              <a:gd name="T38" fmla="*/ 34 w 18048"/>
              <a:gd name="T39" fmla="*/ 4568 h 14067"/>
              <a:gd name="T40" fmla="*/ 943 w 18048"/>
              <a:gd name="T41" fmla="*/ 4369 h 14067"/>
              <a:gd name="T42" fmla="*/ 2053 w 18048"/>
              <a:gd name="T43" fmla="*/ 4142 h 14067"/>
              <a:gd name="T44" fmla="*/ 2607 w 18048"/>
              <a:gd name="T45" fmla="*/ 2957 h 14067"/>
              <a:gd name="T46" fmla="*/ 3554 w 18048"/>
              <a:gd name="T47" fmla="*/ 2409 h 14067"/>
              <a:gd name="T48" fmla="*/ 4417 w 18048"/>
              <a:gd name="T49" fmla="*/ 2219 h 14067"/>
              <a:gd name="T50" fmla="*/ 5250 w 18048"/>
              <a:gd name="T51" fmla="*/ 1938 h 14067"/>
              <a:gd name="T52" fmla="*/ 5700 w 18048"/>
              <a:gd name="T53" fmla="*/ 3210 h 14067"/>
              <a:gd name="T54" fmla="*/ 7051 w 18048"/>
              <a:gd name="T55" fmla="*/ 4177 h 14067"/>
              <a:gd name="T56" fmla="*/ 8653 w 18048"/>
              <a:gd name="T57" fmla="*/ 4757 h 14067"/>
              <a:gd name="T58" fmla="*/ 9793 w 18048"/>
              <a:gd name="T59" fmla="*/ 5253 h 14067"/>
              <a:gd name="T60" fmla="*/ 11173 w 18048"/>
              <a:gd name="T61" fmla="*/ 4836 h 14067"/>
              <a:gd name="T62" fmla="*/ 11838 w 18048"/>
              <a:gd name="T63" fmla="*/ 3736 h 14067"/>
              <a:gd name="T64" fmla="*/ 12830 w 18048"/>
              <a:gd name="T65" fmla="*/ 3458 h 14067"/>
              <a:gd name="T66" fmla="*/ 13993 w 18048"/>
              <a:gd name="T67" fmla="*/ 2720 h 14067"/>
              <a:gd name="T68" fmla="*/ 13048 w 18048"/>
              <a:gd name="T69" fmla="*/ 2512 h 14067"/>
              <a:gd name="T70" fmla="*/ 12893 w 18048"/>
              <a:gd name="T71" fmla="*/ 1784 h 14067"/>
              <a:gd name="T72" fmla="*/ 13732 w 18048"/>
              <a:gd name="T73" fmla="*/ 868 h 14067"/>
              <a:gd name="T74" fmla="*/ 14181 w 18048"/>
              <a:gd name="T75" fmla="*/ 78 h 14067"/>
              <a:gd name="T76" fmla="*/ 15478 w 18048"/>
              <a:gd name="T77" fmla="*/ 702 h 14067"/>
              <a:gd name="T78" fmla="*/ 16437 w 18048"/>
              <a:gd name="T79" fmla="*/ 1317 h 14067"/>
              <a:gd name="T80" fmla="*/ 17523 w 18048"/>
              <a:gd name="T81" fmla="*/ 1470 h 14067"/>
              <a:gd name="T82" fmla="*/ 17993 w 18048"/>
              <a:gd name="T83" fmla="*/ 1952 h 14067"/>
              <a:gd name="T84" fmla="*/ 17539 w 18048"/>
              <a:gd name="T85" fmla="*/ 2829 h 14067"/>
              <a:gd name="T86" fmla="*/ 17589 w 18048"/>
              <a:gd name="T87" fmla="*/ 4000 h 14067"/>
              <a:gd name="T88" fmla="*/ 17091 w 18048"/>
              <a:gd name="T89" fmla="*/ 4217 h 14067"/>
              <a:gd name="T90" fmla="*/ 16531 w 18048"/>
              <a:gd name="T91" fmla="*/ 4520 h 14067"/>
              <a:gd name="T92" fmla="*/ 15466 w 18048"/>
              <a:gd name="T93" fmla="*/ 5610 h 14067"/>
              <a:gd name="T94" fmla="*/ 15040 w 18048"/>
              <a:gd name="T95" fmla="*/ 5668 h 14067"/>
              <a:gd name="T96" fmla="*/ 14383 w 18048"/>
              <a:gd name="T97" fmla="*/ 5832 h 14067"/>
              <a:gd name="T98" fmla="*/ 14179 w 18048"/>
              <a:gd name="T99" fmla="*/ 6430 h 14067"/>
              <a:gd name="T100" fmla="*/ 14999 w 18048"/>
              <a:gd name="T101" fmla="*/ 6436 h 14067"/>
              <a:gd name="T102" fmla="*/ 14996 w 18048"/>
              <a:gd name="T103" fmla="*/ 7052 h 14067"/>
              <a:gd name="T104" fmla="*/ 15149 w 18048"/>
              <a:gd name="T105" fmla="*/ 8169 h 14067"/>
              <a:gd name="T106" fmla="*/ 15591 w 18048"/>
              <a:gd name="T107" fmla="*/ 8930 h 14067"/>
              <a:gd name="T108" fmla="*/ 15480 w 18048"/>
              <a:gd name="T109" fmla="*/ 9543 h 14067"/>
              <a:gd name="T110" fmla="*/ 15827 w 18048"/>
              <a:gd name="T111" fmla="*/ 9757 h 14067"/>
              <a:gd name="T112" fmla="*/ 15681 w 18048"/>
              <a:gd name="T113" fmla="*/ 10404 h 14067"/>
              <a:gd name="T114" fmla="*/ 15264 w 18048"/>
              <a:gd name="T115" fmla="*/ 11314 h 14067"/>
              <a:gd name="T116" fmla="*/ 14822 w 18048"/>
              <a:gd name="T117" fmla="*/ 12026 h 14067"/>
              <a:gd name="T118" fmla="*/ 14202 w 18048"/>
              <a:gd name="T119" fmla="*/ 12745 h 14067"/>
              <a:gd name="T120" fmla="*/ 13378 w 18048"/>
              <a:gd name="T121" fmla="*/ 13146 h 14067"/>
              <a:gd name="T122" fmla="*/ 12574 w 18048"/>
              <a:gd name="T123" fmla="*/ 13418 h 14067"/>
              <a:gd name="T124" fmla="*/ 11942 w 18048"/>
              <a:gd name="T125" fmla="*/ 13990 h 14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048" h="14067">
                <a:moveTo>
                  <a:pt x="11757" y="14067"/>
                </a:moveTo>
                <a:lnTo>
                  <a:pt x="11741" y="14054"/>
                </a:lnTo>
                <a:lnTo>
                  <a:pt x="11728" y="14042"/>
                </a:lnTo>
                <a:lnTo>
                  <a:pt x="11717" y="14029"/>
                </a:lnTo>
                <a:lnTo>
                  <a:pt x="11706" y="14018"/>
                </a:lnTo>
                <a:lnTo>
                  <a:pt x="11698" y="14007"/>
                </a:lnTo>
                <a:lnTo>
                  <a:pt x="11692" y="13997"/>
                </a:lnTo>
                <a:lnTo>
                  <a:pt x="11685" y="13986"/>
                </a:lnTo>
                <a:lnTo>
                  <a:pt x="11680" y="13976"/>
                </a:lnTo>
                <a:lnTo>
                  <a:pt x="11671" y="13956"/>
                </a:lnTo>
                <a:lnTo>
                  <a:pt x="11665" y="13936"/>
                </a:lnTo>
                <a:lnTo>
                  <a:pt x="11659" y="13915"/>
                </a:lnTo>
                <a:lnTo>
                  <a:pt x="11651" y="13893"/>
                </a:lnTo>
                <a:lnTo>
                  <a:pt x="11626" y="13857"/>
                </a:lnTo>
                <a:lnTo>
                  <a:pt x="11603" y="13822"/>
                </a:lnTo>
                <a:lnTo>
                  <a:pt x="11579" y="13788"/>
                </a:lnTo>
                <a:lnTo>
                  <a:pt x="11556" y="13754"/>
                </a:lnTo>
                <a:lnTo>
                  <a:pt x="11556" y="13720"/>
                </a:lnTo>
                <a:lnTo>
                  <a:pt x="11555" y="13691"/>
                </a:lnTo>
                <a:lnTo>
                  <a:pt x="11555" y="13677"/>
                </a:lnTo>
                <a:lnTo>
                  <a:pt x="11555" y="13665"/>
                </a:lnTo>
                <a:lnTo>
                  <a:pt x="11556" y="13653"/>
                </a:lnTo>
                <a:lnTo>
                  <a:pt x="11557" y="13641"/>
                </a:lnTo>
                <a:lnTo>
                  <a:pt x="11561" y="13631"/>
                </a:lnTo>
                <a:lnTo>
                  <a:pt x="11564" y="13621"/>
                </a:lnTo>
                <a:lnTo>
                  <a:pt x="11569" y="13611"/>
                </a:lnTo>
                <a:lnTo>
                  <a:pt x="11576" y="13602"/>
                </a:lnTo>
                <a:lnTo>
                  <a:pt x="11585" y="13593"/>
                </a:lnTo>
                <a:lnTo>
                  <a:pt x="11595" y="13585"/>
                </a:lnTo>
                <a:lnTo>
                  <a:pt x="11606" y="13577"/>
                </a:lnTo>
                <a:lnTo>
                  <a:pt x="11621" y="13569"/>
                </a:lnTo>
                <a:lnTo>
                  <a:pt x="11621" y="13563"/>
                </a:lnTo>
                <a:lnTo>
                  <a:pt x="11622" y="13558"/>
                </a:lnTo>
                <a:lnTo>
                  <a:pt x="11623" y="13552"/>
                </a:lnTo>
                <a:lnTo>
                  <a:pt x="11625" y="13546"/>
                </a:lnTo>
                <a:lnTo>
                  <a:pt x="11607" y="13546"/>
                </a:lnTo>
                <a:lnTo>
                  <a:pt x="11591" y="13548"/>
                </a:lnTo>
                <a:lnTo>
                  <a:pt x="11578" y="13550"/>
                </a:lnTo>
                <a:lnTo>
                  <a:pt x="11565" y="13553"/>
                </a:lnTo>
                <a:lnTo>
                  <a:pt x="11554" y="13557"/>
                </a:lnTo>
                <a:lnTo>
                  <a:pt x="11544" y="13561"/>
                </a:lnTo>
                <a:lnTo>
                  <a:pt x="11535" y="13566"/>
                </a:lnTo>
                <a:lnTo>
                  <a:pt x="11526" y="13571"/>
                </a:lnTo>
                <a:lnTo>
                  <a:pt x="11509" y="13583"/>
                </a:lnTo>
                <a:lnTo>
                  <a:pt x="11493" y="13595"/>
                </a:lnTo>
                <a:lnTo>
                  <a:pt x="11475" y="13609"/>
                </a:lnTo>
                <a:lnTo>
                  <a:pt x="11455" y="13621"/>
                </a:lnTo>
                <a:lnTo>
                  <a:pt x="11424" y="13621"/>
                </a:lnTo>
                <a:lnTo>
                  <a:pt x="11395" y="13621"/>
                </a:lnTo>
                <a:lnTo>
                  <a:pt x="11366" y="13621"/>
                </a:lnTo>
                <a:lnTo>
                  <a:pt x="11338" y="13621"/>
                </a:lnTo>
                <a:lnTo>
                  <a:pt x="11333" y="13596"/>
                </a:lnTo>
                <a:lnTo>
                  <a:pt x="11329" y="13572"/>
                </a:lnTo>
                <a:lnTo>
                  <a:pt x="11325" y="13550"/>
                </a:lnTo>
                <a:lnTo>
                  <a:pt x="11323" y="13527"/>
                </a:lnTo>
                <a:lnTo>
                  <a:pt x="11308" y="13522"/>
                </a:lnTo>
                <a:lnTo>
                  <a:pt x="11295" y="13517"/>
                </a:lnTo>
                <a:lnTo>
                  <a:pt x="11285" y="13511"/>
                </a:lnTo>
                <a:lnTo>
                  <a:pt x="11275" y="13507"/>
                </a:lnTo>
                <a:lnTo>
                  <a:pt x="11269" y="13501"/>
                </a:lnTo>
                <a:lnTo>
                  <a:pt x="11263" y="13496"/>
                </a:lnTo>
                <a:lnTo>
                  <a:pt x="11259" y="13491"/>
                </a:lnTo>
                <a:lnTo>
                  <a:pt x="11255" y="13486"/>
                </a:lnTo>
                <a:lnTo>
                  <a:pt x="11250" y="13475"/>
                </a:lnTo>
                <a:lnTo>
                  <a:pt x="11245" y="13464"/>
                </a:lnTo>
                <a:lnTo>
                  <a:pt x="11243" y="13460"/>
                </a:lnTo>
                <a:lnTo>
                  <a:pt x="11241" y="13454"/>
                </a:lnTo>
                <a:lnTo>
                  <a:pt x="11237" y="13449"/>
                </a:lnTo>
                <a:lnTo>
                  <a:pt x="11233" y="13444"/>
                </a:lnTo>
                <a:lnTo>
                  <a:pt x="11224" y="13445"/>
                </a:lnTo>
                <a:lnTo>
                  <a:pt x="11217" y="13446"/>
                </a:lnTo>
                <a:lnTo>
                  <a:pt x="11212" y="13449"/>
                </a:lnTo>
                <a:lnTo>
                  <a:pt x="11208" y="13453"/>
                </a:lnTo>
                <a:lnTo>
                  <a:pt x="11206" y="13457"/>
                </a:lnTo>
                <a:lnTo>
                  <a:pt x="11203" y="13463"/>
                </a:lnTo>
                <a:lnTo>
                  <a:pt x="11202" y="13469"/>
                </a:lnTo>
                <a:lnTo>
                  <a:pt x="11201" y="13475"/>
                </a:lnTo>
                <a:lnTo>
                  <a:pt x="11200" y="13491"/>
                </a:lnTo>
                <a:lnTo>
                  <a:pt x="11199" y="13509"/>
                </a:lnTo>
                <a:lnTo>
                  <a:pt x="11197" y="13519"/>
                </a:lnTo>
                <a:lnTo>
                  <a:pt x="11194" y="13528"/>
                </a:lnTo>
                <a:lnTo>
                  <a:pt x="11191" y="13540"/>
                </a:lnTo>
                <a:lnTo>
                  <a:pt x="11188" y="13550"/>
                </a:lnTo>
                <a:lnTo>
                  <a:pt x="11176" y="13550"/>
                </a:lnTo>
                <a:lnTo>
                  <a:pt x="11167" y="13550"/>
                </a:lnTo>
                <a:lnTo>
                  <a:pt x="11158" y="13550"/>
                </a:lnTo>
                <a:lnTo>
                  <a:pt x="11149" y="13550"/>
                </a:lnTo>
                <a:lnTo>
                  <a:pt x="11144" y="13544"/>
                </a:lnTo>
                <a:lnTo>
                  <a:pt x="11136" y="13541"/>
                </a:lnTo>
                <a:lnTo>
                  <a:pt x="11129" y="13539"/>
                </a:lnTo>
                <a:lnTo>
                  <a:pt x="11120" y="13536"/>
                </a:lnTo>
                <a:lnTo>
                  <a:pt x="11112" y="13536"/>
                </a:lnTo>
                <a:lnTo>
                  <a:pt x="11103" y="13536"/>
                </a:lnTo>
                <a:lnTo>
                  <a:pt x="11094" y="13537"/>
                </a:lnTo>
                <a:lnTo>
                  <a:pt x="11085" y="13539"/>
                </a:lnTo>
                <a:lnTo>
                  <a:pt x="11068" y="13543"/>
                </a:lnTo>
                <a:lnTo>
                  <a:pt x="11052" y="13549"/>
                </a:lnTo>
                <a:lnTo>
                  <a:pt x="11041" y="13555"/>
                </a:lnTo>
                <a:lnTo>
                  <a:pt x="11032" y="13561"/>
                </a:lnTo>
                <a:lnTo>
                  <a:pt x="11004" y="13561"/>
                </a:lnTo>
                <a:lnTo>
                  <a:pt x="10977" y="13560"/>
                </a:lnTo>
                <a:lnTo>
                  <a:pt x="10949" y="13558"/>
                </a:lnTo>
                <a:lnTo>
                  <a:pt x="10924" y="13555"/>
                </a:lnTo>
                <a:lnTo>
                  <a:pt x="10872" y="13550"/>
                </a:lnTo>
                <a:lnTo>
                  <a:pt x="10822" y="13543"/>
                </a:lnTo>
                <a:lnTo>
                  <a:pt x="10775" y="13536"/>
                </a:lnTo>
                <a:lnTo>
                  <a:pt x="10730" y="13530"/>
                </a:lnTo>
                <a:lnTo>
                  <a:pt x="10686" y="13524"/>
                </a:lnTo>
                <a:lnTo>
                  <a:pt x="10644" y="13519"/>
                </a:lnTo>
                <a:lnTo>
                  <a:pt x="10627" y="13510"/>
                </a:lnTo>
                <a:lnTo>
                  <a:pt x="10610" y="13499"/>
                </a:lnTo>
                <a:lnTo>
                  <a:pt x="10594" y="13486"/>
                </a:lnTo>
                <a:lnTo>
                  <a:pt x="10578" y="13471"/>
                </a:lnTo>
                <a:lnTo>
                  <a:pt x="10564" y="13456"/>
                </a:lnTo>
                <a:lnTo>
                  <a:pt x="10549" y="13439"/>
                </a:lnTo>
                <a:lnTo>
                  <a:pt x="10534" y="13422"/>
                </a:lnTo>
                <a:lnTo>
                  <a:pt x="10521" y="13405"/>
                </a:lnTo>
                <a:lnTo>
                  <a:pt x="10496" y="13370"/>
                </a:lnTo>
                <a:lnTo>
                  <a:pt x="10473" y="13338"/>
                </a:lnTo>
                <a:lnTo>
                  <a:pt x="10453" y="13308"/>
                </a:lnTo>
                <a:lnTo>
                  <a:pt x="10436" y="13286"/>
                </a:lnTo>
                <a:lnTo>
                  <a:pt x="10436" y="13263"/>
                </a:lnTo>
                <a:lnTo>
                  <a:pt x="10436" y="13243"/>
                </a:lnTo>
                <a:lnTo>
                  <a:pt x="10436" y="13223"/>
                </a:lnTo>
                <a:lnTo>
                  <a:pt x="10436" y="13202"/>
                </a:lnTo>
                <a:lnTo>
                  <a:pt x="10453" y="13166"/>
                </a:lnTo>
                <a:lnTo>
                  <a:pt x="10471" y="13130"/>
                </a:lnTo>
                <a:lnTo>
                  <a:pt x="10478" y="13112"/>
                </a:lnTo>
                <a:lnTo>
                  <a:pt x="10484" y="13095"/>
                </a:lnTo>
                <a:lnTo>
                  <a:pt x="10487" y="13078"/>
                </a:lnTo>
                <a:lnTo>
                  <a:pt x="10489" y="13062"/>
                </a:lnTo>
                <a:lnTo>
                  <a:pt x="10469" y="13049"/>
                </a:lnTo>
                <a:lnTo>
                  <a:pt x="10450" y="13035"/>
                </a:lnTo>
                <a:lnTo>
                  <a:pt x="10431" y="13022"/>
                </a:lnTo>
                <a:lnTo>
                  <a:pt x="10414" y="13009"/>
                </a:lnTo>
                <a:lnTo>
                  <a:pt x="10362" y="13007"/>
                </a:lnTo>
                <a:lnTo>
                  <a:pt x="10304" y="13002"/>
                </a:lnTo>
                <a:lnTo>
                  <a:pt x="10274" y="12999"/>
                </a:lnTo>
                <a:lnTo>
                  <a:pt x="10243" y="12995"/>
                </a:lnTo>
                <a:lnTo>
                  <a:pt x="10213" y="12990"/>
                </a:lnTo>
                <a:lnTo>
                  <a:pt x="10184" y="12986"/>
                </a:lnTo>
                <a:lnTo>
                  <a:pt x="10154" y="12979"/>
                </a:lnTo>
                <a:lnTo>
                  <a:pt x="10126" y="12972"/>
                </a:lnTo>
                <a:lnTo>
                  <a:pt x="10100" y="12964"/>
                </a:lnTo>
                <a:lnTo>
                  <a:pt x="10075" y="12955"/>
                </a:lnTo>
                <a:lnTo>
                  <a:pt x="10065" y="12950"/>
                </a:lnTo>
                <a:lnTo>
                  <a:pt x="10054" y="12944"/>
                </a:lnTo>
                <a:lnTo>
                  <a:pt x="10045" y="12938"/>
                </a:lnTo>
                <a:lnTo>
                  <a:pt x="10036" y="12933"/>
                </a:lnTo>
                <a:lnTo>
                  <a:pt x="10028" y="12926"/>
                </a:lnTo>
                <a:lnTo>
                  <a:pt x="10021" y="12919"/>
                </a:lnTo>
                <a:lnTo>
                  <a:pt x="10014" y="12912"/>
                </a:lnTo>
                <a:lnTo>
                  <a:pt x="10010" y="12905"/>
                </a:lnTo>
                <a:lnTo>
                  <a:pt x="10004" y="12890"/>
                </a:lnTo>
                <a:lnTo>
                  <a:pt x="9999" y="12876"/>
                </a:lnTo>
                <a:lnTo>
                  <a:pt x="9993" y="12862"/>
                </a:lnTo>
                <a:lnTo>
                  <a:pt x="9987" y="12848"/>
                </a:lnTo>
                <a:lnTo>
                  <a:pt x="9976" y="12843"/>
                </a:lnTo>
                <a:lnTo>
                  <a:pt x="9968" y="12840"/>
                </a:lnTo>
                <a:lnTo>
                  <a:pt x="9951" y="12841"/>
                </a:lnTo>
                <a:lnTo>
                  <a:pt x="9934" y="12844"/>
                </a:lnTo>
                <a:lnTo>
                  <a:pt x="9919" y="12847"/>
                </a:lnTo>
                <a:lnTo>
                  <a:pt x="9904" y="12852"/>
                </a:lnTo>
                <a:lnTo>
                  <a:pt x="9888" y="12858"/>
                </a:lnTo>
                <a:lnTo>
                  <a:pt x="9875" y="12865"/>
                </a:lnTo>
                <a:lnTo>
                  <a:pt x="9860" y="12874"/>
                </a:lnTo>
                <a:lnTo>
                  <a:pt x="9847" y="12883"/>
                </a:lnTo>
                <a:lnTo>
                  <a:pt x="9835" y="12894"/>
                </a:lnTo>
                <a:lnTo>
                  <a:pt x="9823" y="12905"/>
                </a:lnTo>
                <a:lnTo>
                  <a:pt x="9812" y="12917"/>
                </a:lnTo>
                <a:lnTo>
                  <a:pt x="9802" y="12929"/>
                </a:lnTo>
                <a:lnTo>
                  <a:pt x="9793" y="12942"/>
                </a:lnTo>
                <a:lnTo>
                  <a:pt x="9785" y="12955"/>
                </a:lnTo>
                <a:lnTo>
                  <a:pt x="9778" y="12970"/>
                </a:lnTo>
                <a:lnTo>
                  <a:pt x="9772" y="12984"/>
                </a:lnTo>
                <a:lnTo>
                  <a:pt x="9752" y="13000"/>
                </a:lnTo>
                <a:lnTo>
                  <a:pt x="9732" y="13019"/>
                </a:lnTo>
                <a:lnTo>
                  <a:pt x="9714" y="13037"/>
                </a:lnTo>
                <a:lnTo>
                  <a:pt x="9696" y="13056"/>
                </a:lnTo>
                <a:lnTo>
                  <a:pt x="9662" y="13056"/>
                </a:lnTo>
                <a:lnTo>
                  <a:pt x="9629" y="13056"/>
                </a:lnTo>
                <a:lnTo>
                  <a:pt x="9595" y="13056"/>
                </a:lnTo>
                <a:lnTo>
                  <a:pt x="9561" y="13056"/>
                </a:lnTo>
                <a:lnTo>
                  <a:pt x="9553" y="13069"/>
                </a:lnTo>
                <a:lnTo>
                  <a:pt x="9541" y="13084"/>
                </a:lnTo>
                <a:lnTo>
                  <a:pt x="9527" y="13100"/>
                </a:lnTo>
                <a:lnTo>
                  <a:pt x="9511" y="13117"/>
                </a:lnTo>
                <a:lnTo>
                  <a:pt x="9494" y="13131"/>
                </a:lnTo>
                <a:lnTo>
                  <a:pt x="9477" y="13146"/>
                </a:lnTo>
                <a:lnTo>
                  <a:pt x="9462" y="13158"/>
                </a:lnTo>
                <a:lnTo>
                  <a:pt x="9447" y="13169"/>
                </a:lnTo>
                <a:lnTo>
                  <a:pt x="9426" y="13169"/>
                </a:lnTo>
                <a:lnTo>
                  <a:pt x="9404" y="13169"/>
                </a:lnTo>
                <a:lnTo>
                  <a:pt x="9384" y="13170"/>
                </a:lnTo>
                <a:lnTo>
                  <a:pt x="9365" y="13172"/>
                </a:lnTo>
                <a:lnTo>
                  <a:pt x="9350" y="13155"/>
                </a:lnTo>
                <a:lnTo>
                  <a:pt x="9335" y="13139"/>
                </a:lnTo>
                <a:lnTo>
                  <a:pt x="9322" y="13123"/>
                </a:lnTo>
                <a:lnTo>
                  <a:pt x="9307" y="13108"/>
                </a:lnTo>
                <a:lnTo>
                  <a:pt x="9305" y="13102"/>
                </a:lnTo>
                <a:lnTo>
                  <a:pt x="9301" y="13097"/>
                </a:lnTo>
                <a:lnTo>
                  <a:pt x="9298" y="13093"/>
                </a:lnTo>
                <a:lnTo>
                  <a:pt x="9294" y="13091"/>
                </a:lnTo>
                <a:lnTo>
                  <a:pt x="9289" y="13088"/>
                </a:lnTo>
                <a:lnTo>
                  <a:pt x="9285" y="13087"/>
                </a:lnTo>
                <a:lnTo>
                  <a:pt x="9279" y="13086"/>
                </a:lnTo>
                <a:lnTo>
                  <a:pt x="9273" y="13086"/>
                </a:lnTo>
                <a:lnTo>
                  <a:pt x="9260" y="13087"/>
                </a:lnTo>
                <a:lnTo>
                  <a:pt x="9246" y="13092"/>
                </a:lnTo>
                <a:lnTo>
                  <a:pt x="9232" y="13097"/>
                </a:lnTo>
                <a:lnTo>
                  <a:pt x="9217" y="13104"/>
                </a:lnTo>
                <a:lnTo>
                  <a:pt x="9189" y="13120"/>
                </a:lnTo>
                <a:lnTo>
                  <a:pt x="9163" y="13135"/>
                </a:lnTo>
                <a:lnTo>
                  <a:pt x="9142" y="13147"/>
                </a:lnTo>
                <a:lnTo>
                  <a:pt x="9130" y="13154"/>
                </a:lnTo>
                <a:lnTo>
                  <a:pt x="9107" y="13152"/>
                </a:lnTo>
                <a:lnTo>
                  <a:pt x="9085" y="13150"/>
                </a:lnTo>
                <a:lnTo>
                  <a:pt x="9063" y="13149"/>
                </a:lnTo>
                <a:lnTo>
                  <a:pt x="9043" y="13149"/>
                </a:lnTo>
                <a:lnTo>
                  <a:pt x="9021" y="13128"/>
                </a:lnTo>
                <a:lnTo>
                  <a:pt x="9000" y="13109"/>
                </a:lnTo>
                <a:lnTo>
                  <a:pt x="8981" y="13093"/>
                </a:lnTo>
                <a:lnTo>
                  <a:pt x="8963" y="13082"/>
                </a:lnTo>
                <a:lnTo>
                  <a:pt x="8955" y="13077"/>
                </a:lnTo>
                <a:lnTo>
                  <a:pt x="8946" y="13074"/>
                </a:lnTo>
                <a:lnTo>
                  <a:pt x="8938" y="13070"/>
                </a:lnTo>
                <a:lnTo>
                  <a:pt x="8929" y="13069"/>
                </a:lnTo>
                <a:lnTo>
                  <a:pt x="8920" y="13068"/>
                </a:lnTo>
                <a:lnTo>
                  <a:pt x="8911" y="13068"/>
                </a:lnTo>
                <a:lnTo>
                  <a:pt x="8902" y="13069"/>
                </a:lnTo>
                <a:lnTo>
                  <a:pt x="8892" y="13070"/>
                </a:lnTo>
                <a:lnTo>
                  <a:pt x="8867" y="13099"/>
                </a:lnTo>
                <a:lnTo>
                  <a:pt x="8841" y="13127"/>
                </a:lnTo>
                <a:lnTo>
                  <a:pt x="8816" y="13155"/>
                </a:lnTo>
                <a:lnTo>
                  <a:pt x="8791" y="13183"/>
                </a:lnTo>
                <a:lnTo>
                  <a:pt x="8765" y="13183"/>
                </a:lnTo>
                <a:lnTo>
                  <a:pt x="8740" y="13184"/>
                </a:lnTo>
                <a:lnTo>
                  <a:pt x="8716" y="13185"/>
                </a:lnTo>
                <a:lnTo>
                  <a:pt x="8692" y="13188"/>
                </a:lnTo>
                <a:lnTo>
                  <a:pt x="8662" y="13167"/>
                </a:lnTo>
                <a:lnTo>
                  <a:pt x="8637" y="13152"/>
                </a:lnTo>
                <a:lnTo>
                  <a:pt x="8626" y="13146"/>
                </a:lnTo>
                <a:lnTo>
                  <a:pt x="8616" y="13141"/>
                </a:lnTo>
                <a:lnTo>
                  <a:pt x="8607" y="13139"/>
                </a:lnTo>
                <a:lnTo>
                  <a:pt x="8598" y="13138"/>
                </a:lnTo>
                <a:lnTo>
                  <a:pt x="8581" y="13155"/>
                </a:lnTo>
                <a:lnTo>
                  <a:pt x="8569" y="13167"/>
                </a:lnTo>
                <a:lnTo>
                  <a:pt x="8563" y="13176"/>
                </a:lnTo>
                <a:lnTo>
                  <a:pt x="8558" y="13183"/>
                </a:lnTo>
                <a:lnTo>
                  <a:pt x="8554" y="13204"/>
                </a:lnTo>
                <a:lnTo>
                  <a:pt x="8549" y="13241"/>
                </a:lnTo>
                <a:lnTo>
                  <a:pt x="8569" y="13267"/>
                </a:lnTo>
                <a:lnTo>
                  <a:pt x="8584" y="13289"/>
                </a:lnTo>
                <a:lnTo>
                  <a:pt x="8591" y="13298"/>
                </a:lnTo>
                <a:lnTo>
                  <a:pt x="8595" y="13308"/>
                </a:lnTo>
                <a:lnTo>
                  <a:pt x="8600" y="13317"/>
                </a:lnTo>
                <a:lnTo>
                  <a:pt x="8603" y="13328"/>
                </a:lnTo>
                <a:lnTo>
                  <a:pt x="8607" y="13339"/>
                </a:lnTo>
                <a:lnTo>
                  <a:pt x="8609" y="13350"/>
                </a:lnTo>
                <a:lnTo>
                  <a:pt x="8610" y="13363"/>
                </a:lnTo>
                <a:lnTo>
                  <a:pt x="8611" y="13377"/>
                </a:lnTo>
                <a:lnTo>
                  <a:pt x="8612" y="13411"/>
                </a:lnTo>
                <a:lnTo>
                  <a:pt x="8613" y="13455"/>
                </a:lnTo>
                <a:lnTo>
                  <a:pt x="8610" y="13466"/>
                </a:lnTo>
                <a:lnTo>
                  <a:pt x="8608" y="13477"/>
                </a:lnTo>
                <a:lnTo>
                  <a:pt x="8607" y="13487"/>
                </a:lnTo>
                <a:lnTo>
                  <a:pt x="8607" y="13498"/>
                </a:lnTo>
                <a:lnTo>
                  <a:pt x="8607" y="13508"/>
                </a:lnTo>
                <a:lnTo>
                  <a:pt x="8607" y="13519"/>
                </a:lnTo>
                <a:lnTo>
                  <a:pt x="8609" y="13530"/>
                </a:lnTo>
                <a:lnTo>
                  <a:pt x="8611" y="13541"/>
                </a:lnTo>
                <a:lnTo>
                  <a:pt x="8616" y="13565"/>
                </a:lnTo>
                <a:lnTo>
                  <a:pt x="8624" y="13589"/>
                </a:lnTo>
                <a:lnTo>
                  <a:pt x="8631" y="13615"/>
                </a:lnTo>
                <a:lnTo>
                  <a:pt x="8639" y="13645"/>
                </a:lnTo>
                <a:lnTo>
                  <a:pt x="8637" y="13662"/>
                </a:lnTo>
                <a:lnTo>
                  <a:pt x="8636" y="13678"/>
                </a:lnTo>
                <a:lnTo>
                  <a:pt x="8636" y="13695"/>
                </a:lnTo>
                <a:lnTo>
                  <a:pt x="8636" y="13712"/>
                </a:lnTo>
                <a:lnTo>
                  <a:pt x="8627" y="13721"/>
                </a:lnTo>
                <a:lnTo>
                  <a:pt x="8619" y="13731"/>
                </a:lnTo>
                <a:lnTo>
                  <a:pt x="8610" y="13743"/>
                </a:lnTo>
                <a:lnTo>
                  <a:pt x="8602" y="13754"/>
                </a:lnTo>
                <a:lnTo>
                  <a:pt x="8582" y="13754"/>
                </a:lnTo>
                <a:lnTo>
                  <a:pt x="8563" y="13754"/>
                </a:lnTo>
                <a:lnTo>
                  <a:pt x="8543" y="13755"/>
                </a:lnTo>
                <a:lnTo>
                  <a:pt x="8527" y="13757"/>
                </a:lnTo>
                <a:lnTo>
                  <a:pt x="8502" y="13740"/>
                </a:lnTo>
                <a:lnTo>
                  <a:pt x="8478" y="13724"/>
                </a:lnTo>
                <a:lnTo>
                  <a:pt x="8454" y="13707"/>
                </a:lnTo>
                <a:lnTo>
                  <a:pt x="8431" y="13690"/>
                </a:lnTo>
                <a:lnTo>
                  <a:pt x="8407" y="13673"/>
                </a:lnTo>
                <a:lnTo>
                  <a:pt x="8383" y="13657"/>
                </a:lnTo>
                <a:lnTo>
                  <a:pt x="8361" y="13641"/>
                </a:lnTo>
                <a:lnTo>
                  <a:pt x="8337" y="13625"/>
                </a:lnTo>
                <a:lnTo>
                  <a:pt x="8337" y="13603"/>
                </a:lnTo>
                <a:lnTo>
                  <a:pt x="8337" y="13580"/>
                </a:lnTo>
                <a:lnTo>
                  <a:pt x="8337" y="13559"/>
                </a:lnTo>
                <a:lnTo>
                  <a:pt x="8337" y="13537"/>
                </a:lnTo>
                <a:lnTo>
                  <a:pt x="8337" y="13516"/>
                </a:lnTo>
                <a:lnTo>
                  <a:pt x="8337" y="13495"/>
                </a:lnTo>
                <a:lnTo>
                  <a:pt x="8337" y="13473"/>
                </a:lnTo>
                <a:lnTo>
                  <a:pt x="8337" y="13452"/>
                </a:lnTo>
                <a:lnTo>
                  <a:pt x="8328" y="13442"/>
                </a:lnTo>
                <a:lnTo>
                  <a:pt x="8319" y="13434"/>
                </a:lnTo>
                <a:lnTo>
                  <a:pt x="8311" y="13429"/>
                </a:lnTo>
                <a:lnTo>
                  <a:pt x="8303" y="13425"/>
                </a:lnTo>
                <a:lnTo>
                  <a:pt x="8287" y="13420"/>
                </a:lnTo>
                <a:lnTo>
                  <a:pt x="8274" y="13418"/>
                </a:lnTo>
                <a:lnTo>
                  <a:pt x="8238" y="13448"/>
                </a:lnTo>
                <a:lnTo>
                  <a:pt x="8196" y="13486"/>
                </a:lnTo>
                <a:lnTo>
                  <a:pt x="8173" y="13505"/>
                </a:lnTo>
                <a:lnTo>
                  <a:pt x="8153" y="13522"/>
                </a:lnTo>
                <a:lnTo>
                  <a:pt x="8133" y="13535"/>
                </a:lnTo>
                <a:lnTo>
                  <a:pt x="8115" y="13546"/>
                </a:lnTo>
                <a:lnTo>
                  <a:pt x="8100" y="13546"/>
                </a:lnTo>
                <a:lnTo>
                  <a:pt x="8089" y="13546"/>
                </a:lnTo>
                <a:lnTo>
                  <a:pt x="8078" y="13535"/>
                </a:lnTo>
                <a:lnTo>
                  <a:pt x="8065" y="13527"/>
                </a:lnTo>
                <a:lnTo>
                  <a:pt x="8054" y="13521"/>
                </a:lnTo>
                <a:lnTo>
                  <a:pt x="8043" y="13515"/>
                </a:lnTo>
                <a:lnTo>
                  <a:pt x="8022" y="13507"/>
                </a:lnTo>
                <a:lnTo>
                  <a:pt x="8005" y="13500"/>
                </a:lnTo>
                <a:lnTo>
                  <a:pt x="7977" y="13462"/>
                </a:lnTo>
                <a:lnTo>
                  <a:pt x="7955" y="13430"/>
                </a:lnTo>
                <a:lnTo>
                  <a:pt x="7945" y="13418"/>
                </a:lnTo>
                <a:lnTo>
                  <a:pt x="7934" y="13407"/>
                </a:lnTo>
                <a:lnTo>
                  <a:pt x="7924" y="13398"/>
                </a:lnTo>
                <a:lnTo>
                  <a:pt x="7915" y="13391"/>
                </a:lnTo>
                <a:lnTo>
                  <a:pt x="7895" y="13366"/>
                </a:lnTo>
                <a:lnTo>
                  <a:pt x="7876" y="13342"/>
                </a:lnTo>
                <a:lnTo>
                  <a:pt x="7857" y="13320"/>
                </a:lnTo>
                <a:lnTo>
                  <a:pt x="7840" y="13297"/>
                </a:lnTo>
                <a:lnTo>
                  <a:pt x="7797" y="13294"/>
                </a:lnTo>
                <a:lnTo>
                  <a:pt x="7761" y="13288"/>
                </a:lnTo>
                <a:lnTo>
                  <a:pt x="7745" y="13285"/>
                </a:lnTo>
                <a:lnTo>
                  <a:pt x="7730" y="13281"/>
                </a:lnTo>
                <a:lnTo>
                  <a:pt x="7718" y="13277"/>
                </a:lnTo>
                <a:lnTo>
                  <a:pt x="7705" y="13272"/>
                </a:lnTo>
                <a:lnTo>
                  <a:pt x="7694" y="13268"/>
                </a:lnTo>
                <a:lnTo>
                  <a:pt x="7684" y="13262"/>
                </a:lnTo>
                <a:lnTo>
                  <a:pt x="7675" y="13257"/>
                </a:lnTo>
                <a:lnTo>
                  <a:pt x="7668" y="13251"/>
                </a:lnTo>
                <a:lnTo>
                  <a:pt x="7660" y="13244"/>
                </a:lnTo>
                <a:lnTo>
                  <a:pt x="7655" y="13236"/>
                </a:lnTo>
                <a:lnTo>
                  <a:pt x="7649" y="13229"/>
                </a:lnTo>
                <a:lnTo>
                  <a:pt x="7646" y="13220"/>
                </a:lnTo>
                <a:lnTo>
                  <a:pt x="7641" y="13213"/>
                </a:lnTo>
                <a:lnTo>
                  <a:pt x="7639" y="13204"/>
                </a:lnTo>
                <a:lnTo>
                  <a:pt x="7635" y="13193"/>
                </a:lnTo>
                <a:lnTo>
                  <a:pt x="7634" y="13183"/>
                </a:lnTo>
                <a:lnTo>
                  <a:pt x="7631" y="13162"/>
                </a:lnTo>
                <a:lnTo>
                  <a:pt x="7630" y="13137"/>
                </a:lnTo>
                <a:lnTo>
                  <a:pt x="7631" y="13082"/>
                </a:lnTo>
                <a:lnTo>
                  <a:pt x="7632" y="13017"/>
                </a:lnTo>
                <a:lnTo>
                  <a:pt x="7638" y="13000"/>
                </a:lnTo>
                <a:lnTo>
                  <a:pt x="7643" y="12984"/>
                </a:lnTo>
                <a:lnTo>
                  <a:pt x="7650" y="12967"/>
                </a:lnTo>
                <a:lnTo>
                  <a:pt x="7658" y="12950"/>
                </a:lnTo>
                <a:lnTo>
                  <a:pt x="7656" y="12929"/>
                </a:lnTo>
                <a:lnTo>
                  <a:pt x="7655" y="12910"/>
                </a:lnTo>
                <a:lnTo>
                  <a:pt x="7655" y="12890"/>
                </a:lnTo>
                <a:lnTo>
                  <a:pt x="7655" y="12871"/>
                </a:lnTo>
                <a:lnTo>
                  <a:pt x="7621" y="12859"/>
                </a:lnTo>
                <a:lnTo>
                  <a:pt x="7587" y="12848"/>
                </a:lnTo>
                <a:lnTo>
                  <a:pt x="7554" y="12838"/>
                </a:lnTo>
                <a:lnTo>
                  <a:pt x="7523" y="12829"/>
                </a:lnTo>
                <a:lnTo>
                  <a:pt x="7511" y="12818"/>
                </a:lnTo>
                <a:lnTo>
                  <a:pt x="7503" y="12806"/>
                </a:lnTo>
                <a:lnTo>
                  <a:pt x="7503" y="12787"/>
                </a:lnTo>
                <a:lnTo>
                  <a:pt x="7503" y="12769"/>
                </a:lnTo>
                <a:lnTo>
                  <a:pt x="7503" y="12751"/>
                </a:lnTo>
                <a:lnTo>
                  <a:pt x="7503" y="12734"/>
                </a:lnTo>
                <a:lnTo>
                  <a:pt x="7500" y="12733"/>
                </a:lnTo>
                <a:lnTo>
                  <a:pt x="7497" y="12731"/>
                </a:lnTo>
                <a:lnTo>
                  <a:pt x="7493" y="12726"/>
                </a:lnTo>
                <a:lnTo>
                  <a:pt x="7490" y="12721"/>
                </a:lnTo>
                <a:lnTo>
                  <a:pt x="7484" y="12706"/>
                </a:lnTo>
                <a:lnTo>
                  <a:pt x="7480" y="12689"/>
                </a:lnTo>
                <a:lnTo>
                  <a:pt x="7472" y="12656"/>
                </a:lnTo>
                <a:lnTo>
                  <a:pt x="7470" y="12636"/>
                </a:lnTo>
                <a:lnTo>
                  <a:pt x="7455" y="12608"/>
                </a:lnTo>
                <a:lnTo>
                  <a:pt x="7441" y="12580"/>
                </a:lnTo>
                <a:lnTo>
                  <a:pt x="7429" y="12553"/>
                </a:lnTo>
                <a:lnTo>
                  <a:pt x="7417" y="12527"/>
                </a:lnTo>
                <a:lnTo>
                  <a:pt x="7412" y="12509"/>
                </a:lnTo>
                <a:lnTo>
                  <a:pt x="7409" y="12493"/>
                </a:lnTo>
                <a:lnTo>
                  <a:pt x="7404" y="12479"/>
                </a:lnTo>
                <a:lnTo>
                  <a:pt x="7400" y="12467"/>
                </a:lnTo>
                <a:lnTo>
                  <a:pt x="7394" y="12457"/>
                </a:lnTo>
                <a:lnTo>
                  <a:pt x="7390" y="12448"/>
                </a:lnTo>
                <a:lnTo>
                  <a:pt x="7385" y="12440"/>
                </a:lnTo>
                <a:lnTo>
                  <a:pt x="7379" y="12434"/>
                </a:lnTo>
                <a:lnTo>
                  <a:pt x="7373" y="12430"/>
                </a:lnTo>
                <a:lnTo>
                  <a:pt x="7367" y="12425"/>
                </a:lnTo>
                <a:lnTo>
                  <a:pt x="7360" y="12423"/>
                </a:lnTo>
                <a:lnTo>
                  <a:pt x="7353" y="12421"/>
                </a:lnTo>
                <a:lnTo>
                  <a:pt x="7338" y="12418"/>
                </a:lnTo>
                <a:lnTo>
                  <a:pt x="7318" y="12417"/>
                </a:lnTo>
                <a:lnTo>
                  <a:pt x="7280" y="12438"/>
                </a:lnTo>
                <a:lnTo>
                  <a:pt x="7242" y="12458"/>
                </a:lnTo>
                <a:lnTo>
                  <a:pt x="7205" y="12478"/>
                </a:lnTo>
                <a:lnTo>
                  <a:pt x="7167" y="12501"/>
                </a:lnTo>
                <a:lnTo>
                  <a:pt x="7145" y="12500"/>
                </a:lnTo>
                <a:lnTo>
                  <a:pt x="7126" y="12498"/>
                </a:lnTo>
                <a:lnTo>
                  <a:pt x="7109" y="12497"/>
                </a:lnTo>
                <a:lnTo>
                  <a:pt x="7096" y="12494"/>
                </a:lnTo>
                <a:lnTo>
                  <a:pt x="7085" y="12489"/>
                </a:lnTo>
                <a:lnTo>
                  <a:pt x="7075" y="12485"/>
                </a:lnTo>
                <a:lnTo>
                  <a:pt x="7067" y="12478"/>
                </a:lnTo>
                <a:lnTo>
                  <a:pt x="7058" y="12470"/>
                </a:lnTo>
                <a:lnTo>
                  <a:pt x="7058" y="12426"/>
                </a:lnTo>
                <a:lnTo>
                  <a:pt x="7058" y="12382"/>
                </a:lnTo>
                <a:lnTo>
                  <a:pt x="7058" y="12338"/>
                </a:lnTo>
                <a:lnTo>
                  <a:pt x="7058" y="12294"/>
                </a:lnTo>
                <a:lnTo>
                  <a:pt x="7058" y="12251"/>
                </a:lnTo>
                <a:lnTo>
                  <a:pt x="7058" y="12207"/>
                </a:lnTo>
                <a:lnTo>
                  <a:pt x="7058" y="12163"/>
                </a:lnTo>
                <a:lnTo>
                  <a:pt x="7058" y="12119"/>
                </a:lnTo>
                <a:lnTo>
                  <a:pt x="7071" y="12083"/>
                </a:lnTo>
                <a:lnTo>
                  <a:pt x="7086" y="12049"/>
                </a:lnTo>
                <a:lnTo>
                  <a:pt x="7101" y="12018"/>
                </a:lnTo>
                <a:lnTo>
                  <a:pt x="7118" y="11989"/>
                </a:lnTo>
                <a:lnTo>
                  <a:pt x="7136" y="11961"/>
                </a:lnTo>
                <a:lnTo>
                  <a:pt x="7155" y="11936"/>
                </a:lnTo>
                <a:lnTo>
                  <a:pt x="7175" y="11912"/>
                </a:lnTo>
                <a:lnTo>
                  <a:pt x="7197" y="11888"/>
                </a:lnTo>
                <a:lnTo>
                  <a:pt x="7219" y="11866"/>
                </a:lnTo>
                <a:lnTo>
                  <a:pt x="7243" y="11844"/>
                </a:lnTo>
                <a:lnTo>
                  <a:pt x="7269" y="11824"/>
                </a:lnTo>
                <a:lnTo>
                  <a:pt x="7296" y="11802"/>
                </a:lnTo>
                <a:lnTo>
                  <a:pt x="7353" y="11762"/>
                </a:lnTo>
                <a:lnTo>
                  <a:pt x="7417" y="11719"/>
                </a:lnTo>
                <a:lnTo>
                  <a:pt x="7421" y="11719"/>
                </a:lnTo>
                <a:lnTo>
                  <a:pt x="7424" y="11717"/>
                </a:lnTo>
                <a:lnTo>
                  <a:pt x="7428" y="11714"/>
                </a:lnTo>
                <a:lnTo>
                  <a:pt x="7431" y="11711"/>
                </a:lnTo>
                <a:lnTo>
                  <a:pt x="7437" y="11703"/>
                </a:lnTo>
                <a:lnTo>
                  <a:pt x="7441" y="11692"/>
                </a:lnTo>
                <a:lnTo>
                  <a:pt x="7446" y="11678"/>
                </a:lnTo>
                <a:lnTo>
                  <a:pt x="7448" y="11663"/>
                </a:lnTo>
                <a:lnTo>
                  <a:pt x="7450" y="11647"/>
                </a:lnTo>
                <a:lnTo>
                  <a:pt x="7453" y="11630"/>
                </a:lnTo>
                <a:lnTo>
                  <a:pt x="7455" y="11597"/>
                </a:lnTo>
                <a:lnTo>
                  <a:pt x="7455" y="11568"/>
                </a:lnTo>
                <a:lnTo>
                  <a:pt x="7455" y="11547"/>
                </a:lnTo>
                <a:lnTo>
                  <a:pt x="7455" y="11538"/>
                </a:lnTo>
                <a:lnTo>
                  <a:pt x="7462" y="11520"/>
                </a:lnTo>
                <a:lnTo>
                  <a:pt x="7467" y="11505"/>
                </a:lnTo>
                <a:lnTo>
                  <a:pt x="7473" y="11488"/>
                </a:lnTo>
                <a:lnTo>
                  <a:pt x="7478" y="11473"/>
                </a:lnTo>
                <a:lnTo>
                  <a:pt x="7483" y="11444"/>
                </a:lnTo>
                <a:lnTo>
                  <a:pt x="7488" y="11415"/>
                </a:lnTo>
                <a:lnTo>
                  <a:pt x="7490" y="11388"/>
                </a:lnTo>
                <a:lnTo>
                  <a:pt x="7491" y="11361"/>
                </a:lnTo>
                <a:lnTo>
                  <a:pt x="7491" y="11333"/>
                </a:lnTo>
                <a:lnTo>
                  <a:pt x="7492" y="11304"/>
                </a:lnTo>
                <a:lnTo>
                  <a:pt x="7494" y="11283"/>
                </a:lnTo>
                <a:lnTo>
                  <a:pt x="7498" y="11267"/>
                </a:lnTo>
                <a:lnTo>
                  <a:pt x="7500" y="11252"/>
                </a:lnTo>
                <a:lnTo>
                  <a:pt x="7505" y="11241"/>
                </a:lnTo>
                <a:lnTo>
                  <a:pt x="7508" y="11230"/>
                </a:lnTo>
                <a:lnTo>
                  <a:pt x="7514" y="11220"/>
                </a:lnTo>
                <a:lnTo>
                  <a:pt x="7522" y="11211"/>
                </a:lnTo>
                <a:lnTo>
                  <a:pt x="7531" y="11202"/>
                </a:lnTo>
                <a:lnTo>
                  <a:pt x="7531" y="11174"/>
                </a:lnTo>
                <a:lnTo>
                  <a:pt x="7533" y="11146"/>
                </a:lnTo>
                <a:lnTo>
                  <a:pt x="7535" y="11119"/>
                </a:lnTo>
                <a:lnTo>
                  <a:pt x="7537" y="11093"/>
                </a:lnTo>
                <a:lnTo>
                  <a:pt x="7528" y="11075"/>
                </a:lnTo>
                <a:lnTo>
                  <a:pt x="7517" y="11058"/>
                </a:lnTo>
                <a:lnTo>
                  <a:pt x="7506" y="11043"/>
                </a:lnTo>
                <a:lnTo>
                  <a:pt x="7493" y="11028"/>
                </a:lnTo>
                <a:lnTo>
                  <a:pt x="7480" y="11016"/>
                </a:lnTo>
                <a:lnTo>
                  <a:pt x="7467" y="11005"/>
                </a:lnTo>
                <a:lnTo>
                  <a:pt x="7454" y="10994"/>
                </a:lnTo>
                <a:lnTo>
                  <a:pt x="7440" y="10983"/>
                </a:lnTo>
                <a:lnTo>
                  <a:pt x="7415" y="10964"/>
                </a:lnTo>
                <a:lnTo>
                  <a:pt x="7392" y="10946"/>
                </a:lnTo>
                <a:lnTo>
                  <a:pt x="7382" y="10937"/>
                </a:lnTo>
                <a:lnTo>
                  <a:pt x="7374" y="10928"/>
                </a:lnTo>
                <a:lnTo>
                  <a:pt x="7366" y="10918"/>
                </a:lnTo>
                <a:lnTo>
                  <a:pt x="7360" y="10908"/>
                </a:lnTo>
                <a:lnTo>
                  <a:pt x="7360" y="10874"/>
                </a:lnTo>
                <a:lnTo>
                  <a:pt x="7360" y="10840"/>
                </a:lnTo>
                <a:lnTo>
                  <a:pt x="7360" y="10807"/>
                </a:lnTo>
                <a:lnTo>
                  <a:pt x="7360" y="10776"/>
                </a:lnTo>
                <a:lnTo>
                  <a:pt x="7351" y="10772"/>
                </a:lnTo>
                <a:lnTo>
                  <a:pt x="7346" y="10771"/>
                </a:lnTo>
                <a:lnTo>
                  <a:pt x="7330" y="10744"/>
                </a:lnTo>
                <a:lnTo>
                  <a:pt x="7314" y="10719"/>
                </a:lnTo>
                <a:lnTo>
                  <a:pt x="7298" y="10695"/>
                </a:lnTo>
                <a:lnTo>
                  <a:pt x="7281" y="10673"/>
                </a:lnTo>
                <a:lnTo>
                  <a:pt x="7264" y="10653"/>
                </a:lnTo>
                <a:lnTo>
                  <a:pt x="7249" y="10636"/>
                </a:lnTo>
                <a:lnTo>
                  <a:pt x="7234" y="10620"/>
                </a:lnTo>
                <a:lnTo>
                  <a:pt x="7220" y="10605"/>
                </a:lnTo>
                <a:lnTo>
                  <a:pt x="7201" y="10605"/>
                </a:lnTo>
                <a:lnTo>
                  <a:pt x="7183" y="10605"/>
                </a:lnTo>
                <a:lnTo>
                  <a:pt x="7166" y="10605"/>
                </a:lnTo>
                <a:lnTo>
                  <a:pt x="7149" y="10605"/>
                </a:lnTo>
                <a:lnTo>
                  <a:pt x="7135" y="10620"/>
                </a:lnTo>
                <a:lnTo>
                  <a:pt x="7120" y="10634"/>
                </a:lnTo>
                <a:lnTo>
                  <a:pt x="7106" y="10648"/>
                </a:lnTo>
                <a:lnTo>
                  <a:pt x="7092" y="10662"/>
                </a:lnTo>
                <a:lnTo>
                  <a:pt x="7092" y="10684"/>
                </a:lnTo>
                <a:lnTo>
                  <a:pt x="7092" y="10709"/>
                </a:lnTo>
                <a:lnTo>
                  <a:pt x="7091" y="10737"/>
                </a:lnTo>
                <a:lnTo>
                  <a:pt x="7087" y="10766"/>
                </a:lnTo>
                <a:lnTo>
                  <a:pt x="7085" y="10780"/>
                </a:lnTo>
                <a:lnTo>
                  <a:pt x="7082" y="10795"/>
                </a:lnTo>
                <a:lnTo>
                  <a:pt x="7078" y="10809"/>
                </a:lnTo>
                <a:lnTo>
                  <a:pt x="7073" y="10823"/>
                </a:lnTo>
                <a:lnTo>
                  <a:pt x="7067" y="10836"/>
                </a:lnTo>
                <a:lnTo>
                  <a:pt x="7060" y="10848"/>
                </a:lnTo>
                <a:lnTo>
                  <a:pt x="7052" y="10859"/>
                </a:lnTo>
                <a:lnTo>
                  <a:pt x="7043" y="10869"/>
                </a:lnTo>
                <a:lnTo>
                  <a:pt x="7021" y="10869"/>
                </a:lnTo>
                <a:lnTo>
                  <a:pt x="6998" y="10869"/>
                </a:lnTo>
                <a:lnTo>
                  <a:pt x="6977" y="10869"/>
                </a:lnTo>
                <a:lnTo>
                  <a:pt x="6956" y="10869"/>
                </a:lnTo>
                <a:lnTo>
                  <a:pt x="6921" y="10853"/>
                </a:lnTo>
                <a:lnTo>
                  <a:pt x="6891" y="10838"/>
                </a:lnTo>
                <a:lnTo>
                  <a:pt x="6877" y="10831"/>
                </a:lnTo>
                <a:lnTo>
                  <a:pt x="6866" y="10823"/>
                </a:lnTo>
                <a:lnTo>
                  <a:pt x="6856" y="10816"/>
                </a:lnTo>
                <a:lnTo>
                  <a:pt x="6847" y="10809"/>
                </a:lnTo>
                <a:lnTo>
                  <a:pt x="6838" y="10801"/>
                </a:lnTo>
                <a:lnTo>
                  <a:pt x="6831" y="10792"/>
                </a:lnTo>
                <a:lnTo>
                  <a:pt x="6826" y="10783"/>
                </a:lnTo>
                <a:lnTo>
                  <a:pt x="6821" y="10772"/>
                </a:lnTo>
                <a:lnTo>
                  <a:pt x="6818" y="10761"/>
                </a:lnTo>
                <a:lnTo>
                  <a:pt x="6815" y="10749"/>
                </a:lnTo>
                <a:lnTo>
                  <a:pt x="6813" y="10734"/>
                </a:lnTo>
                <a:lnTo>
                  <a:pt x="6813" y="10719"/>
                </a:lnTo>
                <a:lnTo>
                  <a:pt x="6779" y="10704"/>
                </a:lnTo>
                <a:lnTo>
                  <a:pt x="6748" y="10690"/>
                </a:lnTo>
                <a:lnTo>
                  <a:pt x="6718" y="10679"/>
                </a:lnTo>
                <a:lnTo>
                  <a:pt x="6690" y="10670"/>
                </a:lnTo>
                <a:lnTo>
                  <a:pt x="6664" y="10661"/>
                </a:lnTo>
                <a:lnTo>
                  <a:pt x="6641" y="10654"/>
                </a:lnTo>
                <a:lnTo>
                  <a:pt x="6620" y="10647"/>
                </a:lnTo>
                <a:lnTo>
                  <a:pt x="6601" y="10639"/>
                </a:lnTo>
                <a:lnTo>
                  <a:pt x="6590" y="10626"/>
                </a:lnTo>
                <a:lnTo>
                  <a:pt x="6580" y="10612"/>
                </a:lnTo>
                <a:lnTo>
                  <a:pt x="6569" y="10599"/>
                </a:lnTo>
                <a:lnTo>
                  <a:pt x="6560" y="10587"/>
                </a:lnTo>
                <a:lnTo>
                  <a:pt x="6546" y="10587"/>
                </a:lnTo>
                <a:lnTo>
                  <a:pt x="6532" y="10587"/>
                </a:lnTo>
                <a:lnTo>
                  <a:pt x="6519" y="10587"/>
                </a:lnTo>
                <a:lnTo>
                  <a:pt x="6507" y="10587"/>
                </a:lnTo>
                <a:lnTo>
                  <a:pt x="6476" y="10612"/>
                </a:lnTo>
                <a:lnTo>
                  <a:pt x="6443" y="10636"/>
                </a:lnTo>
                <a:lnTo>
                  <a:pt x="6410" y="10658"/>
                </a:lnTo>
                <a:lnTo>
                  <a:pt x="6377" y="10681"/>
                </a:lnTo>
                <a:lnTo>
                  <a:pt x="6343" y="10702"/>
                </a:lnTo>
                <a:lnTo>
                  <a:pt x="6309" y="10724"/>
                </a:lnTo>
                <a:lnTo>
                  <a:pt x="6276" y="10744"/>
                </a:lnTo>
                <a:lnTo>
                  <a:pt x="6243" y="10765"/>
                </a:lnTo>
                <a:lnTo>
                  <a:pt x="6222" y="10769"/>
                </a:lnTo>
                <a:lnTo>
                  <a:pt x="6203" y="10774"/>
                </a:lnTo>
                <a:lnTo>
                  <a:pt x="6187" y="10779"/>
                </a:lnTo>
                <a:lnTo>
                  <a:pt x="6174" y="10785"/>
                </a:lnTo>
                <a:lnTo>
                  <a:pt x="6161" y="10790"/>
                </a:lnTo>
                <a:lnTo>
                  <a:pt x="6151" y="10797"/>
                </a:lnTo>
                <a:lnTo>
                  <a:pt x="6142" y="10805"/>
                </a:lnTo>
                <a:lnTo>
                  <a:pt x="6133" y="10813"/>
                </a:lnTo>
                <a:lnTo>
                  <a:pt x="6118" y="10831"/>
                </a:lnTo>
                <a:lnTo>
                  <a:pt x="6104" y="10851"/>
                </a:lnTo>
                <a:lnTo>
                  <a:pt x="6087" y="10876"/>
                </a:lnTo>
                <a:lnTo>
                  <a:pt x="6065" y="10904"/>
                </a:lnTo>
                <a:lnTo>
                  <a:pt x="6040" y="10904"/>
                </a:lnTo>
                <a:lnTo>
                  <a:pt x="6018" y="10906"/>
                </a:lnTo>
                <a:lnTo>
                  <a:pt x="5999" y="10908"/>
                </a:lnTo>
                <a:lnTo>
                  <a:pt x="5982" y="10910"/>
                </a:lnTo>
                <a:lnTo>
                  <a:pt x="5967" y="10915"/>
                </a:lnTo>
                <a:lnTo>
                  <a:pt x="5954" y="10919"/>
                </a:lnTo>
                <a:lnTo>
                  <a:pt x="5942" y="10925"/>
                </a:lnTo>
                <a:lnTo>
                  <a:pt x="5931" y="10933"/>
                </a:lnTo>
                <a:lnTo>
                  <a:pt x="5921" y="10941"/>
                </a:lnTo>
                <a:lnTo>
                  <a:pt x="5911" y="10951"/>
                </a:lnTo>
                <a:lnTo>
                  <a:pt x="5902" y="10962"/>
                </a:lnTo>
                <a:lnTo>
                  <a:pt x="5892" y="10974"/>
                </a:lnTo>
                <a:lnTo>
                  <a:pt x="5868" y="11004"/>
                </a:lnTo>
                <a:lnTo>
                  <a:pt x="5840" y="11040"/>
                </a:lnTo>
                <a:lnTo>
                  <a:pt x="5830" y="11045"/>
                </a:lnTo>
                <a:lnTo>
                  <a:pt x="5818" y="11051"/>
                </a:lnTo>
                <a:lnTo>
                  <a:pt x="5808" y="11057"/>
                </a:lnTo>
                <a:lnTo>
                  <a:pt x="5797" y="11061"/>
                </a:lnTo>
                <a:lnTo>
                  <a:pt x="5775" y="11068"/>
                </a:lnTo>
                <a:lnTo>
                  <a:pt x="5753" y="11075"/>
                </a:lnTo>
                <a:lnTo>
                  <a:pt x="5730" y="11080"/>
                </a:lnTo>
                <a:lnTo>
                  <a:pt x="5708" y="11085"/>
                </a:lnTo>
                <a:lnTo>
                  <a:pt x="5686" y="11088"/>
                </a:lnTo>
                <a:lnTo>
                  <a:pt x="5666" y="11093"/>
                </a:lnTo>
                <a:lnTo>
                  <a:pt x="5663" y="11098"/>
                </a:lnTo>
                <a:lnTo>
                  <a:pt x="5660" y="11104"/>
                </a:lnTo>
                <a:lnTo>
                  <a:pt x="5659" y="11110"/>
                </a:lnTo>
                <a:lnTo>
                  <a:pt x="5658" y="11115"/>
                </a:lnTo>
                <a:lnTo>
                  <a:pt x="5612" y="11112"/>
                </a:lnTo>
                <a:lnTo>
                  <a:pt x="5566" y="11110"/>
                </a:lnTo>
                <a:lnTo>
                  <a:pt x="5519" y="11107"/>
                </a:lnTo>
                <a:lnTo>
                  <a:pt x="5474" y="11104"/>
                </a:lnTo>
                <a:lnTo>
                  <a:pt x="5428" y="11102"/>
                </a:lnTo>
                <a:lnTo>
                  <a:pt x="5383" y="11100"/>
                </a:lnTo>
                <a:lnTo>
                  <a:pt x="5338" y="11098"/>
                </a:lnTo>
                <a:lnTo>
                  <a:pt x="5293" y="11096"/>
                </a:lnTo>
                <a:lnTo>
                  <a:pt x="5277" y="11100"/>
                </a:lnTo>
                <a:lnTo>
                  <a:pt x="5260" y="11103"/>
                </a:lnTo>
                <a:lnTo>
                  <a:pt x="5244" y="11104"/>
                </a:lnTo>
                <a:lnTo>
                  <a:pt x="5227" y="11106"/>
                </a:lnTo>
                <a:lnTo>
                  <a:pt x="5211" y="11106"/>
                </a:lnTo>
                <a:lnTo>
                  <a:pt x="5196" y="11106"/>
                </a:lnTo>
                <a:lnTo>
                  <a:pt x="5179" y="11105"/>
                </a:lnTo>
                <a:lnTo>
                  <a:pt x="5164" y="11104"/>
                </a:lnTo>
                <a:lnTo>
                  <a:pt x="5148" y="11102"/>
                </a:lnTo>
                <a:lnTo>
                  <a:pt x="5135" y="11098"/>
                </a:lnTo>
                <a:lnTo>
                  <a:pt x="5121" y="11094"/>
                </a:lnTo>
                <a:lnTo>
                  <a:pt x="5109" y="11088"/>
                </a:lnTo>
                <a:lnTo>
                  <a:pt x="5096" y="11082"/>
                </a:lnTo>
                <a:lnTo>
                  <a:pt x="5086" y="11074"/>
                </a:lnTo>
                <a:lnTo>
                  <a:pt x="5077" y="11065"/>
                </a:lnTo>
                <a:lnTo>
                  <a:pt x="5069" y="11054"/>
                </a:lnTo>
                <a:lnTo>
                  <a:pt x="5067" y="11038"/>
                </a:lnTo>
                <a:lnTo>
                  <a:pt x="5066" y="11021"/>
                </a:lnTo>
                <a:lnTo>
                  <a:pt x="5066" y="11004"/>
                </a:lnTo>
                <a:lnTo>
                  <a:pt x="5066" y="10987"/>
                </a:lnTo>
                <a:lnTo>
                  <a:pt x="5083" y="10947"/>
                </a:lnTo>
                <a:lnTo>
                  <a:pt x="5100" y="10908"/>
                </a:lnTo>
                <a:lnTo>
                  <a:pt x="5118" y="10868"/>
                </a:lnTo>
                <a:lnTo>
                  <a:pt x="5137" y="10829"/>
                </a:lnTo>
                <a:lnTo>
                  <a:pt x="5113" y="10819"/>
                </a:lnTo>
                <a:lnTo>
                  <a:pt x="5092" y="10807"/>
                </a:lnTo>
                <a:lnTo>
                  <a:pt x="5070" y="10795"/>
                </a:lnTo>
                <a:lnTo>
                  <a:pt x="5052" y="10781"/>
                </a:lnTo>
                <a:lnTo>
                  <a:pt x="5020" y="10757"/>
                </a:lnTo>
                <a:lnTo>
                  <a:pt x="4998" y="10737"/>
                </a:lnTo>
                <a:lnTo>
                  <a:pt x="4989" y="10710"/>
                </a:lnTo>
                <a:lnTo>
                  <a:pt x="4981" y="10683"/>
                </a:lnTo>
                <a:lnTo>
                  <a:pt x="4973" y="10657"/>
                </a:lnTo>
                <a:lnTo>
                  <a:pt x="4968" y="10633"/>
                </a:lnTo>
                <a:lnTo>
                  <a:pt x="4938" y="10631"/>
                </a:lnTo>
                <a:lnTo>
                  <a:pt x="4911" y="10630"/>
                </a:lnTo>
                <a:lnTo>
                  <a:pt x="4886" y="10629"/>
                </a:lnTo>
                <a:lnTo>
                  <a:pt x="4863" y="10626"/>
                </a:lnTo>
                <a:lnTo>
                  <a:pt x="4841" y="10622"/>
                </a:lnTo>
                <a:lnTo>
                  <a:pt x="4820" y="10618"/>
                </a:lnTo>
                <a:lnTo>
                  <a:pt x="4800" y="10612"/>
                </a:lnTo>
                <a:lnTo>
                  <a:pt x="4779" y="10605"/>
                </a:lnTo>
                <a:lnTo>
                  <a:pt x="4762" y="10586"/>
                </a:lnTo>
                <a:lnTo>
                  <a:pt x="4747" y="10567"/>
                </a:lnTo>
                <a:lnTo>
                  <a:pt x="4733" y="10548"/>
                </a:lnTo>
                <a:lnTo>
                  <a:pt x="4718" y="10530"/>
                </a:lnTo>
                <a:lnTo>
                  <a:pt x="4682" y="10516"/>
                </a:lnTo>
                <a:lnTo>
                  <a:pt x="4647" y="10502"/>
                </a:lnTo>
                <a:lnTo>
                  <a:pt x="4612" y="10488"/>
                </a:lnTo>
                <a:lnTo>
                  <a:pt x="4579" y="10473"/>
                </a:lnTo>
                <a:lnTo>
                  <a:pt x="4559" y="10461"/>
                </a:lnTo>
                <a:lnTo>
                  <a:pt x="4540" y="10449"/>
                </a:lnTo>
                <a:lnTo>
                  <a:pt x="4521" y="10437"/>
                </a:lnTo>
                <a:lnTo>
                  <a:pt x="4503" y="10427"/>
                </a:lnTo>
                <a:lnTo>
                  <a:pt x="4485" y="10419"/>
                </a:lnTo>
                <a:lnTo>
                  <a:pt x="4468" y="10413"/>
                </a:lnTo>
                <a:lnTo>
                  <a:pt x="4451" y="10407"/>
                </a:lnTo>
                <a:lnTo>
                  <a:pt x="4434" y="10404"/>
                </a:lnTo>
                <a:lnTo>
                  <a:pt x="4426" y="10404"/>
                </a:lnTo>
                <a:lnTo>
                  <a:pt x="4418" y="10402"/>
                </a:lnTo>
                <a:lnTo>
                  <a:pt x="4410" y="10404"/>
                </a:lnTo>
                <a:lnTo>
                  <a:pt x="4403" y="10405"/>
                </a:lnTo>
                <a:lnTo>
                  <a:pt x="4395" y="10406"/>
                </a:lnTo>
                <a:lnTo>
                  <a:pt x="4388" y="10408"/>
                </a:lnTo>
                <a:lnTo>
                  <a:pt x="4380" y="10410"/>
                </a:lnTo>
                <a:lnTo>
                  <a:pt x="4373" y="10414"/>
                </a:lnTo>
                <a:lnTo>
                  <a:pt x="4365" y="10418"/>
                </a:lnTo>
                <a:lnTo>
                  <a:pt x="4359" y="10424"/>
                </a:lnTo>
                <a:lnTo>
                  <a:pt x="4352" y="10429"/>
                </a:lnTo>
                <a:lnTo>
                  <a:pt x="4345" y="10436"/>
                </a:lnTo>
                <a:lnTo>
                  <a:pt x="4338" y="10443"/>
                </a:lnTo>
                <a:lnTo>
                  <a:pt x="4332" y="10451"/>
                </a:lnTo>
                <a:lnTo>
                  <a:pt x="4325" y="10460"/>
                </a:lnTo>
                <a:lnTo>
                  <a:pt x="4318" y="10470"/>
                </a:lnTo>
                <a:lnTo>
                  <a:pt x="4291" y="10484"/>
                </a:lnTo>
                <a:lnTo>
                  <a:pt x="4264" y="10498"/>
                </a:lnTo>
                <a:lnTo>
                  <a:pt x="4238" y="10512"/>
                </a:lnTo>
                <a:lnTo>
                  <a:pt x="4213" y="10526"/>
                </a:lnTo>
                <a:lnTo>
                  <a:pt x="4202" y="10536"/>
                </a:lnTo>
                <a:lnTo>
                  <a:pt x="4191" y="10546"/>
                </a:lnTo>
                <a:lnTo>
                  <a:pt x="4180" y="10557"/>
                </a:lnTo>
                <a:lnTo>
                  <a:pt x="4171" y="10568"/>
                </a:lnTo>
                <a:lnTo>
                  <a:pt x="4165" y="10592"/>
                </a:lnTo>
                <a:lnTo>
                  <a:pt x="4157" y="10617"/>
                </a:lnTo>
                <a:lnTo>
                  <a:pt x="4150" y="10640"/>
                </a:lnTo>
                <a:lnTo>
                  <a:pt x="4143" y="10665"/>
                </a:lnTo>
                <a:lnTo>
                  <a:pt x="4135" y="10689"/>
                </a:lnTo>
                <a:lnTo>
                  <a:pt x="4128" y="10714"/>
                </a:lnTo>
                <a:lnTo>
                  <a:pt x="4122" y="10739"/>
                </a:lnTo>
                <a:lnTo>
                  <a:pt x="4115" y="10765"/>
                </a:lnTo>
                <a:lnTo>
                  <a:pt x="4092" y="10765"/>
                </a:lnTo>
                <a:lnTo>
                  <a:pt x="4072" y="10765"/>
                </a:lnTo>
                <a:lnTo>
                  <a:pt x="4052" y="10765"/>
                </a:lnTo>
                <a:lnTo>
                  <a:pt x="4031" y="10765"/>
                </a:lnTo>
                <a:lnTo>
                  <a:pt x="4020" y="10760"/>
                </a:lnTo>
                <a:lnTo>
                  <a:pt x="4010" y="10755"/>
                </a:lnTo>
                <a:lnTo>
                  <a:pt x="4000" y="10751"/>
                </a:lnTo>
                <a:lnTo>
                  <a:pt x="3992" y="10746"/>
                </a:lnTo>
                <a:lnTo>
                  <a:pt x="3983" y="10742"/>
                </a:lnTo>
                <a:lnTo>
                  <a:pt x="3976" y="10736"/>
                </a:lnTo>
                <a:lnTo>
                  <a:pt x="3969" y="10731"/>
                </a:lnTo>
                <a:lnTo>
                  <a:pt x="3964" y="10725"/>
                </a:lnTo>
                <a:lnTo>
                  <a:pt x="3954" y="10713"/>
                </a:lnTo>
                <a:lnTo>
                  <a:pt x="3946" y="10700"/>
                </a:lnTo>
                <a:lnTo>
                  <a:pt x="3940" y="10688"/>
                </a:lnTo>
                <a:lnTo>
                  <a:pt x="3936" y="10674"/>
                </a:lnTo>
                <a:lnTo>
                  <a:pt x="3933" y="10660"/>
                </a:lnTo>
                <a:lnTo>
                  <a:pt x="3931" y="10646"/>
                </a:lnTo>
                <a:lnTo>
                  <a:pt x="3931" y="10631"/>
                </a:lnTo>
                <a:lnTo>
                  <a:pt x="3931" y="10617"/>
                </a:lnTo>
                <a:lnTo>
                  <a:pt x="3932" y="10589"/>
                </a:lnTo>
                <a:lnTo>
                  <a:pt x="3933" y="10560"/>
                </a:lnTo>
                <a:lnTo>
                  <a:pt x="3945" y="10530"/>
                </a:lnTo>
                <a:lnTo>
                  <a:pt x="3956" y="10498"/>
                </a:lnTo>
                <a:lnTo>
                  <a:pt x="3967" y="10469"/>
                </a:lnTo>
                <a:lnTo>
                  <a:pt x="3978" y="10440"/>
                </a:lnTo>
                <a:lnTo>
                  <a:pt x="3967" y="10424"/>
                </a:lnTo>
                <a:lnTo>
                  <a:pt x="3956" y="10410"/>
                </a:lnTo>
                <a:lnTo>
                  <a:pt x="3949" y="10405"/>
                </a:lnTo>
                <a:lnTo>
                  <a:pt x="3943" y="10400"/>
                </a:lnTo>
                <a:lnTo>
                  <a:pt x="3937" y="10397"/>
                </a:lnTo>
                <a:lnTo>
                  <a:pt x="3930" y="10394"/>
                </a:lnTo>
                <a:lnTo>
                  <a:pt x="3885" y="10398"/>
                </a:lnTo>
                <a:lnTo>
                  <a:pt x="3841" y="10404"/>
                </a:lnTo>
                <a:lnTo>
                  <a:pt x="3798" y="10411"/>
                </a:lnTo>
                <a:lnTo>
                  <a:pt x="3756" y="10420"/>
                </a:lnTo>
                <a:lnTo>
                  <a:pt x="3717" y="10431"/>
                </a:lnTo>
                <a:lnTo>
                  <a:pt x="3678" y="10443"/>
                </a:lnTo>
                <a:lnTo>
                  <a:pt x="3660" y="10450"/>
                </a:lnTo>
                <a:lnTo>
                  <a:pt x="3642" y="10458"/>
                </a:lnTo>
                <a:lnTo>
                  <a:pt x="3625" y="10466"/>
                </a:lnTo>
                <a:lnTo>
                  <a:pt x="3608" y="10473"/>
                </a:lnTo>
                <a:lnTo>
                  <a:pt x="3604" y="10478"/>
                </a:lnTo>
                <a:lnTo>
                  <a:pt x="3599" y="10481"/>
                </a:lnTo>
                <a:lnTo>
                  <a:pt x="3595" y="10484"/>
                </a:lnTo>
                <a:lnTo>
                  <a:pt x="3589" y="10487"/>
                </a:lnTo>
                <a:lnTo>
                  <a:pt x="3577" y="10490"/>
                </a:lnTo>
                <a:lnTo>
                  <a:pt x="3564" y="10493"/>
                </a:lnTo>
                <a:lnTo>
                  <a:pt x="3552" y="10493"/>
                </a:lnTo>
                <a:lnTo>
                  <a:pt x="3539" y="10492"/>
                </a:lnTo>
                <a:lnTo>
                  <a:pt x="3525" y="10490"/>
                </a:lnTo>
                <a:lnTo>
                  <a:pt x="3511" y="10488"/>
                </a:lnTo>
                <a:lnTo>
                  <a:pt x="3486" y="10481"/>
                </a:lnTo>
                <a:lnTo>
                  <a:pt x="3464" y="10473"/>
                </a:lnTo>
                <a:lnTo>
                  <a:pt x="3447" y="10467"/>
                </a:lnTo>
                <a:lnTo>
                  <a:pt x="3439" y="10462"/>
                </a:lnTo>
                <a:lnTo>
                  <a:pt x="3403" y="10420"/>
                </a:lnTo>
                <a:lnTo>
                  <a:pt x="3368" y="10380"/>
                </a:lnTo>
                <a:lnTo>
                  <a:pt x="3333" y="10339"/>
                </a:lnTo>
                <a:lnTo>
                  <a:pt x="3299" y="10300"/>
                </a:lnTo>
                <a:lnTo>
                  <a:pt x="3264" y="10300"/>
                </a:lnTo>
                <a:lnTo>
                  <a:pt x="3228" y="10300"/>
                </a:lnTo>
                <a:lnTo>
                  <a:pt x="3193" y="10300"/>
                </a:lnTo>
                <a:lnTo>
                  <a:pt x="3158" y="10301"/>
                </a:lnTo>
                <a:lnTo>
                  <a:pt x="3122" y="10301"/>
                </a:lnTo>
                <a:lnTo>
                  <a:pt x="3087" y="10302"/>
                </a:lnTo>
                <a:lnTo>
                  <a:pt x="3051" y="10303"/>
                </a:lnTo>
                <a:lnTo>
                  <a:pt x="3016" y="10304"/>
                </a:lnTo>
                <a:lnTo>
                  <a:pt x="3006" y="10299"/>
                </a:lnTo>
                <a:lnTo>
                  <a:pt x="2996" y="10293"/>
                </a:lnTo>
                <a:lnTo>
                  <a:pt x="2987" y="10287"/>
                </a:lnTo>
                <a:lnTo>
                  <a:pt x="2979" y="10282"/>
                </a:lnTo>
                <a:lnTo>
                  <a:pt x="2969" y="10267"/>
                </a:lnTo>
                <a:lnTo>
                  <a:pt x="2960" y="10252"/>
                </a:lnTo>
                <a:lnTo>
                  <a:pt x="2952" y="10238"/>
                </a:lnTo>
                <a:lnTo>
                  <a:pt x="2945" y="10224"/>
                </a:lnTo>
                <a:lnTo>
                  <a:pt x="2933" y="10197"/>
                </a:lnTo>
                <a:lnTo>
                  <a:pt x="2924" y="10172"/>
                </a:lnTo>
                <a:lnTo>
                  <a:pt x="2915" y="10150"/>
                </a:lnTo>
                <a:lnTo>
                  <a:pt x="2907" y="10128"/>
                </a:lnTo>
                <a:lnTo>
                  <a:pt x="2902" y="10118"/>
                </a:lnTo>
                <a:lnTo>
                  <a:pt x="2898" y="10109"/>
                </a:lnTo>
                <a:lnTo>
                  <a:pt x="2893" y="10100"/>
                </a:lnTo>
                <a:lnTo>
                  <a:pt x="2888" y="10092"/>
                </a:lnTo>
                <a:lnTo>
                  <a:pt x="2876" y="10090"/>
                </a:lnTo>
                <a:lnTo>
                  <a:pt x="2865" y="10087"/>
                </a:lnTo>
                <a:lnTo>
                  <a:pt x="2855" y="10083"/>
                </a:lnTo>
                <a:lnTo>
                  <a:pt x="2846" y="10080"/>
                </a:lnTo>
                <a:lnTo>
                  <a:pt x="2837" y="10075"/>
                </a:lnTo>
                <a:lnTo>
                  <a:pt x="2829" y="10071"/>
                </a:lnTo>
                <a:lnTo>
                  <a:pt x="2822" y="10066"/>
                </a:lnTo>
                <a:lnTo>
                  <a:pt x="2815" y="10061"/>
                </a:lnTo>
                <a:lnTo>
                  <a:pt x="2804" y="10050"/>
                </a:lnTo>
                <a:lnTo>
                  <a:pt x="2796" y="10040"/>
                </a:lnTo>
                <a:lnTo>
                  <a:pt x="2790" y="10030"/>
                </a:lnTo>
                <a:lnTo>
                  <a:pt x="2786" y="10021"/>
                </a:lnTo>
                <a:lnTo>
                  <a:pt x="2764" y="10008"/>
                </a:lnTo>
                <a:lnTo>
                  <a:pt x="2741" y="9995"/>
                </a:lnTo>
                <a:lnTo>
                  <a:pt x="2718" y="9983"/>
                </a:lnTo>
                <a:lnTo>
                  <a:pt x="2696" y="9971"/>
                </a:lnTo>
                <a:lnTo>
                  <a:pt x="2691" y="9968"/>
                </a:lnTo>
                <a:lnTo>
                  <a:pt x="2686" y="9965"/>
                </a:lnTo>
                <a:lnTo>
                  <a:pt x="2680" y="9962"/>
                </a:lnTo>
                <a:lnTo>
                  <a:pt x="2674" y="9960"/>
                </a:lnTo>
                <a:lnTo>
                  <a:pt x="2662" y="9958"/>
                </a:lnTo>
                <a:lnTo>
                  <a:pt x="2650" y="9958"/>
                </a:lnTo>
                <a:lnTo>
                  <a:pt x="2628" y="9959"/>
                </a:lnTo>
                <a:lnTo>
                  <a:pt x="2620" y="9960"/>
                </a:lnTo>
                <a:lnTo>
                  <a:pt x="2592" y="9941"/>
                </a:lnTo>
                <a:lnTo>
                  <a:pt x="2566" y="9921"/>
                </a:lnTo>
                <a:lnTo>
                  <a:pt x="2540" y="9903"/>
                </a:lnTo>
                <a:lnTo>
                  <a:pt x="2514" y="9885"/>
                </a:lnTo>
                <a:lnTo>
                  <a:pt x="2505" y="9874"/>
                </a:lnTo>
                <a:lnTo>
                  <a:pt x="2496" y="9865"/>
                </a:lnTo>
                <a:lnTo>
                  <a:pt x="2488" y="9855"/>
                </a:lnTo>
                <a:lnTo>
                  <a:pt x="2482" y="9845"/>
                </a:lnTo>
                <a:lnTo>
                  <a:pt x="2469" y="9825"/>
                </a:lnTo>
                <a:lnTo>
                  <a:pt x="2459" y="9804"/>
                </a:lnTo>
                <a:lnTo>
                  <a:pt x="2451" y="9784"/>
                </a:lnTo>
                <a:lnTo>
                  <a:pt x="2446" y="9764"/>
                </a:lnTo>
                <a:lnTo>
                  <a:pt x="2441" y="9744"/>
                </a:lnTo>
                <a:lnTo>
                  <a:pt x="2439" y="9723"/>
                </a:lnTo>
                <a:lnTo>
                  <a:pt x="2434" y="9684"/>
                </a:lnTo>
                <a:lnTo>
                  <a:pt x="2431" y="9645"/>
                </a:lnTo>
                <a:lnTo>
                  <a:pt x="2429" y="9627"/>
                </a:lnTo>
                <a:lnTo>
                  <a:pt x="2426" y="9609"/>
                </a:lnTo>
                <a:lnTo>
                  <a:pt x="2422" y="9592"/>
                </a:lnTo>
                <a:lnTo>
                  <a:pt x="2416" y="9575"/>
                </a:lnTo>
                <a:lnTo>
                  <a:pt x="2377" y="9577"/>
                </a:lnTo>
                <a:lnTo>
                  <a:pt x="2337" y="9578"/>
                </a:lnTo>
                <a:lnTo>
                  <a:pt x="2298" y="9580"/>
                </a:lnTo>
                <a:lnTo>
                  <a:pt x="2258" y="9583"/>
                </a:lnTo>
                <a:lnTo>
                  <a:pt x="2240" y="9577"/>
                </a:lnTo>
                <a:lnTo>
                  <a:pt x="2223" y="9570"/>
                </a:lnTo>
                <a:lnTo>
                  <a:pt x="2209" y="9563"/>
                </a:lnTo>
                <a:lnTo>
                  <a:pt x="2196" y="9556"/>
                </a:lnTo>
                <a:lnTo>
                  <a:pt x="2185" y="9550"/>
                </a:lnTo>
                <a:lnTo>
                  <a:pt x="2176" y="9543"/>
                </a:lnTo>
                <a:lnTo>
                  <a:pt x="2167" y="9535"/>
                </a:lnTo>
                <a:lnTo>
                  <a:pt x="2160" y="9527"/>
                </a:lnTo>
                <a:lnTo>
                  <a:pt x="2153" y="9519"/>
                </a:lnTo>
                <a:lnTo>
                  <a:pt x="2148" y="9511"/>
                </a:lnTo>
                <a:lnTo>
                  <a:pt x="2143" y="9502"/>
                </a:lnTo>
                <a:lnTo>
                  <a:pt x="2140" y="9494"/>
                </a:lnTo>
                <a:lnTo>
                  <a:pt x="2134" y="9475"/>
                </a:lnTo>
                <a:lnTo>
                  <a:pt x="2130" y="9455"/>
                </a:lnTo>
                <a:lnTo>
                  <a:pt x="2118" y="9436"/>
                </a:lnTo>
                <a:lnTo>
                  <a:pt x="2107" y="9418"/>
                </a:lnTo>
                <a:lnTo>
                  <a:pt x="2096" y="9399"/>
                </a:lnTo>
                <a:lnTo>
                  <a:pt x="2085" y="9383"/>
                </a:lnTo>
                <a:lnTo>
                  <a:pt x="2057" y="9363"/>
                </a:lnTo>
                <a:lnTo>
                  <a:pt x="2030" y="9343"/>
                </a:lnTo>
                <a:lnTo>
                  <a:pt x="2003" y="9324"/>
                </a:lnTo>
                <a:lnTo>
                  <a:pt x="1976" y="9304"/>
                </a:lnTo>
                <a:lnTo>
                  <a:pt x="1949" y="9283"/>
                </a:lnTo>
                <a:lnTo>
                  <a:pt x="1923" y="9264"/>
                </a:lnTo>
                <a:lnTo>
                  <a:pt x="1896" y="9244"/>
                </a:lnTo>
                <a:lnTo>
                  <a:pt x="1869" y="9225"/>
                </a:lnTo>
                <a:lnTo>
                  <a:pt x="1853" y="9199"/>
                </a:lnTo>
                <a:lnTo>
                  <a:pt x="1838" y="9174"/>
                </a:lnTo>
                <a:lnTo>
                  <a:pt x="1823" y="9148"/>
                </a:lnTo>
                <a:lnTo>
                  <a:pt x="1807" y="9122"/>
                </a:lnTo>
                <a:lnTo>
                  <a:pt x="1792" y="9097"/>
                </a:lnTo>
                <a:lnTo>
                  <a:pt x="1778" y="9071"/>
                </a:lnTo>
                <a:lnTo>
                  <a:pt x="1763" y="9046"/>
                </a:lnTo>
                <a:lnTo>
                  <a:pt x="1748" y="9020"/>
                </a:lnTo>
                <a:lnTo>
                  <a:pt x="1733" y="9020"/>
                </a:lnTo>
                <a:lnTo>
                  <a:pt x="1718" y="9023"/>
                </a:lnTo>
                <a:lnTo>
                  <a:pt x="1703" y="9024"/>
                </a:lnTo>
                <a:lnTo>
                  <a:pt x="1690" y="9027"/>
                </a:lnTo>
                <a:lnTo>
                  <a:pt x="1676" y="9031"/>
                </a:lnTo>
                <a:lnTo>
                  <a:pt x="1664" y="9034"/>
                </a:lnTo>
                <a:lnTo>
                  <a:pt x="1653" y="9038"/>
                </a:lnTo>
                <a:lnTo>
                  <a:pt x="1641" y="9044"/>
                </a:lnTo>
                <a:lnTo>
                  <a:pt x="1620" y="9054"/>
                </a:lnTo>
                <a:lnTo>
                  <a:pt x="1600" y="9067"/>
                </a:lnTo>
                <a:lnTo>
                  <a:pt x="1579" y="9079"/>
                </a:lnTo>
                <a:lnTo>
                  <a:pt x="1560" y="9093"/>
                </a:lnTo>
                <a:lnTo>
                  <a:pt x="1539" y="9093"/>
                </a:lnTo>
                <a:lnTo>
                  <a:pt x="1517" y="9093"/>
                </a:lnTo>
                <a:lnTo>
                  <a:pt x="1496" y="9093"/>
                </a:lnTo>
                <a:lnTo>
                  <a:pt x="1474" y="9093"/>
                </a:lnTo>
                <a:lnTo>
                  <a:pt x="1453" y="9093"/>
                </a:lnTo>
                <a:lnTo>
                  <a:pt x="1433" y="9093"/>
                </a:lnTo>
                <a:lnTo>
                  <a:pt x="1411" y="9093"/>
                </a:lnTo>
                <a:lnTo>
                  <a:pt x="1390" y="9093"/>
                </a:lnTo>
                <a:lnTo>
                  <a:pt x="1366" y="9076"/>
                </a:lnTo>
                <a:lnTo>
                  <a:pt x="1346" y="9059"/>
                </a:lnTo>
                <a:lnTo>
                  <a:pt x="1329" y="9042"/>
                </a:lnTo>
                <a:lnTo>
                  <a:pt x="1314" y="9026"/>
                </a:lnTo>
                <a:lnTo>
                  <a:pt x="1292" y="8997"/>
                </a:lnTo>
                <a:lnTo>
                  <a:pt x="1272" y="8972"/>
                </a:lnTo>
                <a:lnTo>
                  <a:pt x="1264" y="8955"/>
                </a:lnTo>
                <a:lnTo>
                  <a:pt x="1258" y="8938"/>
                </a:lnTo>
                <a:lnTo>
                  <a:pt x="1252" y="8920"/>
                </a:lnTo>
                <a:lnTo>
                  <a:pt x="1246" y="8903"/>
                </a:lnTo>
                <a:lnTo>
                  <a:pt x="1243" y="8881"/>
                </a:lnTo>
                <a:lnTo>
                  <a:pt x="1240" y="8858"/>
                </a:lnTo>
                <a:lnTo>
                  <a:pt x="1234" y="8837"/>
                </a:lnTo>
                <a:lnTo>
                  <a:pt x="1228" y="8817"/>
                </a:lnTo>
                <a:lnTo>
                  <a:pt x="1220" y="8798"/>
                </a:lnTo>
                <a:lnTo>
                  <a:pt x="1213" y="8780"/>
                </a:lnTo>
                <a:lnTo>
                  <a:pt x="1205" y="8762"/>
                </a:lnTo>
                <a:lnTo>
                  <a:pt x="1196" y="8746"/>
                </a:lnTo>
                <a:lnTo>
                  <a:pt x="1177" y="8715"/>
                </a:lnTo>
                <a:lnTo>
                  <a:pt x="1157" y="8685"/>
                </a:lnTo>
                <a:lnTo>
                  <a:pt x="1138" y="8656"/>
                </a:lnTo>
                <a:lnTo>
                  <a:pt x="1122" y="8628"/>
                </a:lnTo>
                <a:lnTo>
                  <a:pt x="1098" y="8613"/>
                </a:lnTo>
                <a:lnTo>
                  <a:pt x="1074" y="8597"/>
                </a:lnTo>
                <a:lnTo>
                  <a:pt x="1050" y="8583"/>
                </a:lnTo>
                <a:lnTo>
                  <a:pt x="1025" y="8568"/>
                </a:lnTo>
                <a:lnTo>
                  <a:pt x="1002" y="8553"/>
                </a:lnTo>
                <a:lnTo>
                  <a:pt x="978" y="8540"/>
                </a:lnTo>
                <a:lnTo>
                  <a:pt x="953" y="8525"/>
                </a:lnTo>
                <a:lnTo>
                  <a:pt x="929" y="8511"/>
                </a:lnTo>
                <a:lnTo>
                  <a:pt x="898" y="8502"/>
                </a:lnTo>
                <a:lnTo>
                  <a:pt x="866" y="8490"/>
                </a:lnTo>
                <a:lnTo>
                  <a:pt x="838" y="8480"/>
                </a:lnTo>
                <a:lnTo>
                  <a:pt x="810" y="8469"/>
                </a:lnTo>
                <a:lnTo>
                  <a:pt x="785" y="8458"/>
                </a:lnTo>
                <a:lnTo>
                  <a:pt x="763" y="8447"/>
                </a:lnTo>
                <a:lnTo>
                  <a:pt x="742" y="8436"/>
                </a:lnTo>
                <a:lnTo>
                  <a:pt x="725" y="8424"/>
                </a:lnTo>
                <a:lnTo>
                  <a:pt x="720" y="8407"/>
                </a:lnTo>
                <a:lnTo>
                  <a:pt x="715" y="8390"/>
                </a:lnTo>
                <a:lnTo>
                  <a:pt x="713" y="8374"/>
                </a:lnTo>
                <a:lnTo>
                  <a:pt x="712" y="8358"/>
                </a:lnTo>
                <a:lnTo>
                  <a:pt x="712" y="8344"/>
                </a:lnTo>
                <a:lnTo>
                  <a:pt x="714" y="8330"/>
                </a:lnTo>
                <a:lnTo>
                  <a:pt x="717" y="8315"/>
                </a:lnTo>
                <a:lnTo>
                  <a:pt x="722" y="8303"/>
                </a:lnTo>
                <a:lnTo>
                  <a:pt x="728" y="8289"/>
                </a:lnTo>
                <a:lnTo>
                  <a:pt x="734" y="8277"/>
                </a:lnTo>
                <a:lnTo>
                  <a:pt x="742" y="8265"/>
                </a:lnTo>
                <a:lnTo>
                  <a:pt x="750" y="8253"/>
                </a:lnTo>
                <a:lnTo>
                  <a:pt x="769" y="8231"/>
                </a:lnTo>
                <a:lnTo>
                  <a:pt x="790" y="8209"/>
                </a:lnTo>
                <a:lnTo>
                  <a:pt x="791" y="8175"/>
                </a:lnTo>
                <a:lnTo>
                  <a:pt x="793" y="8142"/>
                </a:lnTo>
                <a:lnTo>
                  <a:pt x="795" y="8109"/>
                </a:lnTo>
                <a:lnTo>
                  <a:pt x="797" y="8075"/>
                </a:lnTo>
                <a:lnTo>
                  <a:pt x="800" y="8042"/>
                </a:lnTo>
                <a:lnTo>
                  <a:pt x="803" y="8010"/>
                </a:lnTo>
                <a:lnTo>
                  <a:pt x="805" y="7977"/>
                </a:lnTo>
                <a:lnTo>
                  <a:pt x="809" y="7945"/>
                </a:lnTo>
                <a:lnTo>
                  <a:pt x="788" y="7890"/>
                </a:lnTo>
                <a:lnTo>
                  <a:pt x="774" y="7848"/>
                </a:lnTo>
                <a:lnTo>
                  <a:pt x="769" y="7831"/>
                </a:lnTo>
                <a:lnTo>
                  <a:pt x="767" y="7817"/>
                </a:lnTo>
                <a:lnTo>
                  <a:pt x="767" y="7810"/>
                </a:lnTo>
                <a:lnTo>
                  <a:pt x="767" y="7804"/>
                </a:lnTo>
                <a:lnTo>
                  <a:pt x="768" y="7799"/>
                </a:lnTo>
                <a:lnTo>
                  <a:pt x="770" y="7793"/>
                </a:lnTo>
                <a:lnTo>
                  <a:pt x="773" y="7789"/>
                </a:lnTo>
                <a:lnTo>
                  <a:pt x="775" y="7785"/>
                </a:lnTo>
                <a:lnTo>
                  <a:pt x="779" y="7782"/>
                </a:lnTo>
                <a:lnTo>
                  <a:pt x="784" y="7778"/>
                </a:lnTo>
                <a:lnTo>
                  <a:pt x="788" y="7775"/>
                </a:lnTo>
                <a:lnTo>
                  <a:pt x="795" y="7773"/>
                </a:lnTo>
                <a:lnTo>
                  <a:pt x="802" y="7770"/>
                </a:lnTo>
                <a:lnTo>
                  <a:pt x="810" y="7769"/>
                </a:lnTo>
                <a:lnTo>
                  <a:pt x="828" y="7767"/>
                </a:lnTo>
                <a:lnTo>
                  <a:pt x="851" y="7765"/>
                </a:lnTo>
                <a:lnTo>
                  <a:pt x="876" y="7764"/>
                </a:lnTo>
                <a:lnTo>
                  <a:pt x="907" y="7764"/>
                </a:lnTo>
                <a:lnTo>
                  <a:pt x="920" y="7774"/>
                </a:lnTo>
                <a:lnTo>
                  <a:pt x="933" y="7783"/>
                </a:lnTo>
                <a:lnTo>
                  <a:pt x="943" y="7792"/>
                </a:lnTo>
                <a:lnTo>
                  <a:pt x="952" y="7802"/>
                </a:lnTo>
                <a:lnTo>
                  <a:pt x="961" y="7816"/>
                </a:lnTo>
                <a:lnTo>
                  <a:pt x="971" y="7831"/>
                </a:lnTo>
                <a:lnTo>
                  <a:pt x="984" y="7853"/>
                </a:lnTo>
                <a:lnTo>
                  <a:pt x="997" y="7881"/>
                </a:lnTo>
                <a:lnTo>
                  <a:pt x="1008" y="7883"/>
                </a:lnTo>
                <a:lnTo>
                  <a:pt x="1020" y="7887"/>
                </a:lnTo>
                <a:lnTo>
                  <a:pt x="1031" y="7891"/>
                </a:lnTo>
                <a:lnTo>
                  <a:pt x="1042" y="7896"/>
                </a:lnTo>
                <a:lnTo>
                  <a:pt x="1048" y="7890"/>
                </a:lnTo>
                <a:lnTo>
                  <a:pt x="1054" y="7883"/>
                </a:lnTo>
                <a:lnTo>
                  <a:pt x="1058" y="7875"/>
                </a:lnTo>
                <a:lnTo>
                  <a:pt x="1063" y="7868"/>
                </a:lnTo>
                <a:lnTo>
                  <a:pt x="1069" y="7852"/>
                </a:lnTo>
                <a:lnTo>
                  <a:pt x="1075" y="7834"/>
                </a:lnTo>
                <a:lnTo>
                  <a:pt x="1078" y="7814"/>
                </a:lnTo>
                <a:lnTo>
                  <a:pt x="1082" y="7795"/>
                </a:lnTo>
                <a:lnTo>
                  <a:pt x="1083" y="7775"/>
                </a:lnTo>
                <a:lnTo>
                  <a:pt x="1084" y="7755"/>
                </a:lnTo>
                <a:lnTo>
                  <a:pt x="1083" y="7714"/>
                </a:lnTo>
                <a:lnTo>
                  <a:pt x="1081" y="7675"/>
                </a:lnTo>
                <a:lnTo>
                  <a:pt x="1077" y="7641"/>
                </a:lnTo>
                <a:lnTo>
                  <a:pt x="1076" y="7613"/>
                </a:lnTo>
                <a:lnTo>
                  <a:pt x="1067" y="7583"/>
                </a:lnTo>
                <a:lnTo>
                  <a:pt x="1057" y="7553"/>
                </a:lnTo>
                <a:lnTo>
                  <a:pt x="1047" y="7523"/>
                </a:lnTo>
                <a:lnTo>
                  <a:pt x="1037" y="7494"/>
                </a:lnTo>
                <a:lnTo>
                  <a:pt x="1026" y="7464"/>
                </a:lnTo>
                <a:lnTo>
                  <a:pt x="1017" y="7434"/>
                </a:lnTo>
                <a:lnTo>
                  <a:pt x="1007" y="7405"/>
                </a:lnTo>
                <a:lnTo>
                  <a:pt x="997" y="7375"/>
                </a:lnTo>
                <a:lnTo>
                  <a:pt x="997" y="7319"/>
                </a:lnTo>
                <a:lnTo>
                  <a:pt x="997" y="7276"/>
                </a:lnTo>
                <a:lnTo>
                  <a:pt x="998" y="7258"/>
                </a:lnTo>
                <a:lnTo>
                  <a:pt x="999" y="7243"/>
                </a:lnTo>
                <a:lnTo>
                  <a:pt x="1002" y="7228"/>
                </a:lnTo>
                <a:lnTo>
                  <a:pt x="1005" y="7214"/>
                </a:lnTo>
                <a:lnTo>
                  <a:pt x="1008" y="7202"/>
                </a:lnTo>
                <a:lnTo>
                  <a:pt x="1014" y="7191"/>
                </a:lnTo>
                <a:lnTo>
                  <a:pt x="1021" y="7178"/>
                </a:lnTo>
                <a:lnTo>
                  <a:pt x="1029" y="7167"/>
                </a:lnTo>
                <a:lnTo>
                  <a:pt x="1039" y="7155"/>
                </a:lnTo>
                <a:lnTo>
                  <a:pt x="1050" y="7141"/>
                </a:lnTo>
                <a:lnTo>
                  <a:pt x="1065" y="7126"/>
                </a:lnTo>
                <a:lnTo>
                  <a:pt x="1081" y="7111"/>
                </a:lnTo>
                <a:lnTo>
                  <a:pt x="1086" y="7097"/>
                </a:lnTo>
                <a:lnTo>
                  <a:pt x="1094" y="7083"/>
                </a:lnTo>
                <a:lnTo>
                  <a:pt x="1102" y="7070"/>
                </a:lnTo>
                <a:lnTo>
                  <a:pt x="1110" y="7058"/>
                </a:lnTo>
                <a:lnTo>
                  <a:pt x="1110" y="7043"/>
                </a:lnTo>
                <a:lnTo>
                  <a:pt x="1110" y="7032"/>
                </a:lnTo>
                <a:lnTo>
                  <a:pt x="1077" y="7009"/>
                </a:lnTo>
                <a:lnTo>
                  <a:pt x="1045" y="6986"/>
                </a:lnTo>
                <a:lnTo>
                  <a:pt x="1013" y="6965"/>
                </a:lnTo>
                <a:lnTo>
                  <a:pt x="982" y="6945"/>
                </a:lnTo>
                <a:lnTo>
                  <a:pt x="978" y="6945"/>
                </a:lnTo>
                <a:lnTo>
                  <a:pt x="973" y="6944"/>
                </a:lnTo>
                <a:lnTo>
                  <a:pt x="969" y="6941"/>
                </a:lnTo>
                <a:lnTo>
                  <a:pt x="966" y="6940"/>
                </a:lnTo>
                <a:lnTo>
                  <a:pt x="960" y="6935"/>
                </a:lnTo>
                <a:lnTo>
                  <a:pt x="954" y="6928"/>
                </a:lnTo>
                <a:lnTo>
                  <a:pt x="946" y="6913"/>
                </a:lnTo>
                <a:lnTo>
                  <a:pt x="941" y="6900"/>
                </a:lnTo>
                <a:lnTo>
                  <a:pt x="935" y="6894"/>
                </a:lnTo>
                <a:lnTo>
                  <a:pt x="929" y="6888"/>
                </a:lnTo>
                <a:lnTo>
                  <a:pt x="924" y="6883"/>
                </a:lnTo>
                <a:lnTo>
                  <a:pt x="919" y="6876"/>
                </a:lnTo>
                <a:lnTo>
                  <a:pt x="911" y="6863"/>
                </a:lnTo>
                <a:lnTo>
                  <a:pt x="906" y="6849"/>
                </a:lnTo>
                <a:lnTo>
                  <a:pt x="901" y="6835"/>
                </a:lnTo>
                <a:lnTo>
                  <a:pt x="899" y="6821"/>
                </a:lnTo>
                <a:lnTo>
                  <a:pt x="897" y="6806"/>
                </a:lnTo>
                <a:lnTo>
                  <a:pt x="897" y="6790"/>
                </a:lnTo>
                <a:lnTo>
                  <a:pt x="897" y="6761"/>
                </a:lnTo>
                <a:lnTo>
                  <a:pt x="899" y="6733"/>
                </a:lnTo>
                <a:lnTo>
                  <a:pt x="901" y="6707"/>
                </a:lnTo>
                <a:lnTo>
                  <a:pt x="902" y="6684"/>
                </a:lnTo>
                <a:lnTo>
                  <a:pt x="907" y="6674"/>
                </a:lnTo>
                <a:lnTo>
                  <a:pt x="911" y="6664"/>
                </a:lnTo>
                <a:lnTo>
                  <a:pt x="916" y="6655"/>
                </a:lnTo>
                <a:lnTo>
                  <a:pt x="922" y="6647"/>
                </a:lnTo>
                <a:lnTo>
                  <a:pt x="920" y="6633"/>
                </a:lnTo>
                <a:lnTo>
                  <a:pt x="918" y="6622"/>
                </a:lnTo>
                <a:lnTo>
                  <a:pt x="916" y="6611"/>
                </a:lnTo>
                <a:lnTo>
                  <a:pt x="914" y="6601"/>
                </a:lnTo>
                <a:lnTo>
                  <a:pt x="910" y="6592"/>
                </a:lnTo>
                <a:lnTo>
                  <a:pt x="907" y="6583"/>
                </a:lnTo>
                <a:lnTo>
                  <a:pt x="904" y="6576"/>
                </a:lnTo>
                <a:lnTo>
                  <a:pt x="899" y="6569"/>
                </a:lnTo>
                <a:lnTo>
                  <a:pt x="895" y="6562"/>
                </a:lnTo>
                <a:lnTo>
                  <a:pt x="890" y="6558"/>
                </a:lnTo>
                <a:lnTo>
                  <a:pt x="884" y="6552"/>
                </a:lnTo>
                <a:lnTo>
                  <a:pt x="880" y="6549"/>
                </a:lnTo>
                <a:lnTo>
                  <a:pt x="867" y="6542"/>
                </a:lnTo>
                <a:lnTo>
                  <a:pt x="855" y="6536"/>
                </a:lnTo>
                <a:lnTo>
                  <a:pt x="841" y="6533"/>
                </a:lnTo>
                <a:lnTo>
                  <a:pt x="828" y="6531"/>
                </a:lnTo>
                <a:lnTo>
                  <a:pt x="813" y="6530"/>
                </a:lnTo>
                <a:lnTo>
                  <a:pt x="799" y="6530"/>
                </a:lnTo>
                <a:lnTo>
                  <a:pt x="769" y="6528"/>
                </a:lnTo>
                <a:lnTo>
                  <a:pt x="741" y="6526"/>
                </a:lnTo>
                <a:lnTo>
                  <a:pt x="723" y="6517"/>
                </a:lnTo>
                <a:lnTo>
                  <a:pt x="705" y="6508"/>
                </a:lnTo>
                <a:lnTo>
                  <a:pt x="689" y="6496"/>
                </a:lnTo>
                <a:lnTo>
                  <a:pt x="673" y="6483"/>
                </a:lnTo>
                <a:lnTo>
                  <a:pt x="659" y="6469"/>
                </a:lnTo>
                <a:lnTo>
                  <a:pt x="645" y="6454"/>
                </a:lnTo>
                <a:lnTo>
                  <a:pt x="632" y="6437"/>
                </a:lnTo>
                <a:lnTo>
                  <a:pt x="620" y="6421"/>
                </a:lnTo>
                <a:lnTo>
                  <a:pt x="609" y="6404"/>
                </a:lnTo>
                <a:lnTo>
                  <a:pt x="598" y="6387"/>
                </a:lnTo>
                <a:lnTo>
                  <a:pt x="589" y="6370"/>
                </a:lnTo>
                <a:lnTo>
                  <a:pt x="580" y="6355"/>
                </a:lnTo>
                <a:lnTo>
                  <a:pt x="566" y="6325"/>
                </a:lnTo>
                <a:lnTo>
                  <a:pt x="556" y="6299"/>
                </a:lnTo>
                <a:lnTo>
                  <a:pt x="523" y="6290"/>
                </a:lnTo>
                <a:lnTo>
                  <a:pt x="496" y="6282"/>
                </a:lnTo>
                <a:lnTo>
                  <a:pt x="473" y="6276"/>
                </a:lnTo>
                <a:lnTo>
                  <a:pt x="455" y="6268"/>
                </a:lnTo>
                <a:lnTo>
                  <a:pt x="439" y="6260"/>
                </a:lnTo>
                <a:lnTo>
                  <a:pt x="426" y="6253"/>
                </a:lnTo>
                <a:lnTo>
                  <a:pt x="422" y="6249"/>
                </a:lnTo>
                <a:lnTo>
                  <a:pt x="417" y="6244"/>
                </a:lnTo>
                <a:lnTo>
                  <a:pt x="414" y="6240"/>
                </a:lnTo>
                <a:lnTo>
                  <a:pt x="411" y="6235"/>
                </a:lnTo>
                <a:lnTo>
                  <a:pt x="406" y="6224"/>
                </a:lnTo>
                <a:lnTo>
                  <a:pt x="404" y="6211"/>
                </a:lnTo>
                <a:lnTo>
                  <a:pt x="403" y="6198"/>
                </a:lnTo>
                <a:lnTo>
                  <a:pt x="403" y="6181"/>
                </a:lnTo>
                <a:lnTo>
                  <a:pt x="404" y="6140"/>
                </a:lnTo>
                <a:lnTo>
                  <a:pt x="405" y="6088"/>
                </a:lnTo>
                <a:lnTo>
                  <a:pt x="416" y="6058"/>
                </a:lnTo>
                <a:lnTo>
                  <a:pt x="428" y="6028"/>
                </a:lnTo>
                <a:lnTo>
                  <a:pt x="439" y="5999"/>
                </a:lnTo>
                <a:lnTo>
                  <a:pt x="450" y="5971"/>
                </a:lnTo>
                <a:lnTo>
                  <a:pt x="446" y="5951"/>
                </a:lnTo>
                <a:lnTo>
                  <a:pt x="440" y="5931"/>
                </a:lnTo>
                <a:lnTo>
                  <a:pt x="432" y="5912"/>
                </a:lnTo>
                <a:lnTo>
                  <a:pt x="423" y="5896"/>
                </a:lnTo>
                <a:lnTo>
                  <a:pt x="414" y="5880"/>
                </a:lnTo>
                <a:lnTo>
                  <a:pt x="403" y="5865"/>
                </a:lnTo>
                <a:lnTo>
                  <a:pt x="391" y="5852"/>
                </a:lnTo>
                <a:lnTo>
                  <a:pt x="380" y="5838"/>
                </a:lnTo>
                <a:lnTo>
                  <a:pt x="354" y="5814"/>
                </a:lnTo>
                <a:lnTo>
                  <a:pt x="329" y="5793"/>
                </a:lnTo>
                <a:lnTo>
                  <a:pt x="306" y="5774"/>
                </a:lnTo>
                <a:lnTo>
                  <a:pt x="284" y="5756"/>
                </a:lnTo>
                <a:lnTo>
                  <a:pt x="245" y="5736"/>
                </a:lnTo>
                <a:lnTo>
                  <a:pt x="208" y="5716"/>
                </a:lnTo>
                <a:lnTo>
                  <a:pt x="170" y="5696"/>
                </a:lnTo>
                <a:lnTo>
                  <a:pt x="133" y="5677"/>
                </a:lnTo>
                <a:lnTo>
                  <a:pt x="122" y="5662"/>
                </a:lnTo>
                <a:lnTo>
                  <a:pt x="114" y="5650"/>
                </a:lnTo>
                <a:lnTo>
                  <a:pt x="114" y="5590"/>
                </a:lnTo>
                <a:lnTo>
                  <a:pt x="115" y="5546"/>
                </a:lnTo>
                <a:lnTo>
                  <a:pt x="116" y="5530"/>
                </a:lnTo>
                <a:lnTo>
                  <a:pt x="118" y="5517"/>
                </a:lnTo>
                <a:lnTo>
                  <a:pt x="122" y="5506"/>
                </a:lnTo>
                <a:lnTo>
                  <a:pt x="126" y="5497"/>
                </a:lnTo>
                <a:lnTo>
                  <a:pt x="133" y="5489"/>
                </a:lnTo>
                <a:lnTo>
                  <a:pt x="141" y="5483"/>
                </a:lnTo>
                <a:lnTo>
                  <a:pt x="152" y="5476"/>
                </a:lnTo>
                <a:lnTo>
                  <a:pt x="165" y="5469"/>
                </a:lnTo>
                <a:lnTo>
                  <a:pt x="200" y="5453"/>
                </a:lnTo>
                <a:lnTo>
                  <a:pt x="246" y="5431"/>
                </a:lnTo>
                <a:lnTo>
                  <a:pt x="261" y="5423"/>
                </a:lnTo>
                <a:lnTo>
                  <a:pt x="274" y="5414"/>
                </a:lnTo>
                <a:lnTo>
                  <a:pt x="289" y="5406"/>
                </a:lnTo>
                <a:lnTo>
                  <a:pt x="302" y="5397"/>
                </a:lnTo>
                <a:lnTo>
                  <a:pt x="305" y="5344"/>
                </a:lnTo>
                <a:lnTo>
                  <a:pt x="307" y="5289"/>
                </a:lnTo>
                <a:lnTo>
                  <a:pt x="310" y="5231"/>
                </a:lnTo>
                <a:lnTo>
                  <a:pt x="311" y="5174"/>
                </a:lnTo>
                <a:lnTo>
                  <a:pt x="312" y="5145"/>
                </a:lnTo>
                <a:lnTo>
                  <a:pt x="311" y="5118"/>
                </a:lnTo>
                <a:lnTo>
                  <a:pt x="310" y="5091"/>
                </a:lnTo>
                <a:lnTo>
                  <a:pt x="308" y="5066"/>
                </a:lnTo>
                <a:lnTo>
                  <a:pt x="303" y="5042"/>
                </a:lnTo>
                <a:lnTo>
                  <a:pt x="299" y="5019"/>
                </a:lnTo>
                <a:lnTo>
                  <a:pt x="292" y="4998"/>
                </a:lnTo>
                <a:lnTo>
                  <a:pt x="284" y="4978"/>
                </a:lnTo>
                <a:lnTo>
                  <a:pt x="273" y="4972"/>
                </a:lnTo>
                <a:lnTo>
                  <a:pt x="261" y="4965"/>
                </a:lnTo>
                <a:lnTo>
                  <a:pt x="248" y="4960"/>
                </a:lnTo>
                <a:lnTo>
                  <a:pt x="236" y="4956"/>
                </a:lnTo>
                <a:lnTo>
                  <a:pt x="223" y="4954"/>
                </a:lnTo>
                <a:lnTo>
                  <a:pt x="211" y="4951"/>
                </a:lnTo>
                <a:lnTo>
                  <a:pt x="200" y="4950"/>
                </a:lnTo>
                <a:lnTo>
                  <a:pt x="187" y="4949"/>
                </a:lnTo>
                <a:lnTo>
                  <a:pt x="165" y="4950"/>
                </a:lnTo>
                <a:lnTo>
                  <a:pt x="143" y="4954"/>
                </a:lnTo>
                <a:lnTo>
                  <a:pt x="125" y="4958"/>
                </a:lnTo>
                <a:lnTo>
                  <a:pt x="111" y="4964"/>
                </a:lnTo>
                <a:lnTo>
                  <a:pt x="106" y="4975"/>
                </a:lnTo>
                <a:lnTo>
                  <a:pt x="102" y="4983"/>
                </a:lnTo>
                <a:lnTo>
                  <a:pt x="96" y="4990"/>
                </a:lnTo>
                <a:lnTo>
                  <a:pt x="89" y="4993"/>
                </a:lnTo>
                <a:lnTo>
                  <a:pt x="82" y="4995"/>
                </a:lnTo>
                <a:lnTo>
                  <a:pt x="76" y="4996"/>
                </a:lnTo>
                <a:lnTo>
                  <a:pt x="68" y="4995"/>
                </a:lnTo>
                <a:lnTo>
                  <a:pt x="61" y="4993"/>
                </a:lnTo>
                <a:lnTo>
                  <a:pt x="54" y="4990"/>
                </a:lnTo>
                <a:lnTo>
                  <a:pt x="46" y="4986"/>
                </a:lnTo>
                <a:lnTo>
                  <a:pt x="41" y="4982"/>
                </a:lnTo>
                <a:lnTo>
                  <a:pt x="35" y="4977"/>
                </a:lnTo>
                <a:lnTo>
                  <a:pt x="25" y="4969"/>
                </a:lnTo>
                <a:lnTo>
                  <a:pt x="20" y="4964"/>
                </a:lnTo>
                <a:lnTo>
                  <a:pt x="15" y="4938"/>
                </a:lnTo>
                <a:lnTo>
                  <a:pt x="10" y="4914"/>
                </a:lnTo>
                <a:lnTo>
                  <a:pt x="6" y="4892"/>
                </a:lnTo>
                <a:lnTo>
                  <a:pt x="3" y="4868"/>
                </a:lnTo>
                <a:lnTo>
                  <a:pt x="1" y="4846"/>
                </a:lnTo>
                <a:lnTo>
                  <a:pt x="0" y="4825"/>
                </a:lnTo>
                <a:lnTo>
                  <a:pt x="0" y="4804"/>
                </a:lnTo>
                <a:lnTo>
                  <a:pt x="1" y="4782"/>
                </a:lnTo>
                <a:lnTo>
                  <a:pt x="24" y="4771"/>
                </a:lnTo>
                <a:lnTo>
                  <a:pt x="46" y="4762"/>
                </a:lnTo>
                <a:lnTo>
                  <a:pt x="70" y="4753"/>
                </a:lnTo>
                <a:lnTo>
                  <a:pt x="95" y="4744"/>
                </a:lnTo>
                <a:lnTo>
                  <a:pt x="95" y="4731"/>
                </a:lnTo>
                <a:lnTo>
                  <a:pt x="94" y="4719"/>
                </a:lnTo>
                <a:lnTo>
                  <a:pt x="90" y="4709"/>
                </a:lnTo>
                <a:lnTo>
                  <a:pt x="87" y="4699"/>
                </a:lnTo>
                <a:lnTo>
                  <a:pt x="83" y="4691"/>
                </a:lnTo>
                <a:lnTo>
                  <a:pt x="79" y="4684"/>
                </a:lnTo>
                <a:lnTo>
                  <a:pt x="74" y="4677"/>
                </a:lnTo>
                <a:lnTo>
                  <a:pt x="69" y="4672"/>
                </a:lnTo>
                <a:lnTo>
                  <a:pt x="58" y="4661"/>
                </a:lnTo>
                <a:lnTo>
                  <a:pt x="47" y="4652"/>
                </a:lnTo>
                <a:lnTo>
                  <a:pt x="38" y="4644"/>
                </a:lnTo>
                <a:lnTo>
                  <a:pt x="32" y="4634"/>
                </a:lnTo>
                <a:lnTo>
                  <a:pt x="32" y="4599"/>
                </a:lnTo>
                <a:lnTo>
                  <a:pt x="33" y="4576"/>
                </a:lnTo>
                <a:lnTo>
                  <a:pt x="34" y="4568"/>
                </a:lnTo>
                <a:lnTo>
                  <a:pt x="36" y="4561"/>
                </a:lnTo>
                <a:lnTo>
                  <a:pt x="39" y="4556"/>
                </a:lnTo>
                <a:lnTo>
                  <a:pt x="44" y="4552"/>
                </a:lnTo>
                <a:lnTo>
                  <a:pt x="56" y="4546"/>
                </a:lnTo>
                <a:lnTo>
                  <a:pt x="74" y="4541"/>
                </a:lnTo>
                <a:lnTo>
                  <a:pt x="86" y="4537"/>
                </a:lnTo>
                <a:lnTo>
                  <a:pt x="99" y="4533"/>
                </a:lnTo>
                <a:lnTo>
                  <a:pt x="115" y="4526"/>
                </a:lnTo>
                <a:lnTo>
                  <a:pt x="133" y="4518"/>
                </a:lnTo>
                <a:lnTo>
                  <a:pt x="148" y="4502"/>
                </a:lnTo>
                <a:lnTo>
                  <a:pt x="161" y="4485"/>
                </a:lnTo>
                <a:lnTo>
                  <a:pt x="173" y="4468"/>
                </a:lnTo>
                <a:lnTo>
                  <a:pt x="184" y="4452"/>
                </a:lnTo>
                <a:lnTo>
                  <a:pt x="204" y="4417"/>
                </a:lnTo>
                <a:lnTo>
                  <a:pt x="223" y="4382"/>
                </a:lnTo>
                <a:lnTo>
                  <a:pt x="246" y="4368"/>
                </a:lnTo>
                <a:lnTo>
                  <a:pt x="270" y="4355"/>
                </a:lnTo>
                <a:lnTo>
                  <a:pt x="293" y="4341"/>
                </a:lnTo>
                <a:lnTo>
                  <a:pt x="318" y="4329"/>
                </a:lnTo>
                <a:lnTo>
                  <a:pt x="337" y="4322"/>
                </a:lnTo>
                <a:lnTo>
                  <a:pt x="358" y="4315"/>
                </a:lnTo>
                <a:lnTo>
                  <a:pt x="378" y="4308"/>
                </a:lnTo>
                <a:lnTo>
                  <a:pt x="397" y="4303"/>
                </a:lnTo>
                <a:lnTo>
                  <a:pt x="426" y="4303"/>
                </a:lnTo>
                <a:lnTo>
                  <a:pt x="470" y="4302"/>
                </a:lnTo>
                <a:lnTo>
                  <a:pt x="496" y="4300"/>
                </a:lnTo>
                <a:lnTo>
                  <a:pt x="525" y="4299"/>
                </a:lnTo>
                <a:lnTo>
                  <a:pt x="553" y="4296"/>
                </a:lnTo>
                <a:lnTo>
                  <a:pt x="582" y="4294"/>
                </a:lnTo>
                <a:lnTo>
                  <a:pt x="613" y="4289"/>
                </a:lnTo>
                <a:lnTo>
                  <a:pt x="642" y="4285"/>
                </a:lnTo>
                <a:lnTo>
                  <a:pt x="671" y="4278"/>
                </a:lnTo>
                <a:lnTo>
                  <a:pt x="698" y="4271"/>
                </a:lnTo>
                <a:lnTo>
                  <a:pt x="711" y="4267"/>
                </a:lnTo>
                <a:lnTo>
                  <a:pt x="723" y="4262"/>
                </a:lnTo>
                <a:lnTo>
                  <a:pt x="735" y="4258"/>
                </a:lnTo>
                <a:lnTo>
                  <a:pt x="747" y="4252"/>
                </a:lnTo>
                <a:lnTo>
                  <a:pt x="757" y="4246"/>
                </a:lnTo>
                <a:lnTo>
                  <a:pt x="766" y="4241"/>
                </a:lnTo>
                <a:lnTo>
                  <a:pt x="775" y="4234"/>
                </a:lnTo>
                <a:lnTo>
                  <a:pt x="782" y="4227"/>
                </a:lnTo>
                <a:lnTo>
                  <a:pt x="799" y="4227"/>
                </a:lnTo>
                <a:lnTo>
                  <a:pt x="813" y="4225"/>
                </a:lnTo>
                <a:lnTo>
                  <a:pt x="827" y="4224"/>
                </a:lnTo>
                <a:lnTo>
                  <a:pt x="838" y="4221"/>
                </a:lnTo>
                <a:lnTo>
                  <a:pt x="849" y="4219"/>
                </a:lnTo>
                <a:lnTo>
                  <a:pt x="858" y="4217"/>
                </a:lnTo>
                <a:lnTo>
                  <a:pt x="867" y="4217"/>
                </a:lnTo>
                <a:lnTo>
                  <a:pt x="875" y="4217"/>
                </a:lnTo>
                <a:lnTo>
                  <a:pt x="882" y="4219"/>
                </a:lnTo>
                <a:lnTo>
                  <a:pt x="888" y="4224"/>
                </a:lnTo>
                <a:lnTo>
                  <a:pt x="893" y="4229"/>
                </a:lnTo>
                <a:lnTo>
                  <a:pt x="898" y="4238"/>
                </a:lnTo>
                <a:lnTo>
                  <a:pt x="902" y="4250"/>
                </a:lnTo>
                <a:lnTo>
                  <a:pt x="907" y="4265"/>
                </a:lnTo>
                <a:lnTo>
                  <a:pt x="910" y="4283"/>
                </a:lnTo>
                <a:lnTo>
                  <a:pt x="915" y="4306"/>
                </a:lnTo>
                <a:lnTo>
                  <a:pt x="926" y="4335"/>
                </a:lnTo>
                <a:lnTo>
                  <a:pt x="937" y="4359"/>
                </a:lnTo>
                <a:lnTo>
                  <a:pt x="943" y="4369"/>
                </a:lnTo>
                <a:lnTo>
                  <a:pt x="950" y="4378"/>
                </a:lnTo>
                <a:lnTo>
                  <a:pt x="957" y="4386"/>
                </a:lnTo>
                <a:lnTo>
                  <a:pt x="964" y="4393"/>
                </a:lnTo>
                <a:lnTo>
                  <a:pt x="973" y="4397"/>
                </a:lnTo>
                <a:lnTo>
                  <a:pt x="984" y="4402"/>
                </a:lnTo>
                <a:lnTo>
                  <a:pt x="996" y="4405"/>
                </a:lnTo>
                <a:lnTo>
                  <a:pt x="1010" y="4408"/>
                </a:lnTo>
                <a:lnTo>
                  <a:pt x="1025" y="4409"/>
                </a:lnTo>
                <a:lnTo>
                  <a:pt x="1043" y="4409"/>
                </a:lnTo>
                <a:lnTo>
                  <a:pt x="1065" y="4406"/>
                </a:lnTo>
                <a:lnTo>
                  <a:pt x="1087" y="4404"/>
                </a:lnTo>
                <a:lnTo>
                  <a:pt x="1105" y="4385"/>
                </a:lnTo>
                <a:lnTo>
                  <a:pt x="1123" y="4362"/>
                </a:lnTo>
                <a:lnTo>
                  <a:pt x="1140" y="4339"/>
                </a:lnTo>
                <a:lnTo>
                  <a:pt x="1157" y="4315"/>
                </a:lnTo>
                <a:lnTo>
                  <a:pt x="1174" y="4292"/>
                </a:lnTo>
                <a:lnTo>
                  <a:pt x="1192" y="4270"/>
                </a:lnTo>
                <a:lnTo>
                  <a:pt x="1200" y="4260"/>
                </a:lnTo>
                <a:lnTo>
                  <a:pt x="1209" y="4251"/>
                </a:lnTo>
                <a:lnTo>
                  <a:pt x="1218" y="4243"/>
                </a:lnTo>
                <a:lnTo>
                  <a:pt x="1227" y="4235"/>
                </a:lnTo>
                <a:lnTo>
                  <a:pt x="1249" y="4236"/>
                </a:lnTo>
                <a:lnTo>
                  <a:pt x="1270" y="4237"/>
                </a:lnTo>
                <a:lnTo>
                  <a:pt x="1292" y="4239"/>
                </a:lnTo>
                <a:lnTo>
                  <a:pt x="1313" y="4242"/>
                </a:lnTo>
                <a:lnTo>
                  <a:pt x="1337" y="4243"/>
                </a:lnTo>
                <a:lnTo>
                  <a:pt x="1361" y="4243"/>
                </a:lnTo>
                <a:lnTo>
                  <a:pt x="1374" y="4242"/>
                </a:lnTo>
                <a:lnTo>
                  <a:pt x="1387" y="4241"/>
                </a:lnTo>
                <a:lnTo>
                  <a:pt x="1402" y="4238"/>
                </a:lnTo>
                <a:lnTo>
                  <a:pt x="1416" y="4235"/>
                </a:lnTo>
                <a:lnTo>
                  <a:pt x="1425" y="4220"/>
                </a:lnTo>
                <a:lnTo>
                  <a:pt x="1434" y="4208"/>
                </a:lnTo>
                <a:lnTo>
                  <a:pt x="1443" y="4197"/>
                </a:lnTo>
                <a:lnTo>
                  <a:pt x="1453" y="4188"/>
                </a:lnTo>
                <a:lnTo>
                  <a:pt x="1463" y="4180"/>
                </a:lnTo>
                <a:lnTo>
                  <a:pt x="1475" y="4173"/>
                </a:lnTo>
                <a:lnTo>
                  <a:pt x="1487" y="4167"/>
                </a:lnTo>
                <a:lnTo>
                  <a:pt x="1499" y="4163"/>
                </a:lnTo>
                <a:lnTo>
                  <a:pt x="1513" y="4159"/>
                </a:lnTo>
                <a:lnTo>
                  <a:pt x="1526" y="4157"/>
                </a:lnTo>
                <a:lnTo>
                  <a:pt x="1541" y="4155"/>
                </a:lnTo>
                <a:lnTo>
                  <a:pt x="1556" y="4153"/>
                </a:lnTo>
                <a:lnTo>
                  <a:pt x="1587" y="4150"/>
                </a:lnTo>
                <a:lnTo>
                  <a:pt x="1620" y="4148"/>
                </a:lnTo>
                <a:lnTo>
                  <a:pt x="1657" y="4161"/>
                </a:lnTo>
                <a:lnTo>
                  <a:pt x="1694" y="4173"/>
                </a:lnTo>
                <a:lnTo>
                  <a:pt x="1731" y="4186"/>
                </a:lnTo>
                <a:lnTo>
                  <a:pt x="1771" y="4201"/>
                </a:lnTo>
                <a:lnTo>
                  <a:pt x="1773" y="4198"/>
                </a:lnTo>
                <a:lnTo>
                  <a:pt x="1778" y="4194"/>
                </a:lnTo>
                <a:lnTo>
                  <a:pt x="1782" y="4192"/>
                </a:lnTo>
                <a:lnTo>
                  <a:pt x="1789" y="4189"/>
                </a:lnTo>
                <a:lnTo>
                  <a:pt x="1804" y="4184"/>
                </a:lnTo>
                <a:lnTo>
                  <a:pt x="1822" y="4179"/>
                </a:lnTo>
                <a:lnTo>
                  <a:pt x="1866" y="4171"/>
                </a:lnTo>
                <a:lnTo>
                  <a:pt x="1918" y="4162"/>
                </a:lnTo>
                <a:lnTo>
                  <a:pt x="1973" y="4155"/>
                </a:lnTo>
                <a:lnTo>
                  <a:pt x="2027" y="4147"/>
                </a:lnTo>
                <a:lnTo>
                  <a:pt x="2053" y="4142"/>
                </a:lnTo>
                <a:lnTo>
                  <a:pt x="2077" y="4138"/>
                </a:lnTo>
                <a:lnTo>
                  <a:pt x="2099" y="4133"/>
                </a:lnTo>
                <a:lnTo>
                  <a:pt x="2118" y="4129"/>
                </a:lnTo>
                <a:lnTo>
                  <a:pt x="2152" y="4110"/>
                </a:lnTo>
                <a:lnTo>
                  <a:pt x="2186" y="4089"/>
                </a:lnTo>
                <a:lnTo>
                  <a:pt x="2222" y="4071"/>
                </a:lnTo>
                <a:lnTo>
                  <a:pt x="2258" y="4053"/>
                </a:lnTo>
                <a:lnTo>
                  <a:pt x="2267" y="4018"/>
                </a:lnTo>
                <a:lnTo>
                  <a:pt x="2275" y="3990"/>
                </a:lnTo>
                <a:lnTo>
                  <a:pt x="2279" y="3978"/>
                </a:lnTo>
                <a:lnTo>
                  <a:pt x="2283" y="3968"/>
                </a:lnTo>
                <a:lnTo>
                  <a:pt x="2289" y="3957"/>
                </a:lnTo>
                <a:lnTo>
                  <a:pt x="2293" y="3948"/>
                </a:lnTo>
                <a:lnTo>
                  <a:pt x="2300" y="3941"/>
                </a:lnTo>
                <a:lnTo>
                  <a:pt x="2307" y="3931"/>
                </a:lnTo>
                <a:lnTo>
                  <a:pt x="2315" y="3924"/>
                </a:lnTo>
                <a:lnTo>
                  <a:pt x="2324" y="3916"/>
                </a:lnTo>
                <a:lnTo>
                  <a:pt x="2346" y="3900"/>
                </a:lnTo>
                <a:lnTo>
                  <a:pt x="2374" y="3880"/>
                </a:lnTo>
                <a:lnTo>
                  <a:pt x="2385" y="3855"/>
                </a:lnTo>
                <a:lnTo>
                  <a:pt x="2395" y="3829"/>
                </a:lnTo>
                <a:lnTo>
                  <a:pt x="2406" y="3804"/>
                </a:lnTo>
                <a:lnTo>
                  <a:pt x="2416" y="3778"/>
                </a:lnTo>
                <a:lnTo>
                  <a:pt x="2427" y="3753"/>
                </a:lnTo>
                <a:lnTo>
                  <a:pt x="2439" y="3728"/>
                </a:lnTo>
                <a:lnTo>
                  <a:pt x="2450" y="3705"/>
                </a:lnTo>
                <a:lnTo>
                  <a:pt x="2461" y="3680"/>
                </a:lnTo>
                <a:lnTo>
                  <a:pt x="2489" y="3663"/>
                </a:lnTo>
                <a:lnTo>
                  <a:pt x="2518" y="3646"/>
                </a:lnTo>
                <a:lnTo>
                  <a:pt x="2546" y="3630"/>
                </a:lnTo>
                <a:lnTo>
                  <a:pt x="2575" y="3616"/>
                </a:lnTo>
                <a:lnTo>
                  <a:pt x="2587" y="3585"/>
                </a:lnTo>
                <a:lnTo>
                  <a:pt x="2598" y="3554"/>
                </a:lnTo>
                <a:lnTo>
                  <a:pt x="2609" y="3524"/>
                </a:lnTo>
                <a:lnTo>
                  <a:pt x="2620" y="3495"/>
                </a:lnTo>
                <a:lnTo>
                  <a:pt x="2623" y="3452"/>
                </a:lnTo>
                <a:lnTo>
                  <a:pt x="2626" y="3410"/>
                </a:lnTo>
                <a:lnTo>
                  <a:pt x="2628" y="3370"/>
                </a:lnTo>
                <a:lnTo>
                  <a:pt x="2632" y="3329"/>
                </a:lnTo>
                <a:lnTo>
                  <a:pt x="2624" y="3307"/>
                </a:lnTo>
                <a:lnTo>
                  <a:pt x="2617" y="3284"/>
                </a:lnTo>
                <a:lnTo>
                  <a:pt x="2610" y="3263"/>
                </a:lnTo>
                <a:lnTo>
                  <a:pt x="2605" y="3242"/>
                </a:lnTo>
                <a:lnTo>
                  <a:pt x="2605" y="3220"/>
                </a:lnTo>
                <a:lnTo>
                  <a:pt x="2605" y="3197"/>
                </a:lnTo>
                <a:lnTo>
                  <a:pt x="2605" y="3176"/>
                </a:lnTo>
                <a:lnTo>
                  <a:pt x="2605" y="3155"/>
                </a:lnTo>
                <a:lnTo>
                  <a:pt x="2609" y="3146"/>
                </a:lnTo>
                <a:lnTo>
                  <a:pt x="2614" y="3136"/>
                </a:lnTo>
                <a:lnTo>
                  <a:pt x="2617" y="3125"/>
                </a:lnTo>
                <a:lnTo>
                  <a:pt x="2620" y="3115"/>
                </a:lnTo>
                <a:lnTo>
                  <a:pt x="2625" y="3092"/>
                </a:lnTo>
                <a:lnTo>
                  <a:pt x="2628" y="3068"/>
                </a:lnTo>
                <a:lnTo>
                  <a:pt x="2630" y="3046"/>
                </a:lnTo>
                <a:lnTo>
                  <a:pt x="2630" y="3024"/>
                </a:lnTo>
                <a:lnTo>
                  <a:pt x="2632" y="3004"/>
                </a:lnTo>
                <a:lnTo>
                  <a:pt x="2632" y="2985"/>
                </a:lnTo>
                <a:lnTo>
                  <a:pt x="2621" y="2975"/>
                </a:lnTo>
                <a:lnTo>
                  <a:pt x="2614" y="2966"/>
                </a:lnTo>
                <a:lnTo>
                  <a:pt x="2607" y="2957"/>
                </a:lnTo>
                <a:lnTo>
                  <a:pt x="2602" y="2949"/>
                </a:lnTo>
                <a:lnTo>
                  <a:pt x="2598" y="2942"/>
                </a:lnTo>
                <a:lnTo>
                  <a:pt x="2596" y="2935"/>
                </a:lnTo>
                <a:lnTo>
                  <a:pt x="2593" y="2929"/>
                </a:lnTo>
                <a:lnTo>
                  <a:pt x="2592" y="2922"/>
                </a:lnTo>
                <a:lnTo>
                  <a:pt x="2593" y="2899"/>
                </a:lnTo>
                <a:lnTo>
                  <a:pt x="2593" y="2876"/>
                </a:lnTo>
                <a:lnTo>
                  <a:pt x="2599" y="2873"/>
                </a:lnTo>
                <a:lnTo>
                  <a:pt x="2609" y="2870"/>
                </a:lnTo>
                <a:lnTo>
                  <a:pt x="2623" y="2869"/>
                </a:lnTo>
                <a:lnTo>
                  <a:pt x="2640" y="2867"/>
                </a:lnTo>
                <a:lnTo>
                  <a:pt x="2681" y="2865"/>
                </a:lnTo>
                <a:lnTo>
                  <a:pt x="2729" y="2865"/>
                </a:lnTo>
                <a:lnTo>
                  <a:pt x="2779" y="2865"/>
                </a:lnTo>
                <a:lnTo>
                  <a:pt x="2829" y="2867"/>
                </a:lnTo>
                <a:lnTo>
                  <a:pt x="2873" y="2868"/>
                </a:lnTo>
                <a:lnTo>
                  <a:pt x="2907" y="2869"/>
                </a:lnTo>
                <a:lnTo>
                  <a:pt x="2940" y="2873"/>
                </a:lnTo>
                <a:lnTo>
                  <a:pt x="2971" y="2880"/>
                </a:lnTo>
                <a:lnTo>
                  <a:pt x="3004" y="2887"/>
                </a:lnTo>
                <a:lnTo>
                  <a:pt x="3037" y="2895"/>
                </a:lnTo>
                <a:lnTo>
                  <a:pt x="3070" y="2903"/>
                </a:lnTo>
                <a:lnTo>
                  <a:pt x="3107" y="2909"/>
                </a:lnTo>
                <a:lnTo>
                  <a:pt x="3145" y="2916"/>
                </a:lnTo>
                <a:lnTo>
                  <a:pt x="3187" y="2922"/>
                </a:lnTo>
                <a:lnTo>
                  <a:pt x="3218" y="2935"/>
                </a:lnTo>
                <a:lnTo>
                  <a:pt x="3251" y="2950"/>
                </a:lnTo>
                <a:lnTo>
                  <a:pt x="3285" y="2964"/>
                </a:lnTo>
                <a:lnTo>
                  <a:pt x="3319" y="2978"/>
                </a:lnTo>
                <a:lnTo>
                  <a:pt x="3326" y="2967"/>
                </a:lnTo>
                <a:lnTo>
                  <a:pt x="3335" y="2958"/>
                </a:lnTo>
                <a:lnTo>
                  <a:pt x="3343" y="2949"/>
                </a:lnTo>
                <a:lnTo>
                  <a:pt x="3352" y="2940"/>
                </a:lnTo>
                <a:lnTo>
                  <a:pt x="3347" y="2930"/>
                </a:lnTo>
                <a:lnTo>
                  <a:pt x="3341" y="2920"/>
                </a:lnTo>
                <a:lnTo>
                  <a:pt x="3335" y="2911"/>
                </a:lnTo>
                <a:lnTo>
                  <a:pt x="3330" y="2903"/>
                </a:lnTo>
                <a:lnTo>
                  <a:pt x="3330" y="2871"/>
                </a:lnTo>
                <a:lnTo>
                  <a:pt x="3330" y="2841"/>
                </a:lnTo>
                <a:lnTo>
                  <a:pt x="3330" y="2809"/>
                </a:lnTo>
                <a:lnTo>
                  <a:pt x="3330" y="2777"/>
                </a:lnTo>
                <a:lnTo>
                  <a:pt x="3337" y="2763"/>
                </a:lnTo>
                <a:lnTo>
                  <a:pt x="3346" y="2748"/>
                </a:lnTo>
                <a:lnTo>
                  <a:pt x="3354" y="2733"/>
                </a:lnTo>
                <a:lnTo>
                  <a:pt x="3364" y="2719"/>
                </a:lnTo>
                <a:lnTo>
                  <a:pt x="3384" y="2691"/>
                </a:lnTo>
                <a:lnTo>
                  <a:pt x="3405" y="2662"/>
                </a:lnTo>
                <a:lnTo>
                  <a:pt x="3427" y="2635"/>
                </a:lnTo>
                <a:lnTo>
                  <a:pt x="3449" y="2609"/>
                </a:lnTo>
                <a:lnTo>
                  <a:pt x="3471" y="2583"/>
                </a:lnTo>
                <a:lnTo>
                  <a:pt x="3492" y="2559"/>
                </a:lnTo>
                <a:lnTo>
                  <a:pt x="3496" y="2537"/>
                </a:lnTo>
                <a:lnTo>
                  <a:pt x="3500" y="2518"/>
                </a:lnTo>
                <a:lnTo>
                  <a:pt x="3505" y="2500"/>
                </a:lnTo>
                <a:lnTo>
                  <a:pt x="3510" y="2484"/>
                </a:lnTo>
                <a:lnTo>
                  <a:pt x="3516" y="2469"/>
                </a:lnTo>
                <a:lnTo>
                  <a:pt x="3523" y="2456"/>
                </a:lnTo>
                <a:lnTo>
                  <a:pt x="3530" y="2444"/>
                </a:lnTo>
                <a:lnTo>
                  <a:pt x="3537" y="2431"/>
                </a:lnTo>
                <a:lnTo>
                  <a:pt x="3554" y="2409"/>
                </a:lnTo>
                <a:lnTo>
                  <a:pt x="3575" y="2386"/>
                </a:lnTo>
                <a:lnTo>
                  <a:pt x="3596" y="2361"/>
                </a:lnTo>
                <a:lnTo>
                  <a:pt x="3620" y="2333"/>
                </a:lnTo>
                <a:lnTo>
                  <a:pt x="3633" y="2299"/>
                </a:lnTo>
                <a:lnTo>
                  <a:pt x="3645" y="2274"/>
                </a:lnTo>
                <a:lnTo>
                  <a:pt x="3650" y="2264"/>
                </a:lnTo>
                <a:lnTo>
                  <a:pt x="3656" y="2256"/>
                </a:lnTo>
                <a:lnTo>
                  <a:pt x="3661" y="2251"/>
                </a:lnTo>
                <a:lnTo>
                  <a:pt x="3667" y="2245"/>
                </a:lnTo>
                <a:lnTo>
                  <a:pt x="3675" y="2242"/>
                </a:lnTo>
                <a:lnTo>
                  <a:pt x="3683" y="2238"/>
                </a:lnTo>
                <a:lnTo>
                  <a:pt x="3693" y="2237"/>
                </a:lnTo>
                <a:lnTo>
                  <a:pt x="3704" y="2236"/>
                </a:lnTo>
                <a:lnTo>
                  <a:pt x="3733" y="2235"/>
                </a:lnTo>
                <a:lnTo>
                  <a:pt x="3771" y="2235"/>
                </a:lnTo>
                <a:lnTo>
                  <a:pt x="3795" y="2247"/>
                </a:lnTo>
                <a:lnTo>
                  <a:pt x="3821" y="2264"/>
                </a:lnTo>
                <a:lnTo>
                  <a:pt x="3850" y="2283"/>
                </a:lnTo>
                <a:lnTo>
                  <a:pt x="3881" y="2305"/>
                </a:lnTo>
                <a:lnTo>
                  <a:pt x="3914" y="2326"/>
                </a:lnTo>
                <a:lnTo>
                  <a:pt x="3948" y="2346"/>
                </a:lnTo>
                <a:lnTo>
                  <a:pt x="3965" y="2356"/>
                </a:lnTo>
                <a:lnTo>
                  <a:pt x="3982" y="2365"/>
                </a:lnTo>
                <a:lnTo>
                  <a:pt x="4000" y="2371"/>
                </a:lnTo>
                <a:lnTo>
                  <a:pt x="4017" y="2378"/>
                </a:lnTo>
                <a:lnTo>
                  <a:pt x="4035" y="2378"/>
                </a:lnTo>
                <a:lnTo>
                  <a:pt x="4054" y="2378"/>
                </a:lnTo>
                <a:lnTo>
                  <a:pt x="4075" y="2379"/>
                </a:lnTo>
                <a:lnTo>
                  <a:pt x="4097" y="2383"/>
                </a:lnTo>
                <a:lnTo>
                  <a:pt x="4108" y="2386"/>
                </a:lnTo>
                <a:lnTo>
                  <a:pt x="4119" y="2389"/>
                </a:lnTo>
                <a:lnTo>
                  <a:pt x="4131" y="2394"/>
                </a:lnTo>
                <a:lnTo>
                  <a:pt x="4142" y="2398"/>
                </a:lnTo>
                <a:lnTo>
                  <a:pt x="4153" y="2405"/>
                </a:lnTo>
                <a:lnTo>
                  <a:pt x="4165" y="2412"/>
                </a:lnTo>
                <a:lnTo>
                  <a:pt x="4176" y="2421"/>
                </a:lnTo>
                <a:lnTo>
                  <a:pt x="4186" y="2431"/>
                </a:lnTo>
                <a:lnTo>
                  <a:pt x="4216" y="2431"/>
                </a:lnTo>
                <a:lnTo>
                  <a:pt x="4251" y="2430"/>
                </a:lnTo>
                <a:lnTo>
                  <a:pt x="4268" y="2430"/>
                </a:lnTo>
                <a:lnTo>
                  <a:pt x="4286" y="2428"/>
                </a:lnTo>
                <a:lnTo>
                  <a:pt x="4304" y="2425"/>
                </a:lnTo>
                <a:lnTo>
                  <a:pt x="4322" y="2422"/>
                </a:lnTo>
                <a:lnTo>
                  <a:pt x="4339" y="2419"/>
                </a:lnTo>
                <a:lnTo>
                  <a:pt x="4355" y="2413"/>
                </a:lnTo>
                <a:lnTo>
                  <a:pt x="4371" y="2406"/>
                </a:lnTo>
                <a:lnTo>
                  <a:pt x="4385" y="2397"/>
                </a:lnTo>
                <a:lnTo>
                  <a:pt x="4391" y="2393"/>
                </a:lnTo>
                <a:lnTo>
                  <a:pt x="4397" y="2387"/>
                </a:lnTo>
                <a:lnTo>
                  <a:pt x="4403" y="2381"/>
                </a:lnTo>
                <a:lnTo>
                  <a:pt x="4408" y="2375"/>
                </a:lnTo>
                <a:lnTo>
                  <a:pt x="4413" y="2368"/>
                </a:lnTo>
                <a:lnTo>
                  <a:pt x="4417" y="2360"/>
                </a:lnTo>
                <a:lnTo>
                  <a:pt x="4421" y="2352"/>
                </a:lnTo>
                <a:lnTo>
                  <a:pt x="4424" y="2344"/>
                </a:lnTo>
                <a:lnTo>
                  <a:pt x="4424" y="2322"/>
                </a:lnTo>
                <a:lnTo>
                  <a:pt x="4424" y="2299"/>
                </a:lnTo>
                <a:lnTo>
                  <a:pt x="4424" y="2275"/>
                </a:lnTo>
                <a:lnTo>
                  <a:pt x="4424" y="2253"/>
                </a:lnTo>
                <a:lnTo>
                  <a:pt x="4417" y="2219"/>
                </a:lnTo>
                <a:lnTo>
                  <a:pt x="4413" y="2190"/>
                </a:lnTo>
                <a:lnTo>
                  <a:pt x="4410" y="2165"/>
                </a:lnTo>
                <a:lnTo>
                  <a:pt x="4409" y="2142"/>
                </a:lnTo>
                <a:lnTo>
                  <a:pt x="4409" y="2123"/>
                </a:lnTo>
                <a:lnTo>
                  <a:pt x="4412" y="2106"/>
                </a:lnTo>
                <a:lnTo>
                  <a:pt x="4415" y="2090"/>
                </a:lnTo>
                <a:lnTo>
                  <a:pt x="4420" y="2077"/>
                </a:lnTo>
                <a:lnTo>
                  <a:pt x="4426" y="2063"/>
                </a:lnTo>
                <a:lnTo>
                  <a:pt x="4434" y="2051"/>
                </a:lnTo>
                <a:lnTo>
                  <a:pt x="4444" y="2037"/>
                </a:lnTo>
                <a:lnTo>
                  <a:pt x="4456" y="2024"/>
                </a:lnTo>
                <a:lnTo>
                  <a:pt x="4482" y="1992"/>
                </a:lnTo>
                <a:lnTo>
                  <a:pt x="4514" y="1952"/>
                </a:lnTo>
                <a:lnTo>
                  <a:pt x="4532" y="1944"/>
                </a:lnTo>
                <a:lnTo>
                  <a:pt x="4549" y="1936"/>
                </a:lnTo>
                <a:lnTo>
                  <a:pt x="4566" y="1929"/>
                </a:lnTo>
                <a:lnTo>
                  <a:pt x="4583" y="1923"/>
                </a:lnTo>
                <a:lnTo>
                  <a:pt x="4618" y="1913"/>
                </a:lnTo>
                <a:lnTo>
                  <a:pt x="4653" y="1904"/>
                </a:lnTo>
                <a:lnTo>
                  <a:pt x="4689" y="1897"/>
                </a:lnTo>
                <a:lnTo>
                  <a:pt x="4729" y="1893"/>
                </a:lnTo>
                <a:lnTo>
                  <a:pt x="4770" y="1887"/>
                </a:lnTo>
                <a:lnTo>
                  <a:pt x="4817" y="1883"/>
                </a:lnTo>
                <a:lnTo>
                  <a:pt x="4824" y="1878"/>
                </a:lnTo>
                <a:lnTo>
                  <a:pt x="4833" y="1875"/>
                </a:lnTo>
                <a:lnTo>
                  <a:pt x="4843" y="1872"/>
                </a:lnTo>
                <a:lnTo>
                  <a:pt x="4850" y="1868"/>
                </a:lnTo>
                <a:lnTo>
                  <a:pt x="4859" y="1843"/>
                </a:lnTo>
                <a:lnTo>
                  <a:pt x="4868" y="1817"/>
                </a:lnTo>
                <a:lnTo>
                  <a:pt x="4877" y="1791"/>
                </a:lnTo>
                <a:lnTo>
                  <a:pt x="4889" y="1767"/>
                </a:lnTo>
                <a:lnTo>
                  <a:pt x="4906" y="1750"/>
                </a:lnTo>
                <a:lnTo>
                  <a:pt x="4923" y="1733"/>
                </a:lnTo>
                <a:lnTo>
                  <a:pt x="4940" y="1716"/>
                </a:lnTo>
                <a:lnTo>
                  <a:pt x="4956" y="1699"/>
                </a:lnTo>
                <a:lnTo>
                  <a:pt x="4980" y="1697"/>
                </a:lnTo>
                <a:lnTo>
                  <a:pt x="5004" y="1697"/>
                </a:lnTo>
                <a:lnTo>
                  <a:pt x="5029" y="1696"/>
                </a:lnTo>
                <a:lnTo>
                  <a:pt x="5052" y="1696"/>
                </a:lnTo>
                <a:lnTo>
                  <a:pt x="5077" y="1694"/>
                </a:lnTo>
                <a:lnTo>
                  <a:pt x="5102" y="1694"/>
                </a:lnTo>
                <a:lnTo>
                  <a:pt x="5127" y="1694"/>
                </a:lnTo>
                <a:lnTo>
                  <a:pt x="5153" y="1694"/>
                </a:lnTo>
                <a:lnTo>
                  <a:pt x="5159" y="1700"/>
                </a:lnTo>
                <a:lnTo>
                  <a:pt x="5165" y="1707"/>
                </a:lnTo>
                <a:lnTo>
                  <a:pt x="5171" y="1714"/>
                </a:lnTo>
                <a:lnTo>
                  <a:pt x="5176" y="1722"/>
                </a:lnTo>
                <a:lnTo>
                  <a:pt x="5181" y="1729"/>
                </a:lnTo>
                <a:lnTo>
                  <a:pt x="5185" y="1737"/>
                </a:lnTo>
                <a:lnTo>
                  <a:pt x="5189" y="1746"/>
                </a:lnTo>
                <a:lnTo>
                  <a:pt x="5192" y="1755"/>
                </a:lnTo>
                <a:lnTo>
                  <a:pt x="5198" y="1776"/>
                </a:lnTo>
                <a:lnTo>
                  <a:pt x="5202" y="1799"/>
                </a:lnTo>
                <a:lnTo>
                  <a:pt x="5206" y="1825"/>
                </a:lnTo>
                <a:lnTo>
                  <a:pt x="5209" y="1854"/>
                </a:lnTo>
                <a:lnTo>
                  <a:pt x="5214" y="1866"/>
                </a:lnTo>
                <a:lnTo>
                  <a:pt x="5218" y="1878"/>
                </a:lnTo>
                <a:lnTo>
                  <a:pt x="5225" y="1893"/>
                </a:lnTo>
                <a:lnTo>
                  <a:pt x="5233" y="1908"/>
                </a:lnTo>
                <a:lnTo>
                  <a:pt x="5250" y="1938"/>
                </a:lnTo>
                <a:lnTo>
                  <a:pt x="5270" y="1971"/>
                </a:lnTo>
                <a:lnTo>
                  <a:pt x="5291" y="2005"/>
                </a:lnTo>
                <a:lnTo>
                  <a:pt x="5314" y="2041"/>
                </a:lnTo>
                <a:lnTo>
                  <a:pt x="5335" y="2077"/>
                </a:lnTo>
                <a:lnTo>
                  <a:pt x="5356" y="2114"/>
                </a:lnTo>
                <a:lnTo>
                  <a:pt x="5364" y="2124"/>
                </a:lnTo>
                <a:lnTo>
                  <a:pt x="5373" y="2133"/>
                </a:lnTo>
                <a:lnTo>
                  <a:pt x="5383" y="2141"/>
                </a:lnTo>
                <a:lnTo>
                  <a:pt x="5395" y="2149"/>
                </a:lnTo>
                <a:lnTo>
                  <a:pt x="5408" y="2156"/>
                </a:lnTo>
                <a:lnTo>
                  <a:pt x="5420" y="2161"/>
                </a:lnTo>
                <a:lnTo>
                  <a:pt x="5435" y="2167"/>
                </a:lnTo>
                <a:lnTo>
                  <a:pt x="5449" y="2173"/>
                </a:lnTo>
                <a:lnTo>
                  <a:pt x="5481" y="2183"/>
                </a:lnTo>
                <a:lnTo>
                  <a:pt x="5515" y="2192"/>
                </a:lnTo>
                <a:lnTo>
                  <a:pt x="5549" y="2201"/>
                </a:lnTo>
                <a:lnTo>
                  <a:pt x="5582" y="2212"/>
                </a:lnTo>
                <a:lnTo>
                  <a:pt x="5616" y="2237"/>
                </a:lnTo>
                <a:lnTo>
                  <a:pt x="5650" y="2263"/>
                </a:lnTo>
                <a:lnTo>
                  <a:pt x="5684" y="2288"/>
                </a:lnTo>
                <a:lnTo>
                  <a:pt x="5719" y="2314"/>
                </a:lnTo>
                <a:lnTo>
                  <a:pt x="5730" y="2334"/>
                </a:lnTo>
                <a:lnTo>
                  <a:pt x="5742" y="2356"/>
                </a:lnTo>
                <a:lnTo>
                  <a:pt x="5753" y="2378"/>
                </a:lnTo>
                <a:lnTo>
                  <a:pt x="5764" y="2401"/>
                </a:lnTo>
                <a:lnTo>
                  <a:pt x="5765" y="2423"/>
                </a:lnTo>
                <a:lnTo>
                  <a:pt x="5767" y="2446"/>
                </a:lnTo>
                <a:lnTo>
                  <a:pt x="5770" y="2468"/>
                </a:lnTo>
                <a:lnTo>
                  <a:pt x="5772" y="2492"/>
                </a:lnTo>
                <a:lnTo>
                  <a:pt x="5774" y="2515"/>
                </a:lnTo>
                <a:lnTo>
                  <a:pt x="5776" y="2538"/>
                </a:lnTo>
                <a:lnTo>
                  <a:pt x="5780" y="2562"/>
                </a:lnTo>
                <a:lnTo>
                  <a:pt x="5782" y="2586"/>
                </a:lnTo>
                <a:lnTo>
                  <a:pt x="5786" y="2586"/>
                </a:lnTo>
                <a:lnTo>
                  <a:pt x="5788" y="2586"/>
                </a:lnTo>
                <a:lnTo>
                  <a:pt x="5791" y="2587"/>
                </a:lnTo>
                <a:lnTo>
                  <a:pt x="5793" y="2589"/>
                </a:lnTo>
                <a:lnTo>
                  <a:pt x="5809" y="2621"/>
                </a:lnTo>
                <a:lnTo>
                  <a:pt x="5825" y="2653"/>
                </a:lnTo>
                <a:lnTo>
                  <a:pt x="5841" y="2687"/>
                </a:lnTo>
                <a:lnTo>
                  <a:pt x="5858" y="2721"/>
                </a:lnTo>
                <a:lnTo>
                  <a:pt x="5861" y="2750"/>
                </a:lnTo>
                <a:lnTo>
                  <a:pt x="5866" y="2785"/>
                </a:lnTo>
                <a:lnTo>
                  <a:pt x="5869" y="2825"/>
                </a:lnTo>
                <a:lnTo>
                  <a:pt x="5871" y="2867"/>
                </a:lnTo>
                <a:lnTo>
                  <a:pt x="5871" y="2889"/>
                </a:lnTo>
                <a:lnTo>
                  <a:pt x="5871" y="2912"/>
                </a:lnTo>
                <a:lnTo>
                  <a:pt x="5870" y="2933"/>
                </a:lnTo>
                <a:lnTo>
                  <a:pt x="5869" y="2956"/>
                </a:lnTo>
                <a:lnTo>
                  <a:pt x="5866" y="2977"/>
                </a:lnTo>
                <a:lnTo>
                  <a:pt x="5862" y="2999"/>
                </a:lnTo>
                <a:lnTo>
                  <a:pt x="5857" y="3019"/>
                </a:lnTo>
                <a:lnTo>
                  <a:pt x="5851" y="3038"/>
                </a:lnTo>
                <a:lnTo>
                  <a:pt x="5814" y="3067"/>
                </a:lnTo>
                <a:lnTo>
                  <a:pt x="5778" y="3098"/>
                </a:lnTo>
                <a:lnTo>
                  <a:pt x="5742" y="3128"/>
                </a:lnTo>
                <a:lnTo>
                  <a:pt x="5708" y="3159"/>
                </a:lnTo>
                <a:lnTo>
                  <a:pt x="5704" y="3176"/>
                </a:lnTo>
                <a:lnTo>
                  <a:pt x="5702" y="3193"/>
                </a:lnTo>
                <a:lnTo>
                  <a:pt x="5700" y="3210"/>
                </a:lnTo>
                <a:lnTo>
                  <a:pt x="5700" y="3228"/>
                </a:lnTo>
                <a:lnTo>
                  <a:pt x="5700" y="3234"/>
                </a:lnTo>
                <a:lnTo>
                  <a:pt x="5701" y="3247"/>
                </a:lnTo>
                <a:lnTo>
                  <a:pt x="5703" y="3263"/>
                </a:lnTo>
                <a:lnTo>
                  <a:pt x="5707" y="3282"/>
                </a:lnTo>
                <a:lnTo>
                  <a:pt x="5711" y="3303"/>
                </a:lnTo>
                <a:lnTo>
                  <a:pt x="5719" y="3326"/>
                </a:lnTo>
                <a:lnTo>
                  <a:pt x="5723" y="3337"/>
                </a:lnTo>
                <a:lnTo>
                  <a:pt x="5728" y="3348"/>
                </a:lnTo>
                <a:lnTo>
                  <a:pt x="5735" y="3360"/>
                </a:lnTo>
                <a:lnTo>
                  <a:pt x="5742" y="3371"/>
                </a:lnTo>
                <a:lnTo>
                  <a:pt x="5772" y="3393"/>
                </a:lnTo>
                <a:lnTo>
                  <a:pt x="5804" y="3416"/>
                </a:lnTo>
                <a:lnTo>
                  <a:pt x="5836" y="3439"/>
                </a:lnTo>
                <a:lnTo>
                  <a:pt x="5869" y="3461"/>
                </a:lnTo>
                <a:lnTo>
                  <a:pt x="5904" y="3467"/>
                </a:lnTo>
                <a:lnTo>
                  <a:pt x="5938" y="3472"/>
                </a:lnTo>
                <a:lnTo>
                  <a:pt x="5973" y="3479"/>
                </a:lnTo>
                <a:lnTo>
                  <a:pt x="6009" y="3487"/>
                </a:lnTo>
                <a:lnTo>
                  <a:pt x="6044" y="3504"/>
                </a:lnTo>
                <a:lnTo>
                  <a:pt x="6080" y="3522"/>
                </a:lnTo>
                <a:lnTo>
                  <a:pt x="6116" y="3539"/>
                </a:lnTo>
                <a:lnTo>
                  <a:pt x="6152" y="3556"/>
                </a:lnTo>
                <a:lnTo>
                  <a:pt x="6188" y="3558"/>
                </a:lnTo>
                <a:lnTo>
                  <a:pt x="6224" y="3561"/>
                </a:lnTo>
                <a:lnTo>
                  <a:pt x="6260" y="3565"/>
                </a:lnTo>
                <a:lnTo>
                  <a:pt x="6296" y="3569"/>
                </a:lnTo>
                <a:lnTo>
                  <a:pt x="6333" y="3573"/>
                </a:lnTo>
                <a:lnTo>
                  <a:pt x="6370" y="3577"/>
                </a:lnTo>
                <a:lnTo>
                  <a:pt x="6406" y="3582"/>
                </a:lnTo>
                <a:lnTo>
                  <a:pt x="6443" y="3585"/>
                </a:lnTo>
                <a:lnTo>
                  <a:pt x="6460" y="3596"/>
                </a:lnTo>
                <a:lnTo>
                  <a:pt x="6477" y="3609"/>
                </a:lnTo>
                <a:lnTo>
                  <a:pt x="6496" y="3621"/>
                </a:lnTo>
                <a:lnTo>
                  <a:pt x="6515" y="3635"/>
                </a:lnTo>
                <a:lnTo>
                  <a:pt x="6558" y="3682"/>
                </a:lnTo>
                <a:lnTo>
                  <a:pt x="6601" y="3727"/>
                </a:lnTo>
                <a:lnTo>
                  <a:pt x="6624" y="3749"/>
                </a:lnTo>
                <a:lnTo>
                  <a:pt x="6645" y="3770"/>
                </a:lnTo>
                <a:lnTo>
                  <a:pt x="6668" y="3790"/>
                </a:lnTo>
                <a:lnTo>
                  <a:pt x="6691" y="3811"/>
                </a:lnTo>
                <a:lnTo>
                  <a:pt x="6716" y="3830"/>
                </a:lnTo>
                <a:lnTo>
                  <a:pt x="6741" y="3848"/>
                </a:lnTo>
                <a:lnTo>
                  <a:pt x="6768" y="3865"/>
                </a:lnTo>
                <a:lnTo>
                  <a:pt x="6795" y="3881"/>
                </a:lnTo>
                <a:lnTo>
                  <a:pt x="6824" y="3895"/>
                </a:lnTo>
                <a:lnTo>
                  <a:pt x="6856" y="3909"/>
                </a:lnTo>
                <a:lnTo>
                  <a:pt x="6888" y="3921"/>
                </a:lnTo>
                <a:lnTo>
                  <a:pt x="6923" y="3933"/>
                </a:lnTo>
                <a:lnTo>
                  <a:pt x="6943" y="3953"/>
                </a:lnTo>
                <a:lnTo>
                  <a:pt x="6964" y="3973"/>
                </a:lnTo>
                <a:lnTo>
                  <a:pt x="6987" y="3994"/>
                </a:lnTo>
                <a:lnTo>
                  <a:pt x="7009" y="4016"/>
                </a:lnTo>
                <a:lnTo>
                  <a:pt x="7015" y="4039"/>
                </a:lnTo>
                <a:lnTo>
                  <a:pt x="7021" y="4061"/>
                </a:lnTo>
                <a:lnTo>
                  <a:pt x="7026" y="4084"/>
                </a:lnTo>
                <a:lnTo>
                  <a:pt x="7032" y="4107"/>
                </a:lnTo>
                <a:lnTo>
                  <a:pt x="7039" y="4130"/>
                </a:lnTo>
                <a:lnTo>
                  <a:pt x="7044" y="4154"/>
                </a:lnTo>
                <a:lnTo>
                  <a:pt x="7051" y="4177"/>
                </a:lnTo>
                <a:lnTo>
                  <a:pt x="7058" y="4201"/>
                </a:lnTo>
                <a:lnTo>
                  <a:pt x="7065" y="4216"/>
                </a:lnTo>
                <a:lnTo>
                  <a:pt x="7073" y="4229"/>
                </a:lnTo>
                <a:lnTo>
                  <a:pt x="7082" y="4243"/>
                </a:lnTo>
                <a:lnTo>
                  <a:pt x="7092" y="4256"/>
                </a:lnTo>
                <a:lnTo>
                  <a:pt x="7113" y="4281"/>
                </a:lnTo>
                <a:lnTo>
                  <a:pt x="7135" y="4307"/>
                </a:lnTo>
                <a:lnTo>
                  <a:pt x="7144" y="4322"/>
                </a:lnTo>
                <a:lnTo>
                  <a:pt x="7153" y="4336"/>
                </a:lnTo>
                <a:lnTo>
                  <a:pt x="7159" y="4353"/>
                </a:lnTo>
                <a:lnTo>
                  <a:pt x="7164" y="4371"/>
                </a:lnTo>
                <a:lnTo>
                  <a:pt x="7166" y="4382"/>
                </a:lnTo>
                <a:lnTo>
                  <a:pt x="7167" y="4392"/>
                </a:lnTo>
                <a:lnTo>
                  <a:pt x="7167" y="4402"/>
                </a:lnTo>
                <a:lnTo>
                  <a:pt x="7167" y="4413"/>
                </a:lnTo>
                <a:lnTo>
                  <a:pt x="7167" y="4426"/>
                </a:lnTo>
                <a:lnTo>
                  <a:pt x="7165" y="4438"/>
                </a:lnTo>
                <a:lnTo>
                  <a:pt x="7163" y="4452"/>
                </a:lnTo>
                <a:lnTo>
                  <a:pt x="7161" y="4465"/>
                </a:lnTo>
                <a:lnTo>
                  <a:pt x="7168" y="4487"/>
                </a:lnTo>
                <a:lnTo>
                  <a:pt x="7182" y="4516"/>
                </a:lnTo>
                <a:lnTo>
                  <a:pt x="7186" y="4525"/>
                </a:lnTo>
                <a:lnTo>
                  <a:pt x="7192" y="4533"/>
                </a:lnTo>
                <a:lnTo>
                  <a:pt x="7198" y="4541"/>
                </a:lnTo>
                <a:lnTo>
                  <a:pt x="7205" y="4550"/>
                </a:lnTo>
                <a:lnTo>
                  <a:pt x="7212" y="4558"/>
                </a:lnTo>
                <a:lnTo>
                  <a:pt x="7221" y="4566"/>
                </a:lnTo>
                <a:lnTo>
                  <a:pt x="7232" y="4575"/>
                </a:lnTo>
                <a:lnTo>
                  <a:pt x="7243" y="4582"/>
                </a:lnTo>
                <a:lnTo>
                  <a:pt x="7294" y="4588"/>
                </a:lnTo>
                <a:lnTo>
                  <a:pt x="7344" y="4594"/>
                </a:lnTo>
                <a:lnTo>
                  <a:pt x="7396" y="4600"/>
                </a:lnTo>
                <a:lnTo>
                  <a:pt x="7448" y="4608"/>
                </a:lnTo>
                <a:lnTo>
                  <a:pt x="7474" y="4613"/>
                </a:lnTo>
                <a:lnTo>
                  <a:pt x="7501" y="4619"/>
                </a:lnTo>
                <a:lnTo>
                  <a:pt x="7528" y="4625"/>
                </a:lnTo>
                <a:lnTo>
                  <a:pt x="7555" y="4632"/>
                </a:lnTo>
                <a:lnTo>
                  <a:pt x="7584" y="4640"/>
                </a:lnTo>
                <a:lnTo>
                  <a:pt x="7612" y="4648"/>
                </a:lnTo>
                <a:lnTo>
                  <a:pt x="7640" y="4658"/>
                </a:lnTo>
                <a:lnTo>
                  <a:pt x="7669" y="4669"/>
                </a:lnTo>
                <a:lnTo>
                  <a:pt x="7703" y="4676"/>
                </a:lnTo>
                <a:lnTo>
                  <a:pt x="7738" y="4684"/>
                </a:lnTo>
                <a:lnTo>
                  <a:pt x="7772" y="4692"/>
                </a:lnTo>
                <a:lnTo>
                  <a:pt x="7806" y="4700"/>
                </a:lnTo>
                <a:lnTo>
                  <a:pt x="7841" y="4708"/>
                </a:lnTo>
                <a:lnTo>
                  <a:pt x="7875" y="4716"/>
                </a:lnTo>
                <a:lnTo>
                  <a:pt x="7910" y="4725"/>
                </a:lnTo>
                <a:lnTo>
                  <a:pt x="7946" y="4732"/>
                </a:lnTo>
                <a:lnTo>
                  <a:pt x="8023" y="4732"/>
                </a:lnTo>
                <a:lnTo>
                  <a:pt x="8101" y="4732"/>
                </a:lnTo>
                <a:lnTo>
                  <a:pt x="8179" y="4734"/>
                </a:lnTo>
                <a:lnTo>
                  <a:pt x="8257" y="4734"/>
                </a:lnTo>
                <a:lnTo>
                  <a:pt x="8335" y="4734"/>
                </a:lnTo>
                <a:lnTo>
                  <a:pt x="8413" y="4735"/>
                </a:lnTo>
                <a:lnTo>
                  <a:pt x="8490" y="4736"/>
                </a:lnTo>
                <a:lnTo>
                  <a:pt x="8568" y="4737"/>
                </a:lnTo>
                <a:lnTo>
                  <a:pt x="8592" y="4744"/>
                </a:lnTo>
                <a:lnTo>
                  <a:pt x="8620" y="4751"/>
                </a:lnTo>
                <a:lnTo>
                  <a:pt x="8653" y="4757"/>
                </a:lnTo>
                <a:lnTo>
                  <a:pt x="8687" y="4765"/>
                </a:lnTo>
                <a:lnTo>
                  <a:pt x="8723" y="4774"/>
                </a:lnTo>
                <a:lnTo>
                  <a:pt x="8758" y="4784"/>
                </a:lnTo>
                <a:lnTo>
                  <a:pt x="8774" y="4790"/>
                </a:lnTo>
                <a:lnTo>
                  <a:pt x="8791" y="4796"/>
                </a:lnTo>
                <a:lnTo>
                  <a:pt x="8806" y="4801"/>
                </a:lnTo>
                <a:lnTo>
                  <a:pt x="8821" y="4808"/>
                </a:lnTo>
                <a:lnTo>
                  <a:pt x="8844" y="4827"/>
                </a:lnTo>
                <a:lnTo>
                  <a:pt x="8866" y="4846"/>
                </a:lnTo>
                <a:lnTo>
                  <a:pt x="8889" y="4866"/>
                </a:lnTo>
                <a:lnTo>
                  <a:pt x="8911" y="4885"/>
                </a:lnTo>
                <a:lnTo>
                  <a:pt x="8935" y="4904"/>
                </a:lnTo>
                <a:lnTo>
                  <a:pt x="8959" y="4923"/>
                </a:lnTo>
                <a:lnTo>
                  <a:pt x="8981" y="4943"/>
                </a:lnTo>
                <a:lnTo>
                  <a:pt x="9006" y="4964"/>
                </a:lnTo>
                <a:lnTo>
                  <a:pt x="9023" y="4972"/>
                </a:lnTo>
                <a:lnTo>
                  <a:pt x="9040" y="4981"/>
                </a:lnTo>
                <a:lnTo>
                  <a:pt x="9057" y="4989"/>
                </a:lnTo>
                <a:lnTo>
                  <a:pt x="9074" y="4998"/>
                </a:lnTo>
                <a:lnTo>
                  <a:pt x="9096" y="5000"/>
                </a:lnTo>
                <a:lnTo>
                  <a:pt x="9120" y="5003"/>
                </a:lnTo>
                <a:lnTo>
                  <a:pt x="9142" y="5007"/>
                </a:lnTo>
                <a:lnTo>
                  <a:pt x="9166" y="5011"/>
                </a:lnTo>
                <a:lnTo>
                  <a:pt x="9190" y="5014"/>
                </a:lnTo>
                <a:lnTo>
                  <a:pt x="9215" y="5019"/>
                </a:lnTo>
                <a:lnTo>
                  <a:pt x="9238" y="5024"/>
                </a:lnTo>
                <a:lnTo>
                  <a:pt x="9262" y="5027"/>
                </a:lnTo>
                <a:lnTo>
                  <a:pt x="9282" y="5042"/>
                </a:lnTo>
                <a:lnTo>
                  <a:pt x="9303" y="5056"/>
                </a:lnTo>
                <a:lnTo>
                  <a:pt x="9323" y="5070"/>
                </a:lnTo>
                <a:lnTo>
                  <a:pt x="9345" y="5084"/>
                </a:lnTo>
                <a:lnTo>
                  <a:pt x="9375" y="5092"/>
                </a:lnTo>
                <a:lnTo>
                  <a:pt x="9404" y="5101"/>
                </a:lnTo>
                <a:lnTo>
                  <a:pt x="9435" y="5110"/>
                </a:lnTo>
                <a:lnTo>
                  <a:pt x="9464" y="5121"/>
                </a:lnTo>
                <a:lnTo>
                  <a:pt x="9494" y="5130"/>
                </a:lnTo>
                <a:lnTo>
                  <a:pt x="9524" y="5140"/>
                </a:lnTo>
                <a:lnTo>
                  <a:pt x="9553" y="5150"/>
                </a:lnTo>
                <a:lnTo>
                  <a:pt x="9583" y="5159"/>
                </a:lnTo>
                <a:lnTo>
                  <a:pt x="9593" y="5166"/>
                </a:lnTo>
                <a:lnTo>
                  <a:pt x="9604" y="5174"/>
                </a:lnTo>
                <a:lnTo>
                  <a:pt x="9616" y="5185"/>
                </a:lnTo>
                <a:lnTo>
                  <a:pt x="9629" y="5197"/>
                </a:lnTo>
                <a:lnTo>
                  <a:pt x="9642" y="5211"/>
                </a:lnTo>
                <a:lnTo>
                  <a:pt x="9657" y="5223"/>
                </a:lnTo>
                <a:lnTo>
                  <a:pt x="9671" y="5237"/>
                </a:lnTo>
                <a:lnTo>
                  <a:pt x="9687" y="5248"/>
                </a:lnTo>
                <a:lnTo>
                  <a:pt x="9695" y="5254"/>
                </a:lnTo>
                <a:lnTo>
                  <a:pt x="9703" y="5258"/>
                </a:lnTo>
                <a:lnTo>
                  <a:pt x="9711" y="5263"/>
                </a:lnTo>
                <a:lnTo>
                  <a:pt x="9719" y="5266"/>
                </a:lnTo>
                <a:lnTo>
                  <a:pt x="9728" y="5268"/>
                </a:lnTo>
                <a:lnTo>
                  <a:pt x="9736" y="5271"/>
                </a:lnTo>
                <a:lnTo>
                  <a:pt x="9744" y="5271"/>
                </a:lnTo>
                <a:lnTo>
                  <a:pt x="9753" y="5271"/>
                </a:lnTo>
                <a:lnTo>
                  <a:pt x="9761" y="5269"/>
                </a:lnTo>
                <a:lnTo>
                  <a:pt x="9768" y="5267"/>
                </a:lnTo>
                <a:lnTo>
                  <a:pt x="9776" y="5264"/>
                </a:lnTo>
                <a:lnTo>
                  <a:pt x="9785" y="5258"/>
                </a:lnTo>
                <a:lnTo>
                  <a:pt x="9793" y="5253"/>
                </a:lnTo>
                <a:lnTo>
                  <a:pt x="9801" y="5245"/>
                </a:lnTo>
                <a:lnTo>
                  <a:pt x="9809" y="5234"/>
                </a:lnTo>
                <a:lnTo>
                  <a:pt x="9817" y="5223"/>
                </a:lnTo>
                <a:lnTo>
                  <a:pt x="9837" y="5210"/>
                </a:lnTo>
                <a:lnTo>
                  <a:pt x="9856" y="5196"/>
                </a:lnTo>
                <a:lnTo>
                  <a:pt x="9877" y="5183"/>
                </a:lnTo>
                <a:lnTo>
                  <a:pt x="9896" y="5171"/>
                </a:lnTo>
                <a:lnTo>
                  <a:pt x="9917" y="5163"/>
                </a:lnTo>
                <a:lnTo>
                  <a:pt x="9939" y="5153"/>
                </a:lnTo>
                <a:lnTo>
                  <a:pt x="9960" y="5142"/>
                </a:lnTo>
                <a:lnTo>
                  <a:pt x="9982" y="5131"/>
                </a:lnTo>
                <a:lnTo>
                  <a:pt x="10003" y="5117"/>
                </a:lnTo>
                <a:lnTo>
                  <a:pt x="10023" y="5102"/>
                </a:lnTo>
                <a:lnTo>
                  <a:pt x="10044" y="5088"/>
                </a:lnTo>
                <a:lnTo>
                  <a:pt x="10062" y="5073"/>
                </a:lnTo>
                <a:lnTo>
                  <a:pt x="10102" y="5058"/>
                </a:lnTo>
                <a:lnTo>
                  <a:pt x="10142" y="5044"/>
                </a:lnTo>
                <a:lnTo>
                  <a:pt x="10182" y="5030"/>
                </a:lnTo>
                <a:lnTo>
                  <a:pt x="10224" y="5016"/>
                </a:lnTo>
                <a:lnTo>
                  <a:pt x="10239" y="5007"/>
                </a:lnTo>
                <a:lnTo>
                  <a:pt x="10254" y="4998"/>
                </a:lnTo>
                <a:lnTo>
                  <a:pt x="10269" y="4990"/>
                </a:lnTo>
                <a:lnTo>
                  <a:pt x="10285" y="4982"/>
                </a:lnTo>
                <a:lnTo>
                  <a:pt x="10320" y="4968"/>
                </a:lnTo>
                <a:lnTo>
                  <a:pt x="10355" y="4955"/>
                </a:lnTo>
                <a:lnTo>
                  <a:pt x="10391" y="4942"/>
                </a:lnTo>
                <a:lnTo>
                  <a:pt x="10426" y="4928"/>
                </a:lnTo>
                <a:lnTo>
                  <a:pt x="10443" y="4920"/>
                </a:lnTo>
                <a:lnTo>
                  <a:pt x="10459" y="4911"/>
                </a:lnTo>
                <a:lnTo>
                  <a:pt x="10475" y="4902"/>
                </a:lnTo>
                <a:lnTo>
                  <a:pt x="10489" y="4892"/>
                </a:lnTo>
                <a:lnTo>
                  <a:pt x="10503" y="4884"/>
                </a:lnTo>
                <a:lnTo>
                  <a:pt x="10517" y="4877"/>
                </a:lnTo>
                <a:lnTo>
                  <a:pt x="10533" y="4871"/>
                </a:lnTo>
                <a:lnTo>
                  <a:pt x="10549" y="4866"/>
                </a:lnTo>
                <a:lnTo>
                  <a:pt x="10559" y="4859"/>
                </a:lnTo>
                <a:lnTo>
                  <a:pt x="10569" y="4853"/>
                </a:lnTo>
                <a:lnTo>
                  <a:pt x="10580" y="4848"/>
                </a:lnTo>
                <a:lnTo>
                  <a:pt x="10591" y="4843"/>
                </a:lnTo>
                <a:lnTo>
                  <a:pt x="10612" y="4836"/>
                </a:lnTo>
                <a:lnTo>
                  <a:pt x="10635" y="4831"/>
                </a:lnTo>
                <a:lnTo>
                  <a:pt x="10658" y="4827"/>
                </a:lnTo>
                <a:lnTo>
                  <a:pt x="10682" y="4826"/>
                </a:lnTo>
                <a:lnTo>
                  <a:pt x="10707" y="4826"/>
                </a:lnTo>
                <a:lnTo>
                  <a:pt x="10733" y="4827"/>
                </a:lnTo>
                <a:lnTo>
                  <a:pt x="10759" y="4829"/>
                </a:lnTo>
                <a:lnTo>
                  <a:pt x="10785" y="4833"/>
                </a:lnTo>
                <a:lnTo>
                  <a:pt x="10812" y="4837"/>
                </a:lnTo>
                <a:lnTo>
                  <a:pt x="10839" y="4842"/>
                </a:lnTo>
                <a:lnTo>
                  <a:pt x="10895" y="4853"/>
                </a:lnTo>
                <a:lnTo>
                  <a:pt x="10953" y="4866"/>
                </a:lnTo>
                <a:lnTo>
                  <a:pt x="10993" y="4866"/>
                </a:lnTo>
                <a:lnTo>
                  <a:pt x="11034" y="4866"/>
                </a:lnTo>
                <a:lnTo>
                  <a:pt x="11077" y="4866"/>
                </a:lnTo>
                <a:lnTo>
                  <a:pt x="11119" y="4866"/>
                </a:lnTo>
                <a:lnTo>
                  <a:pt x="11125" y="4859"/>
                </a:lnTo>
                <a:lnTo>
                  <a:pt x="11133" y="4853"/>
                </a:lnTo>
                <a:lnTo>
                  <a:pt x="11142" y="4849"/>
                </a:lnTo>
                <a:lnTo>
                  <a:pt x="11151" y="4844"/>
                </a:lnTo>
                <a:lnTo>
                  <a:pt x="11173" y="4836"/>
                </a:lnTo>
                <a:lnTo>
                  <a:pt x="11195" y="4829"/>
                </a:lnTo>
                <a:lnTo>
                  <a:pt x="11242" y="4819"/>
                </a:lnTo>
                <a:lnTo>
                  <a:pt x="11285" y="4808"/>
                </a:lnTo>
                <a:lnTo>
                  <a:pt x="11308" y="4795"/>
                </a:lnTo>
                <a:lnTo>
                  <a:pt x="11331" y="4781"/>
                </a:lnTo>
                <a:lnTo>
                  <a:pt x="11354" y="4767"/>
                </a:lnTo>
                <a:lnTo>
                  <a:pt x="11379" y="4756"/>
                </a:lnTo>
                <a:lnTo>
                  <a:pt x="11410" y="4720"/>
                </a:lnTo>
                <a:lnTo>
                  <a:pt x="11438" y="4684"/>
                </a:lnTo>
                <a:lnTo>
                  <a:pt x="11466" y="4647"/>
                </a:lnTo>
                <a:lnTo>
                  <a:pt x="11494" y="4611"/>
                </a:lnTo>
                <a:lnTo>
                  <a:pt x="11509" y="4594"/>
                </a:lnTo>
                <a:lnTo>
                  <a:pt x="11525" y="4576"/>
                </a:lnTo>
                <a:lnTo>
                  <a:pt x="11541" y="4560"/>
                </a:lnTo>
                <a:lnTo>
                  <a:pt x="11556" y="4544"/>
                </a:lnTo>
                <a:lnTo>
                  <a:pt x="11574" y="4529"/>
                </a:lnTo>
                <a:lnTo>
                  <a:pt x="11592" y="4516"/>
                </a:lnTo>
                <a:lnTo>
                  <a:pt x="11612" y="4502"/>
                </a:lnTo>
                <a:lnTo>
                  <a:pt x="11632" y="4491"/>
                </a:lnTo>
                <a:lnTo>
                  <a:pt x="11666" y="4458"/>
                </a:lnTo>
                <a:lnTo>
                  <a:pt x="11711" y="4414"/>
                </a:lnTo>
                <a:lnTo>
                  <a:pt x="11733" y="4393"/>
                </a:lnTo>
                <a:lnTo>
                  <a:pt x="11756" y="4376"/>
                </a:lnTo>
                <a:lnTo>
                  <a:pt x="11767" y="4369"/>
                </a:lnTo>
                <a:lnTo>
                  <a:pt x="11777" y="4364"/>
                </a:lnTo>
                <a:lnTo>
                  <a:pt x="11786" y="4360"/>
                </a:lnTo>
                <a:lnTo>
                  <a:pt x="11794" y="4359"/>
                </a:lnTo>
                <a:lnTo>
                  <a:pt x="11794" y="4353"/>
                </a:lnTo>
                <a:lnTo>
                  <a:pt x="11794" y="4348"/>
                </a:lnTo>
                <a:lnTo>
                  <a:pt x="11820" y="4331"/>
                </a:lnTo>
                <a:lnTo>
                  <a:pt x="11846" y="4315"/>
                </a:lnTo>
                <a:lnTo>
                  <a:pt x="11872" y="4298"/>
                </a:lnTo>
                <a:lnTo>
                  <a:pt x="11900" y="4283"/>
                </a:lnTo>
                <a:lnTo>
                  <a:pt x="11900" y="4270"/>
                </a:lnTo>
                <a:lnTo>
                  <a:pt x="11900" y="4256"/>
                </a:lnTo>
                <a:lnTo>
                  <a:pt x="11902" y="4243"/>
                </a:lnTo>
                <a:lnTo>
                  <a:pt x="11904" y="4230"/>
                </a:lnTo>
                <a:lnTo>
                  <a:pt x="11890" y="4219"/>
                </a:lnTo>
                <a:lnTo>
                  <a:pt x="11876" y="4209"/>
                </a:lnTo>
                <a:lnTo>
                  <a:pt x="11862" y="4199"/>
                </a:lnTo>
                <a:lnTo>
                  <a:pt x="11847" y="4190"/>
                </a:lnTo>
                <a:lnTo>
                  <a:pt x="11826" y="4164"/>
                </a:lnTo>
                <a:lnTo>
                  <a:pt x="11808" y="4138"/>
                </a:lnTo>
                <a:lnTo>
                  <a:pt x="11792" y="4114"/>
                </a:lnTo>
                <a:lnTo>
                  <a:pt x="11780" y="4092"/>
                </a:lnTo>
                <a:lnTo>
                  <a:pt x="11771" y="4070"/>
                </a:lnTo>
                <a:lnTo>
                  <a:pt x="11764" y="4048"/>
                </a:lnTo>
                <a:lnTo>
                  <a:pt x="11758" y="4026"/>
                </a:lnTo>
                <a:lnTo>
                  <a:pt x="11756" y="4006"/>
                </a:lnTo>
                <a:lnTo>
                  <a:pt x="11755" y="3985"/>
                </a:lnTo>
                <a:lnTo>
                  <a:pt x="11756" y="3963"/>
                </a:lnTo>
                <a:lnTo>
                  <a:pt x="11758" y="3941"/>
                </a:lnTo>
                <a:lnTo>
                  <a:pt x="11762" y="3918"/>
                </a:lnTo>
                <a:lnTo>
                  <a:pt x="11771" y="3869"/>
                </a:lnTo>
                <a:lnTo>
                  <a:pt x="11783" y="3815"/>
                </a:lnTo>
                <a:lnTo>
                  <a:pt x="11793" y="3797"/>
                </a:lnTo>
                <a:lnTo>
                  <a:pt x="11805" y="3780"/>
                </a:lnTo>
                <a:lnTo>
                  <a:pt x="11816" y="3765"/>
                </a:lnTo>
                <a:lnTo>
                  <a:pt x="11827" y="3750"/>
                </a:lnTo>
                <a:lnTo>
                  <a:pt x="11838" y="3736"/>
                </a:lnTo>
                <a:lnTo>
                  <a:pt x="11849" y="3724"/>
                </a:lnTo>
                <a:lnTo>
                  <a:pt x="11859" y="3712"/>
                </a:lnTo>
                <a:lnTo>
                  <a:pt x="11867" y="3699"/>
                </a:lnTo>
                <a:lnTo>
                  <a:pt x="11874" y="3693"/>
                </a:lnTo>
                <a:lnTo>
                  <a:pt x="11883" y="3688"/>
                </a:lnTo>
                <a:lnTo>
                  <a:pt x="11891" y="3682"/>
                </a:lnTo>
                <a:lnTo>
                  <a:pt x="11900" y="3677"/>
                </a:lnTo>
                <a:lnTo>
                  <a:pt x="11923" y="3680"/>
                </a:lnTo>
                <a:lnTo>
                  <a:pt x="11948" y="3684"/>
                </a:lnTo>
                <a:lnTo>
                  <a:pt x="11973" y="3689"/>
                </a:lnTo>
                <a:lnTo>
                  <a:pt x="11999" y="3695"/>
                </a:lnTo>
                <a:lnTo>
                  <a:pt x="12014" y="3710"/>
                </a:lnTo>
                <a:lnTo>
                  <a:pt x="12031" y="3726"/>
                </a:lnTo>
                <a:lnTo>
                  <a:pt x="12048" y="3741"/>
                </a:lnTo>
                <a:lnTo>
                  <a:pt x="12066" y="3754"/>
                </a:lnTo>
                <a:lnTo>
                  <a:pt x="12084" y="3768"/>
                </a:lnTo>
                <a:lnTo>
                  <a:pt x="12103" y="3779"/>
                </a:lnTo>
                <a:lnTo>
                  <a:pt x="12124" y="3790"/>
                </a:lnTo>
                <a:lnTo>
                  <a:pt x="12144" y="3800"/>
                </a:lnTo>
                <a:lnTo>
                  <a:pt x="12167" y="3806"/>
                </a:lnTo>
                <a:lnTo>
                  <a:pt x="12189" y="3812"/>
                </a:lnTo>
                <a:lnTo>
                  <a:pt x="12200" y="3814"/>
                </a:lnTo>
                <a:lnTo>
                  <a:pt x="12212" y="3815"/>
                </a:lnTo>
                <a:lnTo>
                  <a:pt x="12224" y="3816"/>
                </a:lnTo>
                <a:lnTo>
                  <a:pt x="12237" y="3816"/>
                </a:lnTo>
                <a:lnTo>
                  <a:pt x="12249" y="3816"/>
                </a:lnTo>
                <a:lnTo>
                  <a:pt x="12261" y="3815"/>
                </a:lnTo>
                <a:lnTo>
                  <a:pt x="12274" y="3813"/>
                </a:lnTo>
                <a:lnTo>
                  <a:pt x="12287" y="3811"/>
                </a:lnTo>
                <a:lnTo>
                  <a:pt x="12301" y="3807"/>
                </a:lnTo>
                <a:lnTo>
                  <a:pt x="12314" y="3804"/>
                </a:lnTo>
                <a:lnTo>
                  <a:pt x="12328" y="3798"/>
                </a:lnTo>
                <a:lnTo>
                  <a:pt x="12341" y="3793"/>
                </a:lnTo>
                <a:lnTo>
                  <a:pt x="12371" y="3754"/>
                </a:lnTo>
                <a:lnTo>
                  <a:pt x="12398" y="3721"/>
                </a:lnTo>
                <a:lnTo>
                  <a:pt x="12411" y="3705"/>
                </a:lnTo>
                <a:lnTo>
                  <a:pt x="12426" y="3692"/>
                </a:lnTo>
                <a:lnTo>
                  <a:pt x="12433" y="3686"/>
                </a:lnTo>
                <a:lnTo>
                  <a:pt x="12440" y="3681"/>
                </a:lnTo>
                <a:lnTo>
                  <a:pt x="12447" y="3677"/>
                </a:lnTo>
                <a:lnTo>
                  <a:pt x="12455" y="3672"/>
                </a:lnTo>
                <a:lnTo>
                  <a:pt x="12457" y="3662"/>
                </a:lnTo>
                <a:lnTo>
                  <a:pt x="12460" y="3649"/>
                </a:lnTo>
                <a:lnTo>
                  <a:pt x="12466" y="3638"/>
                </a:lnTo>
                <a:lnTo>
                  <a:pt x="12473" y="3626"/>
                </a:lnTo>
                <a:lnTo>
                  <a:pt x="12482" y="3613"/>
                </a:lnTo>
                <a:lnTo>
                  <a:pt x="12494" y="3600"/>
                </a:lnTo>
                <a:lnTo>
                  <a:pt x="12505" y="3587"/>
                </a:lnTo>
                <a:lnTo>
                  <a:pt x="12517" y="3575"/>
                </a:lnTo>
                <a:lnTo>
                  <a:pt x="12543" y="3550"/>
                </a:lnTo>
                <a:lnTo>
                  <a:pt x="12569" y="3528"/>
                </a:lnTo>
                <a:lnTo>
                  <a:pt x="12594" y="3507"/>
                </a:lnTo>
                <a:lnTo>
                  <a:pt x="12613" y="3492"/>
                </a:lnTo>
                <a:lnTo>
                  <a:pt x="12653" y="3492"/>
                </a:lnTo>
                <a:lnTo>
                  <a:pt x="12693" y="3494"/>
                </a:lnTo>
                <a:lnTo>
                  <a:pt x="12734" y="3496"/>
                </a:lnTo>
                <a:lnTo>
                  <a:pt x="12776" y="3498"/>
                </a:lnTo>
                <a:lnTo>
                  <a:pt x="12787" y="3483"/>
                </a:lnTo>
                <a:lnTo>
                  <a:pt x="12798" y="3469"/>
                </a:lnTo>
                <a:lnTo>
                  <a:pt x="12830" y="3458"/>
                </a:lnTo>
                <a:lnTo>
                  <a:pt x="12859" y="3446"/>
                </a:lnTo>
                <a:lnTo>
                  <a:pt x="12887" y="3433"/>
                </a:lnTo>
                <a:lnTo>
                  <a:pt x="12913" y="3417"/>
                </a:lnTo>
                <a:lnTo>
                  <a:pt x="12939" y="3400"/>
                </a:lnTo>
                <a:lnTo>
                  <a:pt x="12965" y="3381"/>
                </a:lnTo>
                <a:lnTo>
                  <a:pt x="12991" y="3358"/>
                </a:lnTo>
                <a:lnTo>
                  <a:pt x="13017" y="3332"/>
                </a:lnTo>
                <a:lnTo>
                  <a:pt x="13027" y="3285"/>
                </a:lnTo>
                <a:lnTo>
                  <a:pt x="13039" y="3243"/>
                </a:lnTo>
                <a:lnTo>
                  <a:pt x="13044" y="3224"/>
                </a:lnTo>
                <a:lnTo>
                  <a:pt x="13051" y="3205"/>
                </a:lnTo>
                <a:lnTo>
                  <a:pt x="13059" y="3188"/>
                </a:lnTo>
                <a:lnTo>
                  <a:pt x="13067" y="3171"/>
                </a:lnTo>
                <a:lnTo>
                  <a:pt x="13077" y="3156"/>
                </a:lnTo>
                <a:lnTo>
                  <a:pt x="13088" y="3142"/>
                </a:lnTo>
                <a:lnTo>
                  <a:pt x="13101" y="3128"/>
                </a:lnTo>
                <a:lnTo>
                  <a:pt x="13115" y="3115"/>
                </a:lnTo>
                <a:lnTo>
                  <a:pt x="13131" y="3103"/>
                </a:lnTo>
                <a:lnTo>
                  <a:pt x="13149" y="3092"/>
                </a:lnTo>
                <a:lnTo>
                  <a:pt x="13168" y="3082"/>
                </a:lnTo>
                <a:lnTo>
                  <a:pt x="13191" y="3072"/>
                </a:lnTo>
                <a:lnTo>
                  <a:pt x="13222" y="3064"/>
                </a:lnTo>
                <a:lnTo>
                  <a:pt x="13254" y="3057"/>
                </a:lnTo>
                <a:lnTo>
                  <a:pt x="13286" y="3052"/>
                </a:lnTo>
                <a:lnTo>
                  <a:pt x="13319" y="3046"/>
                </a:lnTo>
                <a:lnTo>
                  <a:pt x="13334" y="3029"/>
                </a:lnTo>
                <a:lnTo>
                  <a:pt x="13350" y="3012"/>
                </a:lnTo>
                <a:lnTo>
                  <a:pt x="13367" y="2996"/>
                </a:lnTo>
                <a:lnTo>
                  <a:pt x="13384" y="2982"/>
                </a:lnTo>
                <a:lnTo>
                  <a:pt x="13411" y="2964"/>
                </a:lnTo>
                <a:lnTo>
                  <a:pt x="13436" y="2947"/>
                </a:lnTo>
                <a:lnTo>
                  <a:pt x="13457" y="2932"/>
                </a:lnTo>
                <a:lnTo>
                  <a:pt x="13478" y="2918"/>
                </a:lnTo>
                <a:lnTo>
                  <a:pt x="13500" y="2905"/>
                </a:lnTo>
                <a:lnTo>
                  <a:pt x="13524" y="2894"/>
                </a:lnTo>
                <a:lnTo>
                  <a:pt x="13550" y="2881"/>
                </a:lnTo>
                <a:lnTo>
                  <a:pt x="13580" y="2869"/>
                </a:lnTo>
                <a:lnTo>
                  <a:pt x="13624" y="2870"/>
                </a:lnTo>
                <a:lnTo>
                  <a:pt x="13667" y="2872"/>
                </a:lnTo>
                <a:lnTo>
                  <a:pt x="13711" y="2874"/>
                </a:lnTo>
                <a:lnTo>
                  <a:pt x="13755" y="2877"/>
                </a:lnTo>
                <a:lnTo>
                  <a:pt x="13799" y="2879"/>
                </a:lnTo>
                <a:lnTo>
                  <a:pt x="13843" y="2881"/>
                </a:lnTo>
                <a:lnTo>
                  <a:pt x="13887" y="2885"/>
                </a:lnTo>
                <a:lnTo>
                  <a:pt x="13931" y="2887"/>
                </a:lnTo>
                <a:lnTo>
                  <a:pt x="13942" y="2881"/>
                </a:lnTo>
                <a:lnTo>
                  <a:pt x="13956" y="2876"/>
                </a:lnTo>
                <a:lnTo>
                  <a:pt x="13969" y="2870"/>
                </a:lnTo>
                <a:lnTo>
                  <a:pt x="13984" y="2864"/>
                </a:lnTo>
                <a:lnTo>
                  <a:pt x="13993" y="2850"/>
                </a:lnTo>
                <a:lnTo>
                  <a:pt x="14000" y="2835"/>
                </a:lnTo>
                <a:lnTo>
                  <a:pt x="14005" y="2820"/>
                </a:lnTo>
                <a:lnTo>
                  <a:pt x="14009" y="2806"/>
                </a:lnTo>
                <a:lnTo>
                  <a:pt x="14010" y="2792"/>
                </a:lnTo>
                <a:lnTo>
                  <a:pt x="14010" y="2780"/>
                </a:lnTo>
                <a:lnTo>
                  <a:pt x="14009" y="2766"/>
                </a:lnTo>
                <a:lnTo>
                  <a:pt x="14006" y="2754"/>
                </a:lnTo>
                <a:lnTo>
                  <a:pt x="14002" y="2742"/>
                </a:lnTo>
                <a:lnTo>
                  <a:pt x="13997" y="2731"/>
                </a:lnTo>
                <a:lnTo>
                  <a:pt x="13993" y="2720"/>
                </a:lnTo>
                <a:lnTo>
                  <a:pt x="13986" y="2710"/>
                </a:lnTo>
                <a:lnTo>
                  <a:pt x="13974" y="2691"/>
                </a:lnTo>
                <a:lnTo>
                  <a:pt x="13961" y="2673"/>
                </a:lnTo>
                <a:lnTo>
                  <a:pt x="13929" y="2648"/>
                </a:lnTo>
                <a:lnTo>
                  <a:pt x="13896" y="2624"/>
                </a:lnTo>
                <a:lnTo>
                  <a:pt x="13863" y="2600"/>
                </a:lnTo>
                <a:lnTo>
                  <a:pt x="13830" y="2577"/>
                </a:lnTo>
                <a:lnTo>
                  <a:pt x="13798" y="2553"/>
                </a:lnTo>
                <a:lnTo>
                  <a:pt x="13765" y="2529"/>
                </a:lnTo>
                <a:lnTo>
                  <a:pt x="13733" y="2507"/>
                </a:lnTo>
                <a:lnTo>
                  <a:pt x="13701" y="2483"/>
                </a:lnTo>
                <a:lnTo>
                  <a:pt x="13678" y="2450"/>
                </a:lnTo>
                <a:lnTo>
                  <a:pt x="13660" y="2423"/>
                </a:lnTo>
                <a:lnTo>
                  <a:pt x="13652" y="2412"/>
                </a:lnTo>
                <a:lnTo>
                  <a:pt x="13643" y="2402"/>
                </a:lnTo>
                <a:lnTo>
                  <a:pt x="13635" y="2393"/>
                </a:lnTo>
                <a:lnTo>
                  <a:pt x="13627" y="2386"/>
                </a:lnTo>
                <a:lnTo>
                  <a:pt x="13618" y="2380"/>
                </a:lnTo>
                <a:lnTo>
                  <a:pt x="13609" y="2376"/>
                </a:lnTo>
                <a:lnTo>
                  <a:pt x="13600" y="2371"/>
                </a:lnTo>
                <a:lnTo>
                  <a:pt x="13589" y="2369"/>
                </a:lnTo>
                <a:lnTo>
                  <a:pt x="13578" y="2368"/>
                </a:lnTo>
                <a:lnTo>
                  <a:pt x="13565" y="2368"/>
                </a:lnTo>
                <a:lnTo>
                  <a:pt x="13551" y="2369"/>
                </a:lnTo>
                <a:lnTo>
                  <a:pt x="13535" y="2370"/>
                </a:lnTo>
                <a:lnTo>
                  <a:pt x="13522" y="2385"/>
                </a:lnTo>
                <a:lnTo>
                  <a:pt x="13511" y="2401"/>
                </a:lnTo>
                <a:lnTo>
                  <a:pt x="13500" y="2418"/>
                </a:lnTo>
                <a:lnTo>
                  <a:pt x="13489" y="2434"/>
                </a:lnTo>
                <a:lnTo>
                  <a:pt x="13460" y="2432"/>
                </a:lnTo>
                <a:lnTo>
                  <a:pt x="13433" y="2431"/>
                </a:lnTo>
                <a:lnTo>
                  <a:pt x="13406" y="2431"/>
                </a:lnTo>
                <a:lnTo>
                  <a:pt x="13379" y="2431"/>
                </a:lnTo>
                <a:lnTo>
                  <a:pt x="13377" y="2454"/>
                </a:lnTo>
                <a:lnTo>
                  <a:pt x="13376" y="2476"/>
                </a:lnTo>
                <a:lnTo>
                  <a:pt x="13376" y="2500"/>
                </a:lnTo>
                <a:lnTo>
                  <a:pt x="13376" y="2525"/>
                </a:lnTo>
                <a:lnTo>
                  <a:pt x="13371" y="2535"/>
                </a:lnTo>
                <a:lnTo>
                  <a:pt x="13367" y="2544"/>
                </a:lnTo>
                <a:lnTo>
                  <a:pt x="13361" y="2552"/>
                </a:lnTo>
                <a:lnTo>
                  <a:pt x="13354" y="2559"/>
                </a:lnTo>
                <a:lnTo>
                  <a:pt x="13346" y="2564"/>
                </a:lnTo>
                <a:lnTo>
                  <a:pt x="13339" y="2569"/>
                </a:lnTo>
                <a:lnTo>
                  <a:pt x="13330" y="2572"/>
                </a:lnTo>
                <a:lnTo>
                  <a:pt x="13321" y="2574"/>
                </a:lnTo>
                <a:lnTo>
                  <a:pt x="13310" y="2575"/>
                </a:lnTo>
                <a:lnTo>
                  <a:pt x="13300" y="2577"/>
                </a:lnTo>
                <a:lnTo>
                  <a:pt x="13290" y="2577"/>
                </a:lnTo>
                <a:lnTo>
                  <a:pt x="13279" y="2575"/>
                </a:lnTo>
                <a:lnTo>
                  <a:pt x="13256" y="2572"/>
                </a:lnTo>
                <a:lnTo>
                  <a:pt x="13234" y="2566"/>
                </a:lnTo>
                <a:lnTo>
                  <a:pt x="13210" y="2560"/>
                </a:lnTo>
                <a:lnTo>
                  <a:pt x="13189" y="2552"/>
                </a:lnTo>
                <a:lnTo>
                  <a:pt x="13167" y="2544"/>
                </a:lnTo>
                <a:lnTo>
                  <a:pt x="13148" y="2535"/>
                </a:lnTo>
                <a:lnTo>
                  <a:pt x="13115" y="2520"/>
                </a:lnTo>
                <a:lnTo>
                  <a:pt x="13096" y="2510"/>
                </a:lnTo>
                <a:lnTo>
                  <a:pt x="13079" y="2510"/>
                </a:lnTo>
                <a:lnTo>
                  <a:pt x="13063" y="2511"/>
                </a:lnTo>
                <a:lnTo>
                  <a:pt x="13048" y="2512"/>
                </a:lnTo>
                <a:lnTo>
                  <a:pt x="13033" y="2515"/>
                </a:lnTo>
                <a:lnTo>
                  <a:pt x="13018" y="2517"/>
                </a:lnTo>
                <a:lnTo>
                  <a:pt x="13005" y="2520"/>
                </a:lnTo>
                <a:lnTo>
                  <a:pt x="12992" y="2525"/>
                </a:lnTo>
                <a:lnTo>
                  <a:pt x="12980" y="2529"/>
                </a:lnTo>
                <a:lnTo>
                  <a:pt x="12969" y="2535"/>
                </a:lnTo>
                <a:lnTo>
                  <a:pt x="12957" y="2541"/>
                </a:lnTo>
                <a:lnTo>
                  <a:pt x="12947" y="2548"/>
                </a:lnTo>
                <a:lnTo>
                  <a:pt x="12937" y="2556"/>
                </a:lnTo>
                <a:lnTo>
                  <a:pt x="12927" y="2565"/>
                </a:lnTo>
                <a:lnTo>
                  <a:pt x="12918" y="2574"/>
                </a:lnTo>
                <a:lnTo>
                  <a:pt x="12909" y="2586"/>
                </a:lnTo>
                <a:lnTo>
                  <a:pt x="12900" y="2597"/>
                </a:lnTo>
                <a:lnTo>
                  <a:pt x="12877" y="2597"/>
                </a:lnTo>
                <a:lnTo>
                  <a:pt x="12855" y="2597"/>
                </a:lnTo>
                <a:lnTo>
                  <a:pt x="12832" y="2598"/>
                </a:lnTo>
                <a:lnTo>
                  <a:pt x="12810" y="2600"/>
                </a:lnTo>
                <a:lnTo>
                  <a:pt x="12798" y="2597"/>
                </a:lnTo>
                <a:lnTo>
                  <a:pt x="12788" y="2592"/>
                </a:lnTo>
                <a:lnTo>
                  <a:pt x="12778" y="2588"/>
                </a:lnTo>
                <a:lnTo>
                  <a:pt x="12769" y="2582"/>
                </a:lnTo>
                <a:lnTo>
                  <a:pt x="12761" y="2578"/>
                </a:lnTo>
                <a:lnTo>
                  <a:pt x="12753" y="2572"/>
                </a:lnTo>
                <a:lnTo>
                  <a:pt x="12746" y="2566"/>
                </a:lnTo>
                <a:lnTo>
                  <a:pt x="12740" y="2561"/>
                </a:lnTo>
                <a:lnTo>
                  <a:pt x="12729" y="2548"/>
                </a:lnTo>
                <a:lnTo>
                  <a:pt x="12720" y="2536"/>
                </a:lnTo>
                <a:lnTo>
                  <a:pt x="12714" y="2522"/>
                </a:lnTo>
                <a:lnTo>
                  <a:pt x="12708" y="2509"/>
                </a:lnTo>
                <a:lnTo>
                  <a:pt x="12705" y="2495"/>
                </a:lnTo>
                <a:lnTo>
                  <a:pt x="12702" y="2482"/>
                </a:lnTo>
                <a:lnTo>
                  <a:pt x="12700" y="2468"/>
                </a:lnTo>
                <a:lnTo>
                  <a:pt x="12700" y="2455"/>
                </a:lnTo>
                <a:lnTo>
                  <a:pt x="12700" y="2429"/>
                </a:lnTo>
                <a:lnTo>
                  <a:pt x="12700" y="2404"/>
                </a:lnTo>
                <a:lnTo>
                  <a:pt x="12726" y="2380"/>
                </a:lnTo>
                <a:lnTo>
                  <a:pt x="12753" y="2358"/>
                </a:lnTo>
                <a:lnTo>
                  <a:pt x="12766" y="2346"/>
                </a:lnTo>
                <a:lnTo>
                  <a:pt x="12778" y="2334"/>
                </a:lnTo>
                <a:lnTo>
                  <a:pt x="12790" y="2321"/>
                </a:lnTo>
                <a:lnTo>
                  <a:pt x="12802" y="2306"/>
                </a:lnTo>
                <a:lnTo>
                  <a:pt x="12802" y="2274"/>
                </a:lnTo>
                <a:lnTo>
                  <a:pt x="12803" y="2246"/>
                </a:lnTo>
                <a:lnTo>
                  <a:pt x="12803" y="2220"/>
                </a:lnTo>
                <a:lnTo>
                  <a:pt x="12804" y="2196"/>
                </a:lnTo>
                <a:lnTo>
                  <a:pt x="12805" y="2174"/>
                </a:lnTo>
                <a:lnTo>
                  <a:pt x="12807" y="2151"/>
                </a:lnTo>
                <a:lnTo>
                  <a:pt x="12810" y="2130"/>
                </a:lnTo>
                <a:lnTo>
                  <a:pt x="12814" y="2106"/>
                </a:lnTo>
                <a:lnTo>
                  <a:pt x="12829" y="2070"/>
                </a:lnTo>
                <a:lnTo>
                  <a:pt x="12845" y="2035"/>
                </a:lnTo>
                <a:lnTo>
                  <a:pt x="12860" y="2000"/>
                </a:lnTo>
                <a:lnTo>
                  <a:pt x="12877" y="1966"/>
                </a:lnTo>
                <a:lnTo>
                  <a:pt x="12877" y="1922"/>
                </a:lnTo>
                <a:lnTo>
                  <a:pt x="12878" y="1884"/>
                </a:lnTo>
                <a:lnTo>
                  <a:pt x="12880" y="1852"/>
                </a:lnTo>
                <a:lnTo>
                  <a:pt x="12883" y="1823"/>
                </a:lnTo>
                <a:lnTo>
                  <a:pt x="12885" y="1810"/>
                </a:lnTo>
                <a:lnTo>
                  <a:pt x="12889" y="1796"/>
                </a:lnTo>
                <a:lnTo>
                  <a:pt x="12893" y="1784"/>
                </a:lnTo>
                <a:lnTo>
                  <a:pt x="12899" y="1770"/>
                </a:lnTo>
                <a:lnTo>
                  <a:pt x="12904" y="1756"/>
                </a:lnTo>
                <a:lnTo>
                  <a:pt x="12912" y="1743"/>
                </a:lnTo>
                <a:lnTo>
                  <a:pt x="12920" y="1728"/>
                </a:lnTo>
                <a:lnTo>
                  <a:pt x="12930" y="1714"/>
                </a:lnTo>
                <a:lnTo>
                  <a:pt x="12962" y="1710"/>
                </a:lnTo>
                <a:lnTo>
                  <a:pt x="12992" y="1708"/>
                </a:lnTo>
                <a:lnTo>
                  <a:pt x="13024" y="1707"/>
                </a:lnTo>
                <a:lnTo>
                  <a:pt x="13055" y="1706"/>
                </a:lnTo>
                <a:lnTo>
                  <a:pt x="13097" y="1712"/>
                </a:lnTo>
                <a:lnTo>
                  <a:pt x="13145" y="1718"/>
                </a:lnTo>
                <a:lnTo>
                  <a:pt x="13169" y="1720"/>
                </a:lnTo>
                <a:lnTo>
                  <a:pt x="13195" y="1722"/>
                </a:lnTo>
                <a:lnTo>
                  <a:pt x="13220" y="1722"/>
                </a:lnTo>
                <a:lnTo>
                  <a:pt x="13246" y="1720"/>
                </a:lnTo>
                <a:lnTo>
                  <a:pt x="13272" y="1717"/>
                </a:lnTo>
                <a:lnTo>
                  <a:pt x="13298" y="1712"/>
                </a:lnTo>
                <a:lnTo>
                  <a:pt x="13310" y="1709"/>
                </a:lnTo>
                <a:lnTo>
                  <a:pt x="13323" y="1705"/>
                </a:lnTo>
                <a:lnTo>
                  <a:pt x="13335" y="1700"/>
                </a:lnTo>
                <a:lnTo>
                  <a:pt x="13346" y="1696"/>
                </a:lnTo>
                <a:lnTo>
                  <a:pt x="13359" y="1690"/>
                </a:lnTo>
                <a:lnTo>
                  <a:pt x="13370" y="1683"/>
                </a:lnTo>
                <a:lnTo>
                  <a:pt x="13381" y="1675"/>
                </a:lnTo>
                <a:lnTo>
                  <a:pt x="13393" y="1667"/>
                </a:lnTo>
                <a:lnTo>
                  <a:pt x="13403" y="1658"/>
                </a:lnTo>
                <a:lnTo>
                  <a:pt x="13413" y="1649"/>
                </a:lnTo>
                <a:lnTo>
                  <a:pt x="13423" y="1638"/>
                </a:lnTo>
                <a:lnTo>
                  <a:pt x="13432" y="1627"/>
                </a:lnTo>
                <a:lnTo>
                  <a:pt x="13455" y="1610"/>
                </a:lnTo>
                <a:lnTo>
                  <a:pt x="13478" y="1593"/>
                </a:lnTo>
                <a:lnTo>
                  <a:pt x="13502" y="1576"/>
                </a:lnTo>
                <a:lnTo>
                  <a:pt x="13527" y="1559"/>
                </a:lnTo>
                <a:lnTo>
                  <a:pt x="13541" y="1542"/>
                </a:lnTo>
                <a:lnTo>
                  <a:pt x="13555" y="1525"/>
                </a:lnTo>
                <a:lnTo>
                  <a:pt x="13569" y="1508"/>
                </a:lnTo>
                <a:lnTo>
                  <a:pt x="13583" y="1491"/>
                </a:lnTo>
                <a:lnTo>
                  <a:pt x="13583" y="1445"/>
                </a:lnTo>
                <a:lnTo>
                  <a:pt x="13585" y="1400"/>
                </a:lnTo>
                <a:lnTo>
                  <a:pt x="13586" y="1356"/>
                </a:lnTo>
                <a:lnTo>
                  <a:pt x="13588" y="1313"/>
                </a:lnTo>
                <a:lnTo>
                  <a:pt x="13590" y="1273"/>
                </a:lnTo>
                <a:lnTo>
                  <a:pt x="13595" y="1233"/>
                </a:lnTo>
                <a:lnTo>
                  <a:pt x="13599" y="1195"/>
                </a:lnTo>
                <a:lnTo>
                  <a:pt x="13606" y="1159"/>
                </a:lnTo>
                <a:lnTo>
                  <a:pt x="13613" y="1143"/>
                </a:lnTo>
                <a:lnTo>
                  <a:pt x="13621" y="1128"/>
                </a:lnTo>
                <a:lnTo>
                  <a:pt x="13627" y="1113"/>
                </a:lnTo>
                <a:lnTo>
                  <a:pt x="13636" y="1099"/>
                </a:lnTo>
                <a:lnTo>
                  <a:pt x="13653" y="1071"/>
                </a:lnTo>
                <a:lnTo>
                  <a:pt x="13670" y="1044"/>
                </a:lnTo>
                <a:lnTo>
                  <a:pt x="13687" y="1016"/>
                </a:lnTo>
                <a:lnTo>
                  <a:pt x="13703" y="989"/>
                </a:lnTo>
                <a:lnTo>
                  <a:pt x="13710" y="976"/>
                </a:lnTo>
                <a:lnTo>
                  <a:pt x="13716" y="962"/>
                </a:lnTo>
                <a:lnTo>
                  <a:pt x="13722" y="950"/>
                </a:lnTo>
                <a:lnTo>
                  <a:pt x="13727" y="936"/>
                </a:lnTo>
                <a:lnTo>
                  <a:pt x="13728" y="907"/>
                </a:lnTo>
                <a:lnTo>
                  <a:pt x="13730" y="880"/>
                </a:lnTo>
                <a:lnTo>
                  <a:pt x="13732" y="868"/>
                </a:lnTo>
                <a:lnTo>
                  <a:pt x="13735" y="856"/>
                </a:lnTo>
                <a:lnTo>
                  <a:pt x="13737" y="845"/>
                </a:lnTo>
                <a:lnTo>
                  <a:pt x="13740" y="835"/>
                </a:lnTo>
                <a:lnTo>
                  <a:pt x="13745" y="825"/>
                </a:lnTo>
                <a:lnTo>
                  <a:pt x="13749" y="815"/>
                </a:lnTo>
                <a:lnTo>
                  <a:pt x="13755" y="804"/>
                </a:lnTo>
                <a:lnTo>
                  <a:pt x="13760" y="795"/>
                </a:lnTo>
                <a:lnTo>
                  <a:pt x="13767" y="786"/>
                </a:lnTo>
                <a:lnTo>
                  <a:pt x="13774" y="777"/>
                </a:lnTo>
                <a:lnTo>
                  <a:pt x="13782" y="768"/>
                </a:lnTo>
                <a:lnTo>
                  <a:pt x="13791" y="758"/>
                </a:lnTo>
                <a:lnTo>
                  <a:pt x="13789" y="730"/>
                </a:lnTo>
                <a:lnTo>
                  <a:pt x="13788" y="703"/>
                </a:lnTo>
                <a:lnTo>
                  <a:pt x="13788" y="676"/>
                </a:lnTo>
                <a:lnTo>
                  <a:pt x="13788" y="649"/>
                </a:lnTo>
                <a:lnTo>
                  <a:pt x="13763" y="620"/>
                </a:lnTo>
                <a:lnTo>
                  <a:pt x="13739" y="592"/>
                </a:lnTo>
                <a:lnTo>
                  <a:pt x="13715" y="564"/>
                </a:lnTo>
                <a:lnTo>
                  <a:pt x="13693" y="536"/>
                </a:lnTo>
                <a:lnTo>
                  <a:pt x="13677" y="531"/>
                </a:lnTo>
                <a:lnTo>
                  <a:pt x="13666" y="528"/>
                </a:lnTo>
                <a:lnTo>
                  <a:pt x="13656" y="525"/>
                </a:lnTo>
                <a:lnTo>
                  <a:pt x="13647" y="520"/>
                </a:lnTo>
                <a:lnTo>
                  <a:pt x="13640" y="516"/>
                </a:lnTo>
                <a:lnTo>
                  <a:pt x="13634" y="511"/>
                </a:lnTo>
                <a:lnTo>
                  <a:pt x="13627" y="504"/>
                </a:lnTo>
                <a:lnTo>
                  <a:pt x="13621" y="499"/>
                </a:lnTo>
                <a:lnTo>
                  <a:pt x="13622" y="470"/>
                </a:lnTo>
                <a:lnTo>
                  <a:pt x="13623" y="444"/>
                </a:lnTo>
                <a:lnTo>
                  <a:pt x="13625" y="421"/>
                </a:lnTo>
                <a:lnTo>
                  <a:pt x="13628" y="400"/>
                </a:lnTo>
                <a:lnTo>
                  <a:pt x="13633" y="381"/>
                </a:lnTo>
                <a:lnTo>
                  <a:pt x="13639" y="364"/>
                </a:lnTo>
                <a:lnTo>
                  <a:pt x="13647" y="349"/>
                </a:lnTo>
                <a:lnTo>
                  <a:pt x="13654" y="335"/>
                </a:lnTo>
                <a:lnTo>
                  <a:pt x="13665" y="323"/>
                </a:lnTo>
                <a:lnTo>
                  <a:pt x="13677" y="310"/>
                </a:lnTo>
                <a:lnTo>
                  <a:pt x="13691" y="299"/>
                </a:lnTo>
                <a:lnTo>
                  <a:pt x="13705" y="288"/>
                </a:lnTo>
                <a:lnTo>
                  <a:pt x="13723" y="278"/>
                </a:lnTo>
                <a:lnTo>
                  <a:pt x="13742" y="267"/>
                </a:lnTo>
                <a:lnTo>
                  <a:pt x="13764" y="256"/>
                </a:lnTo>
                <a:lnTo>
                  <a:pt x="13788" y="245"/>
                </a:lnTo>
                <a:lnTo>
                  <a:pt x="13804" y="245"/>
                </a:lnTo>
                <a:lnTo>
                  <a:pt x="13821" y="241"/>
                </a:lnTo>
                <a:lnTo>
                  <a:pt x="13838" y="238"/>
                </a:lnTo>
                <a:lnTo>
                  <a:pt x="13855" y="232"/>
                </a:lnTo>
                <a:lnTo>
                  <a:pt x="13889" y="218"/>
                </a:lnTo>
                <a:lnTo>
                  <a:pt x="13924" y="202"/>
                </a:lnTo>
                <a:lnTo>
                  <a:pt x="13959" y="185"/>
                </a:lnTo>
                <a:lnTo>
                  <a:pt x="13996" y="169"/>
                </a:lnTo>
                <a:lnTo>
                  <a:pt x="14014" y="162"/>
                </a:lnTo>
                <a:lnTo>
                  <a:pt x="14033" y="156"/>
                </a:lnTo>
                <a:lnTo>
                  <a:pt x="14054" y="151"/>
                </a:lnTo>
                <a:lnTo>
                  <a:pt x="14074" y="147"/>
                </a:lnTo>
                <a:lnTo>
                  <a:pt x="14095" y="133"/>
                </a:lnTo>
                <a:lnTo>
                  <a:pt x="14117" y="118"/>
                </a:lnTo>
                <a:lnTo>
                  <a:pt x="14138" y="105"/>
                </a:lnTo>
                <a:lnTo>
                  <a:pt x="14160" y="91"/>
                </a:lnTo>
                <a:lnTo>
                  <a:pt x="14181" y="78"/>
                </a:lnTo>
                <a:lnTo>
                  <a:pt x="14203" y="64"/>
                </a:lnTo>
                <a:lnTo>
                  <a:pt x="14225" y="51"/>
                </a:lnTo>
                <a:lnTo>
                  <a:pt x="14248" y="37"/>
                </a:lnTo>
                <a:lnTo>
                  <a:pt x="14271" y="27"/>
                </a:lnTo>
                <a:lnTo>
                  <a:pt x="14295" y="17"/>
                </a:lnTo>
                <a:lnTo>
                  <a:pt x="14320" y="9"/>
                </a:lnTo>
                <a:lnTo>
                  <a:pt x="14346" y="0"/>
                </a:lnTo>
                <a:lnTo>
                  <a:pt x="14382" y="0"/>
                </a:lnTo>
                <a:lnTo>
                  <a:pt x="14419" y="0"/>
                </a:lnTo>
                <a:lnTo>
                  <a:pt x="14456" y="0"/>
                </a:lnTo>
                <a:lnTo>
                  <a:pt x="14493" y="0"/>
                </a:lnTo>
                <a:lnTo>
                  <a:pt x="14523" y="8"/>
                </a:lnTo>
                <a:lnTo>
                  <a:pt x="14565" y="21"/>
                </a:lnTo>
                <a:lnTo>
                  <a:pt x="14588" y="32"/>
                </a:lnTo>
                <a:lnTo>
                  <a:pt x="14611" y="43"/>
                </a:lnTo>
                <a:lnTo>
                  <a:pt x="14622" y="49"/>
                </a:lnTo>
                <a:lnTo>
                  <a:pt x="14632" y="56"/>
                </a:lnTo>
                <a:lnTo>
                  <a:pt x="14643" y="63"/>
                </a:lnTo>
                <a:lnTo>
                  <a:pt x="14652" y="72"/>
                </a:lnTo>
                <a:lnTo>
                  <a:pt x="14687" y="71"/>
                </a:lnTo>
                <a:lnTo>
                  <a:pt x="14719" y="69"/>
                </a:lnTo>
                <a:lnTo>
                  <a:pt x="14753" y="65"/>
                </a:lnTo>
                <a:lnTo>
                  <a:pt x="14787" y="61"/>
                </a:lnTo>
                <a:lnTo>
                  <a:pt x="14822" y="58"/>
                </a:lnTo>
                <a:lnTo>
                  <a:pt x="14859" y="55"/>
                </a:lnTo>
                <a:lnTo>
                  <a:pt x="14899" y="55"/>
                </a:lnTo>
                <a:lnTo>
                  <a:pt x="14941" y="56"/>
                </a:lnTo>
                <a:lnTo>
                  <a:pt x="14969" y="71"/>
                </a:lnTo>
                <a:lnTo>
                  <a:pt x="14996" y="85"/>
                </a:lnTo>
                <a:lnTo>
                  <a:pt x="15023" y="99"/>
                </a:lnTo>
                <a:lnTo>
                  <a:pt x="15052" y="113"/>
                </a:lnTo>
                <a:lnTo>
                  <a:pt x="15080" y="142"/>
                </a:lnTo>
                <a:lnTo>
                  <a:pt x="15111" y="174"/>
                </a:lnTo>
                <a:lnTo>
                  <a:pt x="15142" y="206"/>
                </a:lnTo>
                <a:lnTo>
                  <a:pt x="15174" y="241"/>
                </a:lnTo>
                <a:lnTo>
                  <a:pt x="15190" y="261"/>
                </a:lnTo>
                <a:lnTo>
                  <a:pt x="15205" y="280"/>
                </a:lnTo>
                <a:lnTo>
                  <a:pt x="15221" y="300"/>
                </a:lnTo>
                <a:lnTo>
                  <a:pt x="15237" y="322"/>
                </a:lnTo>
                <a:lnTo>
                  <a:pt x="15253" y="343"/>
                </a:lnTo>
                <a:lnTo>
                  <a:pt x="15267" y="367"/>
                </a:lnTo>
                <a:lnTo>
                  <a:pt x="15282" y="390"/>
                </a:lnTo>
                <a:lnTo>
                  <a:pt x="15297" y="415"/>
                </a:lnTo>
                <a:lnTo>
                  <a:pt x="15307" y="423"/>
                </a:lnTo>
                <a:lnTo>
                  <a:pt x="15318" y="432"/>
                </a:lnTo>
                <a:lnTo>
                  <a:pt x="15330" y="443"/>
                </a:lnTo>
                <a:lnTo>
                  <a:pt x="15342" y="456"/>
                </a:lnTo>
                <a:lnTo>
                  <a:pt x="15354" y="470"/>
                </a:lnTo>
                <a:lnTo>
                  <a:pt x="15366" y="486"/>
                </a:lnTo>
                <a:lnTo>
                  <a:pt x="15378" y="503"/>
                </a:lnTo>
                <a:lnTo>
                  <a:pt x="15390" y="521"/>
                </a:lnTo>
                <a:lnTo>
                  <a:pt x="15402" y="539"/>
                </a:lnTo>
                <a:lnTo>
                  <a:pt x="15412" y="560"/>
                </a:lnTo>
                <a:lnTo>
                  <a:pt x="15422" y="580"/>
                </a:lnTo>
                <a:lnTo>
                  <a:pt x="15431" y="600"/>
                </a:lnTo>
                <a:lnTo>
                  <a:pt x="15440" y="620"/>
                </a:lnTo>
                <a:lnTo>
                  <a:pt x="15447" y="642"/>
                </a:lnTo>
                <a:lnTo>
                  <a:pt x="15451" y="662"/>
                </a:lnTo>
                <a:lnTo>
                  <a:pt x="15455" y="684"/>
                </a:lnTo>
                <a:lnTo>
                  <a:pt x="15478" y="702"/>
                </a:lnTo>
                <a:lnTo>
                  <a:pt x="15502" y="722"/>
                </a:lnTo>
                <a:lnTo>
                  <a:pt x="15528" y="745"/>
                </a:lnTo>
                <a:lnTo>
                  <a:pt x="15554" y="768"/>
                </a:lnTo>
                <a:lnTo>
                  <a:pt x="15581" y="794"/>
                </a:lnTo>
                <a:lnTo>
                  <a:pt x="15608" y="822"/>
                </a:lnTo>
                <a:lnTo>
                  <a:pt x="15637" y="853"/>
                </a:lnTo>
                <a:lnTo>
                  <a:pt x="15667" y="887"/>
                </a:lnTo>
                <a:lnTo>
                  <a:pt x="15671" y="899"/>
                </a:lnTo>
                <a:lnTo>
                  <a:pt x="15675" y="912"/>
                </a:lnTo>
                <a:lnTo>
                  <a:pt x="15676" y="923"/>
                </a:lnTo>
                <a:lnTo>
                  <a:pt x="15676" y="934"/>
                </a:lnTo>
                <a:lnTo>
                  <a:pt x="15674" y="954"/>
                </a:lnTo>
                <a:lnTo>
                  <a:pt x="15671" y="975"/>
                </a:lnTo>
                <a:lnTo>
                  <a:pt x="15672" y="985"/>
                </a:lnTo>
                <a:lnTo>
                  <a:pt x="15674" y="995"/>
                </a:lnTo>
                <a:lnTo>
                  <a:pt x="15678" y="1004"/>
                </a:lnTo>
                <a:lnTo>
                  <a:pt x="15684" y="1014"/>
                </a:lnTo>
                <a:lnTo>
                  <a:pt x="15693" y="1024"/>
                </a:lnTo>
                <a:lnTo>
                  <a:pt x="15705" y="1034"/>
                </a:lnTo>
                <a:lnTo>
                  <a:pt x="15722" y="1046"/>
                </a:lnTo>
                <a:lnTo>
                  <a:pt x="15742" y="1057"/>
                </a:lnTo>
                <a:lnTo>
                  <a:pt x="15763" y="1080"/>
                </a:lnTo>
                <a:lnTo>
                  <a:pt x="15784" y="1102"/>
                </a:lnTo>
                <a:lnTo>
                  <a:pt x="15807" y="1125"/>
                </a:lnTo>
                <a:lnTo>
                  <a:pt x="15829" y="1147"/>
                </a:lnTo>
                <a:lnTo>
                  <a:pt x="15829" y="1174"/>
                </a:lnTo>
                <a:lnTo>
                  <a:pt x="15831" y="1204"/>
                </a:lnTo>
                <a:lnTo>
                  <a:pt x="15835" y="1221"/>
                </a:lnTo>
                <a:lnTo>
                  <a:pt x="15838" y="1239"/>
                </a:lnTo>
                <a:lnTo>
                  <a:pt x="15844" y="1258"/>
                </a:lnTo>
                <a:lnTo>
                  <a:pt x="15852" y="1279"/>
                </a:lnTo>
                <a:lnTo>
                  <a:pt x="15875" y="1280"/>
                </a:lnTo>
                <a:lnTo>
                  <a:pt x="15898" y="1282"/>
                </a:lnTo>
                <a:lnTo>
                  <a:pt x="15921" y="1283"/>
                </a:lnTo>
                <a:lnTo>
                  <a:pt x="15943" y="1283"/>
                </a:lnTo>
                <a:lnTo>
                  <a:pt x="15966" y="1282"/>
                </a:lnTo>
                <a:lnTo>
                  <a:pt x="15988" y="1280"/>
                </a:lnTo>
                <a:lnTo>
                  <a:pt x="16010" y="1277"/>
                </a:lnTo>
                <a:lnTo>
                  <a:pt x="16032" y="1271"/>
                </a:lnTo>
                <a:lnTo>
                  <a:pt x="16064" y="1271"/>
                </a:lnTo>
                <a:lnTo>
                  <a:pt x="16095" y="1271"/>
                </a:lnTo>
                <a:lnTo>
                  <a:pt x="16128" y="1271"/>
                </a:lnTo>
                <a:lnTo>
                  <a:pt x="16161" y="1271"/>
                </a:lnTo>
                <a:lnTo>
                  <a:pt x="16173" y="1280"/>
                </a:lnTo>
                <a:lnTo>
                  <a:pt x="16185" y="1287"/>
                </a:lnTo>
                <a:lnTo>
                  <a:pt x="16196" y="1294"/>
                </a:lnTo>
                <a:lnTo>
                  <a:pt x="16208" y="1301"/>
                </a:lnTo>
                <a:lnTo>
                  <a:pt x="16223" y="1306"/>
                </a:lnTo>
                <a:lnTo>
                  <a:pt x="16239" y="1312"/>
                </a:lnTo>
                <a:lnTo>
                  <a:pt x="16259" y="1317"/>
                </a:lnTo>
                <a:lnTo>
                  <a:pt x="16282" y="1321"/>
                </a:lnTo>
                <a:lnTo>
                  <a:pt x="16282" y="1312"/>
                </a:lnTo>
                <a:lnTo>
                  <a:pt x="16282" y="1306"/>
                </a:lnTo>
                <a:lnTo>
                  <a:pt x="16295" y="1301"/>
                </a:lnTo>
                <a:lnTo>
                  <a:pt x="16309" y="1297"/>
                </a:lnTo>
                <a:lnTo>
                  <a:pt x="16322" y="1295"/>
                </a:lnTo>
                <a:lnTo>
                  <a:pt x="16338" y="1293"/>
                </a:lnTo>
                <a:lnTo>
                  <a:pt x="16373" y="1291"/>
                </a:lnTo>
                <a:lnTo>
                  <a:pt x="16414" y="1291"/>
                </a:lnTo>
                <a:lnTo>
                  <a:pt x="16437" y="1317"/>
                </a:lnTo>
                <a:lnTo>
                  <a:pt x="16469" y="1348"/>
                </a:lnTo>
                <a:lnTo>
                  <a:pt x="16487" y="1366"/>
                </a:lnTo>
                <a:lnTo>
                  <a:pt x="16508" y="1384"/>
                </a:lnTo>
                <a:lnTo>
                  <a:pt x="16532" y="1403"/>
                </a:lnTo>
                <a:lnTo>
                  <a:pt x="16557" y="1423"/>
                </a:lnTo>
                <a:lnTo>
                  <a:pt x="16592" y="1424"/>
                </a:lnTo>
                <a:lnTo>
                  <a:pt x="16623" y="1427"/>
                </a:lnTo>
                <a:lnTo>
                  <a:pt x="16637" y="1429"/>
                </a:lnTo>
                <a:lnTo>
                  <a:pt x="16650" y="1432"/>
                </a:lnTo>
                <a:lnTo>
                  <a:pt x="16663" y="1435"/>
                </a:lnTo>
                <a:lnTo>
                  <a:pt x="16674" y="1438"/>
                </a:lnTo>
                <a:lnTo>
                  <a:pt x="16685" y="1443"/>
                </a:lnTo>
                <a:lnTo>
                  <a:pt x="16696" y="1449"/>
                </a:lnTo>
                <a:lnTo>
                  <a:pt x="16706" y="1453"/>
                </a:lnTo>
                <a:lnTo>
                  <a:pt x="16715" y="1460"/>
                </a:lnTo>
                <a:lnTo>
                  <a:pt x="16724" y="1467"/>
                </a:lnTo>
                <a:lnTo>
                  <a:pt x="16732" y="1473"/>
                </a:lnTo>
                <a:lnTo>
                  <a:pt x="16738" y="1481"/>
                </a:lnTo>
                <a:lnTo>
                  <a:pt x="16746" y="1490"/>
                </a:lnTo>
                <a:lnTo>
                  <a:pt x="16753" y="1499"/>
                </a:lnTo>
                <a:lnTo>
                  <a:pt x="16759" y="1509"/>
                </a:lnTo>
                <a:lnTo>
                  <a:pt x="16765" y="1520"/>
                </a:lnTo>
                <a:lnTo>
                  <a:pt x="16771" y="1531"/>
                </a:lnTo>
                <a:lnTo>
                  <a:pt x="16781" y="1555"/>
                </a:lnTo>
                <a:lnTo>
                  <a:pt x="16791" y="1582"/>
                </a:lnTo>
                <a:lnTo>
                  <a:pt x="16812" y="1646"/>
                </a:lnTo>
                <a:lnTo>
                  <a:pt x="16833" y="1722"/>
                </a:lnTo>
                <a:lnTo>
                  <a:pt x="16858" y="1750"/>
                </a:lnTo>
                <a:lnTo>
                  <a:pt x="16884" y="1780"/>
                </a:lnTo>
                <a:lnTo>
                  <a:pt x="16909" y="1811"/>
                </a:lnTo>
                <a:lnTo>
                  <a:pt x="16935" y="1842"/>
                </a:lnTo>
                <a:lnTo>
                  <a:pt x="16944" y="1842"/>
                </a:lnTo>
                <a:lnTo>
                  <a:pt x="16952" y="1842"/>
                </a:lnTo>
                <a:lnTo>
                  <a:pt x="16961" y="1843"/>
                </a:lnTo>
                <a:lnTo>
                  <a:pt x="16969" y="1846"/>
                </a:lnTo>
                <a:lnTo>
                  <a:pt x="17001" y="1835"/>
                </a:lnTo>
                <a:lnTo>
                  <a:pt x="17042" y="1824"/>
                </a:lnTo>
                <a:lnTo>
                  <a:pt x="17088" y="1812"/>
                </a:lnTo>
                <a:lnTo>
                  <a:pt x="17137" y="1798"/>
                </a:lnTo>
                <a:lnTo>
                  <a:pt x="17161" y="1790"/>
                </a:lnTo>
                <a:lnTo>
                  <a:pt x="17185" y="1782"/>
                </a:lnTo>
                <a:lnTo>
                  <a:pt x="17209" y="1775"/>
                </a:lnTo>
                <a:lnTo>
                  <a:pt x="17230" y="1766"/>
                </a:lnTo>
                <a:lnTo>
                  <a:pt x="17251" y="1756"/>
                </a:lnTo>
                <a:lnTo>
                  <a:pt x="17269" y="1746"/>
                </a:lnTo>
                <a:lnTo>
                  <a:pt x="17284" y="1736"/>
                </a:lnTo>
                <a:lnTo>
                  <a:pt x="17297" y="1725"/>
                </a:lnTo>
                <a:lnTo>
                  <a:pt x="17322" y="1685"/>
                </a:lnTo>
                <a:lnTo>
                  <a:pt x="17345" y="1650"/>
                </a:lnTo>
                <a:lnTo>
                  <a:pt x="17368" y="1619"/>
                </a:lnTo>
                <a:lnTo>
                  <a:pt x="17392" y="1590"/>
                </a:lnTo>
                <a:lnTo>
                  <a:pt x="17404" y="1575"/>
                </a:lnTo>
                <a:lnTo>
                  <a:pt x="17417" y="1561"/>
                </a:lnTo>
                <a:lnTo>
                  <a:pt x="17431" y="1549"/>
                </a:lnTo>
                <a:lnTo>
                  <a:pt x="17445" y="1535"/>
                </a:lnTo>
                <a:lnTo>
                  <a:pt x="17460" y="1523"/>
                </a:lnTo>
                <a:lnTo>
                  <a:pt x="17476" y="1512"/>
                </a:lnTo>
                <a:lnTo>
                  <a:pt x="17494" y="1499"/>
                </a:lnTo>
                <a:lnTo>
                  <a:pt x="17512" y="1487"/>
                </a:lnTo>
                <a:lnTo>
                  <a:pt x="17523" y="1470"/>
                </a:lnTo>
                <a:lnTo>
                  <a:pt x="17537" y="1454"/>
                </a:lnTo>
                <a:lnTo>
                  <a:pt x="17551" y="1437"/>
                </a:lnTo>
                <a:lnTo>
                  <a:pt x="17565" y="1421"/>
                </a:lnTo>
                <a:lnTo>
                  <a:pt x="17596" y="1391"/>
                </a:lnTo>
                <a:lnTo>
                  <a:pt x="17628" y="1362"/>
                </a:lnTo>
                <a:lnTo>
                  <a:pt x="17661" y="1332"/>
                </a:lnTo>
                <a:lnTo>
                  <a:pt x="17694" y="1304"/>
                </a:lnTo>
                <a:lnTo>
                  <a:pt x="17725" y="1276"/>
                </a:lnTo>
                <a:lnTo>
                  <a:pt x="17754" y="1249"/>
                </a:lnTo>
                <a:lnTo>
                  <a:pt x="17758" y="1249"/>
                </a:lnTo>
                <a:lnTo>
                  <a:pt x="17763" y="1248"/>
                </a:lnTo>
                <a:lnTo>
                  <a:pt x="17767" y="1247"/>
                </a:lnTo>
                <a:lnTo>
                  <a:pt x="17771" y="1244"/>
                </a:lnTo>
                <a:lnTo>
                  <a:pt x="17780" y="1239"/>
                </a:lnTo>
                <a:lnTo>
                  <a:pt x="17787" y="1232"/>
                </a:lnTo>
                <a:lnTo>
                  <a:pt x="17801" y="1217"/>
                </a:lnTo>
                <a:lnTo>
                  <a:pt x="17810" y="1208"/>
                </a:lnTo>
                <a:lnTo>
                  <a:pt x="17836" y="1208"/>
                </a:lnTo>
                <a:lnTo>
                  <a:pt x="17866" y="1212"/>
                </a:lnTo>
                <a:lnTo>
                  <a:pt x="17884" y="1214"/>
                </a:lnTo>
                <a:lnTo>
                  <a:pt x="17904" y="1219"/>
                </a:lnTo>
                <a:lnTo>
                  <a:pt x="17924" y="1225"/>
                </a:lnTo>
                <a:lnTo>
                  <a:pt x="17946" y="1234"/>
                </a:lnTo>
                <a:lnTo>
                  <a:pt x="17948" y="1240"/>
                </a:lnTo>
                <a:lnTo>
                  <a:pt x="17950" y="1247"/>
                </a:lnTo>
                <a:lnTo>
                  <a:pt x="17950" y="1253"/>
                </a:lnTo>
                <a:lnTo>
                  <a:pt x="17951" y="1262"/>
                </a:lnTo>
                <a:lnTo>
                  <a:pt x="17951" y="1280"/>
                </a:lnTo>
                <a:lnTo>
                  <a:pt x="17949" y="1301"/>
                </a:lnTo>
                <a:lnTo>
                  <a:pt x="17946" y="1323"/>
                </a:lnTo>
                <a:lnTo>
                  <a:pt x="17943" y="1345"/>
                </a:lnTo>
                <a:lnTo>
                  <a:pt x="17939" y="1366"/>
                </a:lnTo>
                <a:lnTo>
                  <a:pt x="17935" y="1385"/>
                </a:lnTo>
                <a:lnTo>
                  <a:pt x="17935" y="1414"/>
                </a:lnTo>
                <a:lnTo>
                  <a:pt x="17935" y="1442"/>
                </a:lnTo>
                <a:lnTo>
                  <a:pt x="17936" y="1472"/>
                </a:lnTo>
                <a:lnTo>
                  <a:pt x="17939" y="1503"/>
                </a:lnTo>
                <a:lnTo>
                  <a:pt x="17967" y="1530"/>
                </a:lnTo>
                <a:lnTo>
                  <a:pt x="17998" y="1564"/>
                </a:lnTo>
                <a:lnTo>
                  <a:pt x="18006" y="1573"/>
                </a:lnTo>
                <a:lnTo>
                  <a:pt x="18014" y="1583"/>
                </a:lnTo>
                <a:lnTo>
                  <a:pt x="18021" y="1594"/>
                </a:lnTo>
                <a:lnTo>
                  <a:pt x="18028" y="1605"/>
                </a:lnTo>
                <a:lnTo>
                  <a:pt x="18033" y="1618"/>
                </a:lnTo>
                <a:lnTo>
                  <a:pt x="18039" y="1631"/>
                </a:lnTo>
                <a:lnTo>
                  <a:pt x="18043" y="1646"/>
                </a:lnTo>
                <a:lnTo>
                  <a:pt x="18048" y="1661"/>
                </a:lnTo>
                <a:lnTo>
                  <a:pt x="18047" y="1683"/>
                </a:lnTo>
                <a:lnTo>
                  <a:pt x="18045" y="1707"/>
                </a:lnTo>
                <a:lnTo>
                  <a:pt x="18043" y="1731"/>
                </a:lnTo>
                <a:lnTo>
                  <a:pt x="18042" y="1753"/>
                </a:lnTo>
                <a:lnTo>
                  <a:pt x="18041" y="1778"/>
                </a:lnTo>
                <a:lnTo>
                  <a:pt x="18039" y="1802"/>
                </a:lnTo>
                <a:lnTo>
                  <a:pt x="18038" y="1825"/>
                </a:lnTo>
                <a:lnTo>
                  <a:pt x="18037" y="1849"/>
                </a:lnTo>
                <a:lnTo>
                  <a:pt x="18025" y="1873"/>
                </a:lnTo>
                <a:lnTo>
                  <a:pt x="18016" y="1895"/>
                </a:lnTo>
                <a:lnTo>
                  <a:pt x="18007" y="1919"/>
                </a:lnTo>
                <a:lnTo>
                  <a:pt x="17999" y="1944"/>
                </a:lnTo>
                <a:lnTo>
                  <a:pt x="17993" y="1952"/>
                </a:lnTo>
                <a:lnTo>
                  <a:pt x="17987" y="1960"/>
                </a:lnTo>
                <a:lnTo>
                  <a:pt x="17981" y="1967"/>
                </a:lnTo>
                <a:lnTo>
                  <a:pt x="17978" y="1976"/>
                </a:lnTo>
                <a:lnTo>
                  <a:pt x="17975" y="1985"/>
                </a:lnTo>
                <a:lnTo>
                  <a:pt x="17972" y="1996"/>
                </a:lnTo>
                <a:lnTo>
                  <a:pt x="17971" y="2006"/>
                </a:lnTo>
                <a:lnTo>
                  <a:pt x="17970" y="2016"/>
                </a:lnTo>
                <a:lnTo>
                  <a:pt x="17970" y="2027"/>
                </a:lnTo>
                <a:lnTo>
                  <a:pt x="17970" y="2040"/>
                </a:lnTo>
                <a:lnTo>
                  <a:pt x="17971" y="2051"/>
                </a:lnTo>
                <a:lnTo>
                  <a:pt x="17972" y="2063"/>
                </a:lnTo>
                <a:lnTo>
                  <a:pt x="17978" y="2089"/>
                </a:lnTo>
                <a:lnTo>
                  <a:pt x="17984" y="2117"/>
                </a:lnTo>
                <a:lnTo>
                  <a:pt x="17983" y="2151"/>
                </a:lnTo>
                <a:lnTo>
                  <a:pt x="17981" y="2185"/>
                </a:lnTo>
                <a:lnTo>
                  <a:pt x="17981" y="2219"/>
                </a:lnTo>
                <a:lnTo>
                  <a:pt x="17980" y="2254"/>
                </a:lnTo>
                <a:lnTo>
                  <a:pt x="17980" y="2288"/>
                </a:lnTo>
                <a:lnTo>
                  <a:pt x="17980" y="2323"/>
                </a:lnTo>
                <a:lnTo>
                  <a:pt x="17980" y="2358"/>
                </a:lnTo>
                <a:lnTo>
                  <a:pt x="17980" y="2393"/>
                </a:lnTo>
                <a:lnTo>
                  <a:pt x="17976" y="2414"/>
                </a:lnTo>
                <a:lnTo>
                  <a:pt x="17971" y="2436"/>
                </a:lnTo>
                <a:lnTo>
                  <a:pt x="17967" y="2458"/>
                </a:lnTo>
                <a:lnTo>
                  <a:pt x="17963" y="2481"/>
                </a:lnTo>
                <a:lnTo>
                  <a:pt x="17959" y="2502"/>
                </a:lnTo>
                <a:lnTo>
                  <a:pt x="17954" y="2525"/>
                </a:lnTo>
                <a:lnTo>
                  <a:pt x="17950" y="2547"/>
                </a:lnTo>
                <a:lnTo>
                  <a:pt x="17946" y="2570"/>
                </a:lnTo>
                <a:lnTo>
                  <a:pt x="17946" y="2599"/>
                </a:lnTo>
                <a:lnTo>
                  <a:pt x="17949" y="2630"/>
                </a:lnTo>
                <a:lnTo>
                  <a:pt x="17951" y="2660"/>
                </a:lnTo>
                <a:lnTo>
                  <a:pt x="17953" y="2691"/>
                </a:lnTo>
                <a:lnTo>
                  <a:pt x="17940" y="2705"/>
                </a:lnTo>
                <a:lnTo>
                  <a:pt x="17927" y="2720"/>
                </a:lnTo>
                <a:lnTo>
                  <a:pt x="17916" y="2736"/>
                </a:lnTo>
                <a:lnTo>
                  <a:pt x="17905" y="2751"/>
                </a:lnTo>
                <a:lnTo>
                  <a:pt x="17890" y="2759"/>
                </a:lnTo>
                <a:lnTo>
                  <a:pt x="17874" y="2766"/>
                </a:lnTo>
                <a:lnTo>
                  <a:pt x="17858" y="2772"/>
                </a:lnTo>
                <a:lnTo>
                  <a:pt x="17842" y="2775"/>
                </a:lnTo>
                <a:lnTo>
                  <a:pt x="17825" y="2777"/>
                </a:lnTo>
                <a:lnTo>
                  <a:pt x="17807" y="2780"/>
                </a:lnTo>
                <a:lnTo>
                  <a:pt x="17790" y="2780"/>
                </a:lnTo>
                <a:lnTo>
                  <a:pt x="17773" y="2779"/>
                </a:lnTo>
                <a:lnTo>
                  <a:pt x="17756" y="2777"/>
                </a:lnTo>
                <a:lnTo>
                  <a:pt x="17740" y="2775"/>
                </a:lnTo>
                <a:lnTo>
                  <a:pt x="17725" y="2773"/>
                </a:lnTo>
                <a:lnTo>
                  <a:pt x="17711" y="2770"/>
                </a:lnTo>
                <a:lnTo>
                  <a:pt x="17686" y="2763"/>
                </a:lnTo>
                <a:lnTo>
                  <a:pt x="17667" y="2755"/>
                </a:lnTo>
                <a:lnTo>
                  <a:pt x="17646" y="2753"/>
                </a:lnTo>
                <a:lnTo>
                  <a:pt x="17627" y="2751"/>
                </a:lnTo>
                <a:lnTo>
                  <a:pt x="17607" y="2751"/>
                </a:lnTo>
                <a:lnTo>
                  <a:pt x="17588" y="2751"/>
                </a:lnTo>
                <a:lnTo>
                  <a:pt x="17579" y="2766"/>
                </a:lnTo>
                <a:lnTo>
                  <a:pt x="17571" y="2781"/>
                </a:lnTo>
                <a:lnTo>
                  <a:pt x="17564" y="2795"/>
                </a:lnTo>
                <a:lnTo>
                  <a:pt x="17557" y="2812"/>
                </a:lnTo>
                <a:lnTo>
                  <a:pt x="17539" y="2829"/>
                </a:lnTo>
                <a:lnTo>
                  <a:pt x="17520" y="2844"/>
                </a:lnTo>
                <a:lnTo>
                  <a:pt x="17502" y="2856"/>
                </a:lnTo>
                <a:lnTo>
                  <a:pt x="17485" y="2868"/>
                </a:lnTo>
                <a:lnTo>
                  <a:pt x="17469" y="2879"/>
                </a:lnTo>
                <a:lnTo>
                  <a:pt x="17455" y="2888"/>
                </a:lnTo>
                <a:lnTo>
                  <a:pt x="17442" y="2898"/>
                </a:lnTo>
                <a:lnTo>
                  <a:pt x="17433" y="2909"/>
                </a:lnTo>
                <a:lnTo>
                  <a:pt x="17429" y="2915"/>
                </a:lnTo>
                <a:lnTo>
                  <a:pt x="17426" y="2921"/>
                </a:lnTo>
                <a:lnTo>
                  <a:pt x="17424" y="2926"/>
                </a:lnTo>
                <a:lnTo>
                  <a:pt x="17423" y="2933"/>
                </a:lnTo>
                <a:lnTo>
                  <a:pt x="17423" y="2941"/>
                </a:lnTo>
                <a:lnTo>
                  <a:pt x="17424" y="2949"/>
                </a:lnTo>
                <a:lnTo>
                  <a:pt x="17425" y="2957"/>
                </a:lnTo>
                <a:lnTo>
                  <a:pt x="17429" y="2966"/>
                </a:lnTo>
                <a:lnTo>
                  <a:pt x="17433" y="2976"/>
                </a:lnTo>
                <a:lnTo>
                  <a:pt x="17439" y="2986"/>
                </a:lnTo>
                <a:lnTo>
                  <a:pt x="17446" y="2997"/>
                </a:lnTo>
                <a:lnTo>
                  <a:pt x="17454" y="3010"/>
                </a:lnTo>
                <a:lnTo>
                  <a:pt x="17474" y="3037"/>
                </a:lnTo>
                <a:lnTo>
                  <a:pt x="17501" y="3068"/>
                </a:lnTo>
                <a:lnTo>
                  <a:pt x="17503" y="3085"/>
                </a:lnTo>
                <a:lnTo>
                  <a:pt x="17507" y="3103"/>
                </a:lnTo>
                <a:lnTo>
                  <a:pt x="17511" y="3122"/>
                </a:lnTo>
                <a:lnTo>
                  <a:pt x="17517" y="3141"/>
                </a:lnTo>
                <a:lnTo>
                  <a:pt x="17529" y="3180"/>
                </a:lnTo>
                <a:lnTo>
                  <a:pt x="17545" y="3223"/>
                </a:lnTo>
                <a:lnTo>
                  <a:pt x="17562" y="3266"/>
                </a:lnTo>
                <a:lnTo>
                  <a:pt x="17582" y="3310"/>
                </a:lnTo>
                <a:lnTo>
                  <a:pt x="17604" y="3354"/>
                </a:lnTo>
                <a:lnTo>
                  <a:pt x="17625" y="3397"/>
                </a:lnTo>
                <a:lnTo>
                  <a:pt x="17628" y="3417"/>
                </a:lnTo>
                <a:lnTo>
                  <a:pt x="17631" y="3439"/>
                </a:lnTo>
                <a:lnTo>
                  <a:pt x="17634" y="3461"/>
                </a:lnTo>
                <a:lnTo>
                  <a:pt x="17639" y="3486"/>
                </a:lnTo>
                <a:lnTo>
                  <a:pt x="17645" y="3511"/>
                </a:lnTo>
                <a:lnTo>
                  <a:pt x="17653" y="3538"/>
                </a:lnTo>
                <a:lnTo>
                  <a:pt x="17664" y="3567"/>
                </a:lnTo>
                <a:lnTo>
                  <a:pt x="17678" y="3596"/>
                </a:lnTo>
                <a:lnTo>
                  <a:pt x="17679" y="3616"/>
                </a:lnTo>
                <a:lnTo>
                  <a:pt x="17680" y="3642"/>
                </a:lnTo>
                <a:lnTo>
                  <a:pt x="17683" y="3672"/>
                </a:lnTo>
                <a:lnTo>
                  <a:pt x="17683" y="3705"/>
                </a:lnTo>
                <a:lnTo>
                  <a:pt x="17681" y="3721"/>
                </a:lnTo>
                <a:lnTo>
                  <a:pt x="17680" y="3737"/>
                </a:lnTo>
                <a:lnTo>
                  <a:pt x="17677" y="3753"/>
                </a:lnTo>
                <a:lnTo>
                  <a:pt x="17674" y="3768"/>
                </a:lnTo>
                <a:lnTo>
                  <a:pt x="17668" y="3781"/>
                </a:lnTo>
                <a:lnTo>
                  <a:pt x="17662" y="3794"/>
                </a:lnTo>
                <a:lnTo>
                  <a:pt x="17658" y="3798"/>
                </a:lnTo>
                <a:lnTo>
                  <a:pt x="17654" y="3804"/>
                </a:lnTo>
                <a:lnTo>
                  <a:pt x="17649" y="3809"/>
                </a:lnTo>
                <a:lnTo>
                  <a:pt x="17644" y="3812"/>
                </a:lnTo>
                <a:lnTo>
                  <a:pt x="17634" y="3834"/>
                </a:lnTo>
                <a:lnTo>
                  <a:pt x="17624" y="3857"/>
                </a:lnTo>
                <a:lnTo>
                  <a:pt x="17615" y="3880"/>
                </a:lnTo>
                <a:lnTo>
                  <a:pt x="17607" y="3902"/>
                </a:lnTo>
                <a:lnTo>
                  <a:pt x="17601" y="3935"/>
                </a:lnTo>
                <a:lnTo>
                  <a:pt x="17596" y="3968"/>
                </a:lnTo>
                <a:lnTo>
                  <a:pt x="17589" y="4000"/>
                </a:lnTo>
                <a:lnTo>
                  <a:pt x="17583" y="4035"/>
                </a:lnTo>
                <a:lnTo>
                  <a:pt x="17575" y="4039"/>
                </a:lnTo>
                <a:lnTo>
                  <a:pt x="17566" y="4043"/>
                </a:lnTo>
                <a:lnTo>
                  <a:pt x="17558" y="4048"/>
                </a:lnTo>
                <a:lnTo>
                  <a:pt x="17549" y="4053"/>
                </a:lnTo>
                <a:lnTo>
                  <a:pt x="17533" y="4053"/>
                </a:lnTo>
                <a:lnTo>
                  <a:pt x="17518" y="4052"/>
                </a:lnTo>
                <a:lnTo>
                  <a:pt x="17507" y="4050"/>
                </a:lnTo>
                <a:lnTo>
                  <a:pt x="17496" y="4047"/>
                </a:lnTo>
                <a:lnTo>
                  <a:pt x="17489" y="4041"/>
                </a:lnTo>
                <a:lnTo>
                  <a:pt x="17481" y="4034"/>
                </a:lnTo>
                <a:lnTo>
                  <a:pt x="17473" y="4026"/>
                </a:lnTo>
                <a:lnTo>
                  <a:pt x="17463" y="4016"/>
                </a:lnTo>
                <a:lnTo>
                  <a:pt x="17455" y="4019"/>
                </a:lnTo>
                <a:lnTo>
                  <a:pt x="17447" y="4023"/>
                </a:lnTo>
                <a:lnTo>
                  <a:pt x="17439" y="4025"/>
                </a:lnTo>
                <a:lnTo>
                  <a:pt x="17431" y="4026"/>
                </a:lnTo>
                <a:lnTo>
                  <a:pt x="17416" y="4027"/>
                </a:lnTo>
                <a:lnTo>
                  <a:pt x="17404" y="4027"/>
                </a:lnTo>
                <a:lnTo>
                  <a:pt x="17392" y="4025"/>
                </a:lnTo>
                <a:lnTo>
                  <a:pt x="17380" y="4022"/>
                </a:lnTo>
                <a:lnTo>
                  <a:pt x="17370" y="4019"/>
                </a:lnTo>
                <a:lnTo>
                  <a:pt x="17361" y="4016"/>
                </a:lnTo>
                <a:lnTo>
                  <a:pt x="17360" y="3995"/>
                </a:lnTo>
                <a:lnTo>
                  <a:pt x="17359" y="3973"/>
                </a:lnTo>
                <a:lnTo>
                  <a:pt x="17357" y="3952"/>
                </a:lnTo>
                <a:lnTo>
                  <a:pt x="17355" y="3931"/>
                </a:lnTo>
                <a:lnTo>
                  <a:pt x="17355" y="3910"/>
                </a:lnTo>
                <a:lnTo>
                  <a:pt x="17354" y="3889"/>
                </a:lnTo>
                <a:lnTo>
                  <a:pt x="17354" y="3867"/>
                </a:lnTo>
                <a:lnTo>
                  <a:pt x="17353" y="3846"/>
                </a:lnTo>
                <a:lnTo>
                  <a:pt x="17348" y="3836"/>
                </a:lnTo>
                <a:lnTo>
                  <a:pt x="17342" y="3828"/>
                </a:lnTo>
                <a:lnTo>
                  <a:pt x="17337" y="3821"/>
                </a:lnTo>
                <a:lnTo>
                  <a:pt x="17332" y="3815"/>
                </a:lnTo>
                <a:lnTo>
                  <a:pt x="17326" y="3812"/>
                </a:lnTo>
                <a:lnTo>
                  <a:pt x="17320" y="3810"/>
                </a:lnTo>
                <a:lnTo>
                  <a:pt x="17316" y="3810"/>
                </a:lnTo>
                <a:lnTo>
                  <a:pt x="17311" y="3811"/>
                </a:lnTo>
                <a:lnTo>
                  <a:pt x="17306" y="3812"/>
                </a:lnTo>
                <a:lnTo>
                  <a:pt x="17301" y="3815"/>
                </a:lnTo>
                <a:lnTo>
                  <a:pt x="17297" y="3820"/>
                </a:lnTo>
                <a:lnTo>
                  <a:pt x="17292" y="3824"/>
                </a:lnTo>
                <a:lnTo>
                  <a:pt x="17283" y="3838"/>
                </a:lnTo>
                <a:lnTo>
                  <a:pt x="17275" y="3853"/>
                </a:lnTo>
                <a:lnTo>
                  <a:pt x="17267" y="3869"/>
                </a:lnTo>
                <a:lnTo>
                  <a:pt x="17261" y="3888"/>
                </a:lnTo>
                <a:lnTo>
                  <a:pt x="17255" y="3907"/>
                </a:lnTo>
                <a:lnTo>
                  <a:pt x="17249" y="3925"/>
                </a:lnTo>
                <a:lnTo>
                  <a:pt x="17241" y="3956"/>
                </a:lnTo>
                <a:lnTo>
                  <a:pt x="17237" y="3978"/>
                </a:lnTo>
                <a:lnTo>
                  <a:pt x="17217" y="4009"/>
                </a:lnTo>
                <a:lnTo>
                  <a:pt x="17197" y="4042"/>
                </a:lnTo>
                <a:lnTo>
                  <a:pt x="17181" y="4076"/>
                </a:lnTo>
                <a:lnTo>
                  <a:pt x="17163" y="4109"/>
                </a:lnTo>
                <a:lnTo>
                  <a:pt x="17144" y="4141"/>
                </a:lnTo>
                <a:lnTo>
                  <a:pt x="17125" y="4173"/>
                </a:lnTo>
                <a:lnTo>
                  <a:pt x="17114" y="4189"/>
                </a:lnTo>
                <a:lnTo>
                  <a:pt x="17103" y="4203"/>
                </a:lnTo>
                <a:lnTo>
                  <a:pt x="17091" y="4217"/>
                </a:lnTo>
                <a:lnTo>
                  <a:pt x="17078" y="4230"/>
                </a:lnTo>
                <a:lnTo>
                  <a:pt x="17068" y="4236"/>
                </a:lnTo>
                <a:lnTo>
                  <a:pt x="17056" y="4241"/>
                </a:lnTo>
                <a:lnTo>
                  <a:pt x="17045" y="4245"/>
                </a:lnTo>
                <a:lnTo>
                  <a:pt x="17034" y="4250"/>
                </a:lnTo>
                <a:lnTo>
                  <a:pt x="17011" y="4255"/>
                </a:lnTo>
                <a:lnTo>
                  <a:pt x="16988" y="4260"/>
                </a:lnTo>
                <a:lnTo>
                  <a:pt x="16965" y="4263"/>
                </a:lnTo>
                <a:lnTo>
                  <a:pt x="16943" y="4265"/>
                </a:lnTo>
                <a:lnTo>
                  <a:pt x="16921" y="4268"/>
                </a:lnTo>
                <a:lnTo>
                  <a:pt x="16901" y="4269"/>
                </a:lnTo>
                <a:lnTo>
                  <a:pt x="16895" y="4282"/>
                </a:lnTo>
                <a:lnTo>
                  <a:pt x="16891" y="4297"/>
                </a:lnTo>
                <a:lnTo>
                  <a:pt x="16888" y="4305"/>
                </a:lnTo>
                <a:lnTo>
                  <a:pt x="16887" y="4316"/>
                </a:lnTo>
                <a:lnTo>
                  <a:pt x="16886" y="4329"/>
                </a:lnTo>
                <a:lnTo>
                  <a:pt x="16886" y="4344"/>
                </a:lnTo>
                <a:lnTo>
                  <a:pt x="16888" y="4350"/>
                </a:lnTo>
                <a:lnTo>
                  <a:pt x="16892" y="4356"/>
                </a:lnTo>
                <a:lnTo>
                  <a:pt x="16895" y="4361"/>
                </a:lnTo>
                <a:lnTo>
                  <a:pt x="16901" y="4367"/>
                </a:lnTo>
                <a:lnTo>
                  <a:pt x="16917" y="4374"/>
                </a:lnTo>
                <a:lnTo>
                  <a:pt x="16931" y="4383"/>
                </a:lnTo>
                <a:lnTo>
                  <a:pt x="16939" y="4387"/>
                </a:lnTo>
                <a:lnTo>
                  <a:pt x="16946" y="4393"/>
                </a:lnTo>
                <a:lnTo>
                  <a:pt x="16953" y="4400"/>
                </a:lnTo>
                <a:lnTo>
                  <a:pt x="16958" y="4406"/>
                </a:lnTo>
                <a:lnTo>
                  <a:pt x="16964" y="4414"/>
                </a:lnTo>
                <a:lnTo>
                  <a:pt x="16969" y="4423"/>
                </a:lnTo>
                <a:lnTo>
                  <a:pt x="16972" y="4434"/>
                </a:lnTo>
                <a:lnTo>
                  <a:pt x="16975" y="4445"/>
                </a:lnTo>
                <a:lnTo>
                  <a:pt x="16976" y="4457"/>
                </a:lnTo>
                <a:lnTo>
                  <a:pt x="16978" y="4471"/>
                </a:lnTo>
                <a:lnTo>
                  <a:pt x="16978" y="4485"/>
                </a:lnTo>
                <a:lnTo>
                  <a:pt x="16976" y="4502"/>
                </a:lnTo>
                <a:lnTo>
                  <a:pt x="16965" y="4517"/>
                </a:lnTo>
                <a:lnTo>
                  <a:pt x="16953" y="4531"/>
                </a:lnTo>
                <a:lnTo>
                  <a:pt x="16940" y="4543"/>
                </a:lnTo>
                <a:lnTo>
                  <a:pt x="16928" y="4554"/>
                </a:lnTo>
                <a:lnTo>
                  <a:pt x="16914" y="4564"/>
                </a:lnTo>
                <a:lnTo>
                  <a:pt x="16901" y="4573"/>
                </a:lnTo>
                <a:lnTo>
                  <a:pt x="16886" y="4580"/>
                </a:lnTo>
                <a:lnTo>
                  <a:pt x="16870" y="4586"/>
                </a:lnTo>
                <a:lnTo>
                  <a:pt x="16846" y="4585"/>
                </a:lnTo>
                <a:lnTo>
                  <a:pt x="16821" y="4584"/>
                </a:lnTo>
                <a:lnTo>
                  <a:pt x="16796" y="4582"/>
                </a:lnTo>
                <a:lnTo>
                  <a:pt x="16771" y="4582"/>
                </a:lnTo>
                <a:lnTo>
                  <a:pt x="16746" y="4582"/>
                </a:lnTo>
                <a:lnTo>
                  <a:pt x="16723" y="4582"/>
                </a:lnTo>
                <a:lnTo>
                  <a:pt x="16698" y="4582"/>
                </a:lnTo>
                <a:lnTo>
                  <a:pt x="16674" y="4582"/>
                </a:lnTo>
                <a:lnTo>
                  <a:pt x="16652" y="4571"/>
                </a:lnTo>
                <a:lnTo>
                  <a:pt x="16628" y="4559"/>
                </a:lnTo>
                <a:lnTo>
                  <a:pt x="16605" y="4545"/>
                </a:lnTo>
                <a:lnTo>
                  <a:pt x="16583" y="4534"/>
                </a:lnTo>
                <a:lnTo>
                  <a:pt x="16571" y="4528"/>
                </a:lnTo>
                <a:lnTo>
                  <a:pt x="16560" y="4524"/>
                </a:lnTo>
                <a:lnTo>
                  <a:pt x="16550" y="4522"/>
                </a:lnTo>
                <a:lnTo>
                  <a:pt x="16540" y="4520"/>
                </a:lnTo>
                <a:lnTo>
                  <a:pt x="16531" y="4520"/>
                </a:lnTo>
                <a:lnTo>
                  <a:pt x="16521" y="4523"/>
                </a:lnTo>
                <a:lnTo>
                  <a:pt x="16517" y="4524"/>
                </a:lnTo>
                <a:lnTo>
                  <a:pt x="16513" y="4526"/>
                </a:lnTo>
                <a:lnTo>
                  <a:pt x="16508" y="4529"/>
                </a:lnTo>
                <a:lnTo>
                  <a:pt x="16505" y="4533"/>
                </a:lnTo>
                <a:lnTo>
                  <a:pt x="16496" y="4545"/>
                </a:lnTo>
                <a:lnTo>
                  <a:pt x="16487" y="4559"/>
                </a:lnTo>
                <a:lnTo>
                  <a:pt x="16479" y="4573"/>
                </a:lnTo>
                <a:lnTo>
                  <a:pt x="16471" y="4588"/>
                </a:lnTo>
                <a:lnTo>
                  <a:pt x="16458" y="4620"/>
                </a:lnTo>
                <a:lnTo>
                  <a:pt x="16444" y="4653"/>
                </a:lnTo>
                <a:lnTo>
                  <a:pt x="16432" y="4688"/>
                </a:lnTo>
                <a:lnTo>
                  <a:pt x="16419" y="4723"/>
                </a:lnTo>
                <a:lnTo>
                  <a:pt x="16408" y="4758"/>
                </a:lnTo>
                <a:lnTo>
                  <a:pt x="16395" y="4793"/>
                </a:lnTo>
                <a:lnTo>
                  <a:pt x="16376" y="4819"/>
                </a:lnTo>
                <a:lnTo>
                  <a:pt x="16358" y="4846"/>
                </a:lnTo>
                <a:lnTo>
                  <a:pt x="16340" y="4875"/>
                </a:lnTo>
                <a:lnTo>
                  <a:pt x="16323" y="4903"/>
                </a:lnTo>
                <a:lnTo>
                  <a:pt x="16303" y="4923"/>
                </a:lnTo>
                <a:lnTo>
                  <a:pt x="16284" y="4942"/>
                </a:lnTo>
                <a:lnTo>
                  <a:pt x="16264" y="4963"/>
                </a:lnTo>
                <a:lnTo>
                  <a:pt x="16244" y="4982"/>
                </a:lnTo>
                <a:lnTo>
                  <a:pt x="16222" y="4995"/>
                </a:lnTo>
                <a:lnTo>
                  <a:pt x="16197" y="5010"/>
                </a:lnTo>
                <a:lnTo>
                  <a:pt x="16171" y="5025"/>
                </a:lnTo>
                <a:lnTo>
                  <a:pt x="16146" y="5040"/>
                </a:lnTo>
                <a:lnTo>
                  <a:pt x="16123" y="5057"/>
                </a:lnTo>
                <a:lnTo>
                  <a:pt x="16102" y="5074"/>
                </a:lnTo>
                <a:lnTo>
                  <a:pt x="16093" y="5083"/>
                </a:lnTo>
                <a:lnTo>
                  <a:pt x="16085" y="5092"/>
                </a:lnTo>
                <a:lnTo>
                  <a:pt x="16080" y="5101"/>
                </a:lnTo>
                <a:lnTo>
                  <a:pt x="16074" y="5110"/>
                </a:lnTo>
                <a:lnTo>
                  <a:pt x="16064" y="5117"/>
                </a:lnTo>
                <a:lnTo>
                  <a:pt x="16054" y="5125"/>
                </a:lnTo>
                <a:lnTo>
                  <a:pt x="16044" y="5134"/>
                </a:lnTo>
                <a:lnTo>
                  <a:pt x="16033" y="5144"/>
                </a:lnTo>
                <a:lnTo>
                  <a:pt x="16012" y="5165"/>
                </a:lnTo>
                <a:lnTo>
                  <a:pt x="15991" y="5188"/>
                </a:lnTo>
                <a:lnTo>
                  <a:pt x="15949" y="5234"/>
                </a:lnTo>
                <a:lnTo>
                  <a:pt x="15912" y="5276"/>
                </a:lnTo>
                <a:lnTo>
                  <a:pt x="15909" y="5310"/>
                </a:lnTo>
                <a:lnTo>
                  <a:pt x="15907" y="5344"/>
                </a:lnTo>
                <a:lnTo>
                  <a:pt x="15905" y="5379"/>
                </a:lnTo>
                <a:lnTo>
                  <a:pt x="15905" y="5413"/>
                </a:lnTo>
                <a:lnTo>
                  <a:pt x="15868" y="5430"/>
                </a:lnTo>
                <a:lnTo>
                  <a:pt x="15830" y="5447"/>
                </a:lnTo>
                <a:lnTo>
                  <a:pt x="15794" y="5463"/>
                </a:lnTo>
                <a:lnTo>
                  <a:pt x="15757" y="5480"/>
                </a:lnTo>
                <a:lnTo>
                  <a:pt x="15721" y="5488"/>
                </a:lnTo>
                <a:lnTo>
                  <a:pt x="15688" y="5496"/>
                </a:lnTo>
                <a:lnTo>
                  <a:pt x="15657" y="5505"/>
                </a:lnTo>
                <a:lnTo>
                  <a:pt x="15628" y="5515"/>
                </a:lnTo>
                <a:lnTo>
                  <a:pt x="15601" y="5526"/>
                </a:lnTo>
                <a:lnTo>
                  <a:pt x="15577" y="5537"/>
                </a:lnTo>
                <a:lnTo>
                  <a:pt x="15553" y="5549"/>
                </a:lnTo>
                <a:lnTo>
                  <a:pt x="15530" y="5563"/>
                </a:lnTo>
                <a:lnTo>
                  <a:pt x="15509" y="5577"/>
                </a:lnTo>
                <a:lnTo>
                  <a:pt x="15487" y="5593"/>
                </a:lnTo>
                <a:lnTo>
                  <a:pt x="15466" y="5610"/>
                </a:lnTo>
                <a:lnTo>
                  <a:pt x="15446" y="5629"/>
                </a:lnTo>
                <a:lnTo>
                  <a:pt x="15424" y="5650"/>
                </a:lnTo>
                <a:lnTo>
                  <a:pt x="15403" y="5672"/>
                </a:lnTo>
                <a:lnTo>
                  <a:pt x="15380" y="5696"/>
                </a:lnTo>
                <a:lnTo>
                  <a:pt x="15358" y="5722"/>
                </a:lnTo>
                <a:lnTo>
                  <a:pt x="15344" y="5742"/>
                </a:lnTo>
                <a:lnTo>
                  <a:pt x="15332" y="5764"/>
                </a:lnTo>
                <a:lnTo>
                  <a:pt x="15319" y="5786"/>
                </a:lnTo>
                <a:lnTo>
                  <a:pt x="15308" y="5809"/>
                </a:lnTo>
                <a:lnTo>
                  <a:pt x="15305" y="5831"/>
                </a:lnTo>
                <a:lnTo>
                  <a:pt x="15300" y="5855"/>
                </a:lnTo>
                <a:lnTo>
                  <a:pt x="15295" y="5878"/>
                </a:lnTo>
                <a:lnTo>
                  <a:pt x="15288" y="5901"/>
                </a:lnTo>
                <a:lnTo>
                  <a:pt x="15281" y="5925"/>
                </a:lnTo>
                <a:lnTo>
                  <a:pt x="15272" y="5947"/>
                </a:lnTo>
                <a:lnTo>
                  <a:pt x="15262" y="5971"/>
                </a:lnTo>
                <a:lnTo>
                  <a:pt x="15252" y="5994"/>
                </a:lnTo>
                <a:lnTo>
                  <a:pt x="15240" y="5999"/>
                </a:lnTo>
                <a:lnTo>
                  <a:pt x="15226" y="6006"/>
                </a:lnTo>
                <a:lnTo>
                  <a:pt x="15210" y="6011"/>
                </a:lnTo>
                <a:lnTo>
                  <a:pt x="15192" y="6016"/>
                </a:lnTo>
                <a:lnTo>
                  <a:pt x="15173" y="6020"/>
                </a:lnTo>
                <a:lnTo>
                  <a:pt x="15152" y="6024"/>
                </a:lnTo>
                <a:lnTo>
                  <a:pt x="15132" y="6028"/>
                </a:lnTo>
                <a:lnTo>
                  <a:pt x="15112" y="6030"/>
                </a:lnTo>
                <a:lnTo>
                  <a:pt x="15090" y="6031"/>
                </a:lnTo>
                <a:lnTo>
                  <a:pt x="15071" y="6032"/>
                </a:lnTo>
                <a:lnTo>
                  <a:pt x="15052" y="6032"/>
                </a:lnTo>
                <a:lnTo>
                  <a:pt x="15035" y="6032"/>
                </a:lnTo>
                <a:lnTo>
                  <a:pt x="15020" y="6030"/>
                </a:lnTo>
                <a:lnTo>
                  <a:pt x="15008" y="6028"/>
                </a:lnTo>
                <a:lnTo>
                  <a:pt x="15002" y="6026"/>
                </a:lnTo>
                <a:lnTo>
                  <a:pt x="14998" y="6024"/>
                </a:lnTo>
                <a:lnTo>
                  <a:pt x="14995" y="6022"/>
                </a:lnTo>
                <a:lnTo>
                  <a:pt x="14991" y="6020"/>
                </a:lnTo>
                <a:lnTo>
                  <a:pt x="14992" y="6000"/>
                </a:lnTo>
                <a:lnTo>
                  <a:pt x="14993" y="5982"/>
                </a:lnTo>
                <a:lnTo>
                  <a:pt x="14997" y="5967"/>
                </a:lnTo>
                <a:lnTo>
                  <a:pt x="15001" y="5952"/>
                </a:lnTo>
                <a:lnTo>
                  <a:pt x="15006" y="5940"/>
                </a:lnTo>
                <a:lnTo>
                  <a:pt x="15013" y="5928"/>
                </a:lnTo>
                <a:lnTo>
                  <a:pt x="15019" y="5918"/>
                </a:lnTo>
                <a:lnTo>
                  <a:pt x="15027" y="5908"/>
                </a:lnTo>
                <a:lnTo>
                  <a:pt x="15045" y="5889"/>
                </a:lnTo>
                <a:lnTo>
                  <a:pt x="15066" y="5871"/>
                </a:lnTo>
                <a:lnTo>
                  <a:pt x="15088" y="5849"/>
                </a:lnTo>
                <a:lnTo>
                  <a:pt x="15112" y="5823"/>
                </a:lnTo>
                <a:lnTo>
                  <a:pt x="15117" y="5810"/>
                </a:lnTo>
                <a:lnTo>
                  <a:pt x="15123" y="5796"/>
                </a:lnTo>
                <a:lnTo>
                  <a:pt x="15129" y="5783"/>
                </a:lnTo>
                <a:lnTo>
                  <a:pt x="15134" y="5771"/>
                </a:lnTo>
                <a:lnTo>
                  <a:pt x="15115" y="5760"/>
                </a:lnTo>
                <a:lnTo>
                  <a:pt x="15097" y="5750"/>
                </a:lnTo>
                <a:lnTo>
                  <a:pt x="15082" y="5739"/>
                </a:lnTo>
                <a:lnTo>
                  <a:pt x="15070" y="5727"/>
                </a:lnTo>
                <a:lnTo>
                  <a:pt x="15061" y="5716"/>
                </a:lnTo>
                <a:lnTo>
                  <a:pt x="15053" y="5704"/>
                </a:lnTo>
                <a:lnTo>
                  <a:pt x="15046" y="5692"/>
                </a:lnTo>
                <a:lnTo>
                  <a:pt x="15043" y="5680"/>
                </a:lnTo>
                <a:lnTo>
                  <a:pt x="15040" y="5668"/>
                </a:lnTo>
                <a:lnTo>
                  <a:pt x="15038" y="5654"/>
                </a:lnTo>
                <a:lnTo>
                  <a:pt x="15040" y="5641"/>
                </a:lnTo>
                <a:lnTo>
                  <a:pt x="15041" y="5626"/>
                </a:lnTo>
                <a:lnTo>
                  <a:pt x="15043" y="5611"/>
                </a:lnTo>
                <a:lnTo>
                  <a:pt x="15046" y="5595"/>
                </a:lnTo>
                <a:lnTo>
                  <a:pt x="15051" y="5580"/>
                </a:lnTo>
                <a:lnTo>
                  <a:pt x="15055" y="5563"/>
                </a:lnTo>
                <a:lnTo>
                  <a:pt x="15086" y="5521"/>
                </a:lnTo>
                <a:lnTo>
                  <a:pt x="15117" y="5480"/>
                </a:lnTo>
                <a:lnTo>
                  <a:pt x="15149" y="5441"/>
                </a:lnTo>
                <a:lnTo>
                  <a:pt x="15179" y="5401"/>
                </a:lnTo>
                <a:lnTo>
                  <a:pt x="15183" y="5364"/>
                </a:lnTo>
                <a:lnTo>
                  <a:pt x="15185" y="5328"/>
                </a:lnTo>
                <a:lnTo>
                  <a:pt x="15189" y="5292"/>
                </a:lnTo>
                <a:lnTo>
                  <a:pt x="15191" y="5257"/>
                </a:lnTo>
                <a:lnTo>
                  <a:pt x="15172" y="5232"/>
                </a:lnTo>
                <a:lnTo>
                  <a:pt x="15151" y="5210"/>
                </a:lnTo>
                <a:lnTo>
                  <a:pt x="15130" y="5188"/>
                </a:lnTo>
                <a:lnTo>
                  <a:pt x="15110" y="5168"/>
                </a:lnTo>
                <a:lnTo>
                  <a:pt x="15090" y="5152"/>
                </a:lnTo>
                <a:lnTo>
                  <a:pt x="15072" y="5139"/>
                </a:lnTo>
                <a:lnTo>
                  <a:pt x="15059" y="5128"/>
                </a:lnTo>
                <a:lnTo>
                  <a:pt x="15048" y="5122"/>
                </a:lnTo>
                <a:lnTo>
                  <a:pt x="15017" y="5127"/>
                </a:lnTo>
                <a:lnTo>
                  <a:pt x="14985" y="5133"/>
                </a:lnTo>
                <a:lnTo>
                  <a:pt x="14954" y="5139"/>
                </a:lnTo>
                <a:lnTo>
                  <a:pt x="14923" y="5144"/>
                </a:lnTo>
                <a:lnTo>
                  <a:pt x="14913" y="5151"/>
                </a:lnTo>
                <a:lnTo>
                  <a:pt x="14903" y="5159"/>
                </a:lnTo>
                <a:lnTo>
                  <a:pt x="14893" y="5168"/>
                </a:lnTo>
                <a:lnTo>
                  <a:pt x="14882" y="5178"/>
                </a:lnTo>
                <a:lnTo>
                  <a:pt x="14861" y="5200"/>
                </a:lnTo>
                <a:lnTo>
                  <a:pt x="14841" y="5223"/>
                </a:lnTo>
                <a:lnTo>
                  <a:pt x="14803" y="5268"/>
                </a:lnTo>
                <a:lnTo>
                  <a:pt x="14772" y="5307"/>
                </a:lnTo>
                <a:lnTo>
                  <a:pt x="14758" y="5329"/>
                </a:lnTo>
                <a:lnTo>
                  <a:pt x="14741" y="5355"/>
                </a:lnTo>
                <a:lnTo>
                  <a:pt x="14724" y="5385"/>
                </a:lnTo>
                <a:lnTo>
                  <a:pt x="14706" y="5415"/>
                </a:lnTo>
                <a:lnTo>
                  <a:pt x="14687" y="5445"/>
                </a:lnTo>
                <a:lnTo>
                  <a:pt x="14666" y="5475"/>
                </a:lnTo>
                <a:lnTo>
                  <a:pt x="14656" y="5489"/>
                </a:lnTo>
                <a:lnTo>
                  <a:pt x="14646" y="5502"/>
                </a:lnTo>
                <a:lnTo>
                  <a:pt x="14636" y="5514"/>
                </a:lnTo>
                <a:lnTo>
                  <a:pt x="14625" y="5526"/>
                </a:lnTo>
                <a:lnTo>
                  <a:pt x="14605" y="5538"/>
                </a:lnTo>
                <a:lnTo>
                  <a:pt x="14587" y="5551"/>
                </a:lnTo>
                <a:lnTo>
                  <a:pt x="14570" y="5565"/>
                </a:lnTo>
                <a:lnTo>
                  <a:pt x="14553" y="5579"/>
                </a:lnTo>
                <a:lnTo>
                  <a:pt x="14539" y="5594"/>
                </a:lnTo>
                <a:lnTo>
                  <a:pt x="14525" y="5609"/>
                </a:lnTo>
                <a:lnTo>
                  <a:pt x="14512" y="5626"/>
                </a:lnTo>
                <a:lnTo>
                  <a:pt x="14498" y="5642"/>
                </a:lnTo>
                <a:lnTo>
                  <a:pt x="14473" y="5677"/>
                </a:lnTo>
                <a:lnTo>
                  <a:pt x="14449" y="5713"/>
                </a:lnTo>
                <a:lnTo>
                  <a:pt x="14423" y="5751"/>
                </a:lnTo>
                <a:lnTo>
                  <a:pt x="14394" y="5790"/>
                </a:lnTo>
                <a:lnTo>
                  <a:pt x="14390" y="5804"/>
                </a:lnTo>
                <a:lnTo>
                  <a:pt x="14385" y="5818"/>
                </a:lnTo>
                <a:lnTo>
                  <a:pt x="14383" y="5832"/>
                </a:lnTo>
                <a:lnTo>
                  <a:pt x="14380" y="5846"/>
                </a:lnTo>
                <a:lnTo>
                  <a:pt x="14363" y="5861"/>
                </a:lnTo>
                <a:lnTo>
                  <a:pt x="14346" y="5875"/>
                </a:lnTo>
                <a:lnTo>
                  <a:pt x="14330" y="5890"/>
                </a:lnTo>
                <a:lnTo>
                  <a:pt x="14315" y="5907"/>
                </a:lnTo>
                <a:lnTo>
                  <a:pt x="14283" y="5924"/>
                </a:lnTo>
                <a:lnTo>
                  <a:pt x="14250" y="5941"/>
                </a:lnTo>
                <a:lnTo>
                  <a:pt x="14218" y="5960"/>
                </a:lnTo>
                <a:lnTo>
                  <a:pt x="14187" y="5979"/>
                </a:lnTo>
                <a:lnTo>
                  <a:pt x="14145" y="5989"/>
                </a:lnTo>
                <a:lnTo>
                  <a:pt x="14106" y="5998"/>
                </a:lnTo>
                <a:lnTo>
                  <a:pt x="14068" y="6007"/>
                </a:lnTo>
                <a:lnTo>
                  <a:pt x="14033" y="6016"/>
                </a:lnTo>
                <a:lnTo>
                  <a:pt x="13998" y="6026"/>
                </a:lnTo>
                <a:lnTo>
                  <a:pt x="13964" y="6039"/>
                </a:lnTo>
                <a:lnTo>
                  <a:pt x="13947" y="6046"/>
                </a:lnTo>
                <a:lnTo>
                  <a:pt x="13929" y="6053"/>
                </a:lnTo>
                <a:lnTo>
                  <a:pt x="13910" y="6063"/>
                </a:lnTo>
                <a:lnTo>
                  <a:pt x="13892" y="6073"/>
                </a:lnTo>
                <a:lnTo>
                  <a:pt x="13886" y="6091"/>
                </a:lnTo>
                <a:lnTo>
                  <a:pt x="13880" y="6108"/>
                </a:lnTo>
                <a:lnTo>
                  <a:pt x="13878" y="6125"/>
                </a:lnTo>
                <a:lnTo>
                  <a:pt x="13877" y="6141"/>
                </a:lnTo>
                <a:lnTo>
                  <a:pt x="13878" y="6158"/>
                </a:lnTo>
                <a:lnTo>
                  <a:pt x="13880" y="6175"/>
                </a:lnTo>
                <a:lnTo>
                  <a:pt x="13885" y="6191"/>
                </a:lnTo>
                <a:lnTo>
                  <a:pt x="13890" y="6208"/>
                </a:lnTo>
                <a:lnTo>
                  <a:pt x="13897" y="6225"/>
                </a:lnTo>
                <a:lnTo>
                  <a:pt x="13904" y="6242"/>
                </a:lnTo>
                <a:lnTo>
                  <a:pt x="13913" y="6260"/>
                </a:lnTo>
                <a:lnTo>
                  <a:pt x="13922" y="6277"/>
                </a:lnTo>
                <a:lnTo>
                  <a:pt x="13941" y="6314"/>
                </a:lnTo>
                <a:lnTo>
                  <a:pt x="13961" y="6352"/>
                </a:lnTo>
                <a:lnTo>
                  <a:pt x="13966" y="6355"/>
                </a:lnTo>
                <a:lnTo>
                  <a:pt x="13970" y="6358"/>
                </a:lnTo>
                <a:lnTo>
                  <a:pt x="13975" y="6363"/>
                </a:lnTo>
                <a:lnTo>
                  <a:pt x="13978" y="6368"/>
                </a:lnTo>
                <a:lnTo>
                  <a:pt x="13986" y="6384"/>
                </a:lnTo>
                <a:lnTo>
                  <a:pt x="13993" y="6402"/>
                </a:lnTo>
                <a:lnTo>
                  <a:pt x="13998" y="6424"/>
                </a:lnTo>
                <a:lnTo>
                  <a:pt x="14003" y="6446"/>
                </a:lnTo>
                <a:lnTo>
                  <a:pt x="14006" y="6469"/>
                </a:lnTo>
                <a:lnTo>
                  <a:pt x="14010" y="6492"/>
                </a:lnTo>
                <a:lnTo>
                  <a:pt x="14015" y="6500"/>
                </a:lnTo>
                <a:lnTo>
                  <a:pt x="14021" y="6510"/>
                </a:lnTo>
                <a:lnTo>
                  <a:pt x="14030" y="6510"/>
                </a:lnTo>
                <a:lnTo>
                  <a:pt x="14039" y="6510"/>
                </a:lnTo>
                <a:lnTo>
                  <a:pt x="14048" y="6510"/>
                </a:lnTo>
                <a:lnTo>
                  <a:pt x="14059" y="6510"/>
                </a:lnTo>
                <a:lnTo>
                  <a:pt x="14072" y="6475"/>
                </a:lnTo>
                <a:lnTo>
                  <a:pt x="14083" y="6452"/>
                </a:lnTo>
                <a:lnTo>
                  <a:pt x="14088" y="6444"/>
                </a:lnTo>
                <a:lnTo>
                  <a:pt x="14093" y="6437"/>
                </a:lnTo>
                <a:lnTo>
                  <a:pt x="14099" y="6433"/>
                </a:lnTo>
                <a:lnTo>
                  <a:pt x="14106" y="6430"/>
                </a:lnTo>
                <a:lnTo>
                  <a:pt x="14112" y="6428"/>
                </a:lnTo>
                <a:lnTo>
                  <a:pt x="14121" y="6428"/>
                </a:lnTo>
                <a:lnTo>
                  <a:pt x="14133" y="6428"/>
                </a:lnTo>
                <a:lnTo>
                  <a:pt x="14146" y="6428"/>
                </a:lnTo>
                <a:lnTo>
                  <a:pt x="14179" y="6430"/>
                </a:lnTo>
                <a:lnTo>
                  <a:pt x="14225" y="6431"/>
                </a:lnTo>
                <a:lnTo>
                  <a:pt x="14231" y="6427"/>
                </a:lnTo>
                <a:lnTo>
                  <a:pt x="14239" y="6424"/>
                </a:lnTo>
                <a:lnTo>
                  <a:pt x="14247" y="6421"/>
                </a:lnTo>
                <a:lnTo>
                  <a:pt x="14257" y="6420"/>
                </a:lnTo>
                <a:lnTo>
                  <a:pt x="14282" y="6420"/>
                </a:lnTo>
                <a:lnTo>
                  <a:pt x="14312" y="6420"/>
                </a:lnTo>
                <a:lnTo>
                  <a:pt x="14314" y="6429"/>
                </a:lnTo>
                <a:lnTo>
                  <a:pt x="14319" y="6439"/>
                </a:lnTo>
                <a:lnTo>
                  <a:pt x="14324" y="6448"/>
                </a:lnTo>
                <a:lnTo>
                  <a:pt x="14332" y="6460"/>
                </a:lnTo>
                <a:lnTo>
                  <a:pt x="14340" y="6471"/>
                </a:lnTo>
                <a:lnTo>
                  <a:pt x="14350" y="6484"/>
                </a:lnTo>
                <a:lnTo>
                  <a:pt x="14361" y="6500"/>
                </a:lnTo>
                <a:lnTo>
                  <a:pt x="14372" y="6518"/>
                </a:lnTo>
                <a:lnTo>
                  <a:pt x="14372" y="6556"/>
                </a:lnTo>
                <a:lnTo>
                  <a:pt x="14372" y="6594"/>
                </a:lnTo>
                <a:lnTo>
                  <a:pt x="14372" y="6633"/>
                </a:lnTo>
                <a:lnTo>
                  <a:pt x="14372" y="6673"/>
                </a:lnTo>
                <a:lnTo>
                  <a:pt x="14379" y="6681"/>
                </a:lnTo>
                <a:lnTo>
                  <a:pt x="14387" y="6687"/>
                </a:lnTo>
                <a:lnTo>
                  <a:pt x="14397" y="6695"/>
                </a:lnTo>
                <a:lnTo>
                  <a:pt x="14407" y="6702"/>
                </a:lnTo>
                <a:lnTo>
                  <a:pt x="14419" y="6710"/>
                </a:lnTo>
                <a:lnTo>
                  <a:pt x="14432" y="6718"/>
                </a:lnTo>
                <a:lnTo>
                  <a:pt x="14445" y="6725"/>
                </a:lnTo>
                <a:lnTo>
                  <a:pt x="14460" y="6733"/>
                </a:lnTo>
                <a:lnTo>
                  <a:pt x="14491" y="6746"/>
                </a:lnTo>
                <a:lnTo>
                  <a:pt x="14524" y="6757"/>
                </a:lnTo>
                <a:lnTo>
                  <a:pt x="14541" y="6763"/>
                </a:lnTo>
                <a:lnTo>
                  <a:pt x="14558" y="6768"/>
                </a:lnTo>
                <a:lnTo>
                  <a:pt x="14575" y="6772"/>
                </a:lnTo>
                <a:lnTo>
                  <a:pt x="14591" y="6774"/>
                </a:lnTo>
                <a:lnTo>
                  <a:pt x="14602" y="6754"/>
                </a:lnTo>
                <a:lnTo>
                  <a:pt x="14613" y="6733"/>
                </a:lnTo>
                <a:lnTo>
                  <a:pt x="14625" y="6711"/>
                </a:lnTo>
                <a:lnTo>
                  <a:pt x="14636" y="6690"/>
                </a:lnTo>
                <a:lnTo>
                  <a:pt x="14648" y="6668"/>
                </a:lnTo>
                <a:lnTo>
                  <a:pt x="14659" y="6648"/>
                </a:lnTo>
                <a:lnTo>
                  <a:pt x="14671" y="6627"/>
                </a:lnTo>
                <a:lnTo>
                  <a:pt x="14682" y="6605"/>
                </a:lnTo>
                <a:lnTo>
                  <a:pt x="14723" y="6561"/>
                </a:lnTo>
                <a:lnTo>
                  <a:pt x="14759" y="6522"/>
                </a:lnTo>
                <a:lnTo>
                  <a:pt x="14776" y="6504"/>
                </a:lnTo>
                <a:lnTo>
                  <a:pt x="14793" y="6488"/>
                </a:lnTo>
                <a:lnTo>
                  <a:pt x="14810" y="6474"/>
                </a:lnTo>
                <a:lnTo>
                  <a:pt x="14826" y="6462"/>
                </a:lnTo>
                <a:lnTo>
                  <a:pt x="14835" y="6456"/>
                </a:lnTo>
                <a:lnTo>
                  <a:pt x="14844" y="6452"/>
                </a:lnTo>
                <a:lnTo>
                  <a:pt x="14855" y="6447"/>
                </a:lnTo>
                <a:lnTo>
                  <a:pt x="14865" y="6443"/>
                </a:lnTo>
                <a:lnTo>
                  <a:pt x="14875" y="6439"/>
                </a:lnTo>
                <a:lnTo>
                  <a:pt x="14886" y="6437"/>
                </a:lnTo>
                <a:lnTo>
                  <a:pt x="14899" y="6435"/>
                </a:lnTo>
                <a:lnTo>
                  <a:pt x="14910" y="6433"/>
                </a:lnTo>
                <a:lnTo>
                  <a:pt x="14923" y="6433"/>
                </a:lnTo>
                <a:lnTo>
                  <a:pt x="14937" y="6431"/>
                </a:lnTo>
                <a:lnTo>
                  <a:pt x="14952" y="6431"/>
                </a:lnTo>
                <a:lnTo>
                  <a:pt x="14966" y="6433"/>
                </a:lnTo>
                <a:lnTo>
                  <a:pt x="14999" y="6436"/>
                </a:lnTo>
                <a:lnTo>
                  <a:pt x="15036" y="6443"/>
                </a:lnTo>
                <a:lnTo>
                  <a:pt x="15070" y="6457"/>
                </a:lnTo>
                <a:lnTo>
                  <a:pt x="15104" y="6471"/>
                </a:lnTo>
                <a:lnTo>
                  <a:pt x="15138" y="6486"/>
                </a:lnTo>
                <a:lnTo>
                  <a:pt x="15173" y="6499"/>
                </a:lnTo>
                <a:lnTo>
                  <a:pt x="15214" y="6498"/>
                </a:lnTo>
                <a:lnTo>
                  <a:pt x="15257" y="6497"/>
                </a:lnTo>
                <a:lnTo>
                  <a:pt x="15301" y="6496"/>
                </a:lnTo>
                <a:lnTo>
                  <a:pt x="15344" y="6495"/>
                </a:lnTo>
                <a:lnTo>
                  <a:pt x="15388" y="6493"/>
                </a:lnTo>
                <a:lnTo>
                  <a:pt x="15432" y="6492"/>
                </a:lnTo>
                <a:lnTo>
                  <a:pt x="15475" y="6492"/>
                </a:lnTo>
                <a:lnTo>
                  <a:pt x="15519" y="6492"/>
                </a:lnTo>
                <a:lnTo>
                  <a:pt x="15530" y="6498"/>
                </a:lnTo>
                <a:lnTo>
                  <a:pt x="15543" y="6506"/>
                </a:lnTo>
                <a:lnTo>
                  <a:pt x="15555" y="6514"/>
                </a:lnTo>
                <a:lnTo>
                  <a:pt x="15569" y="6522"/>
                </a:lnTo>
                <a:lnTo>
                  <a:pt x="15563" y="6539"/>
                </a:lnTo>
                <a:lnTo>
                  <a:pt x="15557" y="6557"/>
                </a:lnTo>
                <a:lnTo>
                  <a:pt x="15553" y="6575"/>
                </a:lnTo>
                <a:lnTo>
                  <a:pt x="15549" y="6594"/>
                </a:lnTo>
                <a:lnTo>
                  <a:pt x="15551" y="6609"/>
                </a:lnTo>
                <a:lnTo>
                  <a:pt x="15551" y="6625"/>
                </a:lnTo>
                <a:lnTo>
                  <a:pt x="15552" y="6643"/>
                </a:lnTo>
                <a:lnTo>
                  <a:pt x="15551" y="6663"/>
                </a:lnTo>
                <a:lnTo>
                  <a:pt x="15548" y="6672"/>
                </a:lnTo>
                <a:lnTo>
                  <a:pt x="15546" y="6681"/>
                </a:lnTo>
                <a:lnTo>
                  <a:pt x="15543" y="6690"/>
                </a:lnTo>
                <a:lnTo>
                  <a:pt x="15538" y="6699"/>
                </a:lnTo>
                <a:lnTo>
                  <a:pt x="15533" y="6708"/>
                </a:lnTo>
                <a:lnTo>
                  <a:pt x="15526" y="6717"/>
                </a:lnTo>
                <a:lnTo>
                  <a:pt x="15518" y="6726"/>
                </a:lnTo>
                <a:lnTo>
                  <a:pt x="15508" y="6734"/>
                </a:lnTo>
                <a:lnTo>
                  <a:pt x="15480" y="6734"/>
                </a:lnTo>
                <a:lnTo>
                  <a:pt x="15451" y="6734"/>
                </a:lnTo>
                <a:lnTo>
                  <a:pt x="15423" y="6735"/>
                </a:lnTo>
                <a:lnTo>
                  <a:pt x="15395" y="6737"/>
                </a:lnTo>
                <a:lnTo>
                  <a:pt x="15367" y="6752"/>
                </a:lnTo>
                <a:lnTo>
                  <a:pt x="15339" y="6765"/>
                </a:lnTo>
                <a:lnTo>
                  <a:pt x="15310" y="6780"/>
                </a:lnTo>
                <a:lnTo>
                  <a:pt x="15282" y="6794"/>
                </a:lnTo>
                <a:lnTo>
                  <a:pt x="15254" y="6815"/>
                </a:lnTo>
                <a:lnTo>
                  <a:pt x="15222" y="6838"/>
                </a:lnTo>
                <a:lnTo>
                  <a:pt x="15190" y="6862"/>
                </a:lnTo>
                <a:lnTo>
                  <a:pt x="15157" y="6887"/>
                </a:lnTo>
                <a:lnTo>
                  <a:pt x="15141" y="6901"/>
                </a:lnTo>
                <a:lnTo>
                  <a:pt x="15126" y="6914"/>
                </a:lnTo>
                <a:lnTo>
                  <a:pt x="15113" y="6929"/>
                </a:lnTo>
                <a:lnTo>
                  <a:pt x="15101" y="6944"/>
                </a:lnTo>
                <a:lnTo>
                  <a:pt x="15089" y="6959"/>
                </a:lnTo>
                <a:lnTo>
                  <a:pt x="15079" y="6975"/>
                </a:lnTo>
                <a:lnTo>
                  <a:pt x="15076" y="6983"/>
                </a:lnTo>
                <a:lnTo>
                  <a:pt x="15072" y="6992"/>
                </a:lnTo>
                <a:lnTo>
                  <a:pt x="15069" y="7000"/>
                </a:lnTo>
                <a:lnTo>
                  <a:pt x="15067" y="7009"/>
                </a:lnTo>
                <a:lnTo>
                  <a:pt x="15057" y="7018"/>
                </a:lnTo>
                <a:lnTo>
                  <a:pt x="15044" y="7027"/>
                </a:lnTo>
                <a:lnTo>
                  <a:pt x="15032" y="7034"/>
                </a:lnTo>
                <a:lnTo>
                  <a:pt x="15019" y="7041"/>
                </a:lnTo>
                <a:lnTo>
                  <a:pt x="14996" y="7052"/>
                </a:lnTo>
                <a:lnTo>
                  <a:pt x="14976" y="7062"/>
                </a:lnTo>
                <a:lnTo>
                  <a:pt x="14961" y="7074"/>
                </a:lnTo>
                <a:lnTo>
                  <a:pt x="14945" y="7086"/>
                </a:lnTo>
                <a:lnTo>
                  <a:pt x="14929" y="7096"/>
                </a:lnTo>
                <a:lnTo>
                  <a:pt x="14913" y="7104"/>
                </a:lnTo>
                <a:lnTo>
                  <a:pt x="14882" y="7116"/>
                </a:lnTo>
                <a:lnTo>
                  <a:pt x="14856" y="7126"/>
                </a:lnTo>
                <a:lnTo>
                  <a:pt x="14850" y="7157"/>
                </a:lnTo>
                <a:lnTo>
                  <a:pt x="14847" y="7188"/>
                </a:lnTo>
                <a:lnTo>
                  <a:pt x="14843" y="7221"/>
                </a:lnTo>
                <a:lnTo>
                  <a:pt x="14840" y="7254"/>
                </a:lnTo>
                <a:lnTo>
                  <a:pt x="14824" y="7274"/>
                </a:lnTo>
                <a:lnTo>
                  <a:pt x="14807" y="7296"/>
                </a:lnTo>
                <a:lnTo>
                  <a:pt x="14789" y="7317"/>
                </a:lnTo>
                <a:lnTo>
                  <a:pt x="14770" y="7340"/>
                </a:lnTo>
                <a:lnTo>
                  <a:pt x="14752" y="7361"/>
                </a:lnTo>
                <a:lnTo>
                  <a:pt x="14735" y="7382"/>
                </a:lnTo>
                <a:lnTo>
                  <a:pt x="14719" y="7404"/>
                </a:lnTo>
                <a:lnTo>
                  <a:pt x="14708" y="7424"/>
                </a:lnTo>
                <a:lnTo>
                  <a:pt x="14706" y="7456"/>
                </a:lnTo>
                <a:lnTo>
                  <a:pt x="14702" y="7487"/>
                </a:lnTo>
                <a:lnTo>
                  <a:pt x="14699" y="7519"/>
                </a:lnTo>
                <a:lnTo>
                  <a:pt x="14697" y="7553"/>
                </a:lnTo>
                <a:lnTo>
                  <a:pt x="14685" y="7570"/>
                </a:lnTo>
                <a:lnTo>
                  <a:pt x="14674" y="7587"/>
                </a:lnTo>
                <a:lnTo>
                  <a:pt x="14663" y="7605"/>
                </a:lnTo>
                <a:lnTo>
                  <a:pt x="14652" y="7624"/>
                </a:lnTo>
                <a:lnTo>
                  <a:pt x="14649" y="7641"/>
                </a:lnTo>
                <a:lnTo>
                  <a:pt x="14648" y="7658"/>
                </a:lnTo>
                <a:lnTo>
                  <a:pt x="14648" y="7675"/>
                </a:lnTo>
                <a:lnTo>
                  <a:pt x="14648" y="7692"/>
                </a:lnTo>
                <a:lnTo>
                  <a:pt x="14656" y="7699"/>
                </a:lnTo>
                <a:lnTo>
                  <a:pt x="14670" y="7710"/>
                </a:lnTo>
                <a:lnTo>
                  <a:pt x="14689" y="7723"/>
                </a:lnTo>
                <a:lnTo>
                  <a:pt x="14710" y="7737"/>
                </a:lnTo>
                <a:lnTo>
                  <a:pt x="14735" y="7751"/>
                </a:lnTo>
                <a:lnTo>
                  <a:pt x="14763" y="7766"/>
                </a:lnTo>
                <a:lnTo>
                  <a:pt x="14791" y="7780"/>
                </a:lnTo>
                <a:lnTo>
                  <a:pt x="14821" y="7790"/>
                </a:lnTo>
                <a:lnTo>
                  <a:pt x="14830" y="7799"/>
                </a:lnTo>
                <a:lnTo>
                  <a:pt x="14842" y="7811"/>
                </a:lnTo>
                <a:lnTo>
                  <a:pt x="14859" y="7826"/>
                </a:lnTo>
                <a:lnTo>
                  <a:pt x="14879" y="7840"/>
                </a:lnTo>
                <a:lnTo>
                  <a:pt x="14902" y="7855"/>
                </a:lnTo>
                <a:lnTo>
                  <a:pt x="14927" y="7870"/>
                </a:lnTo>
                <a:lnTo>
                  <a:pt x="14939" y="7875"/>
                </a:lnTo>
                <a:lnTo>
                  <a:pt x="14953" y="7881"/>
                </a:lnTo>
                <a:lnTo>
                  <a:pt x="14966" y="7884"/>
                </a:lnTo>
                <a:lnTo>
                  <a:pt x="14980" y="7888"/>
                </a:lnTo>
                <a:lnTo>
                  <a:pt x="14991" y="7897"/>
                </a:lnTo>
                <a:lnTo>
                  <a:pt x="15002" y="7909"/>
                </a:lnTo>
                <a:lnTo>
                  <a:pt x="15014" y="7924"/>
                </a:lnTo>
                <a:lnTo>
                  <a:pt x="15026" y="7941"/>
                </a:lnTo>
                <a:lnTo>
                  <a:pt x="15038" y="7960"/>
                </a:lnTo>
                <a:lnTo>
                  <a:pt x="15051" y="7980"/>
                </a:lnTo>
                <a:lnTo>
                  <a:pt x="15064" y="8003"/>
                </a:lnTo>
                <a:lnTo>
                  <a:pt x="15077" y="8027"/>
                </a:lnTo>
                <a:lnTo>
                  <a:pt x="15102" y="8074"/>
                </a:lnTo>
                <a:lnTo>
                  <a:pt x="15126" y="8122"/>
                </a:lnTo>
                <a:lnTo>
                  <a:pt x="15149" y="8169"/>
                </a:lnTo>
                <a:lnTo>
                  <a:pt x="15168" y="8209"/>
                </a:lnTo>
                <a:lnTo>
                  <a:pt x="15183" y="8231"/>
                </a:lnTo>
                <a:lnTo>
                  <a:pt x="15196" y="8251"/>
                </a:lnTo>
                <a:lnTo>
                  <a:pt x="15211" y="8273"/>
                </a:lnTo>
                <a:lnTo>
                  <a:pt x="15225" y="8294"/>
                </a:lnTo>
                <a:lnTo>
                  <a:pt x="15239" y="8316"/>
                </a:lnTo>
                <a:lnTo>
                  <a:pt x="15253" y="8338"/>
                </a:lnTo>
                <a:lnTo>
                  <a:pt x="15267" y="8360"/>
                </a:lnTo>
                <a:lnTo>
                  <a:pt x="15282" y="8383"/>
                </a:lnTo>
                <a:lnTo>
                  <a:pt x="15282" y="8395"/>
                </a:lnTo>
                <a:lnTo>
                  <a:pt x="15283" y="8410"/>
                </a:lnTo>
                <a:lnTo>
                  <a:pt x="15286" y="8426"/>
                </a:lnTo>
                <a:lnTo>
                  <a:pt x="15289" y="8443"/>
                </a:lnTo>
                <a:lnTo>
                  <a:pt x="15293" y="8460"/>
                </a:lnTo>
                <a:lnTo>
                  <a:pt x="15298" y="8478"/>
                </a:lnTo>
                <a:lnTo>
                  <a:pt x="15305" y="8495"/>
                </a:lnTo>
                <a:lnTo>
                  <a:pt x="15313" y="8513"/>
                </a:lnTo>
                <a:lnTo>
                  <a:pt x="15322" y="8530"/>
                </a:lnTo>
                <a:lnTo>
                  <a:pt x="15332" y="8546"/>
                </a:lnTo>
                <a:lnTo>
                  <a:pt x="15343" y="8560"/>
                </a:lnTo>
                <a:lnTo>
                  <a:pt x="15357" y="8574"/>
                </a:lnTo>
                <a:lnTo>
                  <a:pt x="15363" y="8579"/>
                </a:lnTo>
                <a:lnTo>
                  <a:pt x="15371" y="8585"/>
                </a:lnTo>
                <a:lnTo>
                  <a:pt x="15379" y="8590"/>
                </a:lnTo>
                <a:lnTo>
                  <a:pt x="15387" y="8594"/>
                </a:lnTo>
                <a:lnTo>
                  <a:pt x="15396" y="8597"/>
                </a:lnTo>
                <a:lnTo>
                  <a:pt x="15405" y="8601"/>
                </a:lnTo>
                <a:lnTo>
                  <a:pt x="15415" y="8604"/>
                </a:lnTo>
                <a:lnTo>
                  <a:pt x="15425" y="8605"/>
                </a:lnTo>
                <a:lnTo>
                  <a:pt x="15456" y="8624"/>
                </a:lnTo>
                <a:lnTo>
                  <a:pt x="15487" y="8643"/>
                </a:lnTo>
                <a:lnTo>
                  <a:pt x="15519" y="8662"/>
                </a:lnTo>
                <a:lnTo>
                  <a:pt x="15549" y="8681"/>
                </a:lnTo>
                <a:lnTo>
                  <a:pt x="15581" y="8701"/>
                </a:lnTo>
                <a:lnTo>
                  <a:pt x="15612" y="8720"/>
                </a:lnTo>
                <a:lnTo>
                  <a:pt x="15643" y="8741"/>
                </a:lnTo>
                <a:lnTo>
                  <a:pt x="15675" y="8760"/>
                </a:lnTo>
                <a:lnTo>
                  <a:pt x="15681" y="8779"/>
                </a:lnTo>
                <a:lnTo>
                  <a:pt x="15686" y="8796"/>
                </a:lnTo>
                <a:lnTo>
                  <a:pt x="15688" y="8819"/>
                </a:lnTo>
                <a:lnTo>
                  <a:pt x="15689" y="8847"/>
                </a:lnTo>
                <a:lnTo>
                  <a:pt x="15676" y="8856"/>
                </a:lnTo>
                <a:lnTo>
                  <a:pt x="15663" y="8865"/>
                </a:lnTo>
                <a:lnTo>
                  <a:pt x="15652" y="8874"/>
                </a:lnTo>
                <a:lnTo>
                  <a:pt x="15640" y="8885"/>
                </a:lnTo>
                <a:lnTo>
                  <a:pt x="15600" y="8882"/>
                </a:lnTo>
                <a:lnTo>
                  <a:pt x="15561" y="8879"/>
                </a:lnTo>
                <a:lnTo>
                  <a:pt x="15521" y="8878"/>
                </a:lnTo>
                <a:lnTo>
                  <a:pt x="15482" y="8877"/>
                </a:lnTo>
                <a:lnTo>
                  <a:pt x="15484" y="8885"/>
                </a:lnTo>
                <a:lnTo>
                  <a:pt x="15490" y="8896"/>
                </a:lnTo>
                <a:lnTo>
                  <a:pt x="15504" y="8899"/>
                </a:lnTo>
                <a:lnTo>
                  <a:pt x="15524" y="8901"/>
                </a:lnTo>
                <a:lnTo>
                  <a:pt x="15534" y="8903"/>
                </a:lnTo>
                <a:lnTo>
                  <a:pt x="15544" y="8905"/>
                </a:lnTo>
                <a:lnTo>
                  <a:pt x="15554" y="8909"/>
                </a:lnTo>
                <a:lnTo>
                  <a:pt x="15564" y="8912"/>
                </a:lnTo>
                <a:lnTo>
                  <a:pt x="15574" y="8917"/>
                </a:lnTo>
                <a:lnTo>
                  <a:pt x="15583" y="8922"/>
                </a:lnTo>
                <a:lnTo>
                  <a:pt x="15591" y="8930"/>
                </a:lnTo>
                <a:lnTo>
                  <a:pt x="15599" y="8938"/>
                </a:lnTo>
                <a:lnTo>
                  <a:pt x="15605" y="8948"/>
                </a:lnTo>
                <a:lnTo>
                  <a:pt x="15609" y="8961"/>
                </a:lnTo>
                <a:lnTo>
                  <a:pt x="15613" y="8974"/>
                </a:lnTo>
                <a:lnTo>
                  <a:pt x="15614" y="8990"/>
                </a:lnTo>
                <a:lnTo>
                  <a:pt x="15608" y="8999"/>
                </a:lnTo>
                <a:lnTo>
                  <a:pt x="15602" y="9009"/>
                </a:lnTo>
                <a:lnTo>
                  <a:pt x="15598" y="9020"/>
                </a:lnTo>
                <a:lnTo>
                  <a:pt x="15595" y="9032"/>
                </a:lnTo>
                <a:lnTo>
                  <a:pt x="15628" y="9046"/>
                </a:lnTo>
                <a:lnTo>
                  <a:pt x="15666" y="9062"/>
                </a:lnTo>
                <a:lnTo>
                  <a:pt x="15686" y="9073"/>
                </a:lnTo>
                <a:lnTo>
                  <a:pt x="15707" y="9086"/>
                </a:lnTo>
                <a:lnTo>
                  <a:pt x="15730" y="9101"/>
                </a:lnTo>
                <a:lnTo>
                  <a:pt x="15754" y="9119"/>
                </a:lnTo>
                <a:lnTo>
                  <a:pt x="15751" y="9141"/>
                </a:lnTo>
                <a:lnTo>
                  <a:pt x="15750" y="9165"/>
                </a:lnTo>
                <a:lnTo>
                  <a:pt x="15750" y="9189"/>
                </a:lnTo>
                <a:lnTo>
                  <a:pt x="15749" y="9213"/>
                </a:lnTo>
                <a:lnTo>
                  <a:pt x="15733" y="9230"/>
                </a:lnTo>
                <a:lnTo>
                  <a:pt x="15718" y="9247"/>
                </a:lnTo>
                <a:lnTo>
                  <a:pt x="15704" y="9264"/>
                </a:lnTo>
                <a:lnTo>
                  <a:pt x="15689" y="9281"/>
                </a:lnTo>
                <a:lnTo>
                  <a:pt x="15667" y="9291"/>
                </a:lnTo>
                <a:lnTo>
                  <a:pt x="15646" y="9301"/>
                </a:lnTo>
                <a:lnTo>
                  <a:pt x="15627" y="9314"/>
                </a:lnTo>
                <a:lnTo>
                  <a:pt x="15609" y="9326"/>
                </a:lnTo>
                <a:lnTo>
                  <a:pt x="15591" y="9340"/>
                </a:lnTo>
                <a:lnTo>
                  <a:pt x="15574" y="9353"/>
                </a:lnTo>
                <a:lnTo>
                  <a:pt x="15557" y="9368"/>
                </a:lnTo>
                <a:lnTo>
                  <a:pt x="15542" y="9383"/>
                </a:lnTo>
                <a:lnTo>
                  <a:pt x="15509" y="9414"/>
                </a:lnTo>
                <a:lnTo>
                  <a:pt x="15475" y="9446"/>
                </a:lnTo>
                <a:lnTo>
                  <a:pt x="15457" y="9462"/>
                </a:lnTo>
                <a:lnTo>
                  <a:pt x="15439" y="9477"/>
                </a:lnTo>
                <a:lnTo>
                  <a:pt x="15420" y="9492"/>
                </a:lnTo>
                <a:lnTo>
                  <a:pt x="15398" y="9508"/>
                </a:lnTo>
                <a:lnTo>
                  <a:pt x="15377" y="9513"/>
                </a:lnTo>
                <a:lnTo>
                  <a:pt x="15355" y="9519"/>
                </a:lnTo>
                <a:lnTo>
                  <a:pt x="15335" y="9526"/>
                </a:lnTo>
                <a:lnTo>
                  <a:pt x="15316" y="9534"/>
                </a:lnTo>
                <a:lnTo>
                  <a:pt x="15314" y="9539"/>
                </a:lnTo>
                <a:lnTo>
                  <a:pt x="15313" y="9546"/>
                </a:lnTo>
                <a:lnTo>
                  <a:pt x="15311" y="9553"/>
                </a:lnTo>
                <a:lnTo>
                  <a:pt x="15311" y="9561"/>
                </a:lnTo>
                <a:lnTo>
                  <a:pt x="15318" y="9566"/>
                </a:lnTo>
                <a:lnTo>
                  <a:pt x="15326" y="9574"/>
                </a:lnTo>
                <a:lnTo>
                  <a:pt x="15336" y="9582"/>
                </a:lnTo>
                <a:lnTo>
                  <a:pt x="15348" y="9589"/>
                </a:lnTo>
                <a:lnTo>
                  <a:pt x="15354" y="9591"/>
                </a:lnTo>
                <a:lnTo>
                  <a:pt x="15361" y="9595"/>
                </a:lnTo>
                <a:lnTo>
                  <a:pt x="15369" y="9596"/>
                </a:lnTo>
                <a:lnTo>
                  <a:pt x="15378" y="9597"/>
                </a:lnTo>
                <a:lnTo>
                  <a:pt x="15387" y="9598"/>
                </a:lnTo>
                <a:lnTo>
                  <a:pt x="15396" y="9598"/>
                </a:lnTo>
                <a:lnTo>
                  <a:pt x="15406" y="9597"/>
                </a:lnTo>
                <a:lnTo>
                  <a:pt x="15418" y="9595"/>
                </a:lnTo>
                <a:lnTo>
                  <a:pt x="15443" y="9574"/>
                </a:lnTo>
                <a:lnTo>
                  <a:pt x="15464" y="9557"/>
                </a:lnTo>
                <a:lnTo>
                  <a:pt x="15480" y="9543"/>
                </a:lnTo>
                <a:lnTo>
                  <a:pt x="15495" y="9531"/>
                </a:lnTo>
                <a:lnTo>
                  <a:pt x="15504" y="9527"/>
                </a:lnTo>
                <a:lnTo>
                  <a:pt x="15513" y="9522"/>
                </a:lnTo>
                <a:lnTo>
                  <a:pt x="15524" y="9519"/>
                </a:lnTo>
                <a:lnTo>
                  <a:pt x="15535" y="9516"/>
                </a:lnTo>
                <a:lnTo>
                  <a:pt x="15548" y="9515"/>
                </a:lnTo>
                <a:lnTo>
                  <a:pt x="15564" y="9512"/>
                </a:lnTo>
                <a:lnTo>
                  <a:pt x="15582" y="9511"/>
                </a:lnTo>
                <a:lnTo>
                  <a:pt x="15602" y="9511"/>
                </a:lnTo>
                <a:lnTo>
                  <a:pt x="15618" y="9522"/>
                </a:lnTo>
                <a:lnTo>
                  <a:pt x="15634" y="9531"/>
                </a:lnTo>
                <a:lnTo>
                  <a:pt x="15650" y="9541"/>
                </a:lnTo>
                <a:lnTo>
                  <a:pt x="15666" y="9547"/>
                </a:lnTo>
                <a:lnTo>
                  <a:pt x="15681" y="9554"/>
                </a:lnTo>
                <a:lnTo>
                  <a:pt x="15698" y="9560"/>
                </a:lnTo>
                <a:lnTo>
                  <a:pt x="15714" y="9564"/>
                </a:lnTo>
                <a:lnTo>
                  <a:pt x="15731" y="9569"/>
                </a:lnTo>
                <a:lnTo>
                  <a:pt x="15749" y="9572"/>
                </a:lnTo>
                <a:lnTo>
                  <a:pt x="15767" y="9575"/>
                </a:lnTo>
                <a:lnTo>
                  <a:pt x="15786" y="9578"/>
                </a:lnTo>
                <a:lnTo>
                  <a:pt x="15806" y="9580"/>
                </a:lnTo>
                <a:lnTo>
                  <a:pt x="15848" y="9583"/>
                </a:lnTo>
                <a:lnTo>
                  <a:pt x="15897" y="9587"/>
                </a:lnTo>
                <a:lnTo>
                  <a:pt x="15900" y="9591"/>
                </a:lnTo>
                <a:lnTo>
                  <a:pt x="15904" y="9597"/>
                </a:lnTo>
                <a:lnTo>
                  <a:pt x="15906" y="9601"/>
                </a:lnTo>
                <a:lnTo>
                  <a:pt x="15906" y="9607"/>
                </a:lnTo>
                <a:lnTo>
                  <a:pt x="15906" y="9613"/>
                </a:lnTo>
                <a:lnTo>
                  <a:pt x="15905" y="9619"/>
                </a:lnTo>
                <a:lnTo>
                  <a:pt x="15904" y="9625"/>
                </a:lnTo>
                <a:lnTo>
                  <a:pt x="15900" y="9632"/>
                </a:lnTo>
                <a:lnTo>
                  <a:pt x="15892" y="9644"/>
                </a:lnTo>
                <a:lnTo>
                  <a:pt x="15883" y="9657"/>
                </a:lnTo>
                <a:lnTo>
                  <a:pt x="15871" y="9670"/>
                </a:lnTo>
                <a:lnTo>
                  <a:pt x="15857" y="9684"/>
                </a:lnTo>
                <a:lnTo>
                  <a:pt x="15843" y="9696"/>
                </a:lnTo>
                <a:lnTo>
                  <a:pt x="15828" y="9709"/>
                </a:lnTo>
                <a:lnTo>
                  <a:pt x="15813" y="9720"/>
                </a:lnTo>
                <a:lnTo>
                  <a:pt x="15799" y="9730"/>
                </a:lnTo>
                <a:lnTo>
                  <a:pt x="15773" y="9748"/>
                </a:lnTo>
                <a:lnTo>
                  <a:pt x="15754" y="9760"/>
                </a:lnTo>
                <a:lnTo>
                  <a:pt x="15740" y="9771"/>
                </a:lnTo>
                <a:lnTo>
                  <a:pt x="15725" y="9781"/>
                </a:lnTo>
                <a:lnTo>
                  <a:pt x="15722" y="9784"/>
                </a:lnTo>
                <a:lnTo>
                  <a:pt x="15720" y="9788"/>
                </a:lnTo>
                <a:lnTo>
                  <a:pt x="15718" y="9791"/>
                </a:lnTo>
                <a:lnTo>
                  <a:pt x="15716" y="9794"/>
                </a:lnTo>
                <a:lnTo>
                  <a:pt x="15715" y="9799"/>
                </a:lnTo>
                <a:lnTo>
                  <a:pt x="15716" y="9803"/>
                </a:lnTo>
                <a:lnTo>
                  <a:pt x="15718" y="9808"/>
                </a:lnTo>
                <a:lnTo>
                  <a:pt x="15720" y="9814"/>
                </a:lnTo>
                <a:lnTo>
                  <a:pt x="15733" y="9811"/>
                </a:lnTo>
                <a:lnTo>
                  <a:pt x="15748" y="9810"/>
                </a:lnTo>
                <a:lnTo>
                  <a:pt x="15762" y="9809"/>
                </a:lnTo>
                <a:lnTo>
                  <a:pt x="15776" y="9809"/>
                </a:lnTo>
                <a:lnTo>
                  <a:pt x="15785" y="9795"/>
                </a:lnTo>
                <a:lnTo>
                  <a:pt x="15795" y="9782"/>
                </a:lnTo>
                <a:lnTo>
                  <a:pt x="15807" y="9768"/>
                </a:lnTo>
                <a:lnTo>
                  <a:pt x="15818" y="9757"/>
                </a:lnTo>
                <a:lnTo>
                  <a:pt x="15827" y="9757"/>
                </a:lnTo>
                <a:lnTo>
                  <a:pt x="15837" y="9757"/>
                </a:lnTo>
                <a:lnTo>
                  <a:pt x="15847" y="9758"/>
                </a:lnTo>
                <a:lnTo>
                  <a:pt x="15859" y="9760"/>
                </a:lnTo>
                <a:lnTo>
                  <a:pt x="15864" y="9772"/>
                </a:lnTo>
                <a:lnTo>
                  <a:pt x="15870" y="9783"/>
                </a:lnTo>
                <a:lnTo>
                  <a:pt x="15874" y="9794"/>
                </a:lnTo>
                <a:lnTo>
                  <a:pt x="15878" y="9808"/>
                </a:lnTo>
                <a:lnTo>
                  <a:pt x="15881" y="9823"/>
                </a:lnTo>
                <a:lnTo>
                  <a:pt x="15883" y="9841"/>
                </a:lnTo>
                <a:lnTo>
                  <a:pt x="15884" y="9863"/>
                </a:lnTo>
                <a:lnTo>
                  <a:pt x="15886" y="9889"/>
                </a:lnTo>
                <a:lnTo>
                  <a:pt x="15877" y="9898"/>
                </a:lnTo>
                <a:lnTo>
                  <a:pt x="15869" y="9908"/>
                </a:lnTo>
                <a:lnTo>
                  <a:pt x="15860" y="9918"/>
                </a:lnTo>
                <a:lnTo>
                  <a:pt x="15852" y="9930"/>
                </a:lnTo>
                <a:lnTo>
                  <a:pt x="15820" y="9935"/>
                </a:lnTo>
                <a:lnTo>
                  <a:pt x="15780" y="9942"/>
                </a:lnTo>
                <a:lnTo>
                  <a:pt x="15771" y="9946"/>
                </a:lnTo>
                <a:lnTo>
                  <a:pt x="15762" y="9949"/>
                </a:lnTo>
                <a:lnTo>
                  <a:pt x="15753" y="9952"/>
                </a:lnTo>
                <a:lnTo>
                  <a:pt x="15746" y="9957"/>
                </a:lnTo>
                <a:lnTo>
                  <a:pt x="15739" y="9962"/>
                </a:lnTo>
                <a:lnTo>
                  <a:pt x="15734" y="9968"/>
                </a:lnTo>
                <a:lnTo>
                  <a:pt x="15732" y="9975"/>
                </a:lnTo>
                <a:lnTo>
                  <a:pt x="15731" y="9983"/>
                </a:lnTo>
                <a:lnTo>
                  <a:pt x="15748" y="9992"/>
                </a:lnTo>
                <a:lnTo>
                  <a:pt x="15767" y="10002"/>
                </a:lnTo>
                <a:lnTo>
                  <a:pt x="15786" y="10013"/>
                </a:lnTo>
                <a:lnTo>
                  <a:pt x="15807" y="10024"/>
                </a:lnTo>
                <a:lnTo>
                  <a:pt x="15804" y="10050"/>
                </a:lnTo>
                <a:lnTo>
                  <a:pt x="15803" y="10075"/>
                </a:lnTo>
                <a:lnTo>
                  <a:pt x="15802" y="10101"/>
                </a:lnTo>
                <a:lnTo>
                  <a:pt x="15801" y="10126"/>
                </a:lnTo>
                <a:lnTo>
                  <a:pt x="15799" y="10152"/>
                </a:lnTo>
                <a:lnTo>
                  <a:pt x="15798" y="10178"/>
                </a:lnTo>
                <a:lnTo>
                  <a:pt x="15797" y="10203"/>
                </a:lnTo>
                <a:lnTo>
                  <a:pt x="15795" y="10229"/>
                </a:lnTo>
                <a:lnTo>
                  <a:pt x="15801" y="10240"/>
                </a:lnTo>
                <a:lnTo>
                  <a:pt x="15807" y="10251"/>
                </a:lnTo>
                <a:lnTo>
                  <a:pt x="15813" y="10264"/>
                </a:lnTo>
                <a:lnTo>
                  <a:pt x="15821" y="10277"/>
                </a:lnTo>
                <a:lnTo>
                  <a:pt x="15820" y="10293"/>
                </a:lnTo>
                <a:lnTo>
                  <a:pt x="15818" y="10313"/>
                </a:lnTo>
                <a:lnTo>
                  <a:pt x="15815" y="10335"/>
                </a:lnTo>
                <a:lnTo>
                  <a:pt x="15810" y="10356"/>
                </a:lnTo>
                <a:lnTo>
                  <a:pt x="15808" y="10369"/>
                </a:lnTo>
                <a:lnTo>
                  <a:pt x="15804" y="10379"/>
                </a:lnTo>
                <a:lnTo>
                  <a:pt x="15800" y="10390"/>
                </a:lnTo>
                <a:lnTo>
                  <a:pt x="15795" y="10400"/>
                </a:lnTo>
                <a:lnTo>
                  <a:pt x="15790" y="10410"/>
                </a:lnTo>
                <a:lnTo>
                  <a:pt x="15784" y="10419"/>
                </a:lnTo>
                <a:lnTo>
                  <a:pt x="15776" y="10428"/>
                </a:lnTo>
                <a:lnTo>
                  <a:pt x="15768" y="10436"/>
                </a:lnTo>
                <a:lnTo>
                  <a:pt x="15749" y="10436"/>
                </a:lnTo>
                <a:lnTo>
                  <a:pt x="15731" y="10436"/>
                </a:lnTo>
                <a:lnTo>
                  <a:pt x="15714" y="10436"/>
                </a:lnTo>
                <a:lnTo>
                  <a:pt x="15697" y="10436"/>
                </a:lnTo>
                <a:lnTo>
                  <a:pt x="15692" y="10425"/>
                </a:lnTo>
                <a:lnTo>
                  <a:pt x="15686" y="10414"/>
                </a:lnTo>
                <a:lnTo>
                  <a:pt x="15681" y="10404"/>
                </a:lnTo>
                <a:lnTo>
                  <a:pt x="15678" y="10394"/>
                </a:lnTo>
                <a:lnTo>
                  <a:pt x="15648" y="10423"/>
                </a:lnTo>
                <a:lnTo>
                  <a:pt x="15622" y="10449"/>
                </a:lnTo>
                <a:lnTo>
                  <a:pt x="15599" y="10472"/>
                </a:lnTo>
                <a:lnTo>
                  <a:pt x="15580" y="10494"/>
                </a:lnTo>
                <a:lnTo>
                  <a:pt x="15564" y="10513"/>
                </a:lnTo>
                <a:lnTo>
                  <a:pt x="15551" y="10532"/>
                </a:lnTo>
                <a:lnTo>
                  <a:pt x="15539" y="10551"/>
                </a:lnTo>
                <a:lnTo>
                  <a:pt x="15530" y="10570"/>
                </a:lnTo>
                <a:lnTo>
                  <a:pt x="15524" y="10591"/>
                </a:lnTo>
                <a:lnTo>
                  <a:pt x="15518" y="10613"/>
                </a:lnTo>
                <a:lnTo>
                  <a:pt x="15513" y="10637"/>
                </a:lnTo>
                <a:lnTo>
                  <a:pt x="15511" y="10664"/>
                </a:lnTo>
                <a:lnTo>
                  <a:pt x="15507" y="10728"/>
                </a:lnTo>
                <a:lnTo>
                  <a:pt x="15504" y="10810"/>
                </a:lnTo>
                <a:lnTo>
                  <a:pt x="15502" y="10818"/>
                </a:lnTo>
                <a:lnTo>
                  <a:pt x="15499" y="10825"/>
                </a:lnTo>
                <a:lnTo>
                  <a:pt x="15493" y="10834"/>
                </a:lnTo>
                <a:lnTo>
                  <a:pt x="15487" y="10843"/>
                </a:lnTo>
                <a:lnTo>
                  <a:pt x="15473" y="10863"/>
                </a:lnTo>
                <a:lnTo>
                  <a:pt x="15456" y="10883"/>
                </a:lnTo>
                <a:lnTo>
                  <a:pt x="15419" y="10921"/>
                </a:lnTo>
                <a:lnTo>
                  <a:pt x="15387" y="10953"/>
                </a:lnTo>
                <a:lnTo>
                  <a:pt x="15385" y="10985"/>
                </a:lnTo>
                <a:lnTo>
                  <a:pt x="15381" y="11017"/>
                </a:lnTo>
                <a:lnTo>
                  <a:pt x="15379" y="11051"/>
                </a:lnTo>
                <a:lnTo>
                  <a:pt x="15376" y="11085"/>
                </a:lnTo>
                <a:lnTo>
                  <a:pt x="15361" y="11094"/>
                </a:lnTo>
                <a:lnTo>
                  <a:pt x="15348" y="11101"/>
                </a:lnTo>
                <a:lnTo>
                  <a:pt x="15334" y="11105"/>
                </a:lnTo>
                <a:lnTo>
                  <a:pt x="15320" y="11107"/>
                </a:lnTo>
                <a:lnTo>
                  <a:pt x="15308" y="11110"/>
                </a:lnTo>
                <a:lnTo>
                  <a:pt x="15296" y="11110"/>
                </a:lnTo>
                <a:lnTo>
                  <a:pt x="15283" y="11110"/>
                </a:lnTo>
                <a:lnTo>
                  <a:pt x="15272" y="11110"/>
                </a:lnTo>
                <a:lnTo>
                  <a:pt x="15248" y="11107"/>
                </a:lnTo>
                <a:lnTo>
                  <a:pt x="15225" y="11106"/>
                </a:lnTo>
                <a:lnTo>
                  <a:pt x="15213" y="11107"/>
                </a:lnTo>
                <a:lnTo>
                  <a:pt x="15201" y="11110"/>
                </a:lnTo>
                <a:lnTo>
                  <a:pt x="15189" y="11114"/>
                </a:lnTo>
                <a:lnTo>
                  <a:pt x="15176" y="11119"/>
                </a:lnTo>
                <a:lnTo>
                  <a:pt x="15190" y="11130"/>
                </a:lnTo>
                <a:lnTo>
                  <a:pt x="15204" y="11142"/>
                </a:lnTo>
                <a:lnTo>
                  <a:pt x="15220" y="11155"/>
                </a:lnTo>
                <a:lnTo>
                  <a:pt x="15236" y="11168"/>
                </a:lnTo>
                <a:lnTo>
                  <a:pt x="15243" y="11182"/>
                </a:lnTo>
                <a:lnTo>
                  <a:pt x="15252" y="11199"/>
                </a:lnTo>
                <a:lnTo>
                  <a:pt x="15272" y="11207"/>
                </a:lnTo>
                <a:lnTo>
                  <a:pt x="15293" y="11216"/>
                </a:lnTo>
                <a:lnTo>
                  <a:pt x="15316" y="11224"/>
                </a:lnTo>
                <a:lnTo>
                  <a:pt x="15339" y="11233"/>
                </a:lnTo>
                <a:lnTo>
                  <a:pt x="15339" y="11246"/>
                </a:lnTo>
                <a:lnTo>
                  <a:pt x="15339" y="11262"/>
                </a:lnTo>
                <a:lnTo>
                  <a:pt x="15313" y="11278"/>
                </a:lnTo>
                <a:lnTo>
                  <a:pt x="15293" y="11289"/>
                </a:lnTo>
                <a:lnTo>
                  <a:pt x="15286" y="11295"/>
                </a:lnTo>
                <a:lnTo>
                  <a:pt x="15279" y="11299"/>
                </a:lnTo>
                <a:lnTo>
                  <a:pt x="15273" y="11304"/>
                </a:lnTo>
                <a:lnTo>
                  <a:pt x="15269" y="11308"/>
                </a:lnTo>
                <a:lnTo>
                  <a:pt x="15264" y="11314"/>
                </a:lnTo>
                <a:lnTo>
                  <a:pt x="15262" y="11320"/>
                </a:lnTo>
                <a:lnTo>
                  <a:pt x="15260" y="11327"/>
                </a:lnTo>
                <a:lnTo>
                  <a:pt x="15257" y="11336"/>
                </a:lnTo>
                <a:lnTo>
                  <a:pt x="15256" y="11359"/>
                </a:lnTo>
                <a:lnTo>
                  <a:pt x="15255" y="11391"/>
                </a:lnTo>
                <a:lnTo>
                  <a:pt x="15246" y="11403"/>
                </a:lnTo>
                <a:lnTo>
                  <a:pt x="15240" y="11415"/>
                </a:lnTo>
                <a:lnTo>
                  <a:pt x="15235" y="11429"/>
                </a:lnTo>
                <a:lnTo>
                  <a:pt x="15233" y="11443"/>
                </a:lnTo>
                <a:lnTo>
                  <a:pt x="15230" y="11458"/>
                </a:lnTo>
                <a:lnTo>
                  <a:pt x="15229" y="11476"/>
                </a:lnTo>
                <a:lnTo>
                  <a:pt x="15229" y="11498"/>
                </a:lnTo>
                <a:lnTo>
                  <a:pt x="15229" y="11523"/>
                </a:lnTo>
                <a:lnTo>
                  <a:pt x="15231" y="11529"/>
                </a:lnTo>
                <a:lnTo>
                  <a:pt x="15235" y="11535"/>
                </a:lnTo>
                <a:lnTo>
                  <a:pt x="15238" y="11540"/>
                </a:lnTo>
                <a:lnTo>
                  <a:pt x="15242" y="11544"/>
                </a:lnTo>
                <a:lnTo>
                  <a:pt x="15251" y="11554"/>
                </a:lnTo>
                <a:lnTo>
                  <a:pt x="15260" y="11564"/>
                </a:lnTo>
                <a:lnTo>
                  <a:pt x="15264" y="11570"/>
                </a:lnTo>
                <a:lnTo>
                  <a:pt x="15267" y="11577"/>
                </a:lnTo>
                <a:lnTo>
                  <a:pt x="15272" y="11585"/>
                </a:lnTo>
                <a:lnTo>
                  <a:pt x="15275" y="11593"/>
                </a:lnTo>
                <a:lnTo>
                  <a:pt x="15278" y="11603"/>
                </a:lnTo>
                <a:lnTo>
                  <a:pt x="15280" y="11614"/>
                </a:lnTo>
                <a:lnTo>
                  <a:pt x="15281" y="11626"/>
                </a:lnTo>
                <a:lnTo>
                  <a:pt x="15282" y="11640"/>
                </a:lnTo>
                <a:lnTo>
                  <a:pt x="15246" y="11640"/>
                </a:lnTo>
                <a:lnTo>
                  <a:pt x="15210" y="11640"/>
                </a:lnTo>
                <a:lnTo>
                  <a:pt x="15176" y="11641"/>
                </a:lnTo>
                <a:lnTo>
                  <a:pt x="15142" y="11643"/>
                </a:lnTo>
                <a:lnTo>
                  <a:pt x="15145" y="11656"/>
                </a:lnTo>
                <a:lnTo>
                  <a:pt x="15148" y="11669"/>
                </a:lnTo>
                <a:lnTo>
                  <a:pt x="15151" y="11676"/>
                </a:lnTo>
                <a:lnTo>
                  <a:pt x="15156" y="11683"/>
                </a:lnTo>
                <a:lnTo>
                  <a:pt x="15161" y="11688"/>
                </a:lnTo>
                <a:lnTo>
                  <a:pt x="15168" y="11693"/>
                </a:lnTo>
                <a:lnTo>
                  <a:pt x="15168" y="11704"/>
                </a:lnTo>
                <a:lnTo>
                  <a:pt x="15168" y="11719"/>
                </a:lnTo>
                <a:lnTo>
                  <a:pt x="15140" y="11739"/>
                </a:lnTo>
                <a:lnTo>
                  <a:pt x="15112" y="11758"/>
                </a:lnTo>
                <a:lnTo>
                  <a:pt x="15085" y="11779"/>
                </a:lnTo>
                <a:lnTo>
                  <a:pt x="15059" y="11798"/>
                </a:lnTo>
                <a:lnTo>
                  <a:pt x="15058" y="11815"/>
                </a:lnTo>
                <a:lnTo>
                  <a:pt x="15055" y="11834"/>
                </a:lnTo>
                <a:lnTo>
                  <a:pt x="15051" y="11854"/>
                </a:lnTo>
                <a:lnTo>
                  <a:pt x="15044" y="11876"/>
                </a:lnTo>
                <a:lnTo>
                  <a:pt x="15036" y="11897"/>
                </a:lnTo>
                <a:lnTo>
                  <a:pt x="15026" y="11919"/>
                </a:lnTo>
                <a:lnTo>
                  <a:pt x="15014" y="11940"/>
                </a:lnTo>
                <a:lnTo>
                  <a:pt x="14999" y="11960"/>
                </a:lnTo>
                <a:lnTo>
                  <a:pt x="14984" y="11972"/>
                </a:lnTo>
                <a:lnTo>
                  <a:pt x="14971" y="11984"/>
                </a:lnTo>
                <a:lnTo>
                  <a:pt x="14956" y="11996"/>
                </a:lnTo>
                <a:lnTo>
                  <a:pt x="14941" y="12010"/>
                </a:lnTo>
                <a:lnTo>
                  <a:pt x="14911" y="12010"/>
                </a:lnTo>
                <a:lnTo>
                  <a:pt x="14881" y="12012"/>
                </a:lnTo>
                <a:lnTo>
                  <a:pt x="14850" y="12014"/>
                </a:lnTo>
                <a:lnTo>
                  <a:pt x="14821" y="12018"/>
                </a:lnTo>
                <a:lnTo>
                  <a:pt x="14822" y="12026"/>
                </a:lnTo>
                <a:lnTo>
                  <a:pt x="14824" y="12033"/>
                </a:lnTo>
                <a:lnTo>
                  <a:pt x="14829" y="12038"/>
                </a:lnTo>
                <a:lnTo>
                  <a:pt x="14833" y="12044"/>
                </a:lnTo>
                <a:lnTo>
                  <a:pt x="14846" y="12054"/>
                </a:lnTo>
                <a:lnTo>
                  <a:pt x="14859" y="12063"/>
                </a:lnTo>
                <a:lnTo>
                  <a:pt x="14859" y="12074"/>
                </a:lnTo>
                <a:lnTo>
                  <a:pt x="14859" y="12086"/>
                </a:lnTo>
                <a:lnTo>
                  <a:pt x="14859" y="12098"/>
                </a:lnTo>
                <a:lnTo>
                  <a:pt x="14859" y="12111"/>
                </a:lnTo>
                <a:lnTo>
                  <a:pt x="14850" y="12118"/>
                </a:lnTo>
                <a:lnTo>
                  <a:pt x="14840" y="12124"/>
                </a:lnTo>
                <a:lnTo>
                  <a:pt x="14829" y="12128"/>
                </a:lnTo>
                <a:lnTo>
                  <a:pt x="14817" y="12132"/>
                </a:lnTo>
                <a:lnTo>
                  <a:pt x="14799" y="12136"/>
                </a:lnTo>
                <a:lnTo>
                  <a:pt x="14791" y="12139"/>
                </a:lnTo>
                <a:lnTo>
                  <a:pt x="14763" y="12157"/>
                </a:lnTo>
                <a:lnTo>
                  <a:pt x="14738" y="12177"/>
                </a:lnTo>
                <a:lnTo>
                  <a:pt x="14715" y="12198"/>
                </a:lnTo>
                <a:lnTo>
                  <a:pt x="14691" y="12221"/>
                </a:lnTo>
                <a:lnTo>
                  <a:pt x="14670" y="12245"/>
                </a:lnTo>
                <a:lnTo>
                  <a:pt x="14648" y="12269"/>
                </a:lnTo>
                <a:lnTo>
                  <a:pt x="14627" y="12295"/>
                </a:lnTo>
                <a:lnTo>
                  <a:pt x="14606" y="12324"/>
                </a:lnTo>
                <a:lnTo>
                  <a:pt x="14603" y="12337"/>
                </a:lnTo>
                <a:lnTo>
                  <a:pt x="14601" y="12352"/>
                </a:lnTo>
                <a:lnTo>
                  <a:pt x="14597" y="12365"/>
                </a:lnTo>
                <a:lnTo>
                  <a:pt x="14595" y="12380"/>
                </a:lnTo>
                <a:lnTo>
                  <a:pt x="14578" y="12396"/>
                </a:lnTo>
                <a:lnTo>
                  <a:pt x="14562" y="12410"/>
                </a:lnTo>
                <a:lnTo>
                  <a:pt x="14547" y="12424"/>
                </a:lnTo>
                <a:lnTo>
                  <a:pt x="14531" y="12435"/>
                </a:lnTo>
                <a:lnTo>
                  <a:pt x="14516" y="12447"/>
                </a:lnTo>
                <a:lnTo>
                  <a:pt x="14502" y="12456"/>
                </a:lnTo>
                <a:lnTo>
                  <a:pt x="14487" y="12465"/>
                </a:lnTo>
                <a:lnTo>
                  <a:pt x="14472" y="12471"/>
                </a:lnTo>
                <a:lnTo>
                  <a:pt x="14456" y="12478"/>
                </a:lnTo>
                <a:lnTo>
                  <a:pt x="14441" y="12485"/>
                </a:lnTo>
                <a:lnTo>
                  <a:pt x="14425" y="12491"/>
                </a:lnTo>
                <a:lnTo>
                  <a:pt x="14409" y="12496"/>
                </a:lnTo>
                <a:lnTo>
                  <a:pt x="14373" y="12506"/>
                </a:lnTo>
                <a:lnTo>
                  <a:pt x="14335" y="12515"/>
                </a:lnTo>
                <a:lnTo>
                  <a:pt x="14306" y="12538"/>
                </a:lnTo>
                <a:lnTo>
                  <a:pt x="14278" y="12562"/>
                </a:lnTo>
                <a:lnTo>
                  <a:pt x="14251" y="12585"/>
                </a:lnTo>
                <a:lnTo>
                  <a:pt x="14225" y="12610"/>
                </a:lnTo>
                <a:lnTo>
                  <a:pt x="14225" y="12618"/>
                </a:lnTo>
                <a:lnTo>
                  <a:pt x="14225" y="12629"/>
                </a:lnTo>
                <a:lnTo>
                  <a:pt x="14230" y="12635"/>
                </a:lnTo>
                <a:lnTo>
                  <a:pt x="14234" y="12644"/>
                </a:lnTo>
                <a:lnTo>
                  <a:pt x="14239" y="12655"/>
                </a:lnTo>
                <a:lnTo>
                  <a:pt x="14242" y="12669"/>
                </a:lnTo>
                <a:lnTo>
                  <a:pt x="14243" y="12677"/>
                </a:lnTo>
                <a:lnTo>
                  <a:pt x="14243" y="12685"/>
                </a:lnTo>
                <a:lnTo>
                  <a:pt x="14243" y="12692"/>
                </a:lnTo>
                <a:lnTo>
                  <a:pt x="14242" y="12700"/>
                </a:lnTo>
                <a:lnTo>
                  <a:pt x="14241" y="12709"/>
                </a:lnTo>
                <a:lnTo>
                  <a:pt x="14238" y="12717"/>
                </a:lnTo>
                <a:lnTo>
                  <a:pt x="14234" y="12726"/>
                </a:lnTo>
                <a:lnTo>
                  <a:pt x="14229" y="12734"/>
                </a:lnTo>
                <a:lnTo>
                  <a:pt x="14202" y="12745"/>
                </a:lnTo>
                <a:lnTo>
                  <a:pt x="14174" y="12758"/>
                </a:lnTo>
                <a:lnTo>
                  <a:pt x="14149" y="12770"/>
                </a:lnTo>
                <a:lnTo>
                  <a:pt x="14123" y="12784"/>
                </a:lnTo>
                <a:lnTo>
                  <a:pt x="14083" y="12810"/>
                </a:lnTo>
                <a:lnTo>
                  <a:pt x="14045" y="12833"/>
                </a:lnTo>
                <a:lnTo>
                  <a:pt x="14006" y="12856"/>
                </a:lnTo>
                <a:lnTo>
                  <a:pt x="13969" y="12877"/>
                </a:lnTo>
                <a:lnTo>
                  <a:pt x="13932" y="12899"/>
                </a:lnTo>
                <a:lnTo>
                  <a:pt x="13897" y="12923"/>
                </a:lnTo>
                <a:lnTo>
                  <a:pt x="13879" y="12936"/>
                </a:lnTo>
                <a:lnTo>
                  <a:pt x="13862" y="12950"/>
                </a:lnTo>
                <a:lnTo>
                  <a:pt x="13845" y="12964"/>
                </a:lnTo>
                <a:lnTo>
                  <a:pt x="13829" y="12980"/>
                </a:lnTo>
                <a:lnTo>
                  <a:pt x="13815" y="12979"/>
                </a:lnTo>
                <a:lnTo>
                  <a:pt x="13802" y="12978"/>
                </a:lnTo>
                <a:lnTo>
                  <a:pt x="13790" y="12977"/>
                </a:lnTo>
                <a:lnTo>
                  <a:pt x="13780" y="12973"/>
                </a:lnTo>
                <a:lnTo>
                  <a:pt x="13762" y="12968"/>
                </a:lnTo>
                <a:lnTo>
                  <a:pt x="13747" y="12961"/>
                </a:lnTo>
                <a:lnTo>
                  <a:pt x="13735" y="12954"/>
                </a:lnTo>
                <a:lnTo>
                  <a:pt x="13723" y="12947"/>
                </a:lnTo>
                <a:lnTo>
                  <a:pt x="13719" y="12945"/>
                </a:lnTo>
                <a:lnTo>
                  <a:pt x="13714" y="12944"/>
                </a:lnTo>
                <a:lnTo>
                  <a:pt x="13709" y="12943"/>
                </a:lnTo>
                <a:lnTo>
                  <a:pt x="13704" y="12942"/>
                </a:lnTo>
                <a:lnTo>
                  <a:pt x="13693" y="12956"/>
                </a:lnTo>
                <a:lnTo>
                  <a:pt x="13682" y="12970"/>
                </a:lnTo>
                <a:lnTo>
                  <a:pt x="13670" y="12985"/>
                </a:lnTo>
                <a:lnTo>
                  <a:pt x="13659" y="12998"/>
                </a:lnTo>
                <a:lnTo>
                  <a:pt x="13636" y="12998"/>
                </a:lnTo>
                <a:lnTo>
                  <a:pt x="13614" y="12998"/>
                </a:lnTo>
                <a:lnTo>
                  <a:pt x="13592" y="12998"/>
                </a:lnTo>
                <a:lnTo>
                  <a:pt x="13572" y="12998"/>
                </a:lnTo>
                <a:lnTo>
                  <a:pt x="13561" y="12988"/>
                </a:lnTo>
                <a:lnTo>
                  <a:pt x="13550" y="12978"/>
                </a:lnTo>
                <a:lnTo>
                  <a:pt x="13538" y="12970"/>
                </a:lnTo>
                <a:lnTo>
                  <a:pt x="13527" y="12961"/>
                </a:lnTo>
                <a:lnTo>
                  <a:pt x="13527" y="12969"/>
                </a:lnTo>
                <a:lnTo>
                  <a:pt x="13526" y="12979"/>
                </a:lnTo>
                <a:lnTo>
                  <a:pt x="13525" y="12993"/>
                </a:lnTo>
                <a:lnTo>
                  <a:pt x="13522" y="13007"/>
                </a:lnTo>
                <a:lnTo>
                  <a:pt x="13520" y="13015"/>
                </a:lnTo>
                <a:lnTo>
                  <a:pt x="13518" y="13022"/>
                </a:lnTo>
                <a:lnTo>
                  <a:pt x="13515" y="13030"/>
                </a:lnTo>
                <a:lnTo>
                  <a:pt x="13511" y="13037"/>
                </a:lnTo>
                <a:lnTo>
                  <a:pt x="13507" y="13043"/>
                </a:lnTo>
                <a:lnTo>
                  <a:pt x="13501" y="13049"/>
                </a:lnTo>
                <a:lnTo>
                  <a:pt x="13495" y="13055"/>
                </a:lnTo>
                <a:lnTo>
                  <a:pt x="13489" y="13059"/>
                </a:lnTo>
                <a:lnTo>
                  <a:pt x="13462" y="13065"/>
                </a:lnTo>
                <a:lnTo>
                  <a:pt x="13444" y="13068"/>
                </a:lnTo>
                <a:lnTo>
                  <a:pt x="13437" y="13070"/>
                </a:lnTo>
                <a:lnTo>
                  <a:pt x="13431" y="13073"/>
                </a:lnTo>
                <a:lnTo>
                  <a:pt x="13428" y="13074"/>
                </a:lnTo>
                <a:lnTo>
                  <a:pt x="13424" y="13076"/>
                </a:lnTo>
                <a:lnTo>
                  <a:pt x="13418" y="13094"/>
                </a:lnTo>
                <a:lnTo>
                  <a:pt x="13406" y="13131"/>
                </a:lnTo>
                <a:lnTo>
                  <a:pt x="13397" y="13138"/>
                </a:lnTo>
                <a:lnTo>
                  <a:pt x="13388" y="13143"/>
                </a:lnTo>
                <a:lnTo>
                  <a:pt x="13378" y="13146"/>
                </a:lnTo>
                <a:lnTo>
                  <a:pt x="13368" y="13148"/>
                </a:lnTo>
                <a:lnTo>
                  <a:pt x="13357" y="13149"/>
                </a:lnTo>
                <a:lnTo>
                  <a:pt x="13345" y="13148"/>
                </a:lnTo>
                <a:lnTo>
                  <a:pt x="13334" y="13147"/>
                </a:lnTo>
                <a:lnTo>
                  <a:pt x="13324" y="13145"/>
                </a:lnTo>
                <a:lnTo>
                  <a:pt x="13303" y="13140"/>
                </a:lnTo>
                <a:lnTo>
                  <a:pt x="13286" y="13134"/>
                </a:lnTo>
                <a:lnTo>
                  <a:pt x="13273" y="13128"/>
                </a:lnTo>
                <a:lnTo>
                  <a:pt x="13266" y="13123"/>
                </a:lnTo>
                <a:lnTo>
                  <a:pt x="13262" y="13112"/>
                </a:lnTo>
                <a:lnTo>
                  <a:pt x="13257" y="13101"/>
                </a:lnTo>
                <a:lnTo>
                  <a:pt x="13254" y="13090"/>
                </a:lnTo>
                <a:lnTo>
                  <a:pt x="13252" y="13078"/>
                </a:lnTo>
                <a:lnTo>
                  <a:pt x="13240" y="13075"/>
                </a:lnTo>
                <a:lnTo>
                  <a:pt x="13233" y="13074"/>
                </a:lnTo>
                <a:lnTo>
                  <a:pt x="13204" y="13051"/>
                </a:lnTo>
                <a:lnTo>
                  <a:pt x="13176" y="13029"/>
                </a:lnTo>
                <a:lnTo>
                  <a:pt x="13149" y="13006"/>
                </a:lnTo>
                <a:lnTo>
                  <a:pt x="13123" y="12984"/>
                </a:lnTo>
                <a:lnTo>
                  <a:pt x="13115" y="13004"/>
                </a:lnTo>
                <a:lnTo>
                  <a:pt x="13108" y="13025"/>
                </a:lnTo>
                <a:lnTo>
                  <a:pt x="13102" y="13048"/>
                </a:lnTo>
                <a:lnTo>
                  <a:pt x="13096" y="13070"/>
                </a:lnTo>
                <a:lnTo>
                  <a:pt x="13069" y="13111"/>
                </a:lnTo>
                <a:lnTo>
                  <a:pt x="13042" y="13149"/>
                </a:lnTo>
                <a:lnTo>
                  <a:pt x="13027" y="13167"/>
                </a:lnTo>
                <a:lnTo>
                  <a:pt x="13011" y="13187"/>
                </a:lnTo>
                <a:lnTo>
                  <a:pt x="12995" y="13206"/>
                </a:lnTo>
                <a:lnTo>
                  <a:pt x="12975" y="13225"/>
                </a:lnTo>
                <a:lnTo>
                  <a:pt x="12963" y="13231"/>
                </a:lnTo>
                <a:lnTo>
                  <a:pt x="12952" y="13236"/>
                </a:lnTo>
                <a:lnTo>
                  <a:pt x="12942" y="13242"/>
                </a:lnTo>
                <a:lnTo>
                  <a:pt x="12933" y="13248"/>
                </a:lnTo>
                <a:lnTo>
                  <a:pt x="12918" y="13260"/>
                </a:lnTo>
                <a:lnTo>
                  <a:pt x="12904" y="13273"/>
                </a:lnTo>
                <a:lnTo>
                  <a:pt x="12892" y="13288"/>
                </a:lnTo>
                <a:lnTo>
                  <a:pt x="12880" y="13302"/>
                </a:lnTo>
                <a:lnTo>
                  <a:pt x="12873" y="13310"/>
                </a:lnTo>
                <a:lnTo>
                  <a:pt x="12865" y="13316"/>
                </a:lnTo>
                <a:lnTo>
                  <a:pt x="12857" y="13324"/>
                </a:lnTo>
                <a:lnTo>
                  <a:pt x="12848" y="13331"/>
                </a:lnTo>
                <a:lnTo>
                  <a:pt x="12834" y="13331"/>
                </a:lnTo>
                <a:lnTo>
                  <a:pt x="12821" y="13332"/>
                </a:lnTo>
                <a:lnTo>
                  <a:pt x="12810" y="13334"/>
                </a:lnTo>
                <a:lnTo>
                  <a:pt x="12799" y="13338"/>
                </a:lnTo>
                <a:lnTo>
                  <a:pt x="12789" y="13341"/>
                </a:lnTo>
                <a:lnTo>
                  <a:pt x="12780" y="13346"/>
                </a:lnTo>
                <a:lnTo>
                  <a:pt x="12771" y="13350"/>
                </a:lnTo>
                <a:lnTo>
                  <a:pt x="12763" y="13356"/>
                </a:lnTo>
                <a:lnTo>
                  <a:pt x="12749" y="13367"/>
                </a:lnTo>
                <a:lnTo>
                  <a:pt x="12735" y="13381"/>
                </a:lnTo>
                <a:lnTo>
                  <a:pt x="12722" y="13393"/>
                </a:lnTo>
                <a:lnTo>
                  <a:pt x="12708" y="13407"/>
                </a:lnTo>
                <a:lnTo>
                  <a:pt x="12661" y="13405"/>
                </a:lnTo>
                <a:lnTo>
                  <a:pt x="12622" y="13407"/>
                </a:lnTo>
                <a:lnTo>
                  <a:pt x="12607" y="13409"/>
                </a:lnTo>
                <a:lnTo>
                  <a:pt x="12592" y="13411"/>
                </a:lnTo>
                <a:lnTo>
                  <a:pt x="12585" y="13413"/>
                </a:lnTo>
                <a:lnTo>
                  <a:pt x="12579" y="13416"/>
                </a:lnTo>
                <a:lnTo>
                  <a:pt x="12574" y="13418"/>
                </a:lnTo>
                <a:lnTo>
                  <a:pt x="12568" y="13421"/>
                </a:lnTo>
                <a:lnTo>
                  <a:pt x="12560" y="13435"/>
                </a:lnTo>
                <a:lnTo>
                  <a:pt x="12552" y="13447"/>
                </a:lnTo>
                <a:lnTo>
                  <a:pt x="12543" y="13457"/>
                </a:lnTo>
                <a:lnTo>
                  <a:pt x="12534" y="13466"/>
                </a:lnTo>
                <a:lnTo>
                  <a:pt x="12524" y="13473"/>
                </a:lnTo>
                <a:lnTo>
                  <a:pt x="12514" y="13478"/>
                </a:lnTo>
                <a:lnTo>
                  <a:pt x="12503" y="13481"/>
                </a:lnTo>
                <a:lnTo>
                  <a:pt x="12493" y="13483"/>
                </a:lnTo>
                <a:lnTo>
                  <a:pt x="12481" y="13484"/>
                </a:lnTo>
                <a:lnTo>
                  <a:pt x="12470" y="13483"/>
                </a:lnTo>
                <a:lnTo>
                  <a:pt x="12458" y="13482"/>
                </a:lnTo>
                <a:lnTo>
                  <a:pt x="12446" y="13479"/>
                </a:lnTo>
                <a:lnTo>
                  <a:pt x="12435" y="13474"/>
                </a:lnTo>
                <a:lnTo>
                  <a:pt x="12424" y="13469"/>
                </a:lnTo>
                <a:lnTo>
                  <a:pt x="12413" y="13463"/>
                </a:lnTo>
                <a:lnTo>
                  <a:pt x="12402" y="13455"/>
                </a:lnTo>
                <a:lnTo>
                  <a:pt x="12381" y="13461"/>
                </a:lnTo>
                <a:lnTo>
                  <a:pt x="12361" y="13466"/>
                </a:lnTo>
                <a:lnTo>
                  <a:pt x="12341" y="13473"/>
                </a:lnTo>
                <a:lnTo>
                  <a:pt x="12322" y="13480"/>
                </a:lnTo>
                <a:lnTo>
                  <a:pt x="12286" y="13493"/>
                </a:lnTo>
                <a:lnTo>
                  <a:pt x="12251" y="13509"/>
                </a:lnTo>
                <a:lnTo>
                  <a:pt x="12216" y="13524"/>
                </a:lnTo>
                <a:lnTo>
                  <a:pt x="12182" y="13539"/>
                </a:lnTo>
                <a:lnTo>
                  <a:pt x="12147" y="13552"/>
                </a:lnTo>
                <a:lnTo>
                  <a:pt x="12111" y="13565"/>
                </a:lnTo>
                <a:lnTo>
                  <a:pt x="12059" y="13568"/>
                </a:lnTo>
                <a:lnTo>
                  <a:pt x="12018" y="13571"/>
                </a:lnTo>
                <a:lnTo>
                  <a:pt x="12001" y="13574"/>
                </a:lnTo>
                <a:lnTo>
                  <a:pt x="11986" y="13577"/>
                </a:lnTo>
                <a:lnTo>
                  <a:pt x="11973" y="13581"/>
                </a:lnTo>
                <a:lnTo>
                  <a:pt x="11961" y="13588"/>
                </a:lnTo>
                <a:lnTo>
                  <a:pt x="11951" y="13596"/>
                </a:lnTo>
                <a:lnTo>
                  <a:pt x="11942" y="13605"/>
                </a:lnTo>
                <a:lnTo>
                  <a:pt x="11934" y="13618"/>
                </a:lnTo>
                <a:lnTo>
                  <a:pt x="11927" y="13631"/>
                </a:lnTo>
                <a:lnTo>
                  <a:pt x="11921" y="13648"/>
                </a:lnTo>
                <a:lnTo>
                  <a:pt x="11915" y="13667"/>
                </a:lnTo>
                <a:lnTo>
                  <a:pt x="11909" y="13690"/>
                </a:lnTo>
                <a:lnTo>
                  <a:pt x="11904" y="13716"/>
                </a:lnTo>
                <a:lnTo>
                  <a:pt x="11898" y="13721"/>
                </a:lnTo>
                <a:lnTo>
                  <a:pt x="11893" y="13726"/>
                </a:lnTo>
                <a:lnTo>
                  <a:pt x="11886" y="13729"/>
                </a:lnTo>
                <a:lnTo>
                  <a:pt x="11879" y="13734"/>
                </a:lnTo>
                <a:lnTo>
                  <a:pt x="11867" y="13739"/>
                </a:lnTo>
                <a:lnTo>
                  <a:pt x="11853" y="13745"/>
                </a:lnTo>
                <a:lnTo>
                  <a:pt x="11841" y="13751"/>
                </a:lnTo>
                <a:lnTo>
                  <a:pt x="11829" y="13756"/>
                </a:lnTo>
                <a:lnTo>
                  <a:pt x="11825" y="13761"/>
                </a:lnTo>
                <a:lnTo>
                  <a:pt x="11820" y="13765"/>
                </a:lnTo>
                <a:lnTo>
                  <a:pt x="11817" y="13770"/>
                </a:lnTo>
                <a:lnTo>
                  <a:pt x="11814" y="13777"/>
                </a:lnTo>
                <a:lnTo>
                  <a:pt x="11845" y="13814"/>
                </a:lnTo>
                <a:lnTo>
                  <a:pt x="11877" y="13852"/>
                </a:lnTo>
                <a:lnTo>
                  <a:pt x="11908" y="13892"/>
                </a:lnTo>
                <a:lnTo>
                  <a:pt x="11942" y="13931"/>
                </a:lnTo>
                <a:lnTo>
                  <a:pt x="11942" y="13950"/>
                </a:lnTo>
                <a:lnTo>
                  <a:pt x="11942" y="13971"/>
                </a:lnTo>
                <a:lnTo>
                  <a:pt x="11942" y="13990"/>
                </a:lnTo>
                <a:lnTo>
                  <a:pt x="11942" y="14010"/>
                </a:lnTo>
                <a:lnTo>
                  <a:pt x="11931" y="14019"/>
                </a:lnTo>
                <a:lnTo>
                  <a:pt x="11918" y="14027"/>
                </a:lnTo>
                <a:lnTo>
                  <a:pt x="11907" y="14034"/>
                </a:lnTo>
                <a:lnTo>
                  <a:pt x="11896" y="14039"/>
                </a:lnTo>
                <a:lnTo>
                  <a:pt x="11885" y="14044"/>
                </a:lnTo>
                <a:lnTo>
                  <a:pt x="11872" y="14048"/>
                </a:lnTo>
                <a:lnTo>
                  <a:pt x="11861" y="14052"/>
                </a:lnTo>
                <a:lnTo>
                  <a:pt x="11850" y="14055"/>
                </a:lnTo>
                <a:lnTo>
                  <a:pt x="11826" y="14060"/>
                </a:lnTo>
                <a:lnTo>
                  <a:pt x="11802" y="14063"/>
                </a:lnTo>
                <a:lnTo>
                  <a:pt x="11780" y="14065"/>
                </a:lnTo>
                <a:lnTo>
                  <a:pt x="11757" y="14067"/>
                </a:lnTo>
                <a:close/>
              </a:path>
            </a:pathLst>
          </a:custGeom>
          <a:solidFill>
            <a:srgbClr val="C2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5" name="Freeform 5"/>
          <p:cNvSpPr/>
          <p:nvPr/>
        </p:nvSpPr>
        <p:spPr bwMode="auto">
          <a:xfrm>
            <a:off x="5668963" y="4710113"/>
            <a:ext cx="1114425" cy="857250"/>
          </a:xfrm>
          <a:custGeom>
            <a:avLst/>
            <a:gdLst>
              <a:gd name="T0" fmla="*/ 122 w 2811"/>
              <a:gd name="T1" fmla="*/ 2093 h 2162"/>
              <a:gd name="T2" fmla="*/ 0 w 2811"/>
              <a:gd name="T3" fmla="*/ 1830 h 2162"/>
              <a:gd name="T4" fmla="*/ 19 w 2811"/>
              <a:gd name="T5" fmla="*/ 1753 h 2162"/>
              <a:gd name="T6" fmla="*/ 84 w 2811"/>
              <a:gd name="T7" fmla="*/ 1596 h 2162"/>
              <a:gd name="T8" fmla="*/ 188 w 2811"/>
              <a:gd name="T9" fmla="*/ 1458 h 2162"/>
              <a:gd name="T10" fmla="*/ 414 w 2811"/>
              <a:gd name="T11" fmla="*/ 1249 h 2162"/>
              <a:gd name="T12" fmla="*/ 630 w 2811"/>
              <a:gd name="T13" fmla="*/ 1017 h 2162"/>
              <a:gd name="T14" fmla="*/ 724 w 2811"/>
              <a:gd name="T15" fmla="*/ 927 h 2162"/>
              <a:gd name="T16" fmla="*/ 767 w 2811"/>
              <a:gd name="T17" fmla="*/ 750 h 2162"/>
              <a:gd name="T18" fmla="*/ 846 w 2811"/>
              <a:gd name="T19" fmla="*/ 635 h 2162"/>
              <a:gd name="T20" fmla="*/ 880 w 2811"/>
              <a:gd name="T21" fmla="*/ 461 h 2162"/>
              <a:gd name="T22" fmla="*/ 915 w 2811"/>
              <a:gd name="T23" fmla="*/ 332 h 2162"/>
              <a:gd name="T24" fmla="*/ 955 w 2811"/>
              <a:gd name="T25" fmla="*/ 196 h 2162"/>
              <a:gd name="T26" fmla="*/ 1096 w 2811"/>
              <a:gd name="T27" fmla="*/ 160 h 2162"/>
              <a:gd name="T28" fmla="*/ 1265 w 2811"/>
              <a:gd name="T29" fmla="*/ 239 h 2162"/>
              <a:gd name="T30" fmla="*/ 1270 w 2811"/>
              <a:gd name="T31" fmla="*/ 97 h 2162"/>
              <a:gd name="T32" fmla="*/ 1280 w 2811"/>
              <a:gd name="T33" fmla="*/ 29 h 2162"/>
              <a:gd name="T34" fmla="*/ 1594 w 2811"/>
              <a:gd name="T35" fmla="*/ 32 h 2162"/>
              <a:gd name="T36" fmla="*/ 1710 w 2811"/>
              <a:gd name="T37" fmla="*/ 37 h 2162"/>
              <a:gd name="T38" fmla="*/ 1824 w 2811"/>
              <a:gd name="T39" fmla="*/ 0 h 2162"/>
              <a:gd name="T40" fmla="*/ 1838 w 2811"/>
              <a:gd name="T41" fmla="*/ 92 h 2162"/>
              <a:gd name="T42" fmla="*/ 1710 w 2811"/>
              <a:gd name="T43" fmla="*/ 260 h 2162"/>
              <a:gd name="T44" fmla="*/ 1751 w 2811"/>
              <a:gd name="T45" fmla="*/ 336 h 2162"/>
              <a:gd name="T46" fmla="*/ 1905 w 2811"/>
              <a:gd name="T47" fmla="*/ 339 h 2162"/>
              <a:gd name="T48" fmla="*/ 2100 w 2811"/>
              <a:gd name="T49" fmla="*/ 260 h 2162"/>
              <a:gd name="T50" fmla="*/ 2204 w 2811"/>
              <a:gd name="T51" fmla="*/ 301 h 2162"/>
              <a:gd name="T52" fmla="*/ 2372 w 2811"/>
              <a:gd name="T53" fmla="*/ 217 h 2162"/>
              <a:gd name="T54" fmla="*/ 2475 w 2811"/>
              <a:gd name="T55" fmla="*/ 187 h 2162"/>
              <a:gd name="T56" fmla="*/ 2625 w 2811"/>
              <a:gd name="T57" fmla="*/ 294 h 2162"/>
              <a:gd name="T58" fmla="*/ 2792 w 2811"/>
              <a:gd name="T59" fmla="*/ 516 h 2162"/>
              <a:gd name="T60" fmla="*/ 2757 w 2811"/>
              <a:gd name="T61" fmla="*/ 605 h 2162"/>
              <a:gd name="T62" fmla="*/ 2669 w 2811"/>
              <a:gd name="T63" fmla="*/ 656 h 2162"/>
              <a:gd name="T64" fmla="*/ 2591 w 2811"/>
              <a:gd name="T65" fmla="*/ 739 h 2162"/>
              <a:gd name="T66" fmla="*/ 2605 w 2811"/>
              <a:gd name="T67" fmla="*/ 797 h 2162"/>
              <a:gd name="T68" fmla="*/ 2482 w 2811"/>
              <a:gd name="T69" fmla="*/ 894 h 2162"/>
              <a:gd name="T70" fmla="*/ 2233 w 2811"/>
              <a:gd name="T71" fmla="*/ 1057 h 2162"/>
              <a:gd name="T72" fmla="*/ 2158 w 2811"/>
              <a:gd name="T73" fmla="*/ 1044 h 2162"/>
              <a:gd name="T74" fmla="*/ 2054 w 2811"/>
              <a:gd name="T75" fmla="*/ 1079 h 2162"/>
              <a:gd name="T76" fmla="*/ 1971 w 2811"/>
              <a:gd name="T77" fmla="*/ 1065 h 2162"/>
              <a:gd name="T78" fmla="*/ 1899 w 2811"/>
              <a:gd name="T79" fmla="*/ 1054 h 2162"/>
              <a:gd name="T80" fmla="*/ 1858 w 2811"/>
              <a:gd name="T81" fmla="*/ 1164 h 2162"/>
              <a:gd name="T82" fmla="*/ 1789 w 2811"/>
              <a:gd name="T83" fmla="*/ 1201 h 2162"/>
              <a:gd name="T84" fmla="*/ 1719 w 2811"/>
              <a:gd name="T85" fmla="*/ 1236 h 2162"/>
              <a:gd name="T86" fmla="*/ 1632 w 2811"/>
              <a:gd name="T87" fmla="*/ 1147 h 2162"/>
              <a:gd name="T88" fmla="*/ 1497 w 2811"/>
              <a:gd name="T89" fmla="*/ 1096 h 2162"/>
              <a:gd name="T90" fmla="*/ 1406 w 2811"/>
              <a:gd name="T91" fmla="*/ 1270 h 2162"/>
              <a:gd name="T92" fmla="*/ 1271 w 2811"/>
              <a:gd name="T93" fmla="*/ 1391 h 2162"/>
              <a:gd name="T94" fmla="*/ 1114 w 2811"/>
              <a:gd name="T95" fmla="*/ 1484 h 2162"/>
              <a:gd name="T96" fmla="*/ 952 w 2811"/>
              <a:gd name="T97" fmla="*/ 1523 h 2162"/>
              <a:gd name="T98" fmla="*/ 881 w 2811"/>
              <a:gd name="T99" fmla="*/ 1577 h 2162"/>
              <a:gd name="T100" fmla="*/ 788 w 2811"/>
              <a:gd name="T101" fmla="*/ 1552 h 2162"/>
              <a:gd name="T102" fmla="*/ 682 w 2811"/>
              <a:gd name="T103" fmla="*/ 1594 h 2162"/>
              <a:gd name="T104" fmla="*/ 460 w 2811"/>
              <a:gd name="T105" fmla="*/ 1661 h 2162"/>
              <a:gd name="T106" fmla="*/ 338 w 2811"/>
              <a:gd name="T107" fmla="*/ 1694 h 2162"/>
              <a:gd name="T108" fmla="*/ 272 w 2811"/>
              <a:gd name="T109" fmla="*/ 1807 h 2162"/>
              <a:gd name="T110" fmla="*/ 194 w 2811"/>
              <a:gd name="T111" fmla="*/ 1873 h 2162"/>
              <a:gd name="T112" fmla="*/ 235 w 2811"/>
              <a:gd name="T113" fmla="*/ 1987 h 2162"/>
              <a:gd name="T114" fmla="*/ 308 w 2811"/>
              <a:gd name="T115" fmla="*/ 210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811" h="2162">
                <a:moveTo>
                  <a:pt x="188" y="2162"/>
                </a:moveTo>
                <a:lnTo>
                  <a:pt x="173" y="2152"/>
                </a:lnTo>
                <a:lnTo>
                  <a:pt x="161" y="2142"/>
                </a:lnTo>
                <a:lnTo>
                  <a:pt x="150" y="2132"/>
                </a:lnTo>
                <a:lnTo>
                  <a:pt x="141" y="2123"/>
                </a:lnTo>
                <a:lnTo>
                  <a:pt x="133" y="2113"/>
                </a:lnTo>
                <a:lnTo>
                  <a:pt x="127" y="2103"/>
                </a:lnTo>
                <a:lnTo>
                  <a:pt x="122" y="2093"/>
                </a:lnTo>
                <a:lnTo>
                  <a:pt x="117" y="2083"/>
                </a:lnTo>
                <a:lnTo>
                  <a:pt x="105" y="2045"/>
                </a:lnTo>
                <a:lnTo>
                  <a:pt x="93" y="2008"/>
                </a:lnTo>
                <a:lnTo>
                  <a:pt x="69" y="1972"/>
                </a:lnTo>
                <a:lnTo>
                  <a:pt x="45" y="1936"/>
                </a:lnTo>
                <a:lnTo>
                  <a:pt x="22" y="1902"/>
                </a:lnTo>
                <a:lnTo>
                  <a:pt x="0" y="1868"/>
                </a:lnTo>
                <a:lnTo>
                  <a:pt x="0" y="1830"/>
                </a:lnTo>
                <a:lnTo>
                  <a:pt x="0" y="1802"/>
                </a:lnTo>
                <a:lnTo>
                  <a:pt x="1" y="1791"/>
                </a:lnTo>
                <a:lnTo>
                  <a:pt x="2" y="1782"/>
                </a:lnTo>
                <a:lnTo>
                  <a:pt x="3" y="1775"/>
                </a:lnTo>
                <a:lnTo>
                  <a:pt x="6" y="1769"/>
                </a:lnTo>
                <a:lnTo>
                  <a:pt x="10" y="1763"/>
                </a:lnTo>
                <a:lnTo>
                  <a:pt x="13" y="1757"/>
                </a:lnTo>
                <a:lnTo>
                  <a:pt x="19" y="1753"/>
                </a:lnTo>
                <a:lnTo>
                  <a:pt x="25" y="1747"/>
                </a:lnTo>
                <a:lnTo>
                  <a:pt x="41" y="1736"/>
                </a:lnTo>
                <a:lnTo>
                  <a:pt x="64" y="1720"/>
                </a:lnTo>
                <a:lnTo>
                  <a:pt x="67" y="1690"/>
                </a:lnTo>
                <a:lnTo>
                  <a:pt x="71" y="1663"/>
                </a:lnTo>
                <a:lnTo>
                  <a:pt x="74" y="1638"/>
                </a:lnTo>
                <a:lnTo>
                  <a:pt x="79" y="1615"/>
                </a:lnTo>
                <a:lnTo>
                  <a:pt x="84" y="1596"/>
                </a:lnTo>
                <a:lnTo>
                  <a:pt x="90" y="1578"/>
                </a:lnTo>
                <a:lnTo>
                  <a:pt x="97" y="1561"/>
                </a:lnTo>
                <a:lnTo>
                  <a:pt x="105" y="1546"/>
                </a:lnTo>
                <a:lnTo>
                  <a:pt x="114" y="1532"/>
                </a:lnTo>
                <a:lnTo>
                  <a:pt x="125" y="1517"/>
                </a:lnTo>
                <a:lnTo>
                  <a:pt x="137" y="1503"/>
                </a:lnTo>
                <a:lnTo>
                  <a:pt x="152" y="1489"/>
                </a:lnTo>
                <a:lnTo>
                  <a:pt x="188" y="1458"/>
                </a:lnTo>
                <a:lnTo>
                  <a:pt x="233" y="1422"/>
                </a:lnTo>
                <a:lnTo>
                  <a:pt x="258" y="1394"/>
                </a:lnTo>
                <a:lnTo>
                  <a:pt x="283" y="1367"/>
                </a:lnTo>
                <a:lnTo>
                  <a:pt x="308" y="1341"/>
                </a:lnTo>
                <a:lnTo>
                  <a:pt x="332" y="1317"/>
                </a:lnTo>
                <a:lnTo>
                  <a:pt x="357" y="1294"/>
                </a:lnTo>
                <a:lnTo>
                  <a:pt x="384" y="1271"/>
                </a:lnTo>
                <a:lnTo>
                  <a:pt x="414" y="1249"/>
                </a:lnTo>
                <a:lnTo>
                  <a:pt x="445" y="1226"/>
                </a:lnTo>
                <a:lnTo>
                  <a:pt x="471" y="1193"/>
                </a:lnTo>
                <a:lnTo>
                  <a:pt x="497" y="1162"/>
                </a:lnTo>
                <a:lnTo>
                  <a:pt x="522" y="1132"/>
                </a:lnTo>
                <a:lnTo>
                  <a:pt x="548" y="1103"/>
                </a:lnTo>
                <a:lnTo>
                  <a:pt x="574" y="1075"/>
                </a:lnTo>
                <a:lnTo>
                  <a:pt x="601" y="1047"/>
                </a:lnTo>
                <a:lnTo>
                  <a:pt x="630" y="1017"/>
                </a:lnTo>
                <a:lnTo>
                  <a:pt x="660" y="988"/>
                </a:lnTo>
                <a:lnTo>
                  <a:pt x="672" y="980"/>
                </a:lnTo>
                <a:lnTo>
                  <a:pt x="683" y="972"/>
                </a:lnTo>
                <a:lnTo>
                  <a:pt x="693" y="964"/>
                </a:lnTo>
                <a:lnTo>
                  <a:pt x="702" y="955"/>
                </a:lnTo>
                <a:lnTo>
                  <a:pt x="710" y="946"/>
                </a:lnTo>
                <a:lnTo>
                  <a:pt x="717" y="936"/>
                </a:lnTo>
                <a:lnTo>
                  <a:pt x="724" y="927"/>
                </a:lnTo>
                <a:lnTo>
                  <a:pt x="730" y="917"/>
                </a:lnTo>
                <a:lnTo>
                  <a:pt x="740" y="897"/>
                </a:lnTo>
                <a:lnTo>
                  <a:pt x="748" y="874"/>
                </a:lnTo>
                <a:lnTo>
                  <a:pt x="754" y="850"/>
                </a:lnTo>
                <a:lnTo>
                  <a:pt x="762" y="825"/>
                </a:lnTo>
                <a:lnTo>
                  <a:pt x="762" y="796"/>
                </a:lnTo>
                <a:lnTo>
                  <a:pt x="764" y="771"/>
                </a:lnTo>
                <a:lnTo>
                  <a:pt x="767" y="750"/>
                </a:lnTo>
                <a:lnTo>
                  <a:pt x="770" y="732"/>
                </a:lnTo>
                <a:lnTo>
                  <a:pt x="775" y="717"/>
                </a:lnTo>
                <a:lnTo>
                  <a:pt x="780" y="704"/>
                </a:lnTo>
                <a:lnTo>
                  <a:pt x="787" y="692"/>
                </a:lnTo>
                <a:lnTo>
                  <a:pt x="795" y="683"/>
                </a:lnTo>
                <a:lnTo>
                  <a:pt x="812" y="665"/>
                </a:lnTo>
                <a:lnTo>
                  <a:pt x="833" y="646"/>
                </a:lnTo>
                <a:lnTo>
                  <a:pt x="846" y="635"/>
                </a:lnTo>
                <a:lnTo>
                  <a:pt x="858" y="621"/>
                </a:lnTo>
                <a:lnTo>
                  <a:pt x="872" y="607"/>
                </a:lnTo>
                <a:lnTo>
                  <a:pt x="886" y="589"/>
                </a:lnTo>
                <a:lnTo>
                  <a:pt x="885" y="563"/>
                </a:lnTo>
                <a:lnTo>
                  <a:pt x="884" y="537"/>
                </a:lnTo>
                <a:lnTo>
                  <a:pt x="882" y="512"/>
                </a:lnTo>
                <a:lnTo>
                  <a:pt x="881" y="486"/>
                </a:lnTo>
                <a:lnTo>
                  <a:pt x="880" y="461"/>
                </a:lnTo>
                <a:lnTo>
                  <a:pt x="878" y="435"/>
                </a:lnTo>
                <a:lnTo>
                  <a:pt x="876" y="410"/>
                </a:lnTo>
                <a:lnTo>
                  <a:pt x="875" y="384"/>
                </a:lnTo>
                <a:lnTo>
                  <a:pt x="885" y="374"/>
                </a:lnTo>
                <a:lnTo>
                  <a:pt x="894" y="363"/>
                </a:lnTo>
                <a:lnTo>
                  <a:pt x="902" y="353"/>
                </a:lnTo>
                <a:lnTo>
                  <a:pt x="909" y="343"/>
                </a:lnTo>
                <a:lnTo>
                  <a:pt x="915" y="332"/>
                </a:lnTo>
                <a:lnTo>
                  <a:pt x="919" y="322"/>
                </a:lnTo>
                <a:lnTo>
                  <a:pt x="924" y="312"/>
                </a:lnTo>
                <a:lnTo>
                  <a:pt x="927" y="301"/>
                </a:lnTo>
                <a:lnTo>
                  <a:pt x="933" y="281"/>
                </a:lnTo>
                <a:lnTo>
                  <a:pt x="937" y="260"/>
                </a:lnTo>
                <a:lnTo>
                  <a:pt x="940" y="239"/>
                </a:lnTo>
                <a:lnTo>
                  <a:pt x="943" y="219"/>
                </a:lnTo>
                <a:lnTo>
                  <a:pt x="955" y="196"/>
                </a:lnTo>
                <a:lnTo>
                  <a:pt x="968" y="173"/>
                </a:lnTo>
                <a:lnTo>
                  <a:pt x="982" y="152"/>
                </a:lnTo>
                <a:lnTo>
                  <a:pt x="996" y="132"/>
                </a:lnTo>
                <a:lnTo>
                  <a:pt x="1013" y="132"/>
                </a:lnTo>
                <a:lnTo>
                  <a:pt x="1031" y="132"/>
                </a:lnTo>
                <a:lnTo>
                  <a:pt x="1049" y="132"/>
                </a:lnTo>
                <a:lnTo>
                  <a:pt x="1068" y="132"/>
                </a:lnTo>
                <a:lnTo>
                  <a:pt x="1096" y="160"/>
                </a:lnTo>
                <a:lnTo>
                  <a:pt x="1127" y="188"/>
                </a:lnTo>
                <a:lnTo>
                  <a:pt x="1157" y="216"/>
                </a:lnTo>
                <a:lnTo>
                  <a:pt x="1189" y="244"/>
                </a:lnTo>
                <a:lnTo>
                  <a:pt x="1206" y="244"/>
                </a:lnTo>
                <a:lnTo>
                  <a:pt x="1222" y="244"/>
                </a:lnTo>
                <a:lnTo>
                  <a:pt x="1241" y="244"/>
                </a:lnTo>
                <a:lnTo>
                  <a:pt x="1260" y="244"/>
                </a:lnTo>
                <a:lnTo>
                  <a:pt x="1265" y="239"/>
                </a:lnTo>
                <a:lnTo>
                  <a:pt x="1270" y="231"/>
                </a:lnTo>
                <a:lnTo>
                  <a:pt x="1273" y="223"/>
                </a:lnTo>
                <a:lnTo>
                  <a:pt x="1277" y="214"/>
                </a:lnTo>
                <a:lnTo>
                  <a:pt x="1281" y="195"/>
                </a:lnTo>
                <a:lnTo>
                  <a:pt x="1285" y="175"/>
                </a:lnTo>
                <a:lnTo>
                  <a:pt x="1287" y="138"/>
                </a:lnTo>
                <a:lnTo>
                  <a:pt x="1287" y="116"/>
                </a:lnTo>
                <a:lnTo>
                  <a:pt x="1270" y="97"/>
                </a:lnTo>
                <a:lnTo>
                  <a:pt x="1253" y="76"/>
                </a:lnTo>
                <a:lnTo>
                  <a:pt x="1236" y="57"/>
                </a:lnTo>
                <a:lnTo>
                  <a:pt x="1219" y="37"/>
                </a:lnTo>
                <a:lnTo>
                  <a:pt x="1222" y="35"/>
                </a:lnTo>
                <a:lnTo>
                  <a:pt x="1227" y="32"/>
                </a:lnTo>
                <a:lnTo>
                  <a:pt x="1231" y="30"/>
                </a:lnTo>
                <a:lnTo>
                  <a:pt x="1237" y="29"/>
                </a:lnTo>
                <a:lnTo>
                  <a:pt x="1280" y="29"/>
                </a:lnTo>
                <a:lnTo>
                  <a:pt x="1323" y="29"/>
                </a:lnTo>
                <a:lnTo>
                  <a:pt x="1366" y="29"/>
                </a:lnTo>
                <a:lnTo>
                  <a:pt x="1410" y="29"/>
                </a:lnTo>
                <a:lnTo>
                  <a:pt x="1454" y="29"/>
                </a:lnTo>
                <a:lnTo>
                  <a:pt x="1497" y="29"/>
                </a:lnTo>
                <a:lnTo>
                  <a:pt x="1541" y="29"/>
                </a:lnTo>
                <a:lnTo>
                  <a:pt x="1585" y="29"/>
                </a:lnTo>
                <a:lnTo>
                  <a:pt x="1594" y="32"/>
                </a:lnTo>
                <a:lnTo>
                  <a:pt x="1604" y="36"/>
                </a:lnTo>
                <a:lnTo>
                  <a:pt x="1616" y="38"/>
                </a:lnTo>
                <a:lnTo>
                  <a:pt x="1630" y="39"/>
                </a:lnTo>
                <a:lnTo>
                  <a:pt x="1644" y="40"/>
                </a:lnTo>
                <a:lnTo>
                  <a:pt x="1660" y="40"/>
                </a:lnTo>
                <a:lnTo>
                  <a:pt x="1676" y="40"/>
                </a:lnTo>
                <a:lnTo>
                  <a:pt x="1693" y="38"/>
                </a:lnTo>
                <a:lnTo>
                  <a:pt x="1710" y="37"/>
                </a:lnTo>
                <a:lnTo>
                  <a:pt x="1727" y="34"/>
                </a:lnTo>
                <a:lnTo>
                  <a:pt x="1742" y="30"/>
                </a:lnTo>
                <a:lnTo>
                  <a:pt x="1759" y="26"/>
                </a:lnTo>
                <a:lnTo>
                  <a:pt x="1775" y="21"/>
                </a:lnTo>
                <a:lnTo>
                  <a:pt x="1789" y="14"/>
                </a:lnTo>
                <a:lnTo>
                  <a:pt x="1802" y="8"/>
                </a:lnTo>
                <a:lnTo>
                  <a:pt x="1815" y="0"/>
                </a:lnTo>
                <a:lnTo>
                  <a:pt x="1824" y="0"/>
                </a:lnTo>
                <a:lnTo>
                  <a:pt x="1834" y="0"/>
                </a:lnTo>
                <a:lnTo>
                  <a:pt x="1845" y="0"/>
                </a:lnTo>
                <a:lnTo>
                  <a:pt x="1856" y="0"/>
                </a:lnTo>
                <a:lnTo>
                  <a:pt x="1856" y="17"/>
                </a:lnTo>
                <a:lnTo>
                  <a:pt x="1856" y="34"/>
                </a:lnTo>
                <a:lnTo>
                  <a:pt x="1856" y="52"/>
                </a:lnTo>
                <a:lnTo>
                  <a:pt x="1856" y="71"/>
                </a:lnTo>
                <a:lnTo>
                  <a:pt x="1838" y="92"/>
                </a:lnTo>
                <a:lnTo>
                  <a:pt x="1819" y="114"/>
                </a:lnTo>
                <a:lnTo>
                  <a:pt x="1801" y="135"/>
                </a:lnTo>
                <a:lnTo>
                  <a:pt x="1783" y="157"/>
                </a:lnTo>
                <a:lnTo>
                  <a:pt x="1764" y="178"/>
                </a:lnTo>
                <a:lnTo>
                  <a:pt x="1746" y="200"/>
                </a:lnTo>
                <a:lnTo>
                  <a:pt x="1728" y="222"/>
                </a:lnTo>
                <a:lnTo>
                  <a:pt x="1709" y="244"/>
                </a:lnTo>
                <a:lnTo>
                  <a:pt x="1710" y="260"/>
                </a:lnTo>
                <a:lnTo>
                  <a:pt x="1712" y="274"/>
                </a:lnTo>
                <a:lnTo>
                  <a:pt x="1714" y="286"/>
                </a:lnTo>
                <a:lnTo>
                  <a:pt x="1717" y="298"/>
                </a:lnTo>
                <a:lnTo>
                  <a:pt x="1721" y="308"/>
                </a:lnTo>
                <a:lnTo>
                  <a:pt x="1727" y="317"/>
                </a:lnTo>
                <a:lnTo>
                  <a:pt x="1733" y="323"/>
                </a:lnTo>
                <a:lnTo>
                  <a:pt x="1741" y="330"/>
                </a:lnTo>
                <a:lnTo>
                  <a:pt x="1751" y="336"/>
                </a:lnTo>
                <a:lnTo>
                  <a:pt x="1763" y="340"/>
                </a:lnTo>
                <a:lnTo>
                  <a:pt x="1776" y="344"/>
                </a:lnTo>
                <a:lnTo>
                  <a:pt x="1792" y="346"/>
                </a:lnTo>
                <a:lnTo>
                  <a:pt x="1810" y="348"/>
                </a:lnTo>
                <a:lnTo>
                  <a:pt x="1830" y="349"/>
                </a:lnTo>
                <a:lnTo>
                  <a:pt x="1853" y="351"/>
                </a:lnTo>
                <a:lnTo>
                  <a:pt x="1879" y="351"/>
                </a:lnTo>
                <a:lnTo>
                  <a:pt x="1905" y="339"/>
                </a:lnTo>
                <a:lnTo>
                  <a:pt x="1930" y="328"/>
                </a:lnTo>
                <a:lnTo>
                  <a:pt x="1956" y="317"/>
                </a:lnTo>
                <a:lnTo>
                  <a:pt x="1980" y="305"/>
                </a:lnTo>
                <a:lnTo>
                  <a:pt x="2006" y="294"/>
                </a:lnTo>
                <a:lnTo>
                  <a:pt x="2031" y="283"/>
                </a:lnTo>
                <a:lnTo>
                  <a:pt x="2057" y="272"/>
                </a:lnTo>
                <a:lnTo>
                  <a:pt x="2083" y="260"/>
                </a:lnTo>
                <a:lnTo>
                  <a:pt x="2100" y="260"/>
                </a:lnTo>
                <a:lnTo>
                  <a:pt x="2117" y="260"/>
                </a:lnTo>
                <a:lnTo>
                  <a:pt x="2134" y="260"/>
                </a:lnTo>
                <a:lnTo>
                  <a:pt x="2151" y="260"/>
                </a:lnTo>
                <a:lnTo>
                  <a:pt x="2160" y="269"/>
                </a:lnTo>
                <a:lnTo>
                  <a:pt x="2170" y="279"/>
                </a:lnTo>
                <a:lnTo>
                  <a:pt x="2181" y="290"/>
                </a:lnTo>
                <a:lnTo>
                  <a:pt x="2193" y="301"/>
                </a:lnTo>
                <a:lnTo>
                  <a:pt x="2204" y="301"/>
                </a:lnTo>
                <a:lnTo>
                  <a:pt x="2215" y="300"/>
                </a:lnTo>
                <a:lnTo>
                  <a:pt x="2225" y="298"/>
                </a:lnTo>
                <a:lnTo>
                  <a:pt x="2237" y="294"/>
                </a:lnTo>
                <a:lnTo>
                  <a:pt x="2257" y="287"/>
                </a:lnTo>
                <a:lnTo>
                  <a:pt x="2276" y="277"/>
                </a:lnTo>
                <a:lnTo>
                  <a:pt x="2314" y="255"/>
                </a:lnTo>
                <a:lnTo>
                  <a:pt x="2353" y="229"/>
                </a:lnTo>
                <a:lnTo>
                  <a:pt x="2372" y="217"/>
                </a:lnTo>
                <a:lnTo>
                  <a:pt x="2393" y="207"/>
                </a:lnTo>
                <a:lnTo>
                  <a:pt x="2403" y="202"/>
                </a:lnTo>
                <a:lnTo>
                  <a:pt x="2415" y="198"/>
                </a:lnTo>
                <a:lnTo>
                  <a:pt x="2426" y="195"/>
                </a:lnTo>
                <a:lnTo>
                  <a:pt x="2437" y="191"/>
                </a:lnTo>
                <a:lnTo>
                  <a:pt x="2450" y="189"/>
                </a:lnTo>
                <a:lnTo>
                  <a:pt x="2462" y="188"/>
                </a:lnTo>
                <a:lnTo>
                  <a:pt x="2475" y="187"/>
                </a:lnTo>
                <a:lnTo>
                  <a:pt x="2488" y="188"/>
                </a:lnTo>
                <a:lnTo>
                  <a:pt x="2502" y="189"/>
                </a:lnTo>
                <a:lnTo>
                  <a:pt x="2516" y="191"/>
                </a:lnTo>
                <a:lnTo>
                  <a:pt x="2531" y="195"/>
                </a:lnTo>
                <a:lnTo>
                  <a:pt x="2547" y="199"/>
                </a:lnTo>
                <a:lnTo>
                  <a:pt x="2573" y="231"/>
                </a:lnTo>
                <a:lnTo>
                  <a:pt x="2599" y="263"/>
                </a:lnTo>
                <a:lnTo>
                  <a:pt x="2625" y="294"/>
                </a:lnTo>
                <a:lnTo>
                  <a:pt x="2653" y="328"/>
                </a:lnTo>
                <a:lnTo>
                  <a:pt x="2672" y="355"/>
                </a:lnTo>
                <a:lnTo>
                  <a:pt x="2692" y="381"/>
                </a:lnTo>
                <a:lnTo>
                  <a:pt x="2713" y="408"/>
                </a:lnTo>
                <a:lnTo>
                  <a:pt x="2732" y="435"/>
                </a:lnTo>
                <a:lnTo>
                  <a:pt x="2752" y="462"/>
                </a:lnTo>
                <a:lnTo>
                  <a:pt x="2771" y="489"/>
                </a:lnTo>
                <a:lnTo>
                  <a:pt x="2792" y="516"/>
                </a:lnTo>
                <a:lnTo>
                  <a:pt x="2811" y="543"/>
                </a:lnTo>
                <a:lnTo>
                  <a:pt x="2811" y="557"/>
                </a:lnTo>
                <a:lnTo>
                  <a:pt x="2811" y="572"/>
                </a:lnTo>
                <a:lnTo>
                  <a:pt x="2811" y="587"/>
                </a:lnTo>
                <a:lnTo>
                  <a:pt x="2811" y="603"/>
                </a:lnTo>
                <a:lnTo>
                  <a:pt x="2788" y="603"/>
                </a:lnTo>
                <a:lnTo>
                  <a:pt x="2770" y="604"/>
                </a:lnTo>
                <a:lnTo>
                  <a:pt x="2757" y="605"/>
                </a:lnTo>
                <a:lnTo>
                  <a:pt x="2744" y="608"/>
                </a:lnTo>
                <a:lnTo>
                  <a:pt x="2734" y="610"/>
                </a:lnTo>
                <a:lnTo>
                  <a:pt x="2724" y="615"/>
                </a:lnTo>
                <a:lnTo>
                  <a:pt x="2711" y="619"/>
                </a:lnTo>
                <a:lnTo>
                  <a:pt x="2698" y="626"/>
                </a:lnTo>
                <a:lnTo>
                  <a:pt x="2689" y="637"/>
                </a:lnTo>
                <a:lnTo>
                  <a:pt x="2680" y="647"/>
                </a:lnTo>
                <a:lnTo>
                  <a:pt x="2669" y="656"/>
                </a:lnTo>
                <a:lnTo>
                  <a:pt x="2657" y="665"/>
                </a:lnTo>
                <a:lnTo>
                  <a:pt x="2635" y="683"/>
                </a:lnTo>
                <a:lnTo>
                  <a:pt x="2613" y="701"/>
                </a:lnTo>
                <a:lnTo>
                  <a:pt x="2604" y="710"/>
                </a:lnTo>
                <a:lnTo>
                  <a:pt x="2597" y="721"/>
                </a:lnTo>
                <a:lnTo>
                  <a:pt x="2595" y="726"/>
                </a:lnTo>
                <a:lnTo>
                  <a:pt x="2593" y="732"/>
                </a:lnTo>
                <a:lnTo>
                  <a:pt x="2591" y="739"/>
                </a:lnTo>
                <a:lnTo>
                  <a:pt x="2590" y="744"/>
                </a:lnTo>
                <a:lnTo>
                  <a:pt x="2590" y="751"/>
                </a:lnTo>
                <a:lnTo>
                  <a:pt x="2591" y="758"/>
                </a:lnTo>
                <a:lnTo>
                  <a:pt x="2592" y="765"/>
                </a:lnTo>
                <a:lnTo>
                  <a:pt x="2594" y="772"/>
                </a:lnTo>
                <a:lnTo>
                  <a:pt x="2596" y="780"/>
                </a:lnTo>
                <a:lnTo>
                  <a:pt x="2601" y="789"/>
                </a:lnTo>
                <a:lnTo>
                  <a:pt x="2605" y="797"/>
                </a:lnTo>
                <a:lnTo>
                  <a:pt x="2611" y="807"/>
                </a:lnTo>
                <a:lnTo>
                  <a:pt x="2611" y="815"/>
                </a:lnTo>
                <a:lnTo>
                  <a:pt x="2611" y="825"/>
                </a:lnTo>
                <a:lnTo>
                  <a:pt x="2590" y="836"/>
                </a:lnTo>
                <a:lnTo>
                  <a:pt x="2568" y="846"/>
                </a:lnTo>
                <a:lnTo>
                  <a:pt x="2547" y="857"/>
                </a:lnTo>
                <a:lnTo>
                  <a:pt x="2525" y="869"/>
                </a:lnTo>
                <a:lnTo>
                  <a:pt x="2482" y="894"/>
                </a:lnTo>
                <a:lnTo>
                  <a:pt x="2438" y="920"/>
                </a:lnTo>
                <a:lnTo>
                  <a:pt x="2397" y="946"/>
                </a:lnTo>
                <a:lnTo>
                  <a:pt x="2355" y="971"/>
                </a:lnTo>
                <a:lnTo>
                  <a:pt x="2314" y="995"/>
                </a:lnTo>
                <a:lnTo>
                  <a:pt x="2275" y="1015"/>
                </a:lnTo>
                <a:lnTo>
                  <a:pt x="2261" y="1029"/>
                </a:lnTo>
                <a:lnTo>
                  <a:pt x="2247" y="1043"/>
                </a:lnTo>
                <a:lnTo>
                  <a:pt x="2233" y="1057"/>
                </a:lnTo>
                <a:lnTo>
                  <a:pt x="2218" y="1071"/>
                </a:lnTo>
                <a:lnTo>
                  <a:pt x="2205" y="1070"/>
                </a:lnTo>
                <a:lnTo>
                  <a:pt x="2194" y="1069"/>
                </a:lnTo>
                <a:lnTo>
                  <a:pt x="2184" y="1066"/>
                </a:lnTo>
                <a:lnTo>
                  <a:pt x="2176" y="1061"/>
                </a:lnTo>
                <a:lnTo>
                  <a:pt x="2168" y="1057"/>
                </a:lnTo>
                <a:lnTo>
                  <a:pt x="2162" y="1051"/>
                </a:lnTo>
                <a:lnTo>
                  <a:pt x="2158" y="1044"/>
                </a:lnTo>
                <a:lnTo>
                  <a:pt x="2154" y="1038"/>
                </a:lnTo>
                <a:lnTo>
                  <a:pt x="2137" y="1038"/>
                </a:lnTo>
                <a:lnTo>
                  <a:pt x="2120" y="1038"/>
                </a:lnTo>
                <a:lnTo>
                  <a:pt x="2103" y="1038"/>
                </a:lnTo>
                <a:lnTo>
                  <a:pt x="2087" y="1038"/>
                </a:lnTo>
                <a:lnTo>
                  <a:pt x="2075" y="1051"/>
                </a:lnTo>
                <a:lnTo>
                  <a:pt x="2064" y="1066"/>
                </a:lnTo>
                <a:lnTo>
                  <a:pt x="2054" y="1079"/>
                </a:lnTo>
                <a:lnTo>
                  <a:pt x="2045" y="1094"/>
                </a:lnTo>
                <a:lnTo>
                  <a:pt x="2031" y="1094"/>
                </a:lnTo>
                <a:lnTo>
                  <a:pt x="2019" y="1094"/>
                </a:lnTo>
                <a:lnTo>
                  <a:pt x="2008" y="1094"/>
                </a:lnTo>
                <a:lnTo>
                  <a:pt x="1996" y="1094"/>
                </a:lnTo>
                <a:lnTo>
                  <a:pt x="1987" y="1083"/>
                </a:lnTo>
                <a:lnTo>
                  <a:pt x="1979" y="1073"/>
                </a:lnTo>
                <a:lnTo>
                  <a:pt x="1971" y="1065"/>
                </a:lnTo>
                <a:lnTo>
                  <a:pt x="1965" y="1059"/>
                </a:lnTo>
                <a:lnTo>
                  <a:pt x="1957" y="1054"/>
                </a:lnTo>
                <a:lnTo>
                  <a:pt x="1950" y="1051"/>
                </a:lnTo>
                <a:lnTo>
                  <a:pt x="1943" y="1049"/>
                </a:lnTo>
                <a:lnTo>
                  <a:pt x="1936" y="1048"/>
                </a:lnTo>
                <a:lnTo>
                  <a:pt x="1924" y="1049"/>
                </a:lnTo>
                <a:lnTo>
                  <a:pt x="1912" y="1051"/>
                </a:lnTo>
                <a:lnTo>
                  <a:pt x="1899" y="1054"/>
                </a:lnTo>
                <a:lnTo>
                  <a:pt x="1887" y="1057"/>
                </a:lnTo>
                <a:lnTo>
                  <a:pt x="1887" y="1077"/>
                </a:lnTo>
                <a:lnTo>
                  <a:pt x="1887" y="1098"/>
                </a:lnTo>
                <a:lnTo>
                  <a:pt x="1887" y="1120"/>
                </a:lnTo>
                <a:lnTo>
                  <a:pt x="1887" y="1142"/>
                </a:lnTo>
                <a:lnTo>
                  <a:pt x="1877" y="1153"/>
                </a:lnTo>
                <a:lnTo>
                  <a:pt x="1867" y="1159"/>
                </a:lnTo>
                <a:lnTo>
                  <a:pt x="1858" y="1164"/>
                </a:lnTo>
                <a:lnTo>
                  <a:pt x="1849" y="1168"/>
                </a:lnTo>
                <a:lnTo>
                  <a:pt x="1833" y="1172"/>
                </a:lnTo>
                <a:lnTo>
                  <a:pt x="1818" y="1175"/>
                </a:lnTo>
                <a:lnTo>
                  <a:pt x="1812" y="1177"/>
                </a:lnTo>
                <a:lnTo>
                  <a:pt x="1806" y="1181"/>
                </a:lnTo>
                <a:lnTo>
                  <a:pt x="1800" y="1185"/>
                </a:lnTo>
                <a:lnTo>
                  <a:pt x="1794" y="1192"/>
                </a:lnTo>
                <a:lnTo>
                  <a:pt x="1789" y="1201"/>
                </a:lnTo>
                <a:lnTo>
                  <a:pt x="1783" y="1212"/>
                </a:lnTo>
                <a:lnTo>
                  <a:pt x="1779" y="1227"/>
                </a:lnTo>
                <a:lnTo>
                  <a:pt x="1773" y="1245"/>
                </a:lnTo>
                <a:lnTo>
                  <a:pt x="1758" y="1244"/>
                </a:lnTo>
                <a:lnTo>
                  <a:pt x="1746" y="1243"/>
                </a:lnTo>
                <a:lnTo>
                  <a:pt x="1736" y="1242"/>
                </a:lnTo>
                <a:lnTo>
                  <a:pt x="1727" y="1239"/>
                </a:lnTo>
                <a:lnTo>
                  <a:pt x="1719" y="1236"/>
                </a:lnTo>
                <a:lnTo>
                  <a:pt x="1713" y="1233"/>
                </a:lnTo>
                <a:lnTo>
                  <a:pt x="1708" y="1228"/>
                </a:lnTo>
                <a:lnTo>
                  <a:pt x="1703" y="1224"/>
                </a:lnTo>
                <a:lnTo>
                  <a:pt x="1689" y="1200"/>
                </a:lnTo>
                <a:lnTo>
                  <a:pt x="1675" y="1173"/>
                </a:lnTo>
                <a:lnTo>
                  <a:pt x="1665" y="1170"/>
                </a:lnTo>
                <a:lnTo>
                  <a:pt x="1657" y="1170"/>
                </a:lnTo>
                <a:lnTo>
                  <a:pt x="1632" y="1147"/>
                </a:lnTo>
                <a:lnTo>
                  <a:pt x="1608" y="1124"/>
                </a:lnTo>
                <a:lnTo>
                  <a:pt x="1585" y="1103"/>
                </a:lnTo>
                <a:lnTo>
                  <a:pt x="1562" y="1083"/>
                </a:lnTo>
                <a:lnTo>
                  <a:pt x="1547" y="1083"/>
                </a:lnTo>
                <a:lnTo>
                  <a:pt x="1534" y="1083"/>
                </a:lnTo>
                <a:lnTo>
                  <a:pt x="1519" y="1083"/>
                </a:lnTo>
                <a:lnTo>
                  <a:pt x="1506" y="1083"/>
                </a:lnTo>
                <a:lnTo>
                  <a:pt x="1497" y="1096"/>
                </a:lnTo>
                <a:lnTo>
                  <a:pt x="1490" y="1109"/>
                </a:lnTo>
                <a:lnTo>
                  <a:pt x="1484" y="1119"/>
                </a:lnTo>
                <a:lnTo>
                  <a:pt x="1481" y="1129"/>
                </a:lnTo>
                <a:lnTo>
                  <a:pt x="1473" y="1153"/>
                </a:lnTo>
                <a:lnTo>
                  <a:pt x="1464" y="1184"/>
                </a:lnTo>
                <a:lnTo>
                  <a:pt x="1444" y="1212"/>
                </a:lnTo>
                <a:lnTo>
                  <a:pt x="1424" y="1241"/>
                </a:lnTo>
                <a:lnTo>
                  <a:pt x="1406" y="1270"/>
                </a:lnTo>
                <a:lnTo>
                  <a:pt x="1388" y="1298"/>
                </a:lnTo>
                <a:lnTo>
                  <a:pt x="1361" y="1312"/>
                </a:lnTo>
                <a:lnTo>
                  <a:pt x="1339" y="1323"/>
                </a:lnTo>
                <a:lnTo>
                  <a:pt x="1322" y="1334"/>
                </a:lnTo>
                <a:lnTo>
                  <a:pt x="1308" y="1344"/>
                </a:lnTo>
                <a:lnTo>
                  <a:pt x="1296" y="1357"/>
                </a:lnTo>
                <a:lnTo>
                  <a:pt x="1285" y="1373"/>
                </a:lnTo>
                <a:lnTo>
                  <a:pt x="1271" y="1391"/>
                </a:lnTo>
                <a:lnTo>
                  <a:pt x="1256" y="1414"/>
                </a:lnTo>
                <a:lnTo>
                  <a:pt x="1234" y="1418"/>
                </a:lnTo>
                <a:lnTo>
                  <a:pt x="1213" y="1422"/>
                </a:lnTo>
                <a:lnTo>
                  <a:pt x="1193" y="1428"/>
                </a:lnTo>
                <a:lnTo>
                  <a:pt x="1173" y="1434"/>
                </a:lnTo>
                <a:lnTo>
                  <a:pt x="1154" y="1450"/>
                </a:lnTo>
                <a:lnTo>
                  <a:pt x="1133" y="1467"/>
                </a:lnTo>
                <a:lnTo>
                  <a:pt x="1114" y="1484"/>
                </a:lnTo>
                <a:lnTo>
                  <a:pt x="1094" y="1501"/>
                </a:lnTo>
                <a:lnTo>
                  <a:pt x="1062" y="1501"/>
                </a:lnTo>
                <a:lnTo>
                  <a:pt x="1035" y="1502"/>
                </a:lnTo>
                <a:lnTo>
                  <a:pt x="1014" y="1505"/>
                </a:lnTo>
                <a:lnTo>
                  <a:pt x="997" y="1507"/>
                </a:lnTo>
                <a:lnTo>
                  <a:pt x="981" y="1510"/>
                </a:lnTo>
                <a:lnTo>
                  <a:pt x="966" y="1516"/>
                </a:lnTo>
                <a:lnTo>
                  <a:pt x="952" y="1523"/>
                </a:lnTo>
                <a:lnTo>
                  <a:pt x="936" y="1532"/>
                </a:lnTo>
                <a:lnTo>
                  <a:pt x="930" y="1543"/>
                </a:lnTo>
                <a:lnTo>
                  <a:pt x="925" y="1554"/>
                </a:lnTo>
                <a:lnTo>
                  <a:pt x="919" y="1566"/>
                </a:lnTo>
                <a:lnTo>
                  <a:pt x="913" y="1577"/>
                </a:lnTo>
                <a:lnTo>
                  <a:pt x="902" y="1577"/>
                </a:lnTo>
                <a:lnTo>
                  <a:pt x="891" y="1577"/>
                </a:lnTo>
                <a:lnTo>
                  <a:pt x="881" y="1577"/>
                </a:lnTo>
                <a:lnTo>
                  <a:pt x="872" y="1577"/>
                </a:lnTo>
                <a:lnTo>
                  <a:pt x="855" y="1569"/>
                </a:lnTo>
                <a:lnTo>
                  <a:pt x="841" y="1563"/>
                </a:lnTo>
                <a:lnTo>
                  <a:pt x="828" y="1559"/>
                </a:lnTo>
                <a:lnTo>
                  <a:pt x="816" y="1555"/>
                </a:lnTo>
                <a:lnTo>
                  <a:pt x="806" y="1553"/>
                </a:lnTo>
                <a:lnTo>
                  <a:pt x="797" y="1552"/>
                </a:lnTo>
                <a:lnTo>
                  <a:pt x="788" y="1552"/>
                </a:lnTo>
                <a:lnTo>
                  <a:pt x="780" y="1552"/>
                </a:lnTo>
                <a:lnTo>
                  <a:pt x="772" y="1554"/>
                </a:lnTo>
                <a:lnTo>
                  <a:pt x="764" y="1556"/>
                </a:lnTo>
                <a:lnTo>
                  <a:pt x="757" y="1560"/>
                </a:lnTo>
                <a:lnTo>
                  <a:pt x="749" y="1564"/>
                </a:lnTo>
                <a:lnTo>
                  <a:pt x="731" y="1573"/>
                </a:lnTo>
                <a:lnTo>
                  <a:pt x="709" y="1585"/>
                </a:lnTo>
                <a:lnTo>
                  <a:pt x="682" y="1594"/>
                </a:lnTo>
                <a:lnTo>
                  <a:pt x="655" y="1603"/>
                </a:lnTo>
                <a:lnTo>
                  <a:pt x="628" y="1612"/>
                </a:lnTo>
                <a:lnTo>
                  <a:pt x="602" y="1621"/>
                </a:lnTo>
                <a:lnTo>
                  <a:pt x="575" y="1631"/>
                </a:lnTo>
                <a:lnTo>
                  <a:pt x="549" y="1640"/>
                </a:lnTo>
                <a:lnTo>
                  <a:pt x="523" y="1650"/>
                </a:lnTo>
                <a:lnTo>
                  <a:pt x="497" y="1660"/>
                </a:lnTo>
                <a:lnTo>
                  <a:pt x="460" y="1661"/>
                </a:lnTo>
                <a:lnTo>
                  <a:pt x="427" y="1665"/>
                </a:lnTo>
                <a:lnTo>
                  <a:pt x="413" y="1667"/>
                </a:lnTo>
                <a:lnTo>
                  <a:pt x="398" y="1670"/>
                </a:lnTo>
                <a:lnTo>
                  <a:pt x="385" y="1674"/>
                </a:lnTo>
                <a:lnTo>
                  <a:pt x="373" y="1677"/>
                </a:lnTo>
                <a:lnTo>
                  <a:pt x="361" y="1683"/>
                </a:lnTo>
                <a:lnTo>
                  <a:pt x="349" y="1688"/>
                </a:lnTo>
                <a:lnTo>
                  <a:pt x="338" y="1694"/>
                </a:lnTo>
                <a:lnTo>
                  <a:pt x="326" y="1702"/>
                </a:lnTo>
                <a:lnTo>
                  <a:pt x="314" y="1711"/>
                </a:lnTo>
                <a:lnTo>
                  <a:pt x="303" y="1720"/>
                </a:lnTo>
                <a:lnTo>
                  <a:pt x="291" y="1731"/>
                </a:lnTo>
                <a:lnTo>
                  <a:pt x="278" y="1743"/>
                </a:lnTo>
                <a:lnTo>
                  <a:pt x="276" y="1764"/>
                </a:lnTo>
                <a:lnTo>
                  <a:pt x="274" y="1786"/>
                </a:lnTo>
                <a:lnTo>
                  <a:pt x="272" y="1807"/>
                </a:lnTo>
                <a:lnTo>
                  <a:pt x="272" y="1830"/>
                </a:lnTo>
                <a:lnTo>
                  <a:pt x="244" y="1840"/>
                </a:lnTo>
                <a:lnTo>
                  <a:pt x="224" y="1849"/>
                </a:lnTo>
                <a:lnTo>
                  <a:pt x="216" y="1853"/>
                </a:lnTo>
                <a:lnTo>
                  <a:pt x="208" y="1858"/>
                </a:lnTo>
                <a:lnTo>
                  <a:pt x="203" y="1862"/>
                </a:lnTo>
                <a:lnTo>
                  <a:pt x="198" y="1867"/>
                </a:lnTo>
                <a:lnTo>
                  <a:pt x="194" y="1873"/>
                </a:lnTo>
                <a:lnTo>
                  <a:pt x="191" y="1880"/>
                </a:lnTo>
                <a:lnTo>
                  <a:pt x="188" y="1887"/>
                </a:lnTo>
                <a:lnTo>
                  <a:pt x="187" y="1896"/>
                </a:lnTo>
                <a:lnTo>
                  <a:pt x="185" y="1919"/>
                </a:lnTo>
                <a:lnTo>
                  <a:pt x="185" y="1947"/>
                </a:lnTo>
                <a:lnTo>
                  <a:pt x="197" y="1956"/>
                </a:lnTo>
                <a:lnTo>
                  <a:pt x="215" y="1969"/>
                </a:lnTo>
                <a:lnTo>
                  <a:pt x="235" y="1987"/>
                </a:lnTo>
                <a:lnTo>
                  <a:pt x="257" y="2008"/>
                </a:lnTo>
                <a:lnTo>
                  <a:pt x="267" y="2019"/>
                </a:lnTo>
                <a:lnTo>
                  <a:pt x="276" y="2031"/>
                </a:lnTo>
                <a:lnTo>
                  <a:pt x="285" y="2044"/>
                </a:lnTo>
                <a:lnTo>
                  <a:pt x="293" y="2057"/>
                </a:lnTo>
                <a:lnTo>
                  <a:pt x="300" y="2072"/>
                </a:lnTo>
                <a:lnTo>
                  <a:pt x="304" y="2087"/>
                </a:lnTo>
                <a:lnTo>
                  <a:pt x="308" y="2101"/>
                </a:lnTo>
                <a:lnTo>
                  <a:pt x="309" y="2117"/>
                </a:lnTo>
                <a:lnTo>
                  <a:pt x="293" y="2128"/>
                </a:lnTo>
                <a:lnTo>
                  <a:pt x="276" y="2137"/>
                </a:lnTo>
                <a:lnTo>
                  <a:pt x="259" y="2145"/>
                </a:lnTo>
                <a:lnTo>
                  <a:pt x="243" y="2151"/>
                </a:lnTo>
                <a:lnTo>
                  <a:pt x="213" y="2158"/>
                </a:lnTo>
                <a:lnTo>
                  <a:pt x="188" y="2162"/>
                </a:lnTo>
                <a:close/>
              </a:path>
            </a:pathLst>
          </a:custGeom>
          <a:solidFill>
            <a:srgbClr val="FBE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6" name="Freeform 6"/>
          <p:cNvSpPr/>
          <p:nvPr/>
        </p:nvSpPr>
        <p:spPr bwMode="auto">
          <a:xfrm>
            <a:off x="3883025" y="4119563"/>
            <a:ext cx="1257300" cy="1328737"/>
          </a:xfrm>
          <a:custGeom>
            <a:avLst/>
            <a:gdLst>
              <a:gd name="T0" fmla="*/ 1285 w 3167"/>
              <a:gd name="T1" fmla="*/ 3116 h 3348"/>
              <a:gd name="T2" fmla="*/ 1209 w 3167"/>
              <a:gd name="T3" fmla="*/ 3002 h 3348"/>
              <a:gd name="T4" fmla="*/ 1052 w 3167"/>
              <a:gd name="T5" fmla="*/ 3090 h 3348"/>
              <a:gd name="T6" fmla="*/ 850 w 3167"/>
              <a:gd name="T7" fmla="*/ 2984 h 3348"/>
              <a:gd name="T8" fmla="*/ 618 w 3167"/>
              <a:gd name="T9" fmla="*/ 2865 h 3348"/>
              <a:gd name="T10" fmla="*/ 583 w 3167"/>
              <a:gd name="T11" fmla="*/ 2628 h 3348"/>
              <a:gd name="T12" fmla="*/ 578 w 3167"/>
              <a:gd name="T13" fmla="*/ 2453 h 3348"/>
              <a:gd name="T14" fmla="*/ 431 w 3167"/>
              <a:gd name="T15" fmla="*/ 2302 h 3348"/>
              <a:gd name="T16" fmla="*/ 327 w 3167"/>
              <a:gd name="T17" fmla="*/ 2043 h 3348"/>
              <a:gd name="T18" fmla="*/ 130 w 3167"/>
              <a:gd name="T19" fmla="*/ 2040 h 3348"/>
              <a:gd name="T20" fmla="*/ 0 w 3167"/>
              <a:gd name="T21" fmla="*/ 1914 h 3348"/>
              <a:gd name="T22" fmla="*/ 192 w 3167"/>
              <a:gd name="T23" fmla="*/ 1491 h 3348"/>
              <a:gd name="T24" fmla="*/ 413 w 3167"/>
              <a:gd name="T25" fmla="*/ 1145 h 3348"/>
              <a:gd name="T26" fmla="*/ 460 w 3167"/>
              <a:gd name="T27" fmla="*/ 855 h 3348"/>
              <a:gd name="T28" fmla="*/ 453 w 3167"/>
              <a:gd name="T29" fmla="*/ 642 h 3348"/>
              <a:gd name="T30" fmla="*/ 389 w 3167"/>
              <a:gd name="T31" fmla="*/ 382 h 3348"/>
              <a:gd name="T32" fmla="*/ 432 w 3167"/>
              <a:gd name="T33" fmla="*/ 113 h 3348"/>
              <a:gd name="T34" fmla="*/ 500 w 3167"/>
              <a:gd name="T35" fmla="*/ 0 h 3348"/>
              <a:gd name="T36" fmla="*/ 648 w 3167"/>
              <a:gd name="T37" fmla="*/ 278 h 3348"/>
              <a:gd name="T38" fmla="*/ 773 w 3167"/>
              <a:gd name="T39" fmla="*/ 294 h 3348"/>
              <a:gd name="T40" fmla="*/ 847 w 3167"/>
              <a:gd name="T41" fmla="*/ 157 h 3348"/>
              <a:gd name="T42" fmla="*/ 1022 w 3167"/>
              <a:gd name="T43" fmla="*/ 481 h 3348"/>
              <a:gd name="T44" fmla="*/ 1317 w 3167"/>
              <a:gd name="T45" fmla="*/ 778 h 3348"/>
              <a:gd name="T46" fmla="*/ 1436 w 3167"/>
              <a:gd name="T47" fmla="*/ 1029 h 3348"/>
              <a:gd name="T48" fmla="*/ 1467 w 3167"/>
              <a:gd name="T49" fmla="*/ 1244 h 3348"/>
              <a:gd name="T50" fmla="*/ 1670 w 3167"/>
              <a:gd name="T51" fmla="*/ 1358 h 3348"/>
              <a:gd name="T52" fmla="*/ 2057 w 3167"/>
              <a:gd name="T53" fmla="*/ 1242 h 3348"/>
              <a:gd name="T54" fmla="*/ 2096 w 3167"/>
              <a:gd name="T55" fmla="*/ 1033 h 3348"/>
              <a:gd name="T56" fmla="*/ 2005 w 3167"/>
              <a:gd name="T57" fmla="*/ 829 h 3348"/>
              <a:gd name="T58" fmla="*/ 2212 w 3167"/>
              <a:gd name="T59" fmla="*/ 653 h 3348"/>
              <a:gd name="T60" fmla="*/ 2151 w 3167"/>
              <a:gd name="T61" fmla="*/ 416 h 3348"/>
              <a:gd name="T62" fmla="*/ 2246 w 3167"/>
              <a:gd name="T63" fmla="*/ 322 h 3348"/>
              <a:gd name="T64" fmla="*/ 2349 w 3167"/>
              <a:gd name="T65" fmla="*/ 230 h 3348"/>
              <a:gd name="T66" fmla="*/ 2539 w 3167"/>
              <a:gd name="T67" fmla="*/ 503 h 3348"/>
              <a:gd name="T68" fmla="*/ 2846 w 3167"/>
              <a:gd name="T69" fmla="*/ 478 h 3348"/>
              <a:gd name="T70" fmla="*/ 2811 w 3167"/>
              <a:gd name="T71" fmla="*/ 721 h 3348"/>
              <a:gd name="T72" fmla="*/ 2494 w 3167"/>
              <a:gd name="T73" fmla="*/ 690 h 3348"/>
              <a:gd name="T74" fmla="*/ 2291 w 3167"/>
              <a:gd name="T75" fmla="*/ 798 h 3348"/>
              <a:gd name="T76" fmla="*/ 2280 w 3167"/>
              <a:gd name="T77" fmla="*/ 1004 h 3348"/>
              <a:gd name="T78" fmla="*/ 2356 w 3167"/>
              <a:gd name="T79" fmla="*/ 1111 h 3348"/>
              <a:gd name="T80" fmla="*/ 2509 w 3167"/>
              <a:gd name="T81" fmla="*/ 1079 h 3348"/>
              <a:gd name="T82" fmla="*/ 2573 w 3167"/>
              <a:gd name="T83" fmla="*/ 1164 h 3348"/>
              <a:gd name="T84" fmla="*/ 2486 w 3167"/>
              <a:gd name="T85" fmla="*/ 1421 h 3348"/>
              <a:gd name="T86" fmla="*/ 2498 w 3167"/>
              <a:gd name="T87" fmla="*/ 1523 h 3348"/>
              <a:gd name="T88" fmla="*/ 2617 w 3167"/>
              <a:gd name="T89" fmla="*/ 1744 h 3348"/>
              <a:gd name="T90" fmla="*/ 2701 w 3167"/>
              <a:gd name="T91" fmla="*/ 2022 h 3348"/>
              <a:gd name="T92" fmla="*/ 3023 w 3167"/>
              <a:gd name="T93" fmla="*/ 2157 h 3348"/>
              <a:gd name="T94" fmla="*/ 3137 w 3167"/>
              <a:gd name="T95" fmla="*/ 2301 h 3348"/>
              <a:gd name="T96" fmla="*/ 2852 w 3167"/>
              <a:gd name="T97" fmla="*/ 2413 h 3348"/>
              <a:gd name="T98" fmla="*/ 2608 w 3167"/>
              <a:gd name="T99" fmla="*/ 2616 h 3348"/>
              <a:gd name="T100" fmla="*/ 2331 w 3167"/>
              <a:gd name="T101" fmla="*/ 2746 h 3348"/>
              <a:gd name="T102" fmla="*/ 2230 w 3167"/>
              <a:gd name="T103" fmla="*/ 2687 h 3348"/>
              <a:gd name="T104" fmla="*/ 2111 w 3167"/>
              <a:gd name="T105" fmla="*/ 2688 h 3348"/>
              <a:gd name="T106" fmla="*/ 1902 w 3167"/>
              <a:gd name="T107" fmla="*/ 2673 h 3348"/>
              <a:gd name="T108" fmla="*/ 1731 w 3167"/>
              <a:gd name="T109" fmla="*/ 2699 h 3348"/>
              <a:gd name="T110" fmla="*/ 1596 w 3167"/>
              <a:gd name="T111" fmla="*/ 2755 h 3348"/>
              <a:gd name="T112" fmla="*/ 1436 w 3167"/>
              <a:gd name="T113" fmla="*/ 2767 h 3348"/>
              <a:gd name="T114" fmla="*/ 1463 w 3167"/>
              <a:gd name="T115" fmla="*/ 2958 h 3348"/>
              <a:gd name="T116" fmla="*/ 1482 w 3167"/>
              <a:gd name="T117" fmla="*/ 3186 h 3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7" h="3348">
                <a:moveTo>
                  <a:pt x="1453" y="3348"/>
                </a:moveTo>
                <a:lnTo>
                  <a:pt x="1431" y="3327"/>
                </a:lnTo>
                <a:lnTo>
                  <a:pt x="1408" y="3307"/>
                </a:lnTo>
                <a:lnTo>
                  <a:pt x="1385" y="3289"/>
                </a:lnTo>
                <a:lnTo>
                  <a:pt x="1363" y="3274"/>
                </a:lnTo>
                <a:lnTo>
                  <a:pt x="1341" y="3260"/>
                </a:lnTo>
                <a:lnTo>
                  <a:pt x="1320" y="3248"/>
                </a:lnTo>
                <a:lnTo>
                  <a:pt x="1300" y="3236"/>
                </a:lnTo>
                <a:lnTo>
                  <a:pt x="1279" y="3227"/>
                </a:lnTo>
                <a:lnTo>
                  <a:pt x="1282" y="3195"/>
                </a:lnTo>
                <a:lnTo>
                  <a:pt x="1284" y="3165"/>
                </a:lnTo>
                <a:lnTo>
                  <a:pt x="1286" y="3139"/>
                </a:lnTo>
                <a:lnTo>
                  <a:pt x="1285" y="3116"/>
                </a:lnTo>
                <a:lnTo>
                  <a:pt x="1285" y="3104"/>
                </a:lnTo>
                <a:lnTo>
                  <a:pt x="1283" y="3093"/>
                </a:lnTo>
                <a:lnTo>
                  <a:pt x="1282" y="3083"/>
                </a:lnTo>
                <a:lnTo>
                  <a:pt x="1278" y="3073"/>
                </a:lnTo>
                <a:lnTo>
                  <a:pt x="1275" y="3063"/>
                </a:lnTo>
                <a:lnTo>
                  <a:pt x="1272" y="3052"/>
                </a:lnTo>
                <a:lnTo>
                  <a:pt x="1266" y="3041"/>
                </a:lnTo>
                <a:lnTo>
                  <a:pt x="1260" y="3031"/>
                </a:lnTo>
                <a:lnTo>
                  <a:pt x="1252" y="3023"/>
                </a:lnTo>
                <a:lnTo>
                  <a:pt x="1243" y="3014"/>
                </a:lnTo>
                <a:lnTo>
                  <a:pt x="1235" y="3007"/>
                </a:lnTo>
                <a:lnTo>
                  <a:pt x="1226" y="3001"/>
                </a:lnTo>
                <a:lnTo>
                  <a:pt x="1209" y="3002"/>
                </a:lnTo>
                <a:lnTo>
                  <a:pt x="1193" y="3003"/>
                </a:lnTo>
                <a:lnTo>
                  <a:pt x="1178" y="3005"/>
                </a:lnTo>
                <a:lnTo>
                  <a:pt x="1163" y="3010"/>
                </a:lnTo>
                <a:lnTo>
                  <a:pt x="1150" y="3014"/>
                </a:lnTo>
                <a:lnTo>
                  <a:pt x="1136" y="3019"/>
                </a:lnTo>
                <a:lnTo>
                  <a:pt x="1124" y="3025"/>
                </a:lnTo>
                <a:lnTo>
                  <a:pt x="1111" y="3032"/>
                </a:lnTo>
                <a:lnTo>
                  <a:pt x="1101" y="3040"/>
                </a:lnTo>
                <a:lnTo>
                  <a:pt x="1090" y="3049"/>
                </a:lnTo>
                <a:lnTo>
                  <a:pt x="1080" y="3058"/>
                </a:lnTo>
                <a:lnTo>
                  <a:pt x="1070" y="3068"/>
                </a:lnTo>
                <a:lnTo>
                  <a:pt x="1061" y="3078"/>
                </a:lnTo>
                <a:lnTo>
                  <a:pt x="1052" y="3090"/>
                </a:lnTo>
                <a:lnTo>
                  <a:pt x="1043" y="3102"/>
                </a:lnTo>
                <a:lnTo>
                  <a:pt x="1033" y="3114"/>
                </a:lnTo>
                <a:lnTo>
                  <a:pt x="1009" y="3109"/>
                </a:lnTo>
                <a:lnTo>
                  <a:pt x="983" y="3103"/>
                </a:lnTo>
                <a:lnTo>
                  <a:pt x="958" y="3098"/>
                </a:lnTo>
                <a:lnTo>
                  <a:pt x="932" y="3092"/>
                </a:lnTo>
                <a:lnTo>
                  <a:pt x="918" y="3068"/>
                </a:lnTo>
                <a:lnTo>
                  <a:pt x="906" y="3048"/>
                </a:lnTo>
                <a:lnTo>
                  <a:pt x="895" y="3031"/>
                </a:lnTo>
                <a:lnTo>
                  <a:pt x="883" y="3016"/>
                </a:lnTo>
                <a:lnTo>
                  <a:pt x="872" y="3004"/>
                </a:lnTo>
                <a:lnTo>
                  <a:pt x="862" y="2993"/>
                </a:lnTo>
                <a:lnTo>
                  <a:pt x="850" y="2984"/>
                </a:lnTo>
                <a:lnTo>
                  <a:pt x="838" y="2975"/>
                </a:lnTo>
                <a:lnTo>
                  <a:pt x="806" y="2931"/>
                </a:lnTo>
                <a:lnTo>
                  <a:pt x="781" y="2901"/>
                </a:lnTo>
                <a:lnTo>
                  <a:pt x="771" y="2890"/>
                </a:lnTo>
                <a:lnTo>
                  <a:pt x="762" y="2882"/>
                </a:lnTo>
                <a:lnTo>
                  <a:pt x="751" y="2876"/>
                </a:lnTo>
                <a:lnTo>
                  <a:pt x="742" y="2872"/>
                </a:lnTo>
                <a:lnTo>
                  <a:pt x="732" y="2869"/>
                </a:lnTo>
                <a:lnTo>
                  <a:pt x="722" y="2867"/>
                </a:lnTo>
                <a:lnTo>
                  <a:pt x="710" y="2866"/>
                </a:lnTo>
                <a:lnTo>
                  <a:pt x="696" y="2866"/>
                </a:lnTo>
                <a:lnTo>
                  <a:pt x="664" y="2866"/>
                </a:lnTo>
                <a:lnTo>
                  <a:pt x="618" y="2865"/>
                </a:lnTo>
                <a:lnTo>
                  <a:pt x="608" y="2853"/>
                </a:lnTo>
                <a:lnTo>
                  <a:pt x="598" y="2839"/>
                </a:lnTo>
                <a:lnTo>
                  <a:pt x="591" y="2827"/>
                </a:lnTo>
                <a:lnTo>
                  <a:pt x="585" y="2812"/>
                </a:lnTo>
                <a:lnTo>
                  <a:pt x="580" y="2799"/>
                </a:lnTo>
                <a:lnTo>
                  <a:pt x="577" y="2784"/>
                </a:lnTo>
                <a:lnTo>
                  <a:pt x="573" y="2769"/>
                </a:lnTo>
                <a:lnTo>
                  <a:pt x="572" y="2756"/>
                </a:lnTo>
                <a:lnTo>
                  <a:pt x="571" y="2727"/>
                </a:lnTo>
                <a:lnTo>
                  <a:pt x="572" y="2702"/>
                </a:lnTo>
                <a:lnTo>
                  <a:pt x="573" y="2678"/>
                </a:lnTo>
                <a:lnTo>
                  <a:pt x="573" y="2658"/>
                </a:lnTo>
                <a:lnTo>
                  <a:pt x="583" y="2628"/>
                </a:lnTo>
                <a:lnTo>
                  <a:pt x="590" y="2599"/>
                </a:lnTo>
                <a:lnTo>
                  <a:pt x="594" y="2585"/>
                </a:lnTo>
                <a:lnTo>
                  <a:pt x="596" y="2571"/>
                </a:lnTo>
                <a:lnTo>
                  <a:pt x="598" y="2557"/>
                </a:lnTo>
                <a:lnTo>
                  <a:pt x="599" y="2545"/>
                </a:lnTo>
                <a:lnTo>
                  <a:pt x="600" y="2531"/>
                </a:lnTo>
                <a:lnTo>
                  <a:pt x="599" y="2519"/>
                </a:lnTo>
                <a:lnTo>
                  <a:pt x="598" y="2506"/>
                </a:lnTo>
                <a:lnTo>
                  <a:pt x="597" y="2495"/>
                </a:lnTo>
                <a:lnTo>
                  <a:pt x="594" y="2484"/>
                </a:lnTo>
                <a:lnTo>
                  <a:pt x="589" y="2474"/>
                </a:lnTo>
                <a:lnTo>
                  <a:pt x="583" y="2464"/>
                </a:lnTo>
                <a:lnTo>
                  <a:pt x="578" y="2453"/>
                </a:lnTo>
                <a:lnTo>
                  <a:pt x="528" y="2438"/>
                </a:lnTo>
                <a:lnTo>
                  <a:pt x="492" y="2426"/>
                </a:lnTo>
                <a:lnTo>
                  <a:pt x="479" y="2422"/>
                </a:lnTo>
                <a:lnTo>
                  <a:pt x="468" y="2417"/>
                </a:lnTo>
                <a:lnTo>
                  <a:pt x="459" y="2414"/>
                </a:lnTo>
                <a:lnTo>
                  <a:pt x="453" y="2408"/>
                </a:lnTo>
                <a:lnTo>
                  <a:pt x="448" y="2404"/>
                </a:lnTo>
                <a:lnTo>
                  <a:pt x="445" y="2398"/>
                </a:lnTo>
                <a:lnTo>
                  <a:pt x="442" y="2391"/>
                </a:lnTo>
                <a:lnTo>
                  <a:pt x="441" y="2383"/>
                </a:lnTo>
                <a:lnTo>
                  <a:pt x="441" y="2362"/>
                </a:lnTo>
                <a:lnTo>
                  <a:pt x="441" y="2333"/>
                </a:lnTo>
                <a:lnTo>
                  <a:pt x="431" y="2302"/>
                </a:lnTo>
                <a:lnTo>
                  <a:pt x="421" y="2271"/>
                </a:lnTo>
                <a:lnTo>
                  <a:pt x="412" y="2241"/>
                </a:lnTo>
                <a:lnTo>
                  <a:pt x="404" y="2212"/>
                </a:lnTo>
                <a:lnTo>
                  <a:pt x="393" y="2196"/>
                </a:lnTo>
                <a:lnTo>
                  <a:pt x="384" y="2180"/>
                </a:lnTo>
                <a:lnTo>
                  <a:pt x="375" y="2166"/>
                </a:lnTo>
                <a:lnTo>
                  <a:pt x="366" y="2152"/>
                </a:lnTo>
                <a:lnTo>
                  <a:pt x="360" y="2127"/>
                </a:lnTo>
                <a:lnTo>
                  <a:pt x="353" y="2105"/>
                </a:lnTo>
                <a:lnTo>
                  <a:pt x="348" y="2086"/>
                </a:lnTo>
                <a:lnTo>
                  <a:pt x="341" y="2069"/>
                </a:lnTo>
                <a:lnTo>
                  <a:pt x="334" y="2055"/>
                </a:lnTo>
                <a:lnTo>
                  <a:pt x="327" y="2043"/>
                </a:lnTo>
                <a:lnTo>
                  <a:pt x="321" y="2033"/>
                </a:lnTo>
                <a:lnTo>
                  <a:pt x="312" y="2024"/>
                </a:lnTo>
                <a:lnTo>
                  <a:pt x="303" y="2017"/>
                </a:lnTo>
                <a:lnTo>
                  <a:pt x="292" y="2011"/>
                </a:lnTo>
                <a:lnTo>
                  <a:pt x="281" y="2008"/>
                </a:lnTo>
                <a:lnTo>
                  <a:pt x="269" y="2004"/>
                </a:lnTo>
                <a:lnTo>
                  <a:pt x="255" y="2002"/>
                </a:lnTo>
                <a:lnTo>
                  <a:pt x="239" y="2001"/>
                </a:lnTo>
                <a:lnTo>
                  <a:pt x="222" y="2001"/>
                </a:lnTo>
                <a:lnTo>
                  <a:pt x="203" y="2001"/>
                </a:lnTo>
                <a:lnTo>
                  <a:pt x="181" y="2013"/>
                </a:lnTo>
                <a:lnTo>
                  <a:pt x="156" y="2027"/>
                </a:lnTo>
                <a:lnTo>
                  <a:pt x="130" y="2040"/>
                </a:lnTo>
                <a:lnTo>
                  <a:pt x="105" y="2054"/>
                </a:lnTo>
                <a:lnTo>
                  <a:pt x="80" y="2065"/>
                </a:lnTo>
                <a:lnTo>
                  <a:pt x="57" y="2075"/>
                </a:lnTo>
                <a:lnTo>
                  <a:pt x="45" y="2079"/>
                </a:lnTo>
                <a:lnTo>
                  <a:pt x="35" y="2081"/>
                </a:lnTo>
                <a:lnTo>
                  <a:pt x="25" y="2083"/>
                </a:lnTo>
                <a:lnTo>
                  <a:pt x="15" y="2083"/>
                </a:lnTo>
                <a:lnTo>
                  <a:pt x="9" y="2078"/>
                </a:lnTo>
                <a:lnTo>
                  <a:pt x="4" y="2072"/>
                </a:lnTo>
                <a:lnTo>
                  <a:pt x="3" y="2033"/>
                </a:lnTo>
                <a:lnTo>
                  <a:pt x="1" y="1993"/>
                </a:lnTo>
                <a:lnTo>
                  <a:pt x="1" y="1954"/>
                </a:lnTo>
                <a:lnTo>
                  <a:pt x="0" y="1914"/>
                </a:lnTo>
                <a:lnTo>
                  <a:pt x="0" y="1875"/>
                </a:lnTo>
                <a:lnTo>
                  <a:pt x="0" y="1836"/>
                </a:lnTo>
                <a:lnTo>
                  <a:pt x="0" y="1798"/>
                </a:lnTo>
                <a:lnTo>
                  <a:pt x="0" y="1760"/>
                </a:lnTo>
                <a:lnTo>
                  <a:pt x="12" y="1728"/>
                </a:lnTo>
                <a:lnTo>
                  <a:pt x="25" y="1696"/>
                </a:lnTo>
                <a:lnTo>
                  <a:pt x="39" y="1666"/>
                </a:lnTo>
                <a:lnTo>
                  <a:pt x="53" y="1634"/>
                </a:lnTo>
                <a:lnTo>
                  <a:pt x="83" y="1598"/>
                </a:lnTo>
                <a:lnTo>
                  <a:pt x="110" y="1567"/>
                </a:lnTo>
                <a:lnTo>
                  <a:pt x="137" y="1540"/>
                </a:lnTo>
                <a:lnTo>
                  <a:pt x="163" y="1515"/>
                </a:lnTo>
                <a:lnTo>
                  <a:pt x="192" y="1491"/>
                </a:lnTo>
                <a:lnTo>
                  <a:pt x="224" y="1467"/>
                </a:lnTo>
                <a:lnTo>
                  <a:pt x="260" y="1441"/>
                </a:lnTo>
                <a:lnTo>
                  <a:pt x="301" y="1412"/>
                </a:lnTo>
                <a:lnTo>
                  <a:pt x="322" y="1392"/>
                </a:lnTo>
                <a:lnTo>
                  <a:pt x="342" y="1373"/>
                </a:lnTo>
                <a:lnTo>
                  <a:pt x="363" y="1352"/>
                </a:lnTo>
                <a:lnTo>
                  <a:pt x="385" y="1333"/>
                </a:lnTo>
                <a:lnTo>
                  <a:pt x="388" y="1293"/>
                </a:lnTo>
                <a:lnTo>
                  <a:pt x="391" y="1254"/>
                </a:lnTo>
                <a:lnTo>
                  <a:pt x="394" y="1216"/>
                </a:lnTo>
                <a:lnTo>
                  <a:pt x="396" y="1177"/>
                </a:lnTo>
                <a:lnTo>
                  <a:pt x="405" y="1161"/>
                </a:lnTo>
                <a:lnTo>
                  <a:pt x="413" y="1145"/>
                </a:lnTo>
                <a:lnTo>
                  <a:pt x="422" y="1129"/>
                </a:lnTo>
                <a:lnTo>
                  <a:pt x="430" y="1114"/>
                </a:lnTo>
                <a:lnTo>
                  <a:pt x="430" y="1076"/>
                </a:lnTo>
                <a:lnTo>
                  <a:pt x="430" y="1036"/>
                </a:lnTo>
                <a:lnTo>
                  <a:pt x="430" y="998"/>
                </a:lnTo>
                <a:lnTo>
                  <a:pt x="432" y="960"/>
                </a:lnTo>
                <a:lnTo>
                  <a:pt x="433" y="942"/>
                </a:lnTo>
                <a:lnTo>
                  <a:pt x="436" y="925"/>
                </a:lnTo>
                <a:lnTo>
                  <a:pt x="439" y="908"/>
                </a:lnTo>
                <a:lnTo>
                  <a:pt x="442" y="893"/>
                </a:lnTo>
                <a:lnTo>
                  <a:pt x="448" y="879"/>
                </a:lnTo>
                <a:lnTo>
                  <a:pt x="454" y="866"/>
                </a:lnTo>
                <a:lnTo>
                  <a:pt x="460" y="855"/>
                </a:lnTo>
                <a:lnTo>
                  <a:pt x="468" y="846"/>
                </a:lnTo>
                <a:lnTo>
                  <a:pt x="472" y="816"/>
                </a:lnTo>
                <a:lnTo>
                  <a:pt x="475" y="787"/>
                </a:lnTo>
                <a:lnTo>
                  <a:pt x="476" y="759"/>
                </a:lnTo>
                <a:lnTo>
                  <a:pt x="476" y="733"/>
                </a:lnTo>
                <a:lnTo>
                  <a:pt x="475" y="719"/>
                </a:lnTo>
                <a:lnTo>
                  <a:pt x="474" y="707"/>
                </a:lnTo>
                <a:lnTo>
                  <a:pt x="472" y="695"/>
                </a:lnTo>
                <a:lnTo>
                  <a:pt x="469" y="683"/>
                </a:lnTo>
                <a:lnTo>
                  <a:pt x="466" y="672"/>
                </a:lnTo>
                <a:lnTo>
                  <a:pt x="463" y="662"/>
                </a:lnTo>
                <a:lnTo>
                  <a:pt x="458" y="652"/>
                </a:lnTo>
                <a:lnTo>
                  <a:pt x="453" y="642"/>
                </a:lnTo>
                <a:lnTo>
                  <a:pt x="414" y="608"/>
                </a:lnTo>
                <a:lnTo>
                  <a:pt x="376" y="575"/>
                </a:lnTo>
                <a:lnTo>
                  <a:pt x="339" y="541"/>
                </a:lnTo>
                <a:lnTo>
                  <a:pt x="301" y="510"/>
                </a:lnTo>
                <a:lnTo>
                  <a:pt x="301" y="481"/>
                </a:lnTo>
                <a:lnTo>
                  <a:pt x="301" y="453"/>
                </a:lnTo>
                <a:lnTo>
                  <a:pt x="301" y="425"/>
                </a:lnTo>
                <a:lnTo>
                  <a:pt x="301" y="397"/>
                </a:lnTo>
                <a:lnTo>
                  <a:pt x="318" y="396"/>
                </a:lnTo>
                <a:lnTo>
                  <a:pt x="336" y="395"/>
                </a:lnTo>
                <a:lnTo>
                  <a:pt x="353" y="391"/>
                </a:lnTo>
                <a:lnTo>
                  <a:pt x="371" y="388"/>
                </a:lnTo>
                <a:lnTo>
                  <a:pt x="389" y="382"/>
                </a:lnTo>
                <a:lnTo>
                  <a:pt x="409" y="375"/>
                </a:lnTo>
                <a:lnTo>
                  <a:pt x="429" y="369"/>
                </a:lnTo>
                <a:lnTo>
                  <a:pt x="449" y="358"/>
                </a:lnTo>
                <a:lnTo>
                  <a:pt x="455" y="336"/>
                </a:lnTo>
                <a:lnTo>
                  <a:pt x="458" y="314"/>
                </a:lnTo>
                <a:lnTo>
                  <a:pt x="460" y="292"/>
                </a:lnTo>
                <a:lnTo>
                  <a:pt x="460" y="270"/>
                </a:lnTo>
                <a:lnTo>
                  <a:pt x="459" y="249"/>
                </a:lnTo>
                <a:lnTo>
                  <a:pt x="457" y="229"/>
                </a:lnTo>
                <a:lnTo>
                  <a:pt x="454" y="208"/>
                </a:lnTo>
                <a:lnTo>
                  <a:pt x="450" y="188"/>
                </a:lnTo>
                <a:lnTo>
                  <a:pt x="441" y="150"/>
                </a:lnTo>
                <a:lnTo>
                  <a:pt x="432" y="113"/>
                </a:lnTo>
                <a:lnTo>
                  <a:pt x="428" y="94"/>
                </a:lnTo>
                <a:lnTo>
                  <a:pt x="426" y="78"/>
                </a:lnTo>
                <a:lnTo>
                  <a:pt x="423" y="62"/>
                </a:lnTo>
                <a:lnTo>
                  <a:pt x="422" y="46"/>
                </a:lnTo>
                <a:lnTo>
                  <a:pt x="437" y="34"/>
                </a:lnTo>
                <a:lnTo>
                  <a:pt x="449" y="21"/>
                </a:lnTo>
                <a:lnTo>
                  <a:pt x="456" y="15"/>
                </a:lnTo>
                <a:lnTo>
                  <a:pt x="463" y="11"/>
                </a:lnTo>
                <a:lnTo>
                  <a:pt x="469" y="6"/>
                </a:lnTo>
                <a:lnTo>
                  <a:pt x="477" y="3"/>
                </a:lnTo>
                <a:lnTo>
                  <a:pt x="484" y="1"/>
                </a:lnTo>
                <a:lnTo>
                  <a:pt x="492" y="0"/>
                </a:lnTo>
                <a:lnTo>
                  <a:pt x="500" y="0"/>
                </a:lnTo>
                <a:lnTo>
                  <a:pt x="509" y="2"/>
                </a:lnTo>
                <a:lnTo>
                  <a:pt x="518" y="5"/>
                </a:lnTo>
                <a:lnTo>
                  <a:pt x="528" y="11"/>
                </a:lnTo>
                <a:lnTo>
                  <a:pt x="539" y="20"/>
                </a:lnTo>
                <a:lnTo>
                  <a:pt x="551" y="30"/>
                </a:lnTo>
                <a:lnTo>
                  <a:pt x="565" y="61"/>
                </a:lnTo>
                <a:lnTo>
                  <a:pt x="581" y="92"/>
                </a:lnTo>
                <a:lnTo>
                  <a:pt x="596" y="125"/>
                </a:lnTo>
                <a:lnTo>
                  <a:pt x="610" y="159"/>
                </a:lnTo>
                <a:lnTo>
                  <a:pt x="625" y="196"/>
                </a:lnTo>
                <a:lnTo>
                  <a:pt x="638" y="235"/>
                </a:lnTo>
                <a:lnTo>
                  <a:pt x="643" y="257"/>
                </a:lnTo>
                <a:lnTo>
                  <a:pt x="648" y="278"/>
                </a:lnTo>
                <a:lnTo>
                  <a:pt x="652" y="301"/>
                </a:lnTo>
                <a:lnTo>
                  <a:pt x="657" y="325"/>
                </a:lnTo>
                <a:lnTo>
                  <a:pt x="668" y="336"/>
                </a:lnTo>
                <a:lnTo>
                  <a:pt x="676" y="343"/>
                </a:lnTo>
                <a:lnTo>
                  <a:pt x="683" y="347"/>
                </a:lnTo>
                <a:lnTo>
                  <a:pt x="689" y="351"/>
                </a:lnTo>
                <a:lnTo>
                  <a:pt x="709" y="354"/>
                </a:lnTo>
                <a:lnTo>
                  <a:pt x="747" y="358"/>
                </a:lnTo>
                <a:lnTo>
                  <a:pt x="755" y="347"/>
                </a:lnTo>
                <a:lnTo>
                  <a:pt x="761" y="335"/>
                </a:lnTo>
                <a:lnTo>
                  <a:pt x="766" y="321"/>
                </a:lnTo>
                <a:lnTo>
                  <a:pt x="770" y="308"/>
                </a:lnTo>
                <a:lnTo>
                  <a:pt x="773" y="294"/>
                </a:lnTo>
                <a:lnTo>
                  <a:pt x="776" y="279"/>
                </a:lnTo>
                <a:lnTo>
                  <a:pt x="779" y="266"/>
                </a:lnTo>
                <a:lnTo>
                  <a:pt x="780" y="251"/>
                </a:lnTo>
                <a:lnTo>
                  <a:pt x="781" y="224"/>
                </a:lnTo>
                <a:lnTo>
                  <a:pt x="782" y="199"/>
                </a:lnTo>
                <a:lnTo>
                  <a:pt x="782" y="177"/>
                </a:lnTo>
                <a:lnTo>
                  <a:pt x="781" y="159"/>
                </a:lnTo>
                <a:lnTo>
                  <a:pt x="792" y="149"/>
                </a:lnTo>
                <a:lnTo>
                  <a:pt x="803" y="138"/>
                </a:lnTo>
                <a:lnTo>
                  <a:pt x="815" y="129"/>
                </a:lnTo>
                <a:lnTo>
                  <a:pt x="826" y="122"/>
                </a:lnTo>
                <a:lnTo>
                  <a:pt x="837" y="137"/>
                </a:lnTo>
                <a:lnTo>
                  <a:pt x="847" y="157"/>
                </a:lnTo>
                <a:lnTo>
                  <a:pt x="858" y="177"/>
                </a:lnTo>
                <a:lnTo>
                  <a:pt x="868" y="201"/>
                </a:lnTo>
                <a:lnTo>
                  <a:pt x="877" y="225"/>
                </a:lnTo>
                <a:lnTo>
                  <a:pt x="887" y="252"/>
                </a:lnTo>
                <a:lnTo>
                  <a:pt x="896" y="282"/>
                </a:lnTo>
                <a:lnTo>
                  <a:pt x="906" y="313"/>
                </a:lnTo>
                <a:lnTo>
                  <a:pt x="917" y="332"/>
                </a:lnTo>
                <a:lnTo>
                  <a:pt x="930" y="354"/>
                </a:lnTo>
                <a:lnTo>
                  <a:pt x="944" y="378"/>
                </a:lnTo>
                <a:lnTo>
                  <a:pt x="960" y="401"/>
                </a:lnTo>
                <a:lnTo>
                  <a:pt x="978" y="427"/>
                </a:lnTo>
                <a:lnTo>
                  <a:pt x="1000" y="454"/>
                </a:lnTo>
                <a:lnTo>
                  <a:pt x="1022" y="481"/>
                </a:lnTo>
                <a:lnTo>
                  <a:pt x="1049" y="510"/>
                </a:lnTo>
                <a:lnTo>
                  <a:pt x="1083" y="515"/>
                </a:lnTo>
                <a:lnTo>
                  <a:pt x="1118" y="521"/>
                </a:lnTo>
                <a:lnTo>
                  <a:pt x="1153" y="527"/>
                </a:lnTo>
                <a:lnTo>
                  <a:pt x="1189" y="532"/>
                </a:lnTo>
                <a:lnTo>
                  <a:pt x="1204" y="563"/>
                </a:lnTo>
                <a:lnTo>
                  <a:pt x="1220" y="593"/>
                </a:lnTo>
                <a:lnTo>
                  <a:pt x="1235" y="624"/>
                </a:lnTo>
                <a:lnTo>
                  <a:pt x="1251" y="654"/>
                </a:lnTo>
                <a:lnTo>
                  <a:pt x="1267" y="684"/>
                </a:lnTo>
                <a:lnTo>
                  <a:pt x="1284" y="716"/>
                </a:lnTo>
                <a:lnTo>
                  <a:pt x="1300" y="747"/>
                </a:lnTo>
                <a:lnTo>
                  <a:pt x="1317" y="778"/>
                </a:lnTo>
                <a:lnTo>
                  <a:pt x="1332" y="800"/>
                </a:lnTo>
                <a:lnTo>
                  <a:pt x="1349" y="820"/>
                </a:lnTo>
                <a:lnTo>
                  <a:pt x="1365" y="841"/>
                </a:lnTo>
                <a:lnTo>
                  <a:pt x="1382" y="863"/>
                </a:lnTo>
                <a:lnTo>
                  <a:pt x="1398" y="884"/>
                </a:lnTo>
                <a:lnTo>
                  <a:pt x="1415" y="906"/>
                </a:lnTo>
                <a:lnTo>
                  <a:pt x="1432" y="926"/>
                </a:lnTo>
                <a:lnTo>
                  <a:pt x="1450" y="947"/>
                </a:lnTo>
                <a:lnTo>
                  <a:pt x="1450" y="962"/>
                </a:lnTo>
                <a:lnTo>
                  <a:pt x="1450" y="977"/>
                </a:lnTo>
                <a:lnTo>
                  <a:pt x="1451" y="991"/>
                </a:lnTo>
                <a:lnTo>
                  <a:pt x="1453" y="1008"/>
                </a:lnTo>
                <a:lnTo>
                  <a:pt x="1436" y="1029"/>
                </a:lnTo>
                <a:lnTo>
                  <a:pt x="1424" y="1044"/>
                </a:lnTo>
                <a:lnTo>
                  <a:pt x="1415" y="1057"/>
                </a:lnTo>
                <a:lnTo>
                  <a:pt x="1408" y="1068"/>
                </a:lnTo>
                <a:lnTo>
                  <a:pt x="1406" y="1075"/>
                </a:lnTo>
                <a:lnTo>
                  <a:pt x="1403" y="1083"/>
                </a:lnTo>
                <a:lnTo>
                  <a:pt x="1402" y="1092"/>
                </a:lnTo>
                <a:lnTo>
                  <a:pt x="1401" y="1102"/>
                </a:lnTo>
                <a:lnTo>
                  <a:pt x="1400" y="1128"/>
                </a:lnTo>
                <a:lnTo>
                  <a:pt x="1400" y="1163"/>
                </a:lnTo>
                <a:lnTo>
                  <a:pt x="1417" y="1185"/>
                </a:lnTo>
                <a:lnTo>
                  <a:pt x="1433" y="1206"/>
                </a:lnTo>
                <a:lnTo>
                  <a:pt x="1449" y="1226"/>
                </a:lnTo>
                <a:lnTo>
                  <a:pt x="1467" y="1244"/>
                </a:lnTo>
                <a:lnTo>
                  <a:pt x="1477" y="1253"/>
                </a:lnTo>
                <a:lnTo>
                  <a:pt x="1487" y="1261"/>
                </a:lnTo>
                <a:lnTo>
                  <a:pt x="1499" y="1269"/>
                </a:lnTo>
                <a:lnTo>
                  <a:pt x="1512" y="1277"/>
                </a:lnTo>
                <a:lnTo>
                  <a:pt x="1526" y="1284"/>
                </a:lnTo>
                <a:lnTo>
                  <a:pt x="1543" y="1290"/>
                </a:lnTo>
                <a:lnTo>
                  <a:pt x="1561" y="1297"/>
                </a:lnTo>
                <a:lnTo>
                  <a:pt x="1582" y="1303"/>
                </a:lnTo>
                <a:lnTo>
                  <a:pt x="1599" y="1316"/>
                </a:lnTo>
                <a:lnTo>
                  <a:pt x="1619" y="1332"/>
                </a:lnTo>
                <a:lnTo>
                  <a:pt x="1634" y="1340"/>
                </a:lnTo>
                <a:lnTo>
                  <a:pt x="1649" y="1349"/>
                </a:lnTo>
                <a:lnTo>
                  <a:pt x="1670" y="1358"/>
                </a:lnTo>
                <a:lnTo>
                  <a:pt x="1695" y="1367"/>
                </a:lnTo>
                <a:lnTo>
                  <a:pt x="1718" y="1364"/>
                </a:lnTo>
                <a:lnTo>
                  <a:pt x="1742" y="1361"/>
                </a:lnTo>
                <a:lnTo>
                  <a:pt x="1767" y="1358"/>
                </a:lnTo>
                <a:lnTo>
                  <a:pt x="1793" y="1356"/>
                </a:lnTo>
                <a:lnTo>
                  <a:pt x="1825" y="1341"/>
                </a:lnTo>
                <a:lnTo>
                  <a:pt x="1858" y="1327"/>
                </a:lnTo>
                <a:lnTo>
                  <a:pt x="1891" y="1313"/>
                </a:lnTo>
                <a:lnTo>
                  <a:pt x="1923" y="1298"/>
                </a:lnTo>
                <a:lnTo>
                  <a:pt x="1956" y="1285"/>
                </a:lnTo>
                <a:lnTo>
                  <a:pt x="1990" y="1270"/>
                </a:lnTo>
                <a:lnTo>
                  <a:pt x="2023" y="1256"/>
                </a:lnTo>
                <a:lnTo>
                  <a:pt x="2057" y="1242"/>
                </a:lnTo>
                <a:lnTo>
                  <a:pt x="2066" y="1227"/>
                </a:lnTo>
                <a:lnTo>
                  <a:pt x="2072" y="1214"/>
                </a:lnTo>
                <a:lnTo>
                  <a:pt x="2079" y="1200"/>
                </a:lnTo>
                <a:lnTo>
                  <a:pt x="2085" y="1188"/>
                </a:lnTo>
                <a:lnTo>
                  <a:pt x="2089" y="1175"/>
                </a:lnTo>
                <a:lnTo>
                  <a:pt x="2093" y="1163"/>
                </a:lnTo>
                <a:lnTo>
                  <a:pt x="2096" y="1152"/>
                </a:lnTo>
                <a:lnTo>
                  <a:pt x="2098" y="1140"/>
                </a:lnTo>
                <a:lnTo>
                  <a:pt x="2101" y="1117"/>
                </a:lnTo>
                <a:lnTo>
                  <a:pt x="2102" y="1094"/>
                </a:lnTo>
                <a:lnTo>
                  <a:pt x="2102" y="1070"/>
                </a:lnTo>
                <a:lnTo>
                  <a:pt x="2102" y="1045"/>
                </a:lnTo>
                <a:lnTo>
                  <a:pt x="2096" y="1033"/>
                </a:lnTo>
                <a:lnTo>
                  <a:pt x="2089" y="1022"/>
                </a:lnTo>
                <a:lnTo>
                  <a:pt x="2083" y="1012"/>
                </a:lnTo>
                <a:lnTo>
                  <a:pt x="2076" y="1003"/>
                </a:lnTo>
                <a:lnTo>
                  <a:pt x="2063" y="988"/>
                </a:lnTo>
                <a:lnTo>
                  <a:pt x="2050" y="976"/>
                </a:lnTo>
                <a:lnTo>
                  <a:pt x="2024" y="957"/>
                </a:lnTo>
                <a:lnTo>
                  <a:pt x="2000" y="941"/>
                </a:lnTo>
                <a:lnTo>
                  <a:pt x="1999" y="888"/>
                </a:lnTo>
                <a:lnTo>
                  <a:pt x="1999" y="855"/>
                </a:lnTo>
                <a:lnTo>
                  <a:pt x="1999" y="848"/>
                </a:lnTo>
                <a:lnTo>
                  <a:pt x="2000" y="841"/>
                </a:lnTo>
                <a:lnTo>
                  <a:pt x="2002" y="836"/>
                </a:lnTo>
                <a:lnTo>
                  <a:pt x="2005" y="829"/>
                </a:lnTo>
                <a:lnTo>
                  <a:pt x="2013" y="816"/>
                </a:lnTo>
                <a:lnTo>
                  <a:pt x="2023" y="801"/>
                </a:lnTo>
                <a:lnTo>
                  <a:pt x="2050" y="787"/>
                </a:lnTo>
                <a:lnTo>
                  <a:pt x="2077" y="772"/>
                </a:lnTo>
                <a:lnTo>
                  <a:pt x="2104" y="756"/>
                </a:lnTo>
                <a:lnTo>
                  <a:pt x="2130" y="736"/>
                </a:lnTo>
                <a:lnTo>
                  <a:pt x="2142" y="726"/>
                </a:lnTo>
                <a:lnTo>
                  <a:pt x="2155" y="715"/>
                </a:lnTo>
                <a:lnTo>
                  <a:pt x="2167" y="704"/>
                </a:lnTo>
                <a:lnTo>
                  <a:pt x="2180" y="692"/>
                </a:lnTo>
                <a:lnTo>
                  <a:pt x="2191" y="680"/>
                </a:lnTo>
                <a:lnTo>
                  <a:pt x="2202" y="666"/>
                </a:lnTo>
                <a:lnTo>
                  <a:pt x="2212" y="653"/>
                </a:lnTo>
                <a:lnTo>
                  <a:pt x="2222" y="638"/>
                </a:lnTo>
                <a:lnTo>
                  <a:pt x="2222" y="613"/>
                </a:lnTo>
                <a:lnTo>
                  <a:pt x="2224" y="590"/>
                </a:lnTo>
                <a:lnTo>
                  <a:pt x="2225" y="566"/>
                </a:lnTo>
                <a:lnTo>
                  <a:pt x="2227" y="543"/>
                </a:lnTo>
                <a:lnTo>
                  <a:pt x="2217" y="516"/>
                </a:lnTo>
                <a:lnTo>
                  <a:pt x="2208" y="495"/>
                </a:lnTo>
                <a:lnTo>
                  <a:pt x="2199" y="477"/>
                </a:lnTo>
                <a:lnTo>
                  <a:pt x="2191" y="461"/>
                </a:lnTo>
                <a:lnTo>
                  <a:pt x="2182" y="449"/>
                </a:lnTo>
                <a:lnTo>
                  <a:pt x="2172" y="437"/>
                </a:lnTo>
                <a:lnTo>
                  <a:pt x="2161" y="426"/>
                </a:lnTo>
                <a:lnTo>
                  <a:pt x="2151" y="416"/>
                </a:lnTo>
                <a:lnTo>
                  <a:pt x="2149" y="408"/>
                </a:lnTo>
                <a:lnTo>
                  <a:pt x="2148" y="401"/>
                </a:lnTo>
                <a:lnTo>
                  <a:pt x="2148" y="395"/>
                </a:lnTo>
                <a:lnTo>
                  <a:pt x="2147" y="389"/>
                </a:lnTo>
                <a:lnTo>
                  <a:pt x="2161" y="387"/>
                </a:lnTo>
                <a:lnTo>
                  <a:pt x="2176" y="383"/>
                </a:lnTo>
                <a:lnTo>
                  <a:pt x="2190" y="381"/>
                </a:lnTo>
                <a:lnTo>
                  <a:pt x="2204" y="378"/>
                </a:lnTo>
                <a:lnTo>
                  <a:pt x="2213" y="367"/>
                </a:lnTo>
                <a:lnTo>
                  <a:pt x="2222" y="357"/>
                </a:lnTo>
                <a:lnTo>
                  <a:pt x="2229" y="348"/>
                </a:lnTo>
                <a:lnTo>
                  <a:pt x="2236" y="339"/>
                </a:lnTo>
                <a:lnTo>
                  <a:pt x="2246" y="322"/>
                </a:lnTo>
                <a:lnTo>
                  <a:pt x="2253" y="307"/>
                </a:lnTo>
                <a:lnTo>
                  <a:pt x="2262" y="278"/>
                </a:lnTo>
                <a:lnTo>
                  <a:pt x="2270" y="257"/>
                </a:lnTo>
                <a:lnTo>
                  <a:pt x="2272" y="252"/>
                </a:lnTo>
                <a:lnTo>
                  <a:pt x="2275" y="248"/>
                </a:lnTo>
                <a:lnTo>
                  <a:pt x="2279" y="245"/>
                </a:lnTo>
                <a:lnTo>
                  <a:pt x="2282" y="241"/>
                </a:lnTo>
                <a:lnTo>
                  <a:pt x="2288" y="238"/>
                </a:lnTo>
                <a:lnTo>
                  <a:pt x="2293" y="235"/>
                </a:lnTo>
                <a:lnTo>
                  <a:pt x="2299" y="233"/>
                </a:lnTo>
                <a:lnTo>
                  <a:pt x="2307" y="232"/>
                </a:lnTo>
                <a:lnTo>
                  <a:pt x="2325" y="230"/>
                </a:lnTo>
                <a:lnTo>
                  <a:pt x="2349" y="230"/>
                </a:lnTo>
                <a:lnTo>
                  <a:pt x="2379" y="231"/>
                </a:lnTo>
                <a:lnTo>
                  <a:pt x="2415" y="234"/>
                </a:lnTo>
                <a:lnTo>
                  <a:pt x="2424" y="260"/>
                </a:lnTo>
                <a:lnTo>
                  <a:pt x="2433" y="286"/>
                </a:lnTo>
                <a:lnTo>
                  <a:pt x="2442" y="312"/>
                </a:lnTo>
                <a:lnTo>
                  <a:pt x="2451" y="338"/>
                </a:lnTo>
                <a:lnTo>
                  <a:pt x="2462" y="365"/>
                </a:lnTo>
                <a:lnTo>
                  <a:pt x="2471" y="392"/>
                </a:lnTo>
                <a:lnTo>
                  <a:pt x="2481" y="419"/>
                </a:lnTo>
                <a:lnTo>
                  <a:pt x="2491" y="445"/>
                </a:lnTo>
                <a:lnTo>
                  <a:pt x="2509" y="468"/>
                </a:lnTo>
                <a:lnTo>
                  <a:pt x="2528" y="490"/>
                </a:lnTo>
                <a:lnTo>
                  <a:pt x="2539" y="503"/>
                </a:lnTo>
                <a:lnTo>
                  <a:pt x="2553" y="515"/>
                </a:lnTo>
                <a:lnTo>
                  <a:pt x="2570" y="529"/>
                </a:lnTo>
                <a:lnTo>
                  <a:pt x="2589" y="543"/>
                </a:lnTo>
                <a:lnTo>
                  <a:pt x="2621" y="543"/>
                </a:lnTo>
                <a:lnTo>
                  <a:pt x="2652" y="543"/>
                </a:lnTo>
                <a:lnTo>
                  <a:pt x="2684" y="543"/>
                </a:lnTo>
                <a:lnTo>
                  <a:pt x="2718" y="543"/>
                </a:lnTo>
                <a:lnTo>
                  <a:pt x="2746" y="522"/>
                </a:lnTo>
                <a:lnTo>
                  <a:pt x="2776" y="501"/>
                </a:lnTo>
                <a:lnTo>
                  <a:pt x="2807" y="480"/>
                </a:lnTo>
                <a:lnTo>
                  <a:pt x="2838" y="461"/>
                </a:lnTo>
                <a:lnTo>
                  <a:pt x="2842" y="469"/>
                </a:lnTo>
                <a:lnTo>
                  <a:pt x="2846" y="478"/>
                </a:lnTo>
                <a:lnTo>
                  <a:pt x="2851" y="486"/>
                </a:lnTo>
                <a:lnTo>
                  <a:pt x="2856" y="495"/>
                </a:lnTo>
                <a:lnTo>
                  <a:pt x="2856" y="518"/>
                </a:lnTo>
                <a:lnTo>
                  <a:pt x="2856" y="546"/>
                </a:lnTo>
                <a:lnTo>
                  <a:pt x="2855" y="577"/>
                </a:lnTo>
                <a:lnTo>
                  <a:pt x="2851" y="611"/>
                </a:lnTo>
                <a:lnTo>
                  <a:pt x="2848" y="628"/>
                </a:lnTo>
                <a:lnTo>
                  <a:pt x="2845" y="645"/>
                </a:lnTo>
                <a:lnTo>
                  <a:pt x="2841" y="661"/>
                </a:lnTo>
                <a:lnTo>
                  <a:pt x="2835" y="678"/>
                </a:lnTo>
                <a:lnTo>
                  <a:pt x="2828" y="692"/>
                </a:lnTo>
                <a:lnTo>
                  <a:pt x="2820" y="707"/>
                </a:lnTo>
                <a:lnTo>
                  <a:pt x="2811" y="721"/>
                </a:lnTo>
                <a:lnTo>
                  <a:pt x="2800" y="733"/>
                </a:lnTo>
                <a:lnTo>
                  <a:pt x="2772" y="740"/>
                </a:lnTo>
                <a:lnTo>
                  <a:pt x="2750" y="747"/>
                </a:lnTo>
                <a:lnTo>
                  <a:pt x="2739" y="749"/>
                </a:lnTo>
                <a:lnTo>
                  <a:pt x="2729" y="750"/>
                </a:lnTo>
                <a:lnTo>
                  <a:pt x="2716" y="751"/>
                </a:lnTo>
                <a:lnTo>
                  <a:pt x="2702" y="751"/>
                </a:lnTo>
                <a:lnTo>
                  <a:pt x="2671" y="734"/>
                </a:lnTo>
                <a:lnTo>
                  <a:pt x="2642" y="718"/>
                </a:lnTo>
                <a:lnTo>
                  <a:pt x="2614" y="703"/>
                </a:lnTo>
                <a:lnTo>
                  <a:pt x="2586" y="687"/>
                </a:lnTo>
                <a:lnTo>
                  <a:pt x="2536" y="688"/>
                </a:lnTo>
                <a:lnTo>
                  <a:pt x="2494" y="690"/>
                </a:lnTo>
                <a:lnTo>
                  <a:pt x="2476" y="692"/>
                </a:lnTo>
                <a:lnTo>
                  <a:pt x="2458" y="696"/>
                </a:lnTo>
                <a:lnTo>
                  <a:pt x="2442" y="699"/>
                </a:lnTo>
                <a:lnTo>
                  <a:pt x="2427" y="704"/>
                </a:lnTo>
                <a:lnTo>
                  <a:pt x="2412" y="709"/>
                </a:lnTo>
                <a:lnTo>
                  <a:pt x="2397" y="715"/>
                </a:lnTo>
                <a:lnTo>
                  <a:pt x="2383" y="723"/>
                </a:lnTo>
                <a:lnTo>
                  <a:pt x="2368" y="732"/>
                </a:lnTo>
                <a:lnTo>
                  <a:pt x="2352" y="742"/>
                </a:lnTo>
                <a:lnTo>
                  <a:pt x="2336" y="753"/>
                </a:lnTo>
                <a:lnTo>
                  <a:pt x="2319" y="767"/>
                </a:lnTo>
                <a:lnTo>
                  <a:pt x="2302" y="781"/>
                </a:lnTo>
                <a:lnTo>
                  <a:pt x="2291" y="798"/>
                </a:lnTo>
                <a:lnTo>
                  <a:pt x="2282" y="815"/>
                </a:lnTo>
                <a:lnTo>
                  <a:pt x="2273" y="832"/>
                </a:lnTo>
                <a:lnTo>
                  <a:pt x="2264" y="849"/>
                </a:lnTo>
                <a:lnTo>
                  <a:pt x="2262" y="883"/>
                </a:lnTo>
                <a:lnTo>
                  <a:pt x="2260" y="917"/>
                </a:lnTo>
                <a:lnTo>
                  <a:pt x="2260" y="926"/>
                </a:lnTo>
                <a:lnTo>
                  <a:pt x="2260" y="936"/>
                </a:lnTo>
                <a:lnTo>
                  <a:pt x="2261" y="946"/>
                </a:lnTo>
                <a:lnTo>
                  <a:pt x="2263" y="956"/>
                </a:lnTo>
                <a:lnTo>
                  <a:pt x="2265" y="968"/>
                </a:lnTo>
                <a:lnTo>
                  <a:pt x="2269" y="979"/>
                </a:lnTo>
                <a:lnTo>
                  <a:pt x="2273" y="991"/>
                </a:lnTo>
                <a:lnTo>
                  <a:pt x="2280" y="1004"/>
                </a:lnTo>
                <a:lnTo>
                  <a:pt x="2280" y="1013"/>
                </a:lnTo>
                <a:lnTo>
                  <a:pt x="2282" y="1023"/>
                </a:lnTo>
                <a:lnTo>
                  <a:pt x="2284" y="1033"/>
                </a:lnTo>
                <a:lnTo>
                  <a:pt x="2289" y="1044"/>
                </a:lnTo>
                <a:lnTo>
                  <a:pt x="2295" y="1056"/>
                </a:lnTo>
                <a:lnTo>
                  <a:pt x="2301" y="1067"/>
                </a:lnTo>
                <a:lnTo>
                  <a:pt x="2308" y="1078"/>
                </a:lnTo>
                <a:lnTo>
                  <a:pt x="2317" y="1088"/>
                </a:lnTo>
                <a:lnTo>
                  <a:pt x="2327" y="1096"/>
                </a:lnTo>
                <a:lnTo>
                  <a:pt x="2337" y="1104"/>
                </a:lnTo>
                <a:lnTo>
                  <a:pt x="2343" y="1106"/>
                </a:lnTo>
                <a:lnTo>
                  <a:pt x="2350" y="1109"/>
                </a:lnTo>
                <a:lnTo>
                  <a:pt x="2356" y="1111"/>
                </a:lnTo>
                <a:lnTo>
                  <a:pt x="2362" y="1112"/>
                </a:lnTo>
                <a:lnTo>
                  <a:pt x="2369" y="1113"/>
                </a:lnTo>
                <a:lnTo>
                  <a:pt x="2376" y="1112"/>
                </a:lnTo>
                <a:lnTo>
                  <a:pt x="2384" y="1112"/>
                </a:lnTo>
                <a:lnTo>
                  <a:pt x="2390" y="1110"/>
                </a:lnTo>
                <a:lnTo>
                  <a:pt x="2398" y="1108"/>
                </a:lnTo>
                <a:lnTo>
                  <a:pt x="2406" y="1104"/>
                </a:lnTo>
                <a:lnTo>
                  <a:pt x="2414" y="1100"/>
                </a:lnTo>
                <a:lnTo>
                  <a:pt x="2423" y="1095"/>
                </a:lnTo>
                <a:lnTo>
                  <a:pt x="2455" y="1088"/>
                </a:lnTo>
                <a:lnTo>
                  <a:pt x="2483" y="1083"/>
                </a:lnTo>
                <a:lnTo>
                  <a:pt x="2497" y="1080"/>
                </a:lnTo>
                <a:lnTo>
                  <a:pt x="2509" y="1079"/>
                </a:lnTo>
                <a:lnTo>
                  <a:pt x="2520" y="1079"/>
                </a:lnTo>
                <a:lnTo>
                  <a:pt x="2530" y="1082"/>
                </a:lnTo>
                <a:lnTo>
                  <a:pt x="2536" y="1083"/>
                </a:lnTo>
                <a:lnTo>
                  <a:pt x="2541" y="1085"/>
                </a:lnTo>
                <a:lnTo>
                  <a:pt x="2545" y="1087"/>
                </a:lnTo>
                <a:lnTo>
                  <a:pt x="2548" y="1091"/>
                </a:lnTo>
                <a:lnTo>
                  <a:pt x="2553" y="1095"/>
                </a:lnTo>
                <a:lnTo>
                  <a:pt x="2556" y="1100"/>
                </a:lnTo>
                <a:lnTo>
                  <a:pt x="2560" y="1104"/>
                </a:lnTo>
                <a:lnTo>
                  <a:pt x="2562" y="1110"/>
                </a:lnTo>
                <a:lnTo>
                  <a:pt x="2568" y="1124"/>
                </a:lnTo>
                <a:lnTo>
                  <a:pt x="2571" y="1142"/>
                </a:lnTo>
                <a:lnTo>
                  <a:pt x="2573" y="1164"/>
                </a:lnTo>
                <a:lnTo>
                  <a:pt x="2574" y="1189"/>
                </a:lnTo>
                <a:lnTo>
                  <a:pt x="2566" y="1210"/>
                </a:lnTo>
                <a:lnTo>
                  <a:pt x="2561" y="1232"/>
                </a:lnTo>
                <a:lnTo>
                  <a:pt x="2554" y="1253"/>
                </a:lnTo>
                <a:lnTo>
                  <a:pt x="2548" y="1274"/>
                </a:lnTo>
                <a:lnTo>
                  <a:pt x="2542" y="1296"/>
                </a:lnTo>
                <a:lnTo>
                  <a:pt x="2536" y="1316"/>
                </a:lnTo>
                <a:lnTo>
                  <a:pt x="2530" y="1338"/>
                </a:lnTo>
                <a:lnTo>
                  <a:pt x="2525" y="1359"/>
                </a:lnTo>
                <a:lnTo>
                  <a:pt x="2509" y="1381"/>
                </a:lnTo>
                <a:lnTo>
                  <a:pt x="2495" y="1402"/>
                </a:lnTo>
                <a:lnTo>
                  <a:pt x="2491" y="1411"/>
                </a:lnTo>
                <a:lnTo>
                  <a:pt x="2486" y="1421"/>
                </a:lnTo>
                <a:lnTo>
                  <a:pt x="2482" y="1430"/>
                </a:lnTo>
                <a:lnTo>
                  <a:pt x="2480" y="1439"/>
                </a:lnTo>
                <a:lnTo>
                  <a:pt x="2477" y="1448"/>
                </a:lnTo>
                <a:lnTo>
                  <a:pt x="2475" y="1456"/>
                </a:lnTo>
                <a:lnTo>
                  <a:pt x="2475" y="1464"/>
                </a:lnTo>
                <a:lnTo>
                  <a:pt x="2475" y="1472"/>
                </a:lnTo>
                <a:lnTo>
                  <a:pt x="2476" y="1480"/>
                </a:lnTo>
                <a:lnTo>
                  <a:pt x="2477" y="1488"/>
                </a:lnTo>
                <a:lnTo>
                  <a:pt x="2480" y="1494"/>
                </a:lnTo>
                <a:lnTo>
                  <a:pt x="2483" y="1502"/>
                </a:lnTo>
                <a:lnTo>
                  <a:pt x="2487" y="1509"/>
                </a:lnTo>
                <a:lnTo>
                  <a:pt x="2492" y="1516"/>
                </a:lnTo>
                <a:lnTo>
                  <a:pt x="2498" y="1523"/>
                </a:lnTo>
                <a:lnTo>
                  <a:pt x="2503" y="1528"/>
                </a:lnTo>
                <a:lnTo>
                  <a:pt x="2518" y="1541"/>
                </a:lnTo>
                <a:lnTo>
                  <a:pt x="2535" y="1553"/>
                </a:lnTo>
                <a:lnTo>
                  <a:pt x="2556" y="1564"/>
                </a:lnTo>
                <a:lnTo>
                  <a:pt x="2579" y="1576"/>
                </a:lnTo>
                <a:lnTo>
                  <a:pt x="2605" y="1586"/>
                </a:lnTo>
                <a:lnTo>
                  <a:pt x="2634" y="1597"/>
                </a:lnTo>
                <a:lnTo>
                  <a:pt x="2632" y="1622"/>
                </a:lnTo>
                <a:lnTo>
                  <a:pt x="2631" y="1648"/>
                </a:lnTo>
                <a:lnTo>
                  <a:pt x="2631" y="1674"/>
                </a:lnTo>
                <a:lnTo>
                  <a:pt x="2631" y="1699"/>
                </a:lnTo>
                <a:lnTo>
                  <a:pt x="2625" y="1719"/>
                </a:lnTo>
                <a:lnTo>
                  <a:pt x="2617" y="1744"/>
                </a:lnTo>
                <a:lnTo>
                  <a:pt x="2609" y="1772"/>
                </a:lnTo>
                <a:lnTo>
                  <a:pt x="2603" y="1802"/>
                </a:lnTo>
                <a:lnTo>
                  <a:pt x="2599" y="1818"/>
                </a:lnTo>
                <a:lnTo>
                  <a:pt x="2598" y="1835"/>
                </a:lnTo>
                <a:lnTo>
                  <a:pt x="2598" y="1851"/>
                </a:lnTo>
                <a:lnTo>
                  <a:pt x="2598" y="1868"/>
                </a:lnTo>
                <a:lnTo>
                  <a:pt x="2601" y="1884"/>
                </a:lnTo>
                <a:lnTo>
                  <a:pt x="2605" y="1899"/>
                </a:lnTo>
                <a:lnTo>
                  <a:pt x="2612" y="1914"/>
                </a:lnTo>
                <a:lnTo>
                  <a:pt x="2619" y="1929"/>
                </a:lnTo>
                <a:lnTo>
                  <a:pt x="2645" y="1960"/>
                </a:lnTo>
                <a:lnTo>
                  <a:pt x="2672" y="1991"/>
                </a:lnTo>
                <a:lnTo>
                  <a:pt x="2701" y="2022"/>
                </a:lnTo>
                <a:lnTo>
                  <a:pt x="2729" y="2054"/>
                </a:lnTo>
                <a:lnTo>
                  <a:pt x="2758" y="2061"/>
                </a:lnTo>
                <a:lnTo>
                  <a:pt x="2788" y="2069"/>
                </a:lnTo>
                <a:lnTo>
                  <a:pt x="2818" y="2077"/>
                </a:lnTo>
                <a:lnTo>
                  <a:pt x="2848" y="2084"/>
                </a:lnTo>
                <a:lnTo>
                  <a:pt x="2878" y="2092"/>
                </a:lnTo>
                <a:lnTo>
                  <a:pt x="2908" y="2100"/>
                </a:lnTo>
                <a:lnTo>
                  <a:pt x="2939" y="2109"/>
                </a:lnTo>
                <a:lnTo>
                  <a:pt x="2970" y="2117"/>
                </a:lnTo>
                <a:lnTo>
                  <a:pt x="2987" y="2130"/>
                </a:lnTo>
                <a:lnTo>
                  <a:pt x="3003" y="2143"/>
                </a:lnTo>
                <a:lnTo>
                  <a:pt x="3012" y="2150"/>
                </a:lnTo>
                <a:lnTo>
                  <a:pt x="3023" y="2157"/>
                </a:lnTo>
                <a:lnTo>
                  <a:pt x="3037" y="2163"/>
                </a:lnTo>
                <a:lnTo>
                  <a:pt x="3053" y="2170"/>
                </a:lnTo>
                <a:lnTo>
                  <a:pt x="3076" y="2171"/>
                </a:lnTo>
                <a:lnTo>
                  <a:pt x="3099" y="2172"/>
                </a:lnTo>
                <a:lnTo>
                  <a:pt x="3123" y="2176"/>
                </a:lnTo>
                <a:lnTo>
                  <a:pt x="3147" y="2178"/>
                </a:lnTo>
                <a:lnTo>
                  <a:pt x="3151" y="2196"/>
                </a:lnTo>
                <a:lnTo>
                  <a:pt x="3155" y="2214"/>
                </a:lnTo>
                <a:lnTo>
                  <a:pt x="3161" y="2233"/>
                </a:lnTo>
                <a:lnTo>
                  <a:pt x="3167" y="2254"/>
                </a:lnTo>
                <a:lnTo>
                  <a:pt x="3155" y="2268"/>
                </a:lnTo>
                <a:lnTo>
                  <a:pt x="3146" y="2284"/>
                </a:lnTo>
                <a:lnTo>
                  <a:pt x="3137" y="2301"/>
                </a:lnTo>
                <a:lnTo>
                  <a:pt x="3128" y="2318"/>
                </a:lnTo>
                <a:lnTo>
                  <a:pt x="3109" y="2332"/>
                </a:lnTo>
                <a:lnTo>
                  <a:pt x="3090" y="2343"/>
                </a:lnTo>
                <a:lnTo>
                  <a:pt x="3071" y="2354"/>
                </a:lnTo>
                <a:lnTo>
                  <a:pt x="3053" y="2364"/>
                </a:lnTo>
                <a:lnTo>
                  <a:pt x="3019" y="2380"/>
                </a:lnTo>
                <a:lnTo>
                  <a:pt x="2989" y="2394"/>
                </a:lnTo>
                <a:lnTo>
                  <a:pt x="2964" y="2394"/>
                </a:lnTo>
                <a:lnTo>
                  <a:pt x="2939" y="2396"/>
                </a:lnTo>
                <a:lnTo>
                  <a:pt x="2916" y="2398"/>
                </a:lnTo>
                <a:lnTo>
                  <a:pt x="2894" y="2401"/>
                </a:lnTo>
                <a:lnTo>
                  <a:pt x="2872" y="2407"/>
                </a:lnTo>
                <a:lnTo>
                  <a:pt x="2852" y="2413"/>
                </a:lnTo>
                <a:lnTo>
                  <a:pt x="2833" y="2420"/>
                </a:lnTo>
                <a:lnTo>
                  <a:pt x="2813" y="2426"/>
                </a:lnTo>
                <a:lnTo>
                  <a:pt x="2795" y="2435"/>
                </a:lnTo>
                <a:lnTo>
                  <a:pt x="2777" y="2444"/>
                </a:lnTo>
                <a:lnTo>
                  <a:pt x="2759" y="2454"/>
                </a:lnTo>
                <a:lnTo>
                  <a:pt x="2741" y="2465"/>
                </a:lnTo>
                <a:lnTo>
                  <a:pt x="2707" y="2488"/>
                </a:lnTo>
                <a:lnTo>
                  <a:pt x="2672" y="2514"/>
                </a:lnTo>
                <a:lnTo>
                  <a:pt x="2657" y="2542"/>
                </a:lnTo>
                <a:lnTo>
                  <a:pt x="2639" y="2576"/>
                </a:lnTo>
                <a:lnTo>
                  <a:pt x="2627" y="2592"/>
                </a:lnTo>
                <a:lnTo>
                  <a:pt x="2615" y="2608"/>
                </a:lnTo>
                <a:lnTo>
                  <a:pt x="2608" y="2616"/>
                </a:lnTo>
                <a:lnTo>
                  <a:pt x="2601" y="2623"/>
                </a:lnTo>
                <a:lnTo>
                  <a:pt x="2594" y="2629"/>
                </a:lnTo>
                <a:lnTo>
                  <a:pt x="2586" y="2635"/>
                </a:lnTo>
                <a:lnTo>
                  <a:pt x="2550" y="2635"/>
                </a:lnTo>
                <a:lnTo>
                  <a:pt x="2513" y="2635"/>
                </a:lnTo>
                <a:lnTo>
                  <a:pt x="2480" y="2636"/>
                </a:lnTo>
                <a:lnTo>
                  <a:pt x="2446" y="2638"/>
                </a:lnTo>
                <a:lnTo>
                  <a:pt x="2414" y="2672"/>
                </a:lnTo>
                <a:lnTo>
                  <a:pt x="2375" y="2714"/>
                </a:lnTo>
                <a:lnTo>
                  <a:pt x="2365" y="2723"/>
                </a:lnTo>
                <a:lnTo>
                  <a:pt x="2353" y="2732"/>
                </a:lnTo>
                <a:lnTo>
                  <a:pt x="2342" y="2739"/>
                </a:lnTo>
                <a:lnTo>
                  <a:pt x="2331" y="2746"/>
                </a:lnTo>
                <a:lnTo>
                  <a:pt x="2318" y="2750"/>
                </a:lnTo>
                <a:lnTo>
                  <a:pt x="2306" y="2752"/>
                </a:lnTo>
                <a:lnTo>
                  <a:pt x="2299" y="2753"/>
                </a:lnTo>
                <a:lnTo>
                  <a:pt x="2292" y="2753"/>
                </a:lnTo>
                <a:lnTo>
                  <a:pt x="2286" y="2753"/>
                </a:lnTo>
                <a:lnTo>
                  <a:pt x="2280" y="2752"/>
                </a:lnTo>
                <a:lnTo>
                  <a:pt x="2272" y="2739"/>
                </a:lnTo>
                <a:lnTo>
                  <a:pt x="2265" y="2727"/>
                </a:lnTo>
                <a:lnTo>
                  <a:pt x="2259" y="2717"/>
                </a:lnTo>
                <a:lnTo>
                  <a:pt x="2251" y="2708"/>
                </a:lnTo>
                <a:lnTo>
                  <a:pt x="2244" y="2700"/>
                </a:lnTo>
                <a:lnTo>
                  <a:pt x="2237" y="2693"/>
                </a:lnTo>
                <a:lnTo>
                  <a:pt x="2230" y="2687"/>
                </a:lnTo>
                <a:lnTo>
                  <a:pt x="2222" y="2681"/>
                </a:lnTo>
                <a:lnTo>
                  <a:pt x="2216" y="2677"/>
                </a:lnTo>
                <a:lnTo>
                  <a:pt x="2209" y="2673"/>
                </a:lnTo>
                <a:lnTo>
                  <a:pt x="2202" y="2670"/>
                </a:lnTo>
                <a:lnTo>
                  <a:pt x="2194" y="2668"/>
                </a:lnTo>
                <a:lnTo>
                  <a:pt x="2187" y="2667"/>
                </a:lnTo>
                <a:lnTo>
                  <a:pt x="2181" y="2665"/>
                </a:lnTo>
                <a:lnTo>
                  <a:pt x="2174" y="2665"/>
                </a:lnTo>
                <a:lnTo>
                  <a:pt x="2167" y="2667"/>
                </a:lnTo>
                <a:lnTo>
                  <a:pt x="2152" y="2669"/>
                </a:lnTo>
                <a:lnTo>
                  <a:pt x="2139" y="2673"/>
                </a:lnTo>
                <a:lnTo>
                  <a:pt x="2125" y="2680"/>
                </a:lnTo>
                <a:lnTo>
                  <a:pt x="2111" y="2688"/>
                </a:lnTo>
                <a:lnTo>
                  <a:pt x="2084" y="2706"/>
                </a:lnTo>
                <a:lnTo>
                  <a:pt x="2057" y="2725"/>
                </a:lnTo>
                <a:lnTo>
                  <a:pt x="2039" y="2731"/>
                </a:lnTo>
                <a:lnTo>
                  <a:pt x="2022" y="2733"/>
                </a:lnTo>
                <a:lnTo>
                  <a:pt x="2007" y="2734"/>
                </a:lnTo>
                <a:lnTo>
                  <a:pt x="1993" y="2733"/>
                </a:lnTo>
                <a:lnTo>
                  <a:pt x="1981" y="2731"/>
                </a:lnTo>
                <a:lnTo>
                  <a:pt x="1970" y="2727"/>
                </a:lnTo>
                <a:lnTo>
                  <a:pt x="1958" y="2722"/>
                </a:lnTo>
                <a:lnTo>
                  <a:pt x="1949" y="2716"/>
                </a:lnTo>
                <a:lnTo>
                  <a:pt x="1933" y="2702"/>
                </a:lnTo>
                <a:lnTo>
                  <a:pt x="1917" y="2687"/>
                </a:lnTo>
                <a:lnTo>
                  <a:pt x="1902" y="2673"/>
                </a:lnTo>
                <a:lnTo>
                  <a:pt x="1887" y="2661"/>
                </a:lnTo>
                <a:lnTo>
                  <a:pt x="1866" y="2655"/>
                </a:lnTo>
                <a:lnTo>
                  <a:pt x="1847" y="2651"/>
                </a:lnTo>
                <a:lnTo>
                  <a:pt x="1830" y="2649"/>
                </a:lnTo>
                <a:lnTo>
                  <a:pt x="1814" y="2649"/>
                </a:lnTo>
                <a:lnTo>
                  <a:pt x="1801" y="2650"/>
                </a:lnTo>
                <a:lnTo>
                  <a:pt x="1788" y="2653"/>
                </a:lnTo>
                <a:lnTo>
                  <a:pt x="1776" y="2658"/>
                </a:lnTo>
                <a:lnTo>
                  <a:pt x="1766" y="2663"/>
                </a:lnTo>
                <a:lnTo>
                  <a:pt x="1757" y="2671"/>
                </a:lnTo>
                <a:lnTo>
                  <a:pt x="1748" y="2679"/>
                </a:lnTo>
                <a:lnTo>
                  <a:pt x="1738" y="2688"/>
                </a:lnTo>
                <a:lnTo>
                  <a:pt x="1731" y="2699"/>
                </a:lnTo>
                <a:lnTo>
                  <a:pt x="1715" y="2722"/>
                </a:lnTo>
                <a:lnTo>
                  <a:pt x="1698" y="2748"/>
                </a:lnTo>
                <a:lnTo>
                  <a:pt x="1693" y="2752"/>
                </a:lnTo>
                <a:lnTo>
                  <a:pt x="1688" y="2757"/>
                </a:lnTo>
                <a:lnTo>
                  <a:pt x="1682" y="2760"/>
                </a:lnTo>
                <a:lnTo>
                  <a:pt x="1678" y="2762"/>
                </a:lnTo>
                <a:lnTo>
                  <a:pt x="1666" y="2767"/>
                </a:lnTo>
                <a:lnTo>
                  <a:pt x="1654" y="2768"/>
                </a:lnTo>
                <a:lnTo>
                  <a:pt x="1643" y="2768"/>
                </a:lnTo>
                <a:lnTo>
                  <a:pt x="1631" y="2767"/>
                </a:lnTo>
                <a:lnTo>
                  <a:pt x="1619" y="2764"/>
                </a:lnTo>
                <a:lnTo>
                  <a:pt x="1608" y="2760"/>
                </a:lnTo>
                <a:lnTo>
                  <a:pt x="1596" y="2755"/>
                </a:lnTo>
                <a:lnTo>
                  <a:pt x="1586" y="2750"/>
                </a:lnTo>
                <a:lnTo>
                  <a:pt x="1576" y="2743"/>
                </a:lnTo>
                <a:lnTo>
                  <a:pt x="1567" y="2738"/>
                </a:lnTo>
                <a:lnTo>
                  <a:pt x="1551" y="2726"/>
                </a:lnTo>
                <a:lnTo>
                  <a:pt x="1540" y="2717"/>
                </a:lnTo>
                <a:lnTo>
                  <a:pt x="1525" y="2717"/>
                </a:lnTo>
                <a:lnTo>
                  <a:pt x="1512" y="2717"/>
                </a:lnTo>
                <a:lnTo>
                  <a:pt x="1499" y="2717"/>
                </a:lnTo>
                <a:lnTo>
                  <a:pt x="1487" y="2717"/>
                </a:lnTo>
                <a:lnTo>
                  <a:pt x="1463" y="2739"/>
                </a:lnTo>
                <a:lnTo>
                  <a:pt x="1447" y="2755"/>
                </a:lnTo>
                <a:lnTo>
                  <a:pt x="1441" y="2761"/>
                </a:lnTo>
                <a:lnTo>
                  <a:pt x="1436" y="2767"/>
                </a:lnTo>
                <a:lnTo>
                  <a:pt x="1432" y="2774"/>
                </a:lnTo>
                <a:lnTo>
                  <a:pt x="1428" y="2781"/>
                </a:lnTo>
                <a:lnTo>
                  <a:pt x="1426" y="2787"/>
                </a:lnTo>
                <a:lnTo>
                  <a:pt x="1424" y="2796"/>
                </a:lnTo>
                <a:lnTo>
                  <a:pt x="1423" y="2805"/>
                </a:lnTo>
                <a:lnTo>
                  <a:pt x="1422" y="2815"/>
                </a:lnTo>
                <a:lnTo>
                  <a:pt x="1418" y="2844"/>
                </a:lnTo>
                <a:lnTo>
                  <a:pt x="1415" y="2880"/>
                </a:lnTo>
                <a:lnTo>
                  <a:pt x="1429" y="2903"/>
                </a:lnTo>
                <a:lnTo>
                  <a:pt x="1444" y="2925"/>
                </a:lnTo>
                <a:lnTo>
                  <a:pt x="1451" y="2935"/>
                </a:lnTo>
                <a:lnTo>
                  <a:pt x="1458" y="2946"/>
                </a:lnTo>
                <a:lnTo>
                  <a:pt x="1463" y="2958"/>
                </a:lnTo>
                <a:lnTo>
                  <a:pt x="1469" y="2969"/>
                </a:lnTo>
                <a:lnTo>
                  <a:pt x="1472" y="2981"/>
                </a:lnTo>
                <a:lnTo>
                  <a:pt x="1476" y="2994"/>
                </a:lnTo>
                <a:lnTo>
                  <a:pt x="1478" y="3007"/>
                </a:lnTo>
                <a:lnTo>
                  <a:pt x="1479" y="3021"/>
                </a:lnTo>
                <a:lnTo>
                  <a:pt x="1479" y="3037"/>
                </a:lnTo>
                <a:lnTo>
                  <a:pt x="1477" y="3054"/>
                </a:lnTo>
                <a:lnTo>
                  <a:pt x="1473" y="3072"/>
                </a:lnTo>
                <a:lnTo>
                  <a:pt x="1468" y="3092"/>
                </a:lnTo>
                <a:lnTo>
                  <a:pt x="1469" y="3113"/>
                </a:lnTo>
                <a:lnTo>
                  <a:pt x="1472" y="3136"/>
                </a:lnTo>
                <a:lnTo>
                  <a:pt x="1477" y="3160"/>
                </a:lnTo>
                <a:lnTo>
                  <a:pt x="1482" y="3186"/>
                </a:lnTo>
                <a:lnTo>
                  <a:pt x="1489" y="3213"/>
                </a:lnTo>
                <a:lnTo>
                  <a:pt x="1495" y="3243"/>
                </a:lnTo>
                <a:lnTo>
                  <a:pt x="1500" y="3275"/>
                </a:lnTo>
                <a:lnTo>
                  <a:pt x="1506" y="3311"/>
                </a:lnTo>
                <a:lnTo>
                  <a:pt x="1490" y="3325"/>
                </a:lnTo>
                <a:lnTo>
                  <a:pt x="1478" y="3337"/>
                </a:lnTo>
                <a:lnTo>
                  <a:pt x="1472" y="3340"/>
                </a:lnTo>
                <a:lnTo>
                  <a:pt x="1466" y="3343"/>
                </a:lnTo>
                <a:lnTo>
                  <a:pt x="1460" y="3347"/>
                </a:lnTo>
                <a:lnTo>
                  <a:pt x="1453" y="3348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7" name="Freeform 7"/>
          <p:cNvSpPr/>
          <p:nvPr/>
        </p:nvSpPr>
        <p:spPr bwMode="auto">
          <a:xfrm>
            <a:off x="4940300" y="4595813"/>
            <a:ext cx="1066800" cy="796925"/>
          </a:xfrm>
          <a:custGeom>
            <a:avLst/>
            <a:gdLst>
              <a:gd name="T0" fmla="*/ 1602 w 2686"/>
              <a:gd name="T1" fmla="*/ 1940 h 2008"/>
              <a:gd name="T2" fmla="*/ 1548 w 2686"/>
              <a:gd name="T3" fmla="*/ 1903 h 2008"/>
              <a:gd name="T4" fmla="*/ 1502 w 2686"/>
              <a:gd name="T5" fmla="*/ 1837 h 2008"/>
              <a:gd name="T6" fmla="*/ 1439 w 2686"/>
              <a:gd name="T7" fmla="*/ 1829 h 2008"/>
              <a:gd name="T8" fmla="*/ 1337 w 2686"/>
              <a:gd name="T9" fmla="*/ 1929 h 2008"/>
              <a:gd name="T10" fmla="*/ 1115 w 2686"/>
              <a:gd name="T11" fmla="*/ 1936 h 2008"/>
              <a:gd name="T12" fmla="*/ 878 w 2686"/>
              <a:gd name="T13" fmla="*/ 1895 h 2008"/>
              <a:gd name="T14" fmla="*/ 755 w 2686"/>
              <a:gd name="T15" fmla="*/ 1738 h 2008"/>
              <a:gd name="T16" fmla="*/ 719 w 2686"/>
              <a:gd name="T17" fmla="*/ 1664 h 2008"/>
              <a:gd name="T18" fmla="*/ 734 w 2686"/>
              <a:gd name="T19" fmla="*/ 1596 h 2008"/>
              <a:gd name="T20" fmla="*/ 762 w 2686"/>
              <a:gd name="T21" fmla="*/ 1458 h 2008"/>
              <a:gd name="T22" fmla="*/ 627 w 2686"/>
              <a:gd name="T23" fmla="*/ 1382 h 2008"/>
              <a:gd name="T24" fmla="*/ 373 w 2686"/>
              <a:gd name="T25" fmla="*/ 1359 h 2008"/>
              <a:gd name="T26" fmla="*/ 268 w 2686"/>
              <a:gd name="T27" fmla="*/ 1258 h 2008"/>
              <a:gd name="T28" fmla="*/ 399 w 2686"/>
              <a:gd name="T29" fmla="*/ 1213 h 2008"/>
              <a:gd name="T30" fmla="*/ 509 w 2686"/>
              <a:gd name="T31" fmla="*/ 1121 h 2008"/>
              <a:gd name="T32" fmla="*/ 538 w 2686"/>
              <a:gd name="T33" fmla="*/ 1029 h 2008"/>
              <a:gd name="T34" fmla="*/ 513 w 2686"/>
              <a:gd name="T35" fmla="*/ 954 h 2008"/>
              <a:gd name="T36" fmla="*/ 363 w 2686"/>
              <a:gd name="T37" fmla="*/ 908 h 2008"/>
              <a:gd name="T38" fmla="*/ 182 w 2686"/>
              <a:gd name="T39" fmla="*/ 840 h 2008"/>
              <a:gd name="T40" fmla="*/ 38 w 2686"/>
              <a:gd name="T41" fmla="*/ 764 h 2008"/>
              <a:gd name="T42" fmla="*/ 24 w 2686"/>
              <a:gd name="T43" fmla="*/ 652 h 2008"/>
              <a:gd name="T44" fmla="*/ 102 w 2686"/>
              <a:gd name="T45" fmla="*/ 567 h 2008"/>
              <a:gd name="T46" fmla="*/ 243 w 2686"/>
              <a:gd name="T47" fmla="*/ 561 h 2008"/>
              <a:gd name="T48" fmla="*/ 426 w 2686"/>
              <a:gd name="T49" fmla="*/ 680 h 2008"/>
              <a:gd name="T50" fmla="*/ 585 w 2686"/>
              <a:gd name="T51" fmla="*/ 686 h 2008"/>
              <a:gd name="T52" fmla="*/ 735 w 2686"/>
              <a:gd name="T53" fmla="*/ 560 h 2008"/>
              <a:gd name="T54" fmla="*/ 856 w 2686"/>
              <a:gd name="T55" fmla="*/ 411 h 2008"/>
              <a:gd name="T56" fmla="*/ 947 w 2686"/>
              <a:gd name="T57" fmla="*/ 344 h 2008"/>
              <a:gd name="T58" fmla="*/ 1035 w 2686"/>
              <a:gd name="T59" fmla="*/ 422 h 2008"/>
              <a:gd name="T60" fmla="*/ 1161 w 2686"/>
              <a:gd name="T61" fmla="*/ 484 h 2008"/>
              <a:gd name="T62" fmla="*/ 1342 w 2686"/>
              <a:gd name="T63" fmla="*/ 446 h 2008"/>
              <a:gd name="T64" fmla="*/ 1517 w 2686"/>
              <a:gd name="T65" fmla="*/ 328 h 2008"/>
              <a:gd name="T66" fmla="*/ 1607 w 2686"/>
              <a:gd name="T67" fmla="*/ 265 h 2008"/>
              <a:gd name="T68" fmla="*/ 1685 w 2686"/>
              <a:gd name="T69" fmla="*/ 185 h 2008"/>
              <a:gd name="T70" fmla="*/ 1789 w 2686"/>
              <a:gd name="T71" fmla="*/ 144 h 2008"/>
              <a:gd name="T72" fmla="*/ 1977 w 2686"/>
              <a:gd name="T73" fmla="*/ 133 h 2008"/>
              <a:gd name="T74" fmla="*/ 2156 w 2686"/>
              <a:gd name="T75" fmla="*/ 17 h 2008"/>
              <a:gd name="T76" fmla="*/ 2307 w 2686"/>
              <a:gd name="T77" fmla="*/ 65 h 2008"/>
              <a:gd name="T78" fmla="*/ 2400 w 2686"/>
              <a:gd name="T79" fmla="*/ 218 h 2008"/>
              <a:gd name="T80" fmla="*/ 2294 w 2686"/>
              <a:gd name="T81" fmla="*/ 401 h 2008"/>
              <a:gd name="T82" fmla="*/ 2302 w 2686"/>
              <a:gd name="T83" fmla="*/ 508 h 2008"/>
              <a:gd name="T84" fmla="*/ 2428 w 2686"/>
              <a:gd name="T85" fmla="*/ 565 h 2008"/>
              <a:gd name="T86" fmla="*/ 2516 w 2686"/>
              <a:gd name="T87" fmla="*/ 659 h 2008"/>
              <a:gd name="T88" fmla="*/ 2656 w 2686"/>
              <a:gd name="T89" fmla="*/ 685 h 2008"/>
              <a:gd name="T90" fmla="*/ 2672 w 2686"/>
              <a:gd name="T91" fmla="*/ 875 h 2008"/>
              <a:gd name="T92" fmla="*/ 2601 w 2686"/>
              <a:gd name="T93" fmla="*/ 939 h 2008"/>
              <a:gd name="T94" fmla="*/ 2560 w 2686"/>
              <a:gd name="T95" fmla="*/ 1080 h 2008"/>
              <a:gd name="T96" fmla="*/ 2468 w 2686"/>
              <a:gd name="T97" fmla="*/ 1243 h 2008"/>
              <a:gd name="T98" fmla="*/ 2436 w 2686"/>
              <a:gd name="T99" fmla="*/ 1283 h 2008"/>
              <a:gd name="T100" fmla="*/ 2353 w 2686"/>
              <a:gd name="T101" fmla="*/ 1350 h 2008"/>
              <a:gd name="T102" fmla="*/ 2238 w 2686"/>
              <a:gd name="T103" fmla="*/ 1496 h 2008"/>
              <a:gd name="T104" fmla="*/ 2206 w 2686"/>
              <a:gd name="T105" fmla="*/ 1524 h 2008"/>
              <a:gd name="T106" fmla="*/ 2076 w 2686"/>
              <a:gd name="T107" fmla="*/ 1637 h 2008"/>
              <a:gd name="T108" fmla="*/ 2030 w 2686"/>
              <a:gd name="T109" fmla="*/ 1684 h 2008"/>
              <a:gd name="T110" fmla="*/ 1984 w 2686"/>
              <a:gd name="T111" fmla="*/ 1719 h 2008"/>
              <a:gd name="T112" fmla="*/ 1884 w 2686"/>
              <a:gd name="T113" fmla="*/ 1859 h 2008"/>
              <a:gd name="T114" fmla="*/ 1736 w 2686"/>
              <a:gd name="T115" fmla="*/ 1963 h 2008"/>
              <a:gd name="T116" fmla="*/ 1615 w 2686"/>
              <a:gd name="T117" fmla="*/ 2008 h 2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86" h="2008">
                <a:moveTo>
                  <a:pt x="1615" y="2008"/>
                </a:moveTo>
                <a:lnTo>
                  <a:pt x="1615" y="1991"/>
                </a:lnTo>
                <a:lnTo>
                  <a:pt x="1615" y="1975"/>
                </a:lnTo>
                <a:lnTo>
                  <a:pt x="1615" y="1960"/>
                </a:lnTo>
                <a:lnTo>
                  <a:pt x="1615" y="1944"/>
                </a:lnTo>
                <a:lnTo>
                  <a:pt x="1608" y="1944"/>
                </a:lnTo>
                <a:lnTo>
                  <a:pt x="1602" y="1940"/>
                </a:lnTo>
                <a:lnTo>
                  <a:pt x="1598" y="1937"/>
                </a:lnTo>
                <a:lnTo>
                  <a:pt x="1593" y="1931"/>
                </a:lnTo>
                <a:lnTo>
                  <a:pt x="1587" y="1920"/>
                </a:lnTo>
                <a:lnTo>
                  <a:pt x="1581" y="1910"/>
                </a:lnTo>
                <a:lnTo>
                  <a:pt x="1570" y="1908"/>
                </a:lnTo>
                <a:lnTo>
                  <a:pt x="1558" y="1905"/>
                </a:lnTo>
                <a:lnTo>
                  <a:pt x="1548" y="1903"/>
                </a:lnTo>
                <a:lnTo>
                  <a:pt x="1539" y="1903"/>
                </a:lnTo>
                <a:lnTo>
                  <a:pt x="1534" y="1887"/>
                </a:lnTo>
                <a:lnTo>
                  <a:pt x="1528" y="1873"/>
                </a:lnTo>
                <a:lnTo>
                  <a:pt x="1522" y="1861"/>
                </a:lnTo>
                <a:lnTo>
                  <a:pt x="1516" y="1851"/>
                </a:lnTo>
                <a:lnTo>
                  <a:pt x="1509" y="1843"/>
                </a:lnTo>
                <a:lnTo>
                  <a:pt x="1502" y="1837"/>
                </a:lnTo>
                <a:lnTo>
                  <a:pt x="1495" y="1831"/>
                </a:lnTo>
                <a:lnTo>
                  <a:pt x="1487" y="1828"/>
                </a:lnTo>
                <a:lnTo>
                  <a:pt x="1480" y="1825"/>
                </a:lnTo>
                <a:lnTo>
                  <a:pt x="1472" y="1824"/>
                </a:lnTo>
                <a:lnTo>
                  <a:pt x="1464" y="1824"/>
                </a:lnTo>
                <a:lnTo>
                  <a:pt x="1456" y="1825"/>
                </a:lnTo>
                <a:lnTo>
                  <a:pt x="1439" y="1829"/>
                </a:lnTo>
                <a:lnTo>
                  <a:pt x="1422" y="1834"/>
                </a:lnTo>
                <a:lnTo>
                  <a:pt x="1416" y="1858"/>
                </a:lnTo>
                <a:lnTo>
                  <a:pt x="1411" y="1881"/>
                </a:lnTo>
                <a:lnTo>
                  <a:pt x="1405" y="1903"/>
                </a:lnTo>
                <a:lnTo>
                  <a:pt x="1399" y="1926"/>
                </a:lnTo>
                <a:lnTo>
                  <a:pt x="1368" y="1927"/>
                </a:lnTo>
                <a:lnTo>
                  <a:pt x="1337" y="1929"/>
                </a:lnTo>
                <a:lnTo>
                  <a:pt x="1306" y="1931"/>
                </a:lnTo>
                <a:lnTo>
                  <a:pt x="1275" y="1934"/>
                </a:lnTo>
                <a:lnTo>
                  <a:pt x="1245" y="1936"/>
                </a:lnTo>
                <a:lnTo>
                  <a:pt x="1214" y="1939"/>
                </a:lnTo>
                <a:lnTo>
                  <a:pt x="1184" y="1942"/>
                </a:lnTo>
                <a:lnTo>
                  <a:pt x="1155" y="1944"/>
                </a:lnTo>
                <a:lnTo>
                  <a:pt x="1115" y="1936"/>
                </a:lnTo>
                <a:lnTo>
                  <a:pt x="1077" y="1927"/>
                </a:lnTo>
                <a:lnTo>
                  <a:pt x="1040" y="1919"/>
                </a:lnTo>
                <a:lnTo>
                  <a:pt x="1004" y="1910"/>
                </a:lnTo>
                <a:lnTo>
                  <a:pt x="972" y="1905"/>
                </a:lnTo>
                <a:lnTo>
                  <a:pt x="941" y="1901"/>
                </a:lnTo>
                <a:lnTo>
                  <a:pt x="910" y="1899"/>
                </a:lnTo>
                <a:lnTo>
                  <a:pt x="878" y="1895"/>
                </a:lnTo>
                <a:lnTo>
                  <a:pt x="853" y="1867"/>
                </a:lnTo>
                <a:lnTo>
                  <a:pt x="830" y="1841"/>
                </a:lnTo>
                <a:lnTo>
                  <a:pt x="807" y="1815"/>
                </a:lnTo>
                <a:lnTo>
                  <a:pt x="785" y="1789"/>
                </a:lnTo>
                <a:lnTo>
                  <a:pt x="773" y="1772"/>
                </a:lnTo>
                <a:lnTo>
                  <a:pt x="764" y="1755"/>
                </a:lnTo>
                <a:lnTo>
                  <a:pt x="755" y="1738"/>
                </a:lnTo>
                <a:lnTo>
                  <a:pt x="746" y="1722"/>
                </a:lnTo>
                <a:lnTo>
                  <a:pt x="737" y="1722"/>
                </a:lnTo>
                <a:lnTo>
                  <a:pt x="732" y="1722"/>
                </a:lnTo>
                <a:lnTo>
                  <a:pt x="726" y="1706"/>
                </a:lnTo>
                <a:lnTo>
                  <a:pt x="723" y="1690"/>
                </a:lnTo>
                <a:lnTo>
                  <a:pt x="720" y="1676"/>
                </a:lnTo>
                <a:lnTo>
                  <a:pt x="719" y="1664"/>
                </a:lnTo>
                <a:lnTo>
                  <a:pt x="718" y="1653"/>
                </a:lnTo>
                <a:lnTo>
                  <a:pt x="719" y="1643"/>
                </a:lnTo>
                <a:lnTo>
                  <a:pt x="720" y="1632"/>
                </a:lnTo>
                <a:lnTo>
                  <a:pt x="723" y="1622"/>
                </a:lnTo>
                <a:lnTo>
                  <a:pt x="726" y="1613"/>
                </a:lnTo>
                <a:lnTo>
                  <a:pt x="729" y="1605"/>
                </a:lnTo>
                <a:lnTo>
                  <a:pt x="734" y="1596"/>
                </a:lnTo>
                <a:lnTo>
                  <a:pt x="738" y="1588"/>
                </a:lnTo>
                <a:lnTo>
                  <a:pt x="750" y="1570"/>
                </a:lnTo>
                <a:lnTo>
                  <a:pt x="762" y="1552"/>
                </a:lnTo>
                <a:lnTo>
                  <a:pt x="762" y="1527"/>
                </a:lnTo>
                <a:lnTo>
                  <a:pt x="762" y="1503"/>
                </a:lnTo>
                <a:lnTo>
                  <a:pt x="762" y="1480"/>
                </a:lnTo>
                <a:lnTo>
                  <a:pt x="762" y="1458"/>
                </a:lnTo>
                <a:lnTo>
                  <a:pt x="740" y="1443"/>
                </a:lnTo>
                <a:lnTo>
                  <a:pt x="717" y="1429"/>
                </a:lnTo>
                <a:lnTo>
                  <a:pt x="696" y="1415"/>
                </a:lnTo>
                <a:lnTo>
                  <a:pt x="675" y="1401"/>
                </a:lnTo>
                <a:lnTo>
                  <a:pt x="672" y="1390"/>
                </a:lnTo>
                <a:lnTo>
                  <a:pt x="671" y="1382"/>
                </a:lnTo>
                <a:lnTo>
                  <a:pt x="627" y="1382"/>
                </a:lnTo>
                <a:lnTo>
                  <a:pt x="585" y="1380"/>
                </a:lnTo>
                <a:lnTo>
                  <a:pt x="544" y="1377"/>
                </a:lnTo>
                <a:lnTo>
                  <a:pt x="506" y="1375"/>
                </a:lnTo>
                <a:lnTo>
                  <a:pt x="470" y="1372"/>
                </a:lnTo>
                <a:lnTo>
                  <a:pt x="436" y="1367"/>
                </a:lnTo>
                <a:lnTo>
                  <a:pt x="403" y="1364"/>
                </a:lnTo>
                <a:lnTo>
                  <a:pt x="373" y="1359"/>
                </a:lnTo>
                <a:lnTo>
                  <a:pt x="353" y="1350"/>
                </a:lnTo>
                <a:lnTo>
                  <a:pt x="333" y="1342"/>
                </a:lnTo>
                <a:lnTo>
                  <a:pt x="313" y="1333"/>
                </a:lnTo>
                <a:lnTo>
                  <a:pt x="294" y="1326"/>
                </a:lnTo>
                <a:lnTo>
                  <a:pt x="285" y="1303"/>
                </a:lnTo>
                <a:lnTo>
                  <a:pt x="277" y="1280"/>
                </a:lnTo>
                <a:lnTo>
                  <a:pt x="268" y="1258"/>
                </a:lnTo>
                <a:lnTo>
                  <a:pt x="260" y="1234"/>
                </a:lnTo>
                <a:lnTo>
                  <a:pt x="286" y="1232"/>
                </a:lnTo>
                <a:lnTo>
                  <a:pt x="313" y="1230"/>
                </a:lnTo>
                <a:lnTo>
                  <a:pt x="341" y="1227"/>
                </a:lnTo>
                <a:lnTo>
                  <a:pt x="370" y="1227"/>
                </a:lnTo>
                <a:lnTo>
                  <a:pt x="383" y="1222"/>
                </a:lnTo>
                <a:lnTo>
                  <a:pt x="399" y="1213"/>
                </a:lnTo>
                <a:lnTo>
                  <a:pt x="416" y="1203"/>
                </a:lnTo>
                <a:lnTo>
                  <a:pt x="434" y="1190"/>
                </a:lnTo>
                <a:lnTo>
                  <a:pt x="452" y="1178"/>
                </a:lnTo>
                <a:lnTo>
                  <a:pt x="470" y="1163"/>
                </a:lnTo>
                <a:lnTo>
                  <a:pt x="486" y="1150"/>
                </a:lnTo>
                <a:lnTo>
                  <a:pt x="502" y="1136"/>
                </a:lnTo>
                <a:lnTo>
                  <a:pt x="509" y="1121"/>
                </a:lnTo>
                <a:lnTo>
                  <a:pt x="517" y="1107"/>
                </a:lnTo>
                <a:lnTo>
                  <a:pt x="523" y="1092"/>
                </a:lnTo>
                <a:lnTo>
                  <a:pt x="529" y="1079"/>
                </a:lnTo>
                <a:lnTo>
                  <a:pt x="532" y="1066"/>
                </a:lnTo>
                <a:lnTo>
                  <a:pt x="535" y="1054"/>
                </a:lnTo>
                <a:lnTo>
                  <a:pt x="537" y="1041"/>
                </a:lnTo>
                <a:lnTo>
                  <a:pt x="538" y="1029"/>
                </a:lnTo>
                <a:lnTo>
                  <a:pt x="537" y="1018"/>
                </a:lnTo>
                <a:lnTo>
                  <a:pt x="535" y="1006"/>
                </a:lnTo>
                <a:lnTo>
                  <a:pt x="532" y="995"/>
                </a:lnTo>
                <a:lnTo>
                  <a:pt x="529" y="985"/>
                </a:lnTo>
                <a:lnTo>
                  <a:pt x="524" y="975"/>
                </a:lnTo>
                <a:lnTo>
                  <a:pt x="518" y="965"/>
                </a:lnTo>
                <a:lnTo>
                  <a:pt x="513" y="954"/>
                </a:lnTo>
                <a:lnTo>
                  <a:pt x="505" y="944"/>
                </a:lnTo>
                <a:lnTo>
                  <a:pt x="480" y="941"/>
                </a:lnTo>
                <a:lnTo>
                  <a:pt x="454" y="939"/>
                </a:lnTo>
                <a:lnTo>
                  <a:pt x="430" y="937"/>
                </a:lnTo>
                <a:lnTo>
                  <a:pt x="407" y="936"/>
                </a:lnTo>
                <a:lnTo>
                  <a:pt x="385" y="922"/>
                </a:lnTo>
                <a:lnTo>
                  <a:pt x="363" y="908"/>
                </a:lnTo>
                <a:lnTo>
                  <a:pt x="339" y="897"/>
                </a:lnTo>
                <a:lnTo>
                  <a:pt x="317" y="886"/>
                </a:lnTo>
                <a:lnTo>
                  <a:pt x="294" y="877"/>
                </a:lnTo>
                <a:lnTo>
                  <a:pt x="271" y="868"/>
                </a:lnTo>
                <a:lnTo>
                  <a:pt x="248" y="861"/>
                </a:lnTo>
                <a:lnTo>
                  <a:pt x="226" y="853"/>
                </a:lnTo>
                <a:lnTo>
                  <a:pt x="182" y="840"/>
                </a:lnTo>
                <a:lnTo>
                  <a:pt x="141" y="828"/>
                </a:lnTo>
                <a:lnTo>
                  <a:pt x="121" y="821"/>
                </a:lnTo>
                <a:lnTo>
                  <a:pt x="102" y="815"/>
                </a:lnTo>
                <a:lnTo>
                  <a:pt x="84" y="808"/>
                </a:lnTo>
                <a:lnTo>
                  <a:pt x="67" y="801"/>
                </a:lnTo>
                <a:lnTo>
                  <a:pt x="51" y="782"/>
                </a:lnTo>
                <a:lnTo>
                  <a:pt x="38" y="764"/>
                </a:lnTo>
                <a:lnTo>
                  <a:pt x="26" y="748"/>
                </a:lnTo>
                <a:lnTo>
                  <a:pt x="17" y="733"/>
                </a:lnTo>
                <a:lnTo>
                  <a:pt x="9" y="720"/>
                </a:lnTo>
                <a:lnTo>
                  <a:pt x="4" y="707"/>
                </a:lnTo>
                <a:lnTo>
                  <a:pt x="1" y="697"/>
                </a:lnTo>
                <a:lnTo>
                  <a:pt x="0" y="687"/>
                </a:lnTo>
                <a:lnTo>
                  <a:pt x="24" y="652"/>
                </a:lnTo>
                <a:lnTo>
                  <a:pt x="45" y="623"/>
                </a:lnTo>
                <a:lnTo>
                  <a:pt x="54" y="610"/>
                </a:lnTo>
                <a:lnTo>
                  <a:pt x="62" y="600"/>
                </a:lnTo>
                <a:lnTo>
                  <a:pt x="71" y="590"/>
                </a:lnTo>
                <a:lnTo>
                  <a:pt x="81" y="581"/>
                </a:lnTo>
                <a:lnTo>
                  <a:pt x="91" y="574"/>
                </a:lnTo>
                <a:lnTo>
                  <a:pt x="102" y="567"/>
                </a:lnTo>
                <a:lnTo>
                  <a:pt x="116" y="563"/>
                </a:lnTo>
                <a:lnTo>
                  <a:pt x="130" y="558"/>
                </a:lnTo>
                <a:lnTo>
                  <a:pt x="148" y="555"/>
                </a:lnTo>
                <a:lnTo>
                  <a:pt x="169" y="553"/>
                </a:lnTo>
                <a:lnTo>
                  <a:pt x="191" y="552"/>
                </a:lnTo>
                <a:lnTo>
                  <a:pt x="218" y="552"/>
                </a:lnTo>
                <a:lnTo>
                  <a:pt x="243" y="561"/>
                </a:lnTo>
                <a:lnTo>
                  <a:pt x="269" y="569"/>
                </a:lnTo>
                <a:lnTo>
                  <a:pt x="296" y="579"/>
                </a:lnTo>
                <a:lnTo>
                  <a:pt x="324" y="589"/>
                </a:lnTo>
                <a:lnTo>
                  <a:pt x="349" y="611"/>
                </a:lnTo>
                <a:lnTo>
                  <a:pt x="375" y="635"/>
                </a:lnTo>
                <a:lnTo>
                  <a:pt x="400" y="658"/>
                </a:lnTo>
                <a:lnTo>
                  <a:pt x="426" y="680"/>
                </a:lnTo>
                <a:lnTo>
                  <a:pt x="446" y="684"/>
                </a:lnTo>
                <a:lnTo>
                  <a:pt x="468" y="687"/>
                </a:lnTo>
                <a:lnTo>
                  <a:pt x="488" y="690"/>
                </a:lnTo>
                <a:lnTo>
                  <a:pt x="511" y="692"/>
                </a:lnTo>
                <a:lnTo>
                  <a:pt x="533" y="692"/>
                </a:lnTo>
                <a:lnTo>
                  <a:pt x="558" y="689"/>
                </a:lnTo>
                <a:lnTo>
                  <a:pt x="585" y="686"/>
                </a:lnTo>
                <a:lnTo>
                  <a:pt x="614" y="680"/>
                </a:lnTo>
                <a:lnTo>
                  <a:pt x="630" y="668"/>
                </a:lnTo>
                <a:lnTo>
                  <a:pt x="645" y="654"/>
                </a:lnTo>
                <a:lnTo>
                  <a:pt x="661" y="641"/>
                </a:lnTo>
                <a:lnTo>
                  <a:pt x="675" y="626"/>
                </a:lnTo>
                <a:lnTo>
                  <a:pt x="706" y="593"/>
                </a:lnTo>
                <a:lnTo>
                  <a:pt x="735" y="560"/>
                </a:lnTo>
                <a:lnTo>
                  <a:pt x="765" y="526"/>
                </a:lnTo>
                <a:lnTo>
                  <a:pt x="795" y="492"/>
                </a:lnTo>
                <a:lnTo>
                  <a:pt x="809" y="475"/>
                </a:lnTo>
                <a:lnTo>
                  <a:pt x="825" y="459"/>
                </a:lnTo>
                <a:lnTo>
                  <a:pt x="841" y="445"/>
                </a:lnTo>
                <a:lnTo>
                  <a:pt x="856" y="431"/>
                </a:lnTo>
                <a:lnTo>
                  <a:pt x="856" y="411"/>
                </a:lnTo>
                <a:lnTo>
                  <a:pt x="857" y="391"/>
                </a:lnTo>
                <a:lnTo>
                  <a:pt x="858" y="371"/>
                </a:lnTo>
                <a:lnTo>
                  <a:pt x="860" y="352"/>
                </a:lnTo>
                <a:lnTo>
                  <a:pt x="881" y="349"/>
                </a:lnTo>
                <a:lnTo>
                  <a:pt x="902" y="346"/>
                </a:lnTo>
                <a:lnTo>
                  <a:pt x="925" y="344"/>
                </a:lnTo>
                <a:lnTo>
                  <a:pt x="947" y="344"/>
                </a:lnTo>
                <a:lnTo>
                  <a:pt x="955" y="355"/>
                </a:lnTo>
                <a:lnTo>
                  <a:pt x="964" y="367"/>
                </a:lnTo>
                <a:lnTo>
                  <a:pt x="972" y="379"/>
                </a:lnTo>
                <a:lnTo>
                  <a:pt x="981" y="393"/>
                </a:lnTo>
                <a:lnTo>
                  <a:pt x="998" y="401"/>
                </a:lnTo>
                <a:lnTo>
                  <a:pt x="1016" y="410"/>
                </a:lnTo>
                <a:lnTo>
                  <a:pt x="1035" y="422"/>
                </a:lnTo>
                <a:lnTo>
                  <a:pt x="1055" y="434"/>
                </a:lnTo>
                <a:lnTo>
                  <a:pt x="1078" y="448"/>
                </a:lnTo>
                <a:lnTo>
                  <a:pt x="1103" y="460"/>
                </a:lnTo>
                <a:lnTo>
                  <a:pt x="1116" y="467"/>
                </a:lnTo>
                <a:lnTo>
                  <a:pt x="1131" y="473"/>
                </a:lnTo>
                <a:lnTo>
                  <a:pt x="1146" y="478"/>
                </a:lnTo>
                <a:lnTo>
                  <a:pt x="1161" y="484"/>
                </a:lnTo>
                <a:lnTo>
                  <a:pt x="1178" y="484"/>
                </a:lnTo>
                <a:lnTo>
                  <a:pt x="1195" y="484"/>
                </a:lnTo>
                <a:lnTo>
                  <a:pt x="1212" y="484"/>
                </a:lnTo>
                <a:lnTo>
                  <a:pt x="1230" y="484"/>
                </a:lnTo>
                <a:lnTo>
                  <a:pt x="1266" y="470"/>
                </a:lnTo>
                <a:lnTo>
                  <a:pt x="1304" y="458"/>
                </a:lnTo>
                <a:lnTo>
                  <a:pt x="1342" y="446"/>
                </a:lnTo>
                <a:lnTo>
                  <a:pt x="1380" y="434"/>
                </a:lnTo>
                <a:lnTo>
                  <a:pt x="1404" y="412"/>
                </a:lnTo>
                <a:lnTo>
                  <a:pt x="1427" y="391"/>
                </a:lnTo>
                <a:lnTo>
                  <a:pt x="1448" y="373"/>
                </a:lnTo>
                <a:lnTo>
                  <a:pt x="1469" y="358"/>
                </a:lnTo>
                <a:lnTo>
                  <a:pt x="1493" y="342"/>
                </a:lnTo>
                <a:lnTo>
                  <a:pt x="1517" y="328"/>
                </a:lnTo>
                <a:lnTo>
                  <a:pt x="1544" y="315"/>
                </a:lnTo>
                <a:lnTo>
                  <a:pt x="1573" y="302"/>
                </a:lnTo>
                <a:lnTo>
                  <a:pt x="1581" y="291"/>
                </a:lnTo>
                <a:lnTo>
                  <a:pt x="1590" y="280"/>
                </a:lnTo>
                <a:lnTo>
                  <a:pt x="1595" y="275"/>
                </a:lnTo>
                <a:lnTo>
                  <a:pt x="1600" y="270"/>
                </a:lnTo>
                <a:lnTo>
                  <a:pt x="1607" y="265"/>
                </a:lnTo>
                <a:lnTo>
                  <a:pt x="1615" y="261"/>
                </a:lnTo>
                <a:lnTo>
                  <a:pt x="1626" y="245"/>
                </a:lnTo>
                <a:lnTo>
                  <a:pt x="1637" y="230"/>
                </a:lnTo>
                <a:lnTo>
                  <a:pt x="1649" y="217"/>
                </a:lnTo>
                <a:lnTo>
                  <a:pt x="1661" y="205"/>
                </a:lnTo>
                <a:lnTo>
                  <a:pt x="1672" y="194"/>
                </a:lnTo>
                <a:lnTo>
                  <a:pt x="1685" y="185"/>
                </a:lnTo>
                <a:lnTo>
                  <a:pt x="1698" y="176"/>
                </a:lnTo>
                <a:lnTo>
                  <a:pt x="1712" y="169"/>
                </a:lnTo>
                <a:lnTo>
                  <a:pt x="1725" y="162"/>
                </a:lnTo>
                <a:lnTo>
                  <a:pt x="1740" y="157"/>
                </a:lnTo>
                <a:lnTo>
                  <a:pt x="1755" y="152"/>
                </a:lnTo>
                <a:lnTo>
                  <a:pt x="1772" y="148"/>
                </a:lnTo>
                <a:lnTo>
                  <a:pt x="1789" y="144"/>
                </a:lnTo>
                <a:lnTo>
                  <a:pt x="1806" y="141"/>
                </a:lnTo>
                <a:lnTo>
                  <a:pt x="1825" y="139"/>
                </a:lnTo>
                <a:lnTo>
                  <a:pt x="1845" y="137"/>
                </a:lnTo>
                <a:lnTo>
                  <a:pt x="1877" y="134"/>
                </a:lnTo>
                <a:lnTo>
                  <a:pt x="1909" y="133"/>
                </a:lnTo>
                <a:lnTo>
                  <a:pt x="1943" y="133"/>
                </a:lnTo>
                <a:lnTo>
                  <a:pt x="1977" y="133"/>
                </a:lnTo>
                <a:lnTo>
                  <a:pt x="2014" y="106"/>
                </a:lnTo>
                <a:lnTo>
                  <a:pt x="2047" y="81"/>
                </a:lnTo>
                <a:lnTo>
                  <a:pt x="2077" y="60"/>
                </a:lnTo>
                <a:lnTo>
                  <a:pt x="2107" y="40"/>
                </a:lnTo>
                <a:lnTo>
                  <a:pt x="2122" y="32"/>
                </a:lnTo>
                <a:lnTo>
                  <a:pt x="2139" y="24"/>
                </a:lnTo>
                <a:lnTo>
                  <a:pt x="2156" y="17"/>
                </a:lnTo>
                <a:lnTo>
                  <a:pt x="2175" y="11"/>
                </a:lnTo>
                <a:lnTo>
                  <a:pt x="2196" y="7"/>
                </a:lnTo>
                <a:lnTo>
                  <a:pt x="2218" y="3"/>
                </a:lnTo>
                <a:lnTo>
                  <a:pt x="2243" y="1"/>
                </a:lnTo>
                <a:lnTo>
                  <a:pt x="2271" y="0"/>
                </a:lnTo>
                <a:lnTo>
                  <a:pt x="2289" y="33"/>
                </a:lnTo>
                <a:lnTo>
                  <a:pt x="2307" y="65"/>
                </a:lnTo>
                <a:lnTo>
                  <a:pt x="2327" y="98"/>
                </a:lnTo>
                <a:lnTo>
                  <a:pt x="2347" y="133"/>
                </a:lnTo>
                <a:lnTo>
                  <a:pt x="2364" y="147"/>
                </a:lnTo>
                <a:lnTo>
                  <a:pt x="2381" y="161"/>
                </a:lnTo>
                <a:lnTo>
                  <a:pt x="2398" y="177"/>
                </a:lnTo>
                <a:lnTo>
                  <a:pt x="2415" y="193"/>
                </a:lnTo>
                <a:lnTo>
                  <a:pt x="2400" y="218"/>
                </a:lnTo>
                <a:lnTo>
                  <a:pt x="2384" y="243"/>
                </a:lnTo>
                <a:lnTo>
                  <a:pt x="2368" y="267"/>
                </a:lnTo>
                <a:lnTo>
                  <a:pt x="2351" y="292"/>
                </a:lnTo>
                <a:lnTo>
                  <a:pt x="2336" y="318"/>
                </a:lnTo>
                <a:lnTo>
                  <a:pt x="2320" y="344"/>
                </a:lnTo>
                <a:lnTo>
                  <a:pt x="2306" y="371"/>
                </a:lnTo>
                <a:lnTo>
                  <a:pt x="2294" y="401"/>
                </a:lnTo>
                <a:lnTo>
                  <a:pt x="2292" y="426"/>
                </a:lnTo>
                <a:lnTo>
                  <a:pt x="2291" y="451"/>
                </a:lnTo>
                <a:lnTo>
                  <a:pt x="2291" y="477"/>
                </a:lnTo>
                <a:lnTo>
                  <a:pt x="2291" y="502"/>
                </a:lnTo>
                <a:lnTo>
                  <a:pt x="2293" y="504"/>
                </a:lnTo>
                <a:lnTo>
                  <a:pt x="2296" y="507"/>
                </a:lnTo>
                <a:lnTo>
                  <a:pt x="2302" y="508"/>
                </a:lnTo>
                <a:lnTo>
                  <a:pt x="2307" y="509"/>
                </a:lnTo>
                <a:lnTo>
                  <a:pt x="2320" y="511"/>
                </a:lnTo>
                <a:lnTo>
                  <a:pt x="2337" y="512"/>
                </a:lnTo>
                <a:lnTo>
                  <a:pt x="2373" y="513"/>
                </a:lnTo>
                <a:lnTo>
                  <a:pt x="2411" y="513"/>
                </a:lnTo>
                <a:lnTo>
                  <a:pt x="2419" y="539"/>
                </a:lnTo>
                <a:lnTo>
                  <a:pt x="2428" y="565"/>
                </a:lnTo>
                <a:lnTo>
                  <a:pt x="2436" y="592"/>
                </a:lnTo>
                <a:lnTo>
                  <a:pt x="2445" y="619"/>
                </a:lnTo>
                <a:lnTo>
                  <a:pt x="2453" y="631"/>
                </a:lnTo>
                <a:lnTo>
                  <a:pt x="2462" y="642"/>
                </a:lnTo>
                <a:lnTo>
                  <a:pt x="2470" y="653"/>
                </a:lnTo>
                <a:lnTo>
                  <a:pt x="2479" y="664"/>
                </a:lnTo>
                <a:lnTo>
                  <a:pt x="2516" y="659"/>
                </a:lnTo>
                <a:lnTo>
                  <a:pt x="2555" y="654"/>
                </a:lnTo>
                <a:lnTo>
                  <a:pt x="2594" y="650"/>
                </a:lnTo>
                <a:lnTo>
                  <a:pt x="2633" y="646"/>
                </a:lnTo>
                <a:lnTo>
                  <a:pt x="2640" y="654"/>
                </a:lnTo>
                <a:lnTo>
                  <a:pt x="2646" y="664"/>
                </a:lnTo>
                <a:lnTo>
                  <a:pt x="2652" y="675"/>
                </a:lnTo>
                <a:lnTo>
                  <a:pt x="2656" y="685"/>
                </a:lnTo>
                <a:lnTo>
                  <a:pt x="2665" y="707"/>
                </a:lnTo>
                <a:lnTo>
                  <a:pt x="2673" y="733"/>
                </a:lnTo>
                <a:lnTo>
                  <a:pt x="2679" y="760"/>
                </a:lnTo>
                <a:lnTo>
                  <a:pt x="2683" y="791"/>
                </a:lnTo>
                <a:lnTo>
                  <a:pt x="2685" y="824"/>
                </a:lnTo>
                <a:lnTo>
                  <a:pt x="2686" y="857"/>
                </a:lnTo>
                <a:lnTo>
                  <a:pt x="2672" y="875"/>
                </a:lnTo>
                <a:lnTo>
                  <a:pt x="2655" y="893"/>
                </a:lnTo>
                <a:lnTo>
                  <a:pt x="2645" y="903"/>
                </a:lnTo>
                <a:lnTo>
                  <a:pt x="2632" y="912"/>
                </a:lnTo>
                <a:lnTo>
                  <a:pt x="2619" y="921"/>
                </a:lnTo>
                <a:lnTo>
                  <a:pt x="2603" y="928"/>
                </a:lnTo>
                <a:lnTo>
                  <a:pt x="2603" y="934"/>
                </a:lnTo>
                <a:lnTo>
                  <a:pt x="2601" y="939"/>
                </a:lnTo>
                <a:lnTo>
                  <a:pt x="2597" y="943"/>
                </a:lnTo>
                <a:lnTo>
                  <a:pt x="2593" y="947"/>
                </a:lnTo>
                <a:lnTo>
                  <a:pt x="2584" y="952"/>
                </a:lnTo>
                <a:lnTo>
                  <a:pt x="2577" y="956"/>
                </a:lnTo>
                <a:lnTo>
                  <a:pt x="2571" y="996"/>
                </a:lnTo>
                <a:lnTo>
                  <a:pt x="2566" y="1037"/>
                </a:lnTo>
                <a:lnTo>
                  <a:pt x="2560" y="1080"/>
                </a:lnTo>
                <a:lnTo>
                  <a:pt x="2555" y="1121"/>
                </a:lnTo>
                <a:lnTo>
                  <a:pt x="2543" y="1144"/>
                </a:lnTo>
                <a:lnTo>
                  <a:pt x="2532" y="1168"/>
                </a:lnTo>
                <a:lnTo>
                  <a:pt x="2522" y="1191"/>
                </a:lnTo>
                <a:lnTo>
                  <a:pt x="2513" y="1216"/>
                </a:lnTo>
                <a:lnTo>
                  <a:pt x="2489" y="1230"/>
                </a:lnTo>
                <a:lnTo>
                  <a:pt x="2468" y="1243"/>
                </a:lnTo>
                <a:lnTo>
                  <a:pt x="2459" y="1251"/>
                </a:lnTo>
                <a:lnTo>
                  <a:pt x="2451" y="1260"/>
                </a:lnTo>
                <a:lnTo>
                  <a:pt x="2448" y="1265"/>
                </a:lnTo>
                <a:lnTo>
                  <a:pt x="2446" y="1269"/>
                </a:lnTo>
                <a:lnTo>
                  <a:pt x="2445" y="1275"/>
                </a:lnTo>
                <a:lnTo>
                  <a:pt x="2445" y="1280"/>
                </a:lnTo>
                <a:lnTo>
                  <a:pt x="2436" y="1283"/>
                </a:lnTo>
                <a:lnTo>
                  <a:pt x="2428" y="1285"/>
                </a:lnTo>
                <a:lnTo>
                  <a:pt x="2419" y="1289"/>
                </a:lnTo>
                <a:lnTo>
                  <a:pt x="2411" y="1294"/>
                </a:lnTo>
                <a:lnTo>
                  <a:pt x="2395" y="1305"/>
                </a:lnTo>
                <a:lnTo>
                  <a:pt x="2381" y="1318"/>
                </a:lnTo>
                <a:lnTo>
                  <a:pt x="2366" y="1333"/>
                </a:lnTo>
                <a:lnTo>
                  <a:pt x="2353" y="1350"/>
                </a:lnTo>
                <a:lnTo>
                  <a:pt x="2339" y="1368"/>
                </a:lnTo>
                <a:lnTo>
                  <a:pt x="2326" y="1386"/>
                </a:lnTo>
                <a:lnTo>
                  <a:pt x="2300" y="1424"/>
                </a:lnTo>
                <a:lnTo>
                  <a:pt x="2273" y="1460"/>
                </a:lnTo>
                <a:lnTo>
                  <a:pt x="2259" y="1476"/>
                </a:lnTo>
                <a:lnTo>
                  <a:pt x="2244" y="1489"/>
                </a:lnTo>
                <a:lnTo>
                  <a:pt x="2238" y="1496"/>
                </a:lnTo>
                <a:lnTo>
                  <a:pt x="2230" y="1502"/>
                </a:lnTo>
                <a:lnTo>
                  <a:pt x="2223" y="1506"/>
                </a:lnTo>
                <a:lnTo>
                  <a:pt x="2215" y="1511"/>
                </a:lnTo>
                <a:lnTo>
                  <a:pt x="2214" y="1513"/>
                </a:lnTo>
                <a:lnTo>
                  <a:pt x="2213" y="1516"/>
                </a:lnTo>
                <a:lnTo>
                  <a:pt x="2209" y="1520"/>
                </a:lnTo>
                <a:lnTo>
                  <a:pt x="2206" y="1524"/>
                </a:lnTo>
                <a:lnTo>
                  <a:pt x="2197" y="1531"/>
                </a:lnTo>
                <a:lnTo>
                  <a:pt x="2187" y="1539"/>
                </a:lnTo>
                <a:lnTo>
                  <a:pt x="2165" y="1552"/>
                </a:lnTo>
                <a:lnTo>
                  <a:pt x="2151" y="1559"/>
                </a:lnTo>
                <a:lnTo>
                  <a:pt x="2125" y="1585"/>
                </a:lnTo>
                <a:lnTo>
                  <a:pt x="2100" y="1611"/>
                </a:lnTo>
                <a:lnTo>
                  <a:pt x="2076" y="1637"/>
                </a:lnTo>
                <a:lnTo>
                  <a:pt x="2053" y="1665"/>
                </a:lnTo>
                <a:lnTo>
                  <a:pt x="2050" y="1669"/>
                </a:lnTo>
                <a:lnTo>
                  <a:pt x="2049" y="1673"/>
                </a:lnTo>
                <a:lnTo>
                  <a:pt x="2049" y="1679"/>
                </a:lnTo>
                <a:lnTo>
                  <a:pt x="2049" y="1684"/>
                </a:lnTo>
                <a:lnTo>
                  <a:pt x="2038" y="1684"/>
                </a:lnTo>
                <a:lnTo>
                  <a:pt x="2030" y="1684"/>
                </a:lnTo>
                <a:lnTo>
                  <a:pt x="2030" y="1692"/>
                </a:lnTo>
                <a:lnTo>
                  <a:pt x="2030" y="1702"/>
                </a:lnTo>
                <a:lnTo>
                  <a:pt x="2020" y="1703"/>
                </a:lnTo>
                <a:lnTo>
                  <a:pt x="2011" y="1706"/>
                </a:lnTo>
                <a:lnTo>
                  <a:pt x="2002" y="1709"/>
                </a:lnTo>
                <a:lnTo>
                  <a:pt x="1993" y="1714"/>
                </a:lnTo>
                <a:lnTo>
                  <a:pt x="1984" y="1719"/>
                </a:lnTo>
                <a:lnTo>
                  <a:pt x="1976" y="1726"/>
                </a:lnTo>
                <a:lnTo>
                  <a:pt x="1968" y="1733"/>
                </a:lnTo>
                <a:lnTo>
                  <a:pt x="1960" y="1740"/>
                </a:lnTo>
                <a:lnTo>
                  <a:pt x="1933" y="1771"/>
                </a:lnTo>
                <a:lnTo>
                  <a:pt x="1913" y="1797"/>
                </a:lnTo>
                <a:lnTo>
                  <a:pt x="1899" y="1829"/>
                </a:lnTo>
                <a:lnTo>
                  <a:pt x="1884" y="1859"/>
                </a:lnTo>
                <a:lnTo>
                  <a:pt x="1872" y="1891"/>
                </a:lnTo>
                <a:lnTo>
                  <a:pt x="1860" y="1921"/>
                </a:lnTo>
                <a:lnTo>
                  <a:pt x="1827" y="1929"/>
                </a:lnTo>
                <a:lnTo>
                  <a:pt x="1800" y="1936"/>
                </a:lnTo>
                <a:lnTo>
                  <a:pt x="1776" y="1944"/>
                </a:lnTo>
                <a:lnTo>
                  <a:pt x="1755" y="1953"/>
                </a:lnTo>
                <a:lnTo>
                  <a:pt x="1736" y="1963"/>
                </a:lnTo>
                <a:lnTo>
                  <a:pt x="1716" y="1975"/>
                </a:lnTo>
                <a:lnTo>
                  <a:pt x="1696" y="1989"/>
                </a:lnTo>
                <a:lnTo>
                  <a:pt x="1675" y="2005"/>
                </a:lnTo>
                <a:lnTo>
                  <a:pt x="1659" y="2005"/>
                </a:lnTo>
                <a:lnTo>
                  <a:pt x="1643" y="2005"/>
                </a:lnTo>
                <a:lnTo>
                  <a:pt x="1628" y="2006"/>
                </a:lnTo>
                <a:lnTo>
                  <a:pt x="1615" y="2008"/>
                </a:lnTo>
                <a:close/>
              </a:path>
            </a:pathLst>
          </a:custGeom>
          <a:solidFill>
            <a:srgbClr val="D8EC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8" name="Freeform 8"/>
          <p:cNvSpPr/>
          <p:nvPr/>
        </p:nvSpPr>
        <p:spPr bwMode="auto">
          <a:xfrm>
            <a:off x="7213600" y="4598988"/>
            <a:ext cx="254000" cy="587375"/>
          </a:xfrm>
          <a:custGeom>
            <a:avLst/>
            <a:gdLst>
              <a:gd name="T0" fmla="*/ 263 w 638"/>
              <a:gd name="T1" fmla="*/ 1435 h 1480"/>
              <a:gd name="T2" fmla="*/ 216 w 638"/>
              <a:gd name="T3" fmla="*/ 1369 h 1480"/>
              <a:gd name="T4" fmla="*/ 173 w 638"/>
              <a:gd name="T5" fmla="*/ 1306 h 1480"/>
              <a:gd name="T6" fmla="*/ 126 w 638"/>
              <a:gd name="T7" fmla="*/ 1285 h 1480"/>
              <a:gd name="T8" fmla="*/ 98 w 638"/>
              <a:gd name="T9" fmla="*/ 1261 h 1480"/>
              <a:gd name="T10" fmla="*/ 71 w 638"/>
              <a:gd name="T11" fmla="*/ 1206 h 1480"/>
              <a:gd name="T12" fmla="*/ 28 w 638"/>
              <a:gd name="T13" fmla="*/ 1127 h 1480"/>
              <a:gd name="T14" fmla="*/ 0 w 638"/>
              <a:gd name="T15" fmla="*/ 1069 h 1480"/>
              <a:gd name="T16" fmla="*/ 5 w 638"/>
              <a:gd name="T17" fmla="*/ 1006 h 1480"/>
              <a:gd name="T18" fmla="*/ 20 w 638"/>
              <a:gd name="T19" fmla="*/ 888 h 1480"/>
              <a:gd name="T20" fmla="*/ 22 w 638"/>
              <a:gd name="T21" fmla="*/ 819 h 1480"/>
              <a:gd name="T22" fmla="*/ 19 w 638"/>
              <a:gd name="T23" fmla="*/ 740 h 1480"/>
              <a:gd name="T24" fmla="*/ 23 w 638"/>
              <a:gd name="T25" fmla="*/ 670 h 1480"/>
              <a:gd name="T26" fmla="*/ 35 w 638"/>
              <a:gd name="T27" fmla="*/ 633 h 1480"/>
              <a:gd name="T28" fmla="*/ 56 w 638"/>
              <a:gd name="T29" fmla="*/ 598 h 1480"/>
              <a:gd name="T30" fmla="*/ 111 w 638"/>
              <a:gd name="T31" fmla="*/ 505 h 1480"/>
              <a:gd name="T32" fmla="*/ 135 w 638"/>
              <a:gd name="T33" fmla="*/ 404 h 1480"/>
              <a:gd name="T34" fmla="*/ 162 w 638"/>
              <a:gd name="T35" fmla="*/ 336 h 1480"/>
              <a:gd name="T36" fmla="*/ 190 w 638"/>
              <a:gd name="T37" fmla="*/ 270 h 1480"/>
              <a:gd name="T38" fmla="*/ 240 w 638"/>
              <a:gd name="T39" fmla="*/ 188 h 1480"/>
              <a:gd name="T40" fmla="*/ 317 w 638"/>
              <a:gd name="T41" fmla="*/ 100 h 1480"/>
              <a:gd name="T42" fmla="*/ 401 w 638"/>
              <a:gd name="T43" fmla="*/ 27 h 1480"/>
              <a:gd name="T44" fmla="*/ 511 w 638"/>
              <a:gd name="T45" fmla="*/ 1 h 1480"/>
              <a:gd name="T46" fmla="*/ 596 w 638"/>
              <a:gd name="T47" fmla="*/ 12 h 1480"/>
              <a:gd name="T48" fmla="*/ 619 w 638"/>
              <a:gd name="T49" fmla="*/ 66 h 1480"/>
              <a:gd name="T50" fmla="*/ 635 w 638"/>
              <a:gd name="T51" fmla="*/ 131 h 1480"/>
              <a:gd name="T52" fmla="*/ 638 w 638"/>
              <a:gd name="T53" fmla="*/ 182 h 1480"/>
              <a:gd name="T54" fmla="*/ 630 w 638"/>
              <a:gd name="T55" fmla="*/ 222 h 1480"/>
              <a:gd name="T56" fmla="*/ 613 w 638"/>
              <a:gd name="T57" fmla="*/ 256 h 1480"/>
              <a:gd name="T58" fmla="*/ 602 w 638"/>
              <a:gd name="T59" fmla="*/ 294 h 1480"/>
              <a:gd name="T60" fmla="*/ 593 w 638"/>
              <a:gd name="T61" fmla="*/ 363 h 1480"/>
              <a:gd name="T62" fmla="*/ 596 w 638"/>
              <a:gd name="T63" fmla="*/ 486 h 1480"/>
              <a:gd name="T64" fmla="*/ 603 w 638"/>
              <a:gd name="T65" fmla="*/ 614 h 1480"/>
              <a:gd name="T66" fmla="*/ 592 w 638"/>
              <a:gd name="T67" fmla="*/ 702 h 1480"/>
              <a:gd name="T68" fmla="*/ 565 w 638"/>
              <a:gd name="T69" fmla="*/ 785 h 1480"/>
              <a:gd name="T70" fmla="*/ 511 w 638"/>
              <a:gd name="T71" fmla="*/ 900 h 1480"/>
              <a:gd name="T72" fmla="*/ 455 w 638"/>
              <a:gd name="T73" fmla="*/ 1016 h 1480"/>
              <a:gd name="T74" fmla="*/ 413 w 638"/>
              <a:gd name="T75" fmla="*/ 1136 h 1480"/>
              <a:gd name="T76" fmla="*/ 398 w 638"/>
              <a:gd name="T77" fmla="*/ 1259 h 1480"/>
              <a:gd name="T78" fmla="*/ 384 w 638"/>
              <a:gd name="T79" fmla="*/ 1384 h 1480"/>
              <a:gd name="T80" fmla="*/ 363 w 638"/>
              <a:gd name="T81" fmla="*/ 1444 h 1480"/>
              <a:gd name="T82" fmla="*/ 332 w 638"/>
              <a:gd name="T83" fmla="*/ 1468 h 1480"/>
              <a:gd name="T84" fmla="*/ 294 w 638"/>
              <a:gd name="T85" fmla="*/ 1480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38" h="1480">
                <a:moveTo>
                  <a:pt x="294" y="1480"/>
                </a:moveTo>
                <a:lnTo>
                  <a:pt x="278" y="1457"/>
                </a:lnTo>
                <a:lnTo>
                  <a:pt x="263" y="1435"/>
                </a:lnTo>
                <a:lnTo>
                  <a:pt x="247" y="1413"/>
                </a:lnTo>
                <a:lnTo>
                  <a:pt x="232" y="1391"/>
                </a:lnTo>
                <a:lnTo>
                  <a:pt x="216" y="1369"/>
                </a:lnTo>
                <a:lnTo>
                  <a:pt x="202" y="1348"/>
                </a:lnTo>
                <a:lnTo>
                  <a:pt x="187" y="1328"/>
                </a:lnTo>
                <a:lnTo>
                  <a:pt x="173" y="1306"/>
                </a:lnTo>
                <a:lnTo>
                  <a:pt x="155" y="1300"/>
                </a:lnTo>
                <a:lnTo>
                  <a:pt x="140" y="1293"/>
                </a:lnTo>
                <a:lnTo>
                  <a:pt x="126" y="1285"/>
                </a:lnTo>
                <a:lnTo>
                  <a:pt x="115" y="1277"/>
                </a:lnTo>
                <a:lnTo>
                  <a:pt x="106" y="1269"/>
                </a:lnTo>
                <a:lnTo>
                  <a:pt x="98" y="1261"/>
                </a:lnTo>
                <a:lnTo>
                  <a:pt x="91" y="1252"/>
                </a:lnTo>
                <a:lnTo>
                  <a:pt x="87" y="1243"/>
                </a:lnTo>
                <a:lnTo>
                  <a:pt x="71" y="1206"/>
                </a:lnTo>
                <a:lnTo>
                  <a:pt x="56" y="1166"/>
                </a:lnTo>
                <a:lnTo>
                  <a:pt x="41" y="1146"/>
                </a:lnTo>
                <a:lnTo>
                  <a:pt x="28" y="1127"/>
                </a:lnTo>
                <a:lnTo>
                  <a:pt x="13" y="1109"/>
                </a:lnTo>
                <a:lnTo>
                  <a:pt x="0" y="1091"/>
                </a:lnTo>
                <a:lnTo>
                  <a:pt x="0" y="1069"/>
                </a:lnTo>
                <a:lnTo>
                  <a:pt x="1" y="1048"/>
                </a:lnTo>
                <a:lnTo>
                  <a:pt x="3" y="1028"/>
                </a:lnTo>
                <a:lnTo>
                  <a:pt x="5" y="1006"/>
                </a:lnTo>
                <a:lnTo>
                  <a:pt x="10" y="966"/>
                </a:lnTo>
                <a:lnTo>
                  <a:pt x="15" y="926"/>
                </a:lnTo>
                <a:lnTo>
                  <a:pt x="20" y="888"/>
                </a:lnTo>
                <a:lnTo>
                  <a:pt x="23" y="852"/>
                </a:lnTo>
                <a:lnTo>
                  <a:pt x="23" y="835"/>
                </a:lnTo>
                <a:lnTo>
                  <a:pt x="22" y="819"/>
                </a:lnTo>
                <a:lnTo>
                  <a:pt x="21" y="803"/>
                </a:lnTo>
                <a:lnTo>
                  <a:pt x="18" y="788"/>
                </a:lnTo>
                <a:lnTo>
                  <a:pt x="19" y="740"/>
                </a:lnTo>
                <a:lnTo>
                  <a:pt x="20" y="702"/>
                </a:lnTo>
                <a:lnTo>
                  <a:pt x="21" y="685"/>
                </a:lnTo>
                <a:lnTo>
                  <a:pt x="23" y="670"/>
                </a:lnTo>
                <a:lnTo>
                  <a:pt x="27" y="656"/>
                </a:lnTo>
                <a:lnTo>
                  <a:pt x="30" y="644"/>
                </a:lnTo>
                <a:lnTo>
                  <a:pt x="35" y="633"/>
                </a:lnTo>
                <a:lnTo>
                  <a:pt x="41" y="622"/>
                </a:lnTo>
                <a:lnTo>
                  <a:pt x="48" y="610"/>
                </a:lnTo>
                <a:lnTo>
                  <a:pt x="56" y="598"/>
                </a:lnTo>
                <a:lnTo>
                  <a:pt x="78" y="572"/>
                </a:lnTo>
                <a:lnTo>
                  <a:pt x="105" y="540"/>
                </a:lnTo>
                <a:lnTo>
                  <a:pt x="111" y="505"/>
                </a:lnTo>
                <a:lnTo>
                  <a:pt x="118" y="471"/>
                </a:lnTo>
                <a:lnTo>
                  <a:pt x="127" y="438"/>
                </a:lnTo>
                <a:lnTo>
                  <a:pt x="135" y="404"/>
                </a:lnTo>
                <a:lnTo>
                  <a:pt x="144" y="381"/>
                </a:lnTo>
                <a:lnTo>
                  <a:pt x="153" y="359"/>
                </a:lnTo>
                <a:lnTo>
                  <a:pt x="162" y="336"/>
                </a:lnTo>
                <a:lnTo>
                  <a:pt x="171" y="314"/>
                </a:lnTo>
                <a:lnTo>
                  <a:pt x="181" y="292"/>
                </a:lnTo>
                <a:lnTo>
                  <a:pt x="190" y="270"/>
                </a:lnTo>
                <a:lnTo>
                  <a:pt x="200" y="248"/>
                </a:lnTo>
                <a:lnTo>
                  <a:pt x="211" y="227"/>
                </a:lnTo>
                <a:lnTo>
                  <a:pt x="240" y="188"/>
                </a:lnTo>
                <a:lnTo>
                  <a:pt x="267" y="156"/>
                </a:lnTo>
                <a:lnTo>
                  <a:pt x="292" y="126"/>
                </a:lnTo>
                <a:lnTo>
                  <a:pt x="317" y="100"/>
                </a:lnTo>
                <a:lnTo>
                  <a:pt x="343" y="77"/>
                </a:lnTo>
                <a:lnTo>
                  <a:pt x="371" y="52"/>
                </a:lnTo>
                <a:lnTo>
                  <a:pt x="401" y="27"/>
                </a:lnTo>
                <a:lnTo>
                  <a:pt x="437" y="0"/>
                </a:lnTo>
                <a:lnTo>
                  <a:pt x="473" y="0"/>
                </a:lnTo>
                <a:lnTo>
                  <a:pt x="511" y="1"/>
                </a:lnTo>
                <a:lnTo>
                  <a:pt x="549" y="2"/>
                </a:lnTo>
                <a:lnTo>
                  <a:pt x="589" y="3"/>
                </a:lnTo>
                <a:lnTo>
                  <a:pt x="596" y="12"/>
                </a:lnTo>
                <a:lnTo>
                  <a:pt x="607" y="22"/>
                </a:lnTo>
                <a:lnTo>
                  <a:pt x="613" y="45"/>
                </a:lnTo>
                <a:lnTo>
                  <a:pt x="619" y="66"/>
                </a:lnTo>
                <a:lnTo>
                  <a:pt x="625" y="87"/>
                </a:lnTo>
                <a:lnTo>
                  <a:pt x="630" y="108"/>
                </a:lnTo>
                <a:lnTo>
                  <a:pt x="635" y="131"/>
                </a:lnTo>
                <a:lnTo>
                  <a:pt x="638" y="156"/>
                </a:lnTo>
                <a:lnTo>
                  <a:pt x="638" y="168"/>
                </a:lnTo>
                <a:lnTo>
                  <a:pt x="638" y="182"/>
                </a:lnTo>
                <a:lnTo>
                  <a:pt x="638" y="196"/>
                </a:lnTo>
                <a:lnTo>
                  <a:pt x="637" y="211"/>
                </a:lnTo>
                <a:lnTo>
                  <a:pt x="630" y="222"/>
                </a:lnTo>
                <a:lnTo>
                  <a:pt x="623" y="233"/>
                </a:lnTo>
                <a:lnTo>
                  <a:pt x="618" y="245"/>
                </a:lnTo>
                <a:lnTo>
                  <a:pt x="613" y="256"/>
                </a:lnTo>
                <a:lnTo>
                  <a:pt x="609" y="268"/>
                </a:lnTo>
                <a:lnTo>
                  <a:pt x="605" y="281"/>
                </a:lnTo>
                <a:lnTo>
                  <a:pt x="602" y="294"/>
                </a:lnTo>
                <a:lnTo>
                  <a:pt x="600" y="308"/>
                </a:lnTo>
                <a:lnTo>
                  <a:pt x="595" y="335"/>
                </a:lnTo>
                <a:lnTo>
                  <a:pt x="593" y="363"/>
                </a:lnTo>
                <a:lnTo>
                  <a:pt x="593" y="394"/>
                </a:lnTo>
                <a:lnTo>
                  <a:pt x="593" y="424"/>
                </a:lnTo>
                <a:lnTo>
                  <a:pt x="596" y="486"/>
                </a:lnTo>
                <a:lnTo>
                  <a:pt x="601" y="550"/>
                </a:lnTo>
                <a:lnTo>
                  <a:pt x="602" y="582"/>
                </a:lnTo>
                <a:lnTo>
                  <a:pt x="603" y="614"/>
                </a:lnTo>
                <a:lnTo>
                  <a:pt x="604" y="645"/>
                </a:lnTo>
                <a:lnTo>
                  <a:pt x="603" y="676"/>
                </a:lnTo>
                <a:lnTo>
                  <a:pt x="592" y="702"/>
                </a:lnTo>
                <a:lnTo>
                  <a:pt x="583" y="729"/>
                </a:lnTo>
                <a:lnTo>
                  <a:pt x="574" y="757"/>
                </a:lnTo>
                <a:lnTo>
                  <a:pt x="565" y="785"/>
                </a:lnTo>
                <a:lnTo>
                  <a:pt x="547" y="823"/>
                </a:lnTo>
                <a:lnTo>
                  <a:pt x="529" y="862"/>
                </a:lnTo>
                <a:lnTo>
                  <a:pt x="511" y="900"/>
                </a:lnTo>
                <a:lnTo>
                  <a:pt x="492" y="939"/>
                </a:lnTo>
                <a:lnTo>
                  <a:pt x="473" y="977"/>
                </a:lnTo>
                <a:lnTo>
                  <a:pt x="455" y="1016"/>
                </a:lnTo>
                <a:lnTo>
                  <a:pt x="436" y="1055"/>
                </a:lnTo>
                <a:lnTo>
                  <a:pt x="418" y="1094"/>
                </a:lnTo>
                <a:lnTo>
                  <a:pt x="413" y="1136"/>
                </a:lnTo>
                <a:lnTo>
                  <a:pt x="408" y="1177"/>
                </a:lnTo>
                <a:lnTo>
                  <a:pt x="402" y="1218"/>
                </a:lnTo>
                <a:lnTo>
                  <a:pt x="398" y="1259"/>
                </a:lnTo>
                <a:lnTo>
                  <a:pt x="393" y="1301"/>
                </a:lnTo>
                <a:lnTo>
                  <a:pt x="389" y="1342"/>
                </a:lnTo>
                <a:lnTo>
                  <a:pt x="384" y="1384"/>
                </a:lnTo>
                <a:lnTo>
                  <a:pt x="381" y="1427"/>
                </a:lnTo>
                <a:lnTo>
                  <a:pt x="372" y="1435"/>
                </a:lnTo>
                <a:lnTo>
                  <a:pt x="363" y="1444"/>
                </a:lnTo>
                <a:lnTo>
                  <a:pt x="355" y="1454"/>
                </a:lnTo>
                <a:lnTo>
                  <a:pt x="346" y="1464"/>
                </a:lnTo>
                <a:lnTo>
                  <a:pt x="332" y="1468"/>
                </a:lnTo>
                <a:lnTo>
                  <a:pt x="319" y="1471"/>
                </a:lnTo>
                <a:lnTo>
                  <a:pt x="305" y="1474"/>
                </a:lnTo>
                <a:lnTo>
                  <a:pt x="294" y="1480"/>
                </a:lnTo>
                <a:close/>
              </a:path>
            </a:pathLst>
          </a:custGeom>
          <a:solidFill>
            <a:srgbClr val="C2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9" name="Freeform 9"/>
          <p:cNvSpPr/>
          <p:nvPr/>
        </p:nvSpPr>
        <p:spPr bwMode="auto">
          <a:xfrm>
            <a:off x="7229475" y="4613275"/>
            <a:ext cx="223838" cy="554038"/>
          </a:xfrm>
          <a:custGeom>
            <a:avLst/>
            <a:gdLst>
              <a:gd name="T0" fmla="*/ 247 w 565"/>
              <a:gd name="T1" fmla="*/ 1354 h 1396"/>
              <a:gd name="T2" fmla="*/ 192 w 565"/>
              <a:gd name="T3" fmla="*/ 1274 h 1396"/>
              <a:gd name="T4" fmla="*/ 149 w 565"/>
              <a:gd name="T5" fmla="*/ 1229 h 1396"/>
              <a:gd name="T6" fmla="*/ 115 w 565"/>
              <a:gd name="T7" fmla="*/ 1219 h 1396"/>
              <a:gd name="T8" fmla="*/ 90 w 565"/>
              <a:gd name="T9" fmla="*/ 1188 h 1396"/>
              <a:gd name="T10" fmla="*/ 66 w 565"/>
              <a:gd name="T11" fmla="*/ 1135 h 1396"/>
              <a:gd name="T12" fmla="*/ 41 w 565"/>
              <a:gd name="T13" fmla="*/ 1090 h 1396"/>
              <a:gd name="T14" fmla="*/ 20 w 565"/>
              <a:gd name="T15" fmla="*/ 1066 h 1396"/>
              <a:gd name="T16" fmla="*/ 9 w 565"/>
              <a:gd name="T17" fmla="*/ 1056 h 1396"/>
              <a:gd name="T18" fmla="*/ 1 w 565"/>
              <a:gd name="T19" fmla="*/ 1033 h 1396"/>
              <a:gd name="T20" fmla="*/ 0 w 565"/>
              <a:gd name="T21" fmla="*/ 993 h 1396"/>
              <a:gd name="T22" fmla="*/ 4 w 565"/>
              <a:gd name="T23" fmla="*/ 945 h 1396"/>
              <a:gd name="T24" fmla="*/ 15 w 565"/>
              <a:gd name="T25" fmla="*/ 893 h 1396"/>
              <a:gd name="T26" fmla="*/ 24 w 565"/>
              <a:gd name="T27" fmla="*/ 844 h 1396"/>
              <a:gd name="T28" fmla="*/ 29 w 565"/>
              <a:gd name="T29" fmla="*/ 798 h 1396"/>
              <a:gd name="T30" fmla="*/ 22 w 565"/>
              <a:gd name="T31" fmla="*/ 748 h 1396"/>
              <a:gd name="T32" fmla="*/ 16 w 565"/>
              <a:gd name="T33" fmla="*/ 704 h 1396"/>
              <a:gd name="T34" fmla="*/ 17 w 565"/>
              <a:gd name="T35" fmla="*/ 667 h 1396"/>
              <a:gd name="T36" fmla="*/ 25 w 565"/>
              <a:gd name="T37" fmla="*/ 635 h 1396"/>
              <a:gd name="T38" fmla="*/ 38 w 565"/>
              <a:gd name="T39" fmla="*/ 608 h 1396"/>
              <a:gd name="T40" fmla="*/ 56 w 565"/>
              <a:gd name="T41" fmla="*/ 582 h 1396"/>
              <a:gd name="T42" fmla="*/ 89 w 565"/>
              <a:gd name="T43" fmla="*/ 541 h 1396"/>
              <a:gd name="T44" fmla="*/ 118 w 565"/>
              <a:gd name="T45" fmla="*/ 479 h 1396"/>
              <a:gd name="T46" fmla="*/ 130 w 565"/>
              <a:gd name="T47" fmla="*/ 415 h 1396"/>
              <a:gd name="T48" fmla="*/ 154 w 565"/>
              <a:gd name="T49" fmla="*/ 340 h 1396"/>
              <a:gd name="T50" fmla="*/ 188 w 565"/>
              <a:gd name="T51" fmla="*/ 262 h 1396"/>
              <a:gd name="T52" fmla="*/ 215 w 565"/>
              <a:gd name="T53" fmla="*/ 210 h 1396"/>
              <a:gd name="T54" fmla="*/ 236 w 565"/>
              <a:gd name="T55" fmla="*/ 177 h 1396"/>
              <a:gd name="T56" fmla="*/ 259 w 565"/>
              <a:gd name="T57" fmla="*/ 146 h 1396"/>
              <a:gd name="T58" fmla="*/ 286 w 565"/>
              <a:gd name="T59" fmla="*/ 114 h 1396"/>
              <a:gd name="T60" fmla="*/ 330 w 565"/>
              <a:gd name="T61" fmla="*/ 74 h 1396"/>
              <a:gd name="T62" fmla="*/ 387 w 565"/>
              <a:gd name="T63" fmla="*/ 26 h 1396"/>
              <a:gd name="T64" fmla="*/ 447 w 565"/>
              <a:gd name="T65" fmla="*/ 1 h 1396"/>
              <a:gd name="T66" fmla="*/ 509 w 565"/>
              <a:gd name="T67" fmla="*/ 0 h 1396"/>
              <a:gd name="T68" fmla="*/ 545 w 565"/>
              <a:gd name="T69" fmla="*/ 24 h 1396"/>
              <a:gd name="T70" fmla="*/ 561 w 565"/>
              <a:gd name="T71" fmla="*/ 89 h 1396"/>
              <a:gd name="T72" fmla="*/ 564 w 565"/>
              <a:gd name="T73" fmla="*/ 124 h 1396"/>
              <a:gd name="T74" fmla="*/ 564 w 565"/>
              <a:gd name="T75" fmla="*/ 146 h 1396"/>
              <a:gd name="T76" fmla="*/ 555 w 565"/>
              <a:gd name="T77" fmla="*/ 165 h 1396"/>
              <a:gd name="T78" fmla="*/ 544 w 565"/>
              <a:gd name="T79" fmla="*/ 186 h 1396"/>
              <a:gd name="T80" fmla="*/ 533 w 565"/>
              <a:gd name="T81" fmla="*/ 210 h 1396"/>
              <a:gd name="T82" fmla="*/ 527 w 565"/>
              <a:gd name="T83" fmla="*/ 235 h 1396"/>
              <a:gd name="T84" fmla="*/ 519 w 565"/>
              <a:gd name="T85" fmla="*/ 276 h 1396"/>
              <a:gd name="T86" fmla="*/ 515 w 565"/>
              <a:gd name="T87" fmla="*/ 333 h 1396"/>
              <a:gd name="T88" fmla="*/ 518 w 565"/>
              <a:gd name="T89" fmla="*/ 426 h 1396"/>
              <a:gd name="T90" fmla="*/ 522 w 565"/>
              <a:gd name="T91" fmla="*/ 524 h 1396"/>
              <a:gd name="T92" fmla="*/ 524 w 565"/>
              <a:gd name="T93" fmla="*/ 590 h 1396"/>
              <a:gd name="T94" fmla="*/ 512 w 565"/>
              <a:gd name="T95" fmla="*/ 662 h 1396"/>
              <a:gd name="T96" fmla="*/ 477 w 565"/>
              <a:gd name="T97" fmla="*/ 748 h 1396"/>
              <a:gd name="T98" fmla="*/ 435 w 565"/>
              <a:gd name="T99" fmla="*/ 838 h 1396"/>
              <a:gd name="T100" fmla="*/ 391 w 565"/>
              <a:gd name="T101" fmla="*/ 928 h 1396"/>
              <a:gd name="T102" fmla="*/ 362 w 565"/>
              <a:gd name="T103" fmla="*/ 987 h 1396"/>
              <a:gd name="T104" fmla="*/ 350 w 565"/>
              <a:gd name="T105" fmla="*/ 1021 h 1396"/>
              <a:gd name="T106" fmla="*/ 338 w 565"/>
              <a:gd name="T107" fmla="*/ 1079 h 1396"/>
              <a:gd name="T108" fmla="*/ 328 w 565"/>
              <a:gd name="T109" fmla="*/ 1161 h 1396"/>
              <a:gd name="T110" fmla="*/ 319 w 565"/>
              <a:gd name="T111" fmla="*/ 1243 h 1396"/>
              <a:gd name="T112" fmla="*/ 310 w 565"/>
              <a:gd name="T113" fmla="*/ 1328 h 1396"/>
              <a:gd name="T114" fmla="*/ 298 w 565"/>
              <a:gd name="T115" fmla="*/ 1375 h 1396"/>
              <a:gd name="T116" fmla="*/ 282 w 565"/>
              <a:gd name="T117" fmla="*/ 1389 h 1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65" h="1396">
                <a:moveTo>
                  <a:pt x="275" y="1396"/>
                </a:moveTo>
                <a:lnTo>
                  <a:pt x="247" y="1354"/>
                </a:lnTo>
                <a:lnTo>
                  <a:pt x="220" y="1313"/>
                </a:lnTo>
                <a:lnTo>
                  <a:pt x="192" y="1274"/>
                </a:lnTo>
                <a:lnTo>
                  <a:pt x="166" y="1234"/>
                </a:lnTo>
                <a:lnTo>
                  <a:pt x="149" y="1229"/>
                </a:lnTo>
                <a:lnTo>
                  <a:pt x="132" y="1223"/>
                </a:lnTo>
                <a:lnTo>
                  <a:pt x="115" y="1219"/>
                </a:lnTo>
                <a:lnTo>
                  <a:pt x="98" y="1215"/>
                </a:lnTo>
                <a:lnTo>
                  <a:pt x="90" y="1188"/>
                </a:lnTo>
                <a:lnTo>
                  <a:pt x="79" y="1161"/>
                </a:lnTo>
                <a:lnTo>
                  <a:pt x="66" y="1135"/>
                </a:lnTo>
                <a:lnTo>
                  <a:pt x="54" y="1111"/>
                </a:lnTo>
                <a:lnTo>
                  <a:pt x="41" y="1090"/>
                </a:lnTo>
                <a:lnTo>
                  <a:pt x="27" y="1073"/>
                </a:lnTo>
                <a:lnTo>
                  <a:pt x="20" y="1066"/>
                </a:lnTo>
                <a:lnTo>
                  <a:pt x="15" y="1061"/>
                </a:lnTo>
                <a:lnTo>
                  <a:pt x="9" y="1056"/>
                </a:lnTo>
                <a:lnTo>
                  <a:pt x="3" y="1053"/>
                </a:lnTo>
                <a:lnTo>
                  <a:pt x="1" y="1033"/>
                </a:lnTo>
                <a:lnTo>
                  <a:pt x="0" y="1013"/>
                </a:lnTo>
                <a:lnTo>
                  <a:pt x="0" y="993"/>
                </a:lnTo>
                <a:lnTo>
                  <a:pt x="0" y="974"/>
                </a:lnTo>
                <a:lnTo>
                  <a:pt x="4" y="945"/>
                </a:lnTo>
                <a:lnTo>
                  <a:pt x="9" y="917"/>
                </a:lnTo>
                <a:lnTo>
                  <a:pt x="15" y="893"/>
                </a:lnTo>
                <a:lnTo>
                  <a:pt x="19" y="868"/>
                </a:lnTo>
                <a:lnTo>
                  <a:pt x="24" y="844"/>
                </a:lnTo>
                <a:lnTo>
                  <a:pt x="27" y="820"/>
                </a:lnTo>
                <a:lnTo>
                  <a:pt x="29" y="798"/>
                </a:lnTo>
                <a:lnTo>
                  <a:pt x="30" y="773"/>
                </a:lnTo>
                <a:lnTo>
                  <a:pt x="22" y="748"/>
                </a:lnTo>
                <a:lnTo>
                  <a:pt x="18" y="725"/>
                </a:lnTo>
                <a:lnTo>
                  <a:pt x="16" y="704"/>
                </a:lnTo>
                <a:lnTo>
                  <a:pt x="15" y="685"/>
                </a:lnTo>
                <a:lnTo>
                  <a:pt x="17" y="667"/>
                </a:lnTo>
                <a:lnTo>
                  <a:pt x="19" y="651"/>
                </a:lnTo>
                <a:lnTo>
                  <a:pt x="25" y="635"/>
                </a:lnTo>
                <a:lnTo>
                  <a:pt x="30" y="622"/>
                </a:lnTo>
                <a:lnTo>
                  <a:pt x="38" y="608"/>
                </a:lnTo>
                <a:lnTo>
                  <a:pt x="47" y="595"/>
                </a:lnTo>
                <a:lnTo>
                  <a:pt x="56" y="582"/>
                </a:lnTo>
                <a:lnTo>
                  <a:pt x="66" y="569"/>
                </a:lnTo>
                <a:lnTo>
                  <a:pt x="89" y="541"/>
                </a:lnTo>
                <a:lnTo>
                  <a:pt x="113" y="509"/>
                </a:lnTo>
                <a:lnTo>
                  <a:pt x="118" y="479"/>
                </a:lnTo>
                <a:lnTo>
                  <a:pt x="124" y="447"/>
                </a:lnTo>
                <a:lnTo>
                  <a:pt x="130" y="415"/>
                </a:lnTo>
                <a:lnTo>
                  <a:pt x="136" y="385"/>
                </a:lnTo>
                <a:lnTo>
                  <a:pt x="154" y="340"/>
                </a:lnTo>
                <a:lnTo>
                  <a:pt x="171" y="299"/>
                </a:lnTo>
                <a:lnTo>
                  <a:pt x="188" y="262"/>
                </a:lnTo>
                <a:lnTo>
                  <a:pt x="206" y="227"/>
                </a:lnTo>
                <a:lnTo>
                  <a:pt x="215" y="210"/>
                </a:lnTo>
                <a:lnTo>
                  <a:pt x="226" y="194"/>
                </a:lnTo>
                <a:lnTo>
                  <a:pt x="236" y="177"/>
                </a:lnTo>
                <a:lnTo>
                  <a:pt x="247" y="162"/>
                </a:lnTo>
                <a:lnTo>
                  <a:pt x="259" y="146"/>
                </a:lnTo>
                <a:lnTo>
                  <a:pt x="272" y="130"/>
                </a:lnTo>
                <a:lnTo>
                  <a:pt x="286" y="114"/>
                </a:lnTo>
                <a:lnTo>
                  <a:pt x="302" y="98"/>
                </a:lnTo>
                <a:lnTo>
                  <a:pt x="330" y="74"/>
                </a:lnTo>
                <a:lnTo>
                  <a:pt x="359" y="50"/>
                </a:lnTo>
                <a:lnTo>
                  <a:pt x="387" y="26"/>
                </a:lnTo>
                <a:lnTo>
                  <a:pt x="415" y="4"/>
                </a:lnTo>
                <a:lnTo>
                  <a:pt x="447" y="1"/>
                </a:lnTo>
                <a:lnTo>
                  <a:pt x="477" y="0"/>
                </a:lnTo>
                <a:lnTo>
                  <a:pt x="509" y="0"/>
                </a:lnTo>
                <a:lnTo>
                  <a:pt x="540" y="0"/>
                </a:lnTo>
                <a:lnTo>
                  <a:pt x="545" y="24"/>
                </a:lnTo>
                <a:lnTo>
                  <a:pt x="555" y="66"/>
                </a:lnTo>
                <a:lnTo>
                  <a:pt x="561" y="89"/>
                </a:lnTo>
                <a:lnTo>
                  <a:pt x="564" y="113"/>
                </a:lnTo>
                <a:lnTo>
                  <a:pt x="564" y="124"/>
                </a:lnTo>
                <a:lnTo>
                  <a:pt x="565" y="136"/>
                </a:lnTo>
                <a:lnTo>
                  <a:pt x="564" y="146"/>
                </a:lnTo>
                <a:lnTo>
                  <a:pt x="563" y="155"/>
                </a:lnTo>
                <a:lnTo>
                  <a:pt x="555" y="165"/>
                </a:lnTo>
                <a:lnTo>
                  <a:pt x="549" y="175"/>
                </a:lnTo>
                <a:lnTo>
                  <a:pt x="544" y="186"/>
                </a:lnTo>
                <a:lnTo>
                  <a:pt x="538" y="198"/>
                </a:lnTo>
                <a:lnTo>
                  <a:pt x="533" y="210"/>
                </a:lnTo>
                <a:lnTo>
                  <a:pt x="530" y="223"/>
                </a:lnTo>
                <a:lnTo>
                  <a:pt x="527" y="235"/>
                </a:lnTo>
                <a:lnTo>
                  <a:pt x="523" y="247"/>
                </a:lnTo>
                <a:lnTo>
                  <a:pt x="519" y="276"/>
                </a:lnTo>
                <a:lnTo>
                  <a:pt x="517" y="304"/>
                </a:lnTo>
                <a:lnTo>
                  <a:pt x="515" y="333"/>
                </a:lnTo>
                <a:lnTo>
                  <a:pt x="515" y="364"/>
                </a:lnTo>
                <a:lnTo>
                  <a:pt x="518" y="426"/>
                </a:lnTo>
                <a:lnTo>
                  <a:pt x="521" y="491"/>
                </a:lnTo>
                <a:lnTo>
                  <a:pt x="522" y="524"/>
                </a:lnTo>
                <a:lnTo>
                  <a:pt x="524" y="556"/>
                </a:lnTo>
                <a:lnTo>
                  <a:pt x="524" y="590"/>
                </a:lnTo>
                <a:lnTo>
                  <a:pt x="524" y="623"/>
                </a:lnTo>
                <a:lnTo>
                  <a:pt x="512" y="662"/>
                </a:lnTo>
                <a:lnTo>
                  <a:pt x="495" y="704"/>
                </a:lnTo>
                <a:lnTo>
                  <a:pt x="477" y="748"/>
                </a:lnTo>
                <a:lnTo>
                  <a:pt x="457" y="793"/>
                </a:lnTo>
                <a:lnTo>
                  <a:pt x="435" y="838"/>
                </a:lnTo>
                <a:lnTo>
                  <a:pt x="414" y="884"/>
                </a:lnTo>
                <a:lnTo>
                  <a:pt x="391" y="928"/>
                </a:lnTo>
                <a:lnTo>
                  <a:pt x="370" y="969"/>
                </a:lnTo>
                <a:lnTo>
                  <a:pt x="362" y="987"/>
                </a:lnTo>
                <a:lnTo>
                  <a:pt x="355" y="1004"/>
                </a:lnTo>
                <a:lnTo>
                  <a:pt x="350" y="1021"/>
                </a:lnTo>
                <a:lnTo>
                  <a:pt x="344" y="1038"/>
                </a:lnTo>
                <a:lnTo>
                  <a:pt x="338" y="1079"/>
                </a:lnTo>
                <a:lnTo>
                  <a:pt x="333" y="1119"/>
                </a:lnTo>
                <a:lnTo>
                  <a:pt x="328" y="1161"/>
                </a:lnTo>
                <a:lnTo>
                  <a:pt x="324" y="1203"/>
                </a:lnTo>
                <a:lnTo>
                  <a:pt x="319" y="1243"/>
                </a:lnTo>
                <a:lnTo>
                  <a:pt x="315" y="1285"/>
                </a:lnTo>
                <a:lnTo>
                  <a:pt x="310" y="1328"/>
                </a:lnTo>
                <a:lnTo>
                  <a:pt x="306" y="1370"/>
                </a:lnTo>
                <a:lnTo>
                  <a:pt x="298" y="1375"/>
                </a:lnTo>
                <a:lnTo>
                  <a:pt x="289" y="1382"/>
                </a:lnTo>
                <a:lnTo>
                  <a:pt x="282" y="1389"/>
                </a:lnTo>
                <a:lnTo>
                  <a:pt x="275" y="1396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0" name="Freeform 10"/>
          <p:cNvSpPr/>
          <p:nvPr/>
        </p:nvSpPr>
        <p:spPr bwMode="auto">
          <a:xfrm>
            <a:off x="6607175" y="4170363"/>
            <a:ext cx="592138" cy="768350"/>
          </a:xfrm>
          <a:custGeom>
            <a:avLst/>
            <a:gdLst>
              <a:gd name="T0" fmla="*/ 480 w 1491"/>
              <a:gd name="T1" fmla="*/ 1880 h 1937"/>
              <a:gd name="T2" fmla="*/ 429 w 1491"/>
              <a:gd name="T3" fmla="*/ 1818 h 1937"/>
              <a:gd name="T4" fmla="*/ 340 w 1491"/>
              <a:gd name="T5" fmla="*/ 1692 h 1937"/>
              <a:gd name="T6" fmla="*/ 195 w 1491"/>
              <a:gd name="T7" fmla="*/ 1524 h 1937"/>
              <a:gd name="T8" fmla="*/ 71 w 1491"/>
              <a:gd name="T9" fmla="*/ 1512 h 1937"/>
              <a:gd name="T10" fmla="*/ 6 w 1491"/>
              <a:gd name="T11" fmla="*/ 1489 h 1937"/>
              <a:gd name="T12" fmla="*/ 7 w 1491"/>
              <a:gd name="T13" fmla="*/ 1370 h 1937"/>
              <a:gd name="T14" fmla="*/ 38 w 1491"/>
              <a:gd name="T15" fmla="*/ 1255 h 1937"/>
              <a:gd name="T16" fmla="*/ 38 w 1491"/>
              <a:gd name="T17" fmla="*/ 1170 h 1937"/>
              <a:gd name="T18" fmla="*/ 116 w 1491"/>
              <a:gd name="T19" fmla="*/ 1002 h 1937"/>
              <a:gd name="T20" fmla="*/ 163 w 1491"/>
              <a:gd name="T21" fmla="*/ 858 h 1937"/>
              <a:gd name="T22" fmla="*/ 156 w 1491"/>
              <a:gd name="T23" fmla="*/ 734 h 1937"/>
              <a:gd name="T24" fmla="*/ 194 w 1491"/>
              <a:gd name="T25" fmla="*/ 672 h 1937"/>
              <a:gd name="T26" fmla="*/ 322 w 1491"/>
              <a:gd name="T27" fmla="*/ 568 h 1937"/>
              <a:gd name="T28" fmla="*/ 369 w 1491"/>
              <a:gd name="T29" fmla="*/ 463 h 1937"/>
              <a:gd name="T30" fmla="*/ 342 w 1491"/>
              <a:gd name="T31" fmla="*/ 358 h 1937"/>
              <a:gd name="T32" fmla="*/ 346 w 1491"/>
              <a:gd name="T33" fmla="*/ 286 h 1937"/>
              <a:gd name="T34" fmla="*/ 455 w 1491"/>
              <a:gd name="T35" fmla="*/ 214 h 1937"/>
              <a:gd name="T36" fmla="*/ 581 w 1491"/>
              <a:gd name="T37" fmla="*/ 190 h 1937"/>
              <a:gd name="T38" fmla="*/ 646 w 1491"/>
              <a:gd name="T39" fmla="*/ 153 h 1937"/>
              <a:gd name="T40" fmla="*/ 728 w 1491"/>
              <a:gd name="T41" fmla="*/ 30 h 1937"/>
              <a:gd name="T42" fmla="*/ 793 w 1491"/>
              <a:gd name="T43" fmla="*/ 4 h 1937"/>
              <a:gd name="T44" fmla="*/ 854 w 1491"/>
              <a:gd name="T45" fmla="*/ 83 h 1937"/>
              <a:gd name="T46" fmla="*/ 913 w 1491"/>
              <a:gd name="T47" fmla="*/ 254 h 1937"/>
              <a:gd name="T48" fmla="*/ 972 w 1491"/>
              <a:gd name="T49" fmla="*/ 321 h 1937"/>
              <a:gd name="T50" fmla="*/ 1082 w 1491"/>
              <a:gd name="T51" fmla="*/ 349 h 1937"/>
              <a:gd name="T52" fmla="*/ 1219 w 1491"/>
              <a:gd name="T53" fmla="*/ 350 h 1937"/>
              <a:gd name="T54" fmla="*/ 1302 w 1491"/>
              <a:gd name="T55" fmla="*/ 317 h 1937"/>
              <a:gd name="T56" fmla="*/ 1462 w 1491"/>
              <a:gd name="T57" fmla="*/ 309 h 1937"/>
              <a:gd name="T58" fmla="*/ 1420 w 1491"/>
              <a:gd name="T59" fmla="*/ 392 h 1937"/>
              <a:gd name="T60" fmla="*/ 1379 w 1491"/>
              <a:gd name="T61" fmla="*/ 531 h 1937"/>
              <a:gd name="T62" fmla="*/ 1250 w 1491"/>
              <a:gd name="T63" fmla="*/ 556 h 1937"/>
              <a:gd name="T64" fmla="*/ 1191 w 1491"/>
              <a:gd name="T65" fmla="*/ 578 h 1937"/>
              <a:gd name="T66" fmla="*/ 1176 w 1491"/>
              <a:gd name="T67" fmla="*/ 617 h 1937"/>
              <a:gd name="T68" fmla="*/ 1225 w 1491"/>
              <a:gd name="T69" fmla="*/ 679 h 1937"/>
              <a:gd name="T70" fmla="*/ 1296 w 1491"/>
              <a:gd name="T71" fmla="*/ 741 h 1937"/>
              <a:gd name="T72" fmla="*/ 1260 w 1491"/>
              <a:gd name="T73" fmla="*/ 813 h 1937"/>
              <a:gd name="T74" fmla="*/ 1231 w 1491"/>
              <a:gd name="T75" fmla="*/ 948 h 1937"/>
              <a:gd name="T76" fmla="*/ 1234 w 1491"/>
              <a:gd name="T77" fmla="*/ 1042 h 1937"/>
              <a:gd name="T78" fmla="*/ 1274 w 1491"/>
              <a:gd name="T79" fmla="*/ 1087 h 1937"/>
              <a:gd name="T80" fmla="*/ 1267 w 1491"/>
              <a:gd name="T81" fmla="*/ 1099 h 1937"/>
              <a:gd name="T82" fmla="*/ 1154 w 1491"/>
              <a:gd name="T83" fmla="*/ 1108 h 1937"/>
              <a:gd name="T84" fmla="*/ 1148 w 1491"/>
              <a:gd name="T85" fmla="*/ 1153 h 1937"/>
              <a:gd name="T86" fmla="*/ 1116 w 1491"/>
              <a:gd name="T87" fmla="*/ 1230 h 1937"/>
              <a:gd name="T88" fmla="*/ 1063 w 1491"/>
              <a:gd name="T89" fmla="*/ 1278 h 1937"/>
              <a:gd name="T90" fmla="*/ 1019 w 1491"/>
              <a:gd name="T91" fmla="*/ 1401 h 1937"/>
              <a:gd name="T92" fmla="*/ 870 w 1491"/>
              <a:gd name="T93" fmla="*/ 1470 h 1937"/>
              <a:gd name="T94" fmla="*/ 821 w 1491"/>
              <a:gd name="T95" fmla="*/ 1501 h 1937"/>
              <a:gd name="T96" fmla="*/ 827 w 1491"/>
              <a:gd name="T97" fmla="*/ 1542 h 1937"/>
              <a:gd name="T98" fmla="*/ 843 w 1491"/>
              <a:gd name="T99" fmla="*/ 1589 h 1937"/>
              <a:gd name="T100" fmla="*/ 733 w 1491"/>
              <a:gd name="T101" fmla="*/ 1653 h 1937"/>
              <a:gd name="T102" fmla="*/ 636 w 1491"/>
              <a:gd name="T103" fmla="*/ 1764 h 1937"/>
              <a:gd name="T104" fmla="*/ 583 w 1491"/>
              <a:gd name="T105" fmla="*/ 1866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91" h="1937">
                <a:moveTo>
                  <a:pt x="492" y="1937"/>
                </a:moveTo>
                <a:lnTo>
                  <a:pt x="491" y="1925"/>
                </a:lnTo>
                <a:lnTo>
                  <a:pt x="490" y="1912"/>
                </a:lnTo>
                <a:lnTo>
                  <a:pt x="486" y="1901"/>
                </a:lnTo>
                <a:lnTo>
                  <a:pt x="483" y="1890"/>
                </a:lnTo>
                <a:lnTo>
                  <a:pt x="480" y="1880"/>
                </a:lnTo>
                <a:lnTo>
                  <a:pt x="475" y="1871"/>
                </a:lnTo>
                <a:lnTo>
                  <a:pt x="469" y="1862"/>
                </a:lnTo>
                <a:lnTo>
                  <a:pt x="464" y="1854"/>
                </a:lnTo>
                <a:lnTo>
                  <a:pt x="452" y="1839"/>
                </a:lnTo>
                <a:lnTo>
                  <a:pt x="440" y="1827"/>
                </a:lnTo>
                <a:lnTo>
                  <a:pt x="429" y="1818"/>
                </a:lnTo>
                <a:lnTo>
                  <a:pt x="420" y="1812"/>
                </a:lnTo>
                <a:lnTo>
                  <a:pt x="416" y="1802"/>
                </a:lnTo>
                <a:lnTo>
                  <a:pt x="416" y="1793"/>
                </a:lnTo>
                <a:lnTo>
                  <a:pt x="390" y="1760"/>
                </a:lnTo>
                <a:lnTo>
                  <a:pt x="364" y="1726"/>
                </a:lnTo>
                <a:lnTo>
                  <a:pt x="340" y="1692"/>
                </a:lnTo>
                <a:lnTo>
                  <a:pt x="314" y="1660"/>
                </a:lnTo>
                <a:lnTo>
                  <a:pt x="289" y="1627"/>
                </a:lnTo>
                <a:lnTo>
                  <a:pt x="263" y="1594"/>
                </a:lnTo>
                <a:lnTo>
                  <a:pt x="238" y="1562"/>
                </a:lnTo>
                <a:lnTo>
                  <a:pt x="212" y="1529"/>
                </a:lnTo>
                <a:lnTo>
                  <a:pt x="195" y="1524"/>
                </a:lnTo>
                <a:lnTo>
                  <a:pt x="178" y="1520"/>
                </a:lnTo>
                <a:lnTo>
                  <a:pt x="163" y="1518"/>
                </a:lnTo>
                <a:lnTo>
                  <a:pt x="148" y="1515"/>
                </a:lnTo>
                <a:lnTo>
                  <a:pt x="120" y="1513"/>
                </a:lnTo>
                <a:lnTo>
                  <a:pt x="95" y="1512"/>
                </a:lnTo>
                <a:lnTo>
                  <a:pt x="71" y="1512"/>
                </a:lnTo>
                <a:lnTo>
                  <a:pt x="50" y="1512"/>
                </a:lnTo>
                <a:lnTo>
                  <a:pt x="38" y="1512"/>
                </a:lnTo>
                <a:lnTo>
                  <a:pt x="28" y="1511"/>
                </a:lnTo>
                <a:lnTo>
                  <a:pt x="18" y="1509"/>
                </a:lnTo>
                <a:lnTo>
                  <a:pt x="8" y="1506"/>
                </a:lnTo>
                <a:lnTo>
                  <a:pt x="6" y="1489"/>
                </a:lnTo>
                <a:lnTo>
                  <a:pt x="4" y="1473"/>
                </a:lnTo>
                <a:lnTo>
                  <a:pt x="1" y="1457"/>
                </a:lnTo>
                <a:lnTo>
                  <a:pt x="0" y="1443"/>
                </a:lnTo>
                <a:lnTo>
                  <a:pt x="1" y="1416"/>
                </a:lnTo>
                <a:lnTo>
                  <a:pt x="4" y="1392"/>
                </a:lnTo>
                <a:lnTo>
                  <a:pt x="7" y="1370"/>
                </a:lnTo>
                <a:lnTo>
                  <a:pt x="13" y="1346"/>
                </a:lnTo>
                <a:lnTo>
                  <a:pt x="18" y="1322"/>
                </a:lnTo>
                <a:lnTo>
                  <a:pt x="24" y="1295"/>
                </a:lnTo>
                <a:lnTo>
                  <a:pt x="29" y="1282"/>
                </a:lnTo>
                <a:lnTo>
                  <a:pt x="35" y="1268"/>
                </a:lnTo>
                <a:lnTo>
                  <a:pt x="38" y="1255"/>
                </a:lnTo>
                <a:lnTo>
                  <a:pt x="41" y="1241"/>
                </a:lnTo>
                <a:lnTo>
                  <a:pt x="42" y="1229"/>
                </a:lnTo>
                <a:lnTo>
                  <a:pt x="42" y="1218"/>
                </a:lnTo>
                <a:lnTo>
                  <a:pt x="42" y="1205"/>
                </a:lnTo>
                <a:lnTo>
                  <a:pt x="42" y="1194"/>
                </a:lnTo>
                <a:lnTo>
                  <a:pt x="38" y="1170"/>
                </a:lnTo>
                <a:lnTo>
                  <a:pt x="35" y="1148"/>
                </a:lnTo>
                <a:lnTo>
                  <a:pt x="32" y="1125"/>
                </a:lnTo>
                <a:lnTo>
                  <a:pt x="31" y="1102"/>
                </a:lnTo>
                <a:lnTo>
                  <a:pt x="59" y="1069"/>
                </a:lnTo>
                <a:lnTo>
                  <a:pt x="88" y="1035"/>
                </a:lnTo>
                <a:lnTo>
                  <a:pt x="116" y="1002"/>
                </a:lnTo>
                <a:lnTo>
                  <a:pt x="145" y="970"/>
                </a:lnTo>
                <a:lnTo>
                  <a:pt x="148" y="948"/>
                </a:lnTo>
                <a:lnTo>
                  <a:pt x="152" y="925"/>
                </a:lnTo>
                <a:lnTo>
                  <a:pt x="157" y="904"/>
                </a:lnTo>
                <a:lnTo>
                  <a:pt x="163" y="884"/>
                </a:lnTo>
                <a:lnTo>
                  <a:pt x="163" y="858"/>
                </a:lnTo>
                <a:lnTo>
                  <a:pt x="160" y="831"/>
                </a:lnTo>
                <a:lnTo>
                  <a:pt x="158" y="801"/>
                </a:lnTo>
                <a:lnTo>
                  <a:pt x="156" y="773"/>
                </a:lnTo>
                <a:lnTo>
                  <a:pt x="155" y="760"/>
                </a:lnTo>
                <a:lnTo>
                  <a:pt x="155" y="746"/>
                </a:lnTo>
                <a:lnTo>
                  <a:pt x="156" y="734"/>
                </a:lnTo>
                <a:lnTo>
                  <a:pt x="157" y="722"/>
                </a:lnTo>
                <a:lnTo>
                  <a:pt x="159" y="711"/>
                </a:lnTo>
                <a:lnTo>
                  <a:pt x="161" y="702"/>
                </a:lnTo>
                <a:lnTo>
                  <a:pt x="166" y="694"/>
                </a:lnTo>
                <a:lnTo>
                  <a:pt x="170" y="687"/>
                </a:lnTo>
                <a:lnTo>
                  <a:pt x="194" y="672"/>
                </a:lnTo>
                <a:lnTo>
                  <a:pt x="218" y="656"/>
                </a:lnTo>
                <a:lnTo>
                  <a:pt x="244" y="641"/>
                </a:lnTo>
                <a:lnTo>
                  <a:pt x="269" y="628"/>
                </a:lnTo>
                <a:lnTo>
                  <a:pt x="286" y="607"/>
                </a:lnTo>
                <a:lnTo>
                  <a:pt x="304" y="588"/>
                </a:lnTo>
                <a:lnTo>
                  <a:pt x="322" y="568"/>
                </a:lnTo>
                <a:lnTo>
                  <a:pt x="341" y="547"/>
                </a:lnTo>
                <a:lnTo>
                  <a:pt x="346" y="531"/>
                </a:lnTo>
                <a:lnTo>
                  <a:pt x="354" y="514"/>
                </a:lnTo>
                <a:lnTo>
                  <a:pt x="362" y="497"/>
                </a:lnTo>
                <a:lnTo>
                  <a:pt x="370" y="480"/>
                </a:lnTo>
                <a:lnTo>
                  <a:pt x="369" y="463"/>
                </a:lnTo>
                <a:lnTo>
                  <a:pt x="368" y="446"/>
                </a:lnTo>
                <a:lnTo>
                  <a:pt x="367" y="430"/>
                </a:lnTo>
                <a:lnTo>
                  <a:pt x="367" y="415"/>
                </a:lnTo>
                <a:lnTo>
                  <a:pt x="357" y="394"/>
                </a:lnTo>
                <a:lnTo>
                  <a:pt x="349" y="375"/>
                </a:lnTo>
                <a:lnTo>
                  <a:pt x="342" y="358"/>
                </a:lnTo>
                <a:lnTo>
                  <a:pt x="339" y="342"/>
                </a:lnTo>
                <a:lnTo>
                  <a:pt x="336" y="329"/>
                </a:lnTo>
                <a:lnTo>
                  <a:pt x="336" y="316"/>
                </a:lnTo>
                <a:lnTo>
                  <a:pt x="337" y="305"/>
                </a:lnTo>
                <a:lnTo>
                  <a:pt x="341" y="295"/>
                </a:lnTo>
                <a:lnTo>
                  <a:pt x="346" y="286"/>
                </a:lnTo>
                <a:lnTo>
                  <a:pt x="353" y="277"/>
                </a:lnTo>
                <a:lnTo>
                  <a:pt x="362" y="268"/>
                </a:lnTo>
                <a:lnTo>
                  <a:pt x="372" y="259"/>
                </a:lnTo>
                <a:lnTo>
                  <a:pt x="398" y="241"/>
                </a:lnTo>
                <a:lnTo>
                  <a:pt x="431" y="219"/>
                </a:lnTo>
                <a:lnTo>
                  <a:pt x="455" y="214"/>
                </a:lnTo>
                <a:lnTo>
                  <a:pt x="477" y="209"/>
                </a:lnTo>
                <a:lnTo>
                  <a:pt x="500" y="206"/>
                </a:lnTo>
                <a:lnTo>
                  <a:pt x="522" y="202"/>
                </a:lnTo>
                <a:lnTo>
                  <a:pt x="545" y="199"/>
                </a:lnTo>
                <a:lnTo>
                  <a:pt x="569" y="193"/>
                </a:lnTo>
                <a:lnTo>
                  <a:pt x="581" y="190"/>
                </a:lnTo>
                <a:lnTo>
                  <a:pt x="593" y="185"/>
                </a:lnTo>
                <a:lnTo>
                  <a:pt x="607" y="180"/>
                </a:lnTo>
                <a:lnTo>
                  <a:pt x="619" y="174"/>
                </a:lnTo>
                <a:lnTo>
                  <a:pt x="628" y="168"/>
                </a:lnTo>
                <a:lnTo>
                  <a:pt x="637" y="161"/>
                </a:lnTo>
                <a:lnTo>
                  <a:pt x="646" y="153"/>
                </a:lnTo>
                <a:lnTo>
                  <a:pt x="655" y="142"/>
                </a:lnTo>
                <a:lnTo>
                  <a:pt x="672" y="122"/>
                </a:lnTo>
                <a:lnTo>
                  <a:pt x="688" y="100"/>
                </a:lnTo>
                <a:lnTo>
                  <a:pt x="703" y="76"/>
                </a:lnTo>
                <a:lnTo>
                  <a:pt x="715" y="52"/>
                </a:lnTo>
                <a:lnTo>
                  <a:pt x="728" y="30"/>
                </a:lnTo>
                <a:lnTo>
                  <a:pt x="737" y="8"/>
                </a:lnTo>
                <a:lnTo>
                  <a:pt x="749" y="5"/>
                </a:lnTo>
                <a:lnTo>
                  <a:pt x="760" y="1"/>
                </a:lnTo>
                <a:lnTo>
                  <a:pt x="771" y="0"/>
                </a:lnTo>
                <a:lnTo>
                  <a:pt x="782" y="0"/>
                </a:lnTo>
                <a:lnTo>
                  <a:pt x="793" y="4"/>
                </a:lnTo>
                <a:lnTo>
                  <a:pt x="806" y="8"/>
                </a:lnTo>
                <a:lnTo>
                  <a:pt x="819" y="16"/>
                </a:lnTo>
                <a:lnTo>
                  <a:pt x="835" y="27"/>
                </a:lnTo>
                <a:lnTo>
                  <a:pt x="842" y="44"/>
                </a:lnTo>
                <a:lnTo>
                  <a:pt x="848" y="62"/>
                </a:lnTo>
                <a:lnTo>
                  <a:pt x="854" y="83"/>
                </a:lnTo>
                <a:lnTo>
                  <a:pt x="860" y="103"/>
                </a:lnTo>
                <a:lnTo>
                  <a:pt x="870" y="146"/>
                </a:lnTo>
                <a:lnTo>
                  <a:pt x="883" y="190"/>
                </a:lnTo>
                <a:lnTo>
                  <a:pt x="891" y="212"/>
                </a:lnTo>
                <a:lnTo>
                  <a:pt x="901" y="234"/>
                </a:lnTo>
                <a:lnTo>
                  <a:pt x="913" y="254"/>
                </a:lnTo>
                <a:lnTo>
                  <a:pt x="926" y="274"/>
                </a:lnTo>
                <a:lnTo>
                  <a:pt x="934" y="285"/>
                </a:lnTo>
                <a:lnTo>
                  <a:pt x="943" y="295"/>
                </a:lnTo>
                <a:lnTo>
                  <a:pt x="952" y="304"/>
                </a:lnTo>
                <a:lnTo>
                  <a:pt x="961" y="313"/>
                </a:lnTo>
                <a:lnTo>
                  <a:pt x="972" y="321"/>
                </a:lnTo>
                <a:lnTo>
                  <a:pt x="984" y="329"/>
                </a:lnTo>
                <a:lnTo>
                  <a:pt x="995" y="336"/>
                </a:lnTo>
                <a:lnTo>
                  <a:pt x="1009" y="344"/>
                </a:lnTo>
                <a:lnTo>
                  <a:pt x="1032" y="346"/>
                </a:lnTo>
                <a:lnTo>
                  <a:pt x="1057" y="347"/>
                </a:lnTo>
                <a:lnTo>
                  <a:pt x="1082" y="349"/>
                </a:lnTo>
                <a:lnTo>
                  <a:pt x="1107" y="350"/>
                </a:lnTo>
                <a:lnTo>
                  <a:pt x="1133" y="352"/>
                </a:lnTo>
                <a:lnTo>
                  <a:pt x="1157" y="355"/>
                </a:lnTo>
                <a:lnTo>
                  <a:pt x="1183" y="357"/>
                </a:lnTo>
                <a:lnTo>
                  <a:pt x="1208" y="359"/>
                </a:lnTo>
                <a:lnTo>
                  <a:pt x="1219" y="350"/>
                </a:lnTo>
                <a:lnTo>
                  <a:pt x="1231" y="342"/>
                </a:lnTo>
                <a:lnTo>
                  <a:pt x="1243" y="335"/>
                </a:lnTo>
                <a:lnTo>
                  <a:pt x="1257" y="330"/>
                </a:lnTo>
                <a:lnTo>
                  <a:pt x="1271" y="324"/>
                </a:lnTo>
                <a:lnTo>
                  <a:pt x="1286" y="321"/>
                </a:lnTo>
                <a:lnTo>
                  <a:pt x="1302" y="317"/>
                </a:lnTo>
                <a:lnTo>
                  <a:pt x="1319" y="314"/>
                </a:lnTo>
                <a:lnTo>
                  <a:pt x="1351" y="311"/>
                </a:lnTo>
                <a:lnTo>
                  <a:pt x="1386" y="308"/>
                </a:lnTo>
                <a:lnTo>
                  <a:pt x="1420" y="307"/>
                </a:lnTo>
                <a:lnTo>
                  <a:pt x="1454" y="306"/>
                </a:lnTo>
                <a:lnTo>
                  <a:pt x="1462" y="309"/>
                </a:lnTo>
                <a:lnTo>
                  <a:pt x="1471" y="314"/>
                </a:lnTo>
                <a:lnTo>
                  <a:pt x="1481" y="320"/>
                </a:lnTo>
                <a:lnTo>
                  <a:pt x="1491" y="325"/>
                </a:lnTo>
                <a:lnTo>
                  <a:pt x="1462" y="353"/>
                </a:lnTo>
                <a:lnTo>
                  <a:pt x="1434" y="378"/>
                </a:lnTo>
                <a:lnTo>
                  <a:pt x="1420" y="392"/>
                </a:lnTo>
                <a:lnTo>
                  <a:pt x="1408" y="408"/>
                </a:lnTo>
                <a:lnTo>
                  <a:pt x="1394" y="426"/>
                </a:lnTo>
                <a:lnTo>
                  <a:pt x="1382" y="446"/>
                </a:lnTo>
                <a:lnTo>
                  <a:pt x="1380" y="474"/>
                </a:lnTo>
                <a:lnTo>
                  <a:pt x="1379" y="502"/>
                </a:lnTo>
                <a:lnTo>
                  <a:pt x="1379" y="531"/>
                </a:lnTo>
                <a:lnTo>
                  <a:pt x="1379" y="559"/>
                </a:lnTo>
                <a:lnTo>
                  <a:pt x="1341" y="559"/>
                </a:lnTo>
                <a:lnTo>
                  <a:pt x="1304" y="556"/>
                </a:lnTo>
                <a:lnTo>
                  <a:pt x="1286" y="555"/>
                </a:lnTo>
                <a:lnTo>
                  <a:pt x="1268" y="555"/>
                </a:lnTo>
                <a:lnTo>
                  <a:pt x="1250" y="556"/>
                </a:lnTo>
                <a:lnTo>
                  <a:pt x="1234" y="559"/>
                </a:lnTo>
                <a:lnTo>
                  <a:pt x="1219" y="562"/>
                </a:lnTo>
                <a:lnTo>
                  <a:pt x="1207" y="567"/>
                </a:lnTo>
                <a:lnTo>
                  <a:pt x="1201" y="570"/>
                </a:lnTo>
                <a:lnTo>
                  <a:pt x="1196" y="575"/>
                </a:lnTo>
                <a:lnTo>
                  <a:pt x="1191" y="578"/>
                </a:lnTo>
                <a:lnTo>
                  <a:pt x="1187" y="584"/>
                </a:lnTo>
                <a:lnTo>
                  <a:pt x="1183" y="588"/>
                </a:lnTo>
                <a:lnTo>
                  <a:pt x="1180" y="595"/>
                </a:lnTo>
                <a:lnTo>
                  <a:pt x="1178" y="602"/>
                </a:lnTo>
                <a:lnTo>
                  <a:pt x="1177" y="608"/>
                </a:lnTo>
                <a:lnTo>
                  <a:pt x="1176" y="617"/>
                </a:lnTo>
                <a:lnTo>
                  <a:pt x="1176" y="625"/>
                </a:lnTo>
                <a:lnTo>
                  <a:pt x="1177" y="635"/>
                </a:lnTo>
                <a:lnTo>
                  <a:pt x="1178" y="646"/>
                </a:lnTo>
                <a:lnTo>
                  <a:pt x="1197" y="658"/>
                </a:lnTo>
                <a:lnTo>
                  <a:pt x="1216" y="672"/>
                </a:lnTo>
                <a:lnTo>
                  <a:pt x="1225" y="679"/>
                </a:lnTo>
                <a:lnTo>
                  <a:pt x="1234" y="690"/>
                </a:lnTo>
                <a:lnTo>
                  <a:pt x="1244" y="701"/>
                </a:lnTo>
                <a:lnTo>
                  <a:pt x="1253" y="714"/>
                </a:lnTo>
                <a:lnTo>
                  <a:pt x="1268" y="722"/>
                </a:lnTo>
                <a:lnTo>
                  <a:pt x="1282" y="731"/>
                </a:lnTo>
                <a:lnTo>
                  <a:pt x="1296" y="741"/>
                </a:lnTo>
                <a:lnTo>
                  <a:pt x="1311" y="752"/>
                </a:lnTo>
                <a:lnTo>
                  <a:pt x="1297" y="763"/>
                </a:lnTo>
                <a:lnTo>
                  <a:pt x="1285" y="774"/>
                </a:lnTo>
                <a:lnTo>
                  <a:pt x="1273" y="785"/>
                </a:lnTo>
                <a:lnTo>
                  <a:pt x="1261" y="797"/>
                </a:lnTo>
                <a:lnTo>
                  <a:pt x="1260" y="813"/>
                </a:lnTo>
                <a:lnTo>
                  <a:pt x="1259" y="829"/>
                </a:lnTo>
                <a:lnTo>
                  <a:pt x="1256" y="845"/>
                </a:lnTo>
                <a:lnTo>
                  <a:pt x="1251" y="862"/>
                </a:lnTo>
                <a:lnTo>
                  <a:pt x="1242" y="896"/>
                </a:lnTo>
                <a:lnTo>
                  <a:pt x="1234" y="931"/>
                </a:lnTo>
                <a:lnTo>
                  <a:pt x="1231" y="948"/>
                </a:lnTo>
                <a:lnTo>
                  <a:pt x="1227" y="966"/>
                </a:lnTo>
                <a:lnTo>
                  <a:pt x="1226" y="983"/>
                </a:lnTo>
                <a:lnTo>
                  <a:pt x="1226" y="1000"/>
                </a:lnTo>
                <a:lnTo>
                  <a:pt x="1227" y="1017"/>
                </a:lnTo>
                <a:lnTo>
                  <a:pt x="1232" y="1033"/>
                </a:lnTo>
                <a:lnTo>
                  <a:pt x="1234" y="1042"/>
                </a:lnTo>
                <a:lnTo>
                  <a:pt x="1238" y="1049"/>
                </a:lnTo>
                <a:lnTo>
                  <a:pt x="1242" y="1057"/>
                </a:lnTo>
                <a:lnTo>
                  <a:pt x="1247" y="1065"/>
                </a:lnTo>
                <a:lnTo>
                  <a:pt x="1254" y="1071"/>
                </a:lnTo>
                <a:lnTo>
                  <a:pt x="1263" y="1079"/>
                </a:lnTo>
                <a:lnTo>
                  <a:pt x="1274" y="1087"/>
                </a:lnTo>
                <a:lnTo>
                  <a:pt x="1284" y="1096"/>
                </a:lnTo>
                <a:lnTo>
                  <a:pt x="1284" y="1101"/>
                </a:lnTo>
                <a:lnTo>
                  <a:pt x="1284" y="1107"/>
                </a:lnTo>
                <a:lnTo>
                  <a:pt x="1278" y="1104"/>
                </a:lnTo>
                <a:lnTo>
                  <a:pt x="1273" y="1101"/>
                </a:lnTo>
                <a:lnTo>
                  <a:pt x="1267" y="1099"/>
                </a:lnTo>
                <a:lnTo>
                  <a:pt x="1261" y="1099"/>
                </a:lnTo>
                <a:lnTo>
                  <a:pt x="1235" y="1099"/>
                </a:lnTo>
                <a:lnTo>
                  <a:pt x="1210" y="1099"/>
                </a:lnTo>
                <a:lnTo>
                  <a:pt x="1185" y="1100"/>
                </a:lnTo>
                <a:lnTo>
                  <a:pt x="1160" y="1102"/>
                </a:lnTo>
                <a:lnTo>
                  <a:pt x="1154" y="1108"/>
                </a:lnTo>
                <a:lnTo>
                  <a:pt x="1151" y="1113"/>
                </a:lnTo>
                <a:lnTo>
                  <a:pt x="1148" y="1118"/>
                </a:lnTo>
                <a:lnTo>
                  <a:pt x="1146" y="1123"/>
                </a:lnTo>
                <a:lnTo>
                  <a:pt x="1145" y="1132"/>
                </a:lnTo>
                <a:lnTo>
                  <a:pt x="1146" y="1142"/>
                </a:lnTo>
                <a:lnTo>
                  <a:pt x="1148" y="1153"/>
                </a:lnTo>
                <a:lnTo>
                  <a:pt x="1151" y="1168"/>
                </a:lnTo>
                <a:lnTo>
                  <a:pt x="1151" y="1176"/>
                </a:lnTo>
                <a:lnTo>
                  <a:pt x="1151" y="1186"/>
                </a:lnTo>
                <a:lnTo>
                  <a:pt x="1150" y="1196"/>
                </a:lnTo>
                <a:lnTo>
                  <a:pt x="1148" y="1209"/>
                </a:lnTo>
                <a:lnTo>
                  <a:pt x="1116" y="1230"/>
                </a:lnTo>
                <a:lnTo>
                  <a:pt x="1093" y="1246"/>
                </a:lnTo>
                <a:lnTo>
                  <a:pt x="1084" y="1253"/>
                </a:lnTo>
                <a:lnTo>
                  <a:pt x="1077" y="1258"/>
                </a:lnTo>
                <a:lnTo>
                  <a:pt x="1072" y="1265"/>
                </a:lnTo>
                <a:lnTo>
                  <a:pt x="1066" y="1272"/>
                </a:lnTo>
                <a:lnTo>
                  <a:pt x="1063" y="1278"/>
                </a:lnTo>
                <a:lnTo>
                  <a:pt x="1059" y="1287"/>
                </a:lnTo>
                <a:lnTo>
                  <a:pt x="1056" y="1297"/>
                </a:lnTo>
                <a:lnTo>
                  <a:pt x="1053" y="1309"/>
                </a:lnTo>
                <a:lnTo>
                  <a:pt x="1047" y="1339"/>
                </a:lnTo>
                <a:lnTo>
                  <a:pt x="1039" y="1382"/>
                </a:lnTo>
                <a:lnTo>
                  <a:pt x="1019" y="1401"/>
                </a:lnTo>
                <a:lnTo>
                  <a:pt x="1000" y="1422"/>
                </a:lnTo>
                <a:lnTo>
                  <a:pt x="980" y="1443"/>
                </a:lnTo>
                <a:lnTo>
                  <a:pt x="963" y="1465"/>
                </a:lnTo>
                <a:lnTo>
                  <a:pt x="932" y="1466"/>
                </a:lnTo>
                <a:lnTo>
                  <a:pt x="901" y="1467"/>
                </a:lnTo>
                <a:lnTo>
                  <a:pt x="870" y="1470"/>
                </a:lnTo>
                <a:lnTo>
                  <a:pt x="838" y="1473"/>
                </a:lnTo>
                <a:lnTo>
                  <a:pt x="834" y="1478"/>
                </a:lnTo>
                <a:lnTo>
                  <a:pt x="829" y="1483"/>
                </a:lnTo>
                <a:lnTo>
                  <a:pt x="826" y="1488"/>
                </a:lnTo>
                <a:lnTo>
                  <a:pt x="824" y="1495"/>
                </a:lnTo>
                <a:lnTo>
                  <a:pt x="821" y="1501"/>
                </a:lnTo>
                <a:lnTo>
                  <a:pt x="819" y="1507"/>
                </a:lnTo>
                <a:lnTo>
                  <a:pt x="819" y="1513"/>
                </a:lnTo>
                <a:lnTo>
                  <a:pt x="819" y="1520"/>
                </a:lnTo>
                <a:lnTo>
                  <a:pt x="820" y="1528"/>
                </a:lnTo>
                <a:lnTo>
                  <a:pt x="824" y="1535"/>
                </a:lnTo>
                <a:lnTo>
                  <a:pt x="827" y="1542"/>
                </a:lnTo>
                <a:lnTo>
                  <a:pt x="831" y="1549"/>
                </a:lnTo>
                <a:lnTo>
                  <a:pt x="838" y="1557"/>
                </a:lnTo>
                <a:lnTo>
                  <a:pt x="845" y="1565"/>
                </a:lnTo>
                <a:lnTo>
                  <a:pt x="854" y="1574"/>
                </a:lnTo>
                <a:lnTo>
                  <a:pt x="865" y="1582"/>
                </a:lnTo>
                <a:lnTo>
                  <a:pt x="843" y="1589"/>
                </a:lnTo>
                <a:lnTo>
                  <a:pt x="821" y="1597"/>
                </a:lnTo>
                <a:lnTo>
                  <a:pt x="801" y="1606"/>
                </a:lnTo>
                <a:lnTo>
                  <a:pt x="783" y="1616"/>
                </a:lnTo>
                <a:lnTo>
                  <a:pt x="766" y="1627"/>
                </a:lnTo>
                <a:lnTo>
                  <a:pt x="749" y="1639"/>
                </a:lnTo>
                <a:lnTo>
                  <a:pt x="733" y="1653"/>
                </a:lnTo>
                <a:lnTo>
                  <a:pt x="719" y="1667"/>
                </a:lnTo>
                <a:lnTo>
                  <a:pt x="704" y="1682"/>
                </a:lnTo>
                <a:lnTo>
                  <a:pt x="690" y="1697"/>
                </a:lnTo>
                <a:lnTo>
                  <a:pt x="676" y="1713"/>
                </a:lnTo>
                <a:lnTo>
                  <a:pt x="662" y="1730"/>
                </a:lnTo>
                <a:lnTo>
                  <a:pt x="636" y="1764"/>
                </a:lnTo>
                <a:lnTo>
                  <a:pt x="608" y="1797"/>
                </a:lnTo>
                <a:lnTo>
                  <a:pt x="606" y="1809"/>
                </a:lnTo>
                <a:lnTo>
                  <a:pt x="602" y="1822"/>
                </a:lnTo>
                <a:lnTo>
                  <a:pt x="600" y="1836"/>
                </a:lnTo>
                <a:lnTo>
                  <a:pt x="597" y="1850"/>
                </a:lnTo>
                <a:lnTo>
                  <a:pt x="583" y="1866"/>
                </a:lnTo>
                <a:lnTo>
                  <a:pt x="570" y="1880"/>
                </a:lnTo>
                <a:lnTo>
                  <a:pt x="557" y="1891"/>
                </a:lnTo>
                <a:lnTo>
                  <a:pt x="544" y="1902"/>
                </a:lnTo>
                <a:lnTo>
                  <a:pt x="519" y="1920"/>
                </a:lnTo>
                <a:lnTo>
                  <a:pt x="492" y="1937"/>
                </a:lnTo>
                <a:close/>
              </a:path>
            </a:pathLst>
          </a:custGeom>
          <a:solidFill>
            <a:srgbClr val="D7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1" name="Freeform 11"/>
          <p:cNvSpPr/>
          <p:nvPr/>
        </p:nvSpPr>
        <p:spPr bwMode="auto">
          <a:xfrm>
            <a:off x="4794250" y="4097338"/>
            <a:ext cx="863600" cy="758825"/>
          </a:xfrm>
          <a:custGeom>
            <a:avLst/>
            <a:gdLst>
              <a:gd name="T0" fmla="*/ 755 w 2174"/>
              <a:gd name="T1" fmla="*/ 1854 h 1915"/>
              <a:gd name="T2" fmla="*/ 637 w 2174"/>
              <a:gd name="T3" fmla="*/ 1780 h 1915"/>
              <a:gd name="T4" fmla="*/ 474 w 2174"/>
              <a:gd name="T5" fmla="*/ 1783 h 1915"/>
              <a:gd name="T6" fmla="*/ 386 w 2174"/>
              <a:gd name="T7" fmla="*/ 1845 h 1915"/>
              <a:gd name="T8" fmla="*/ 353 w 2174"/>
              <a:gd name="T9" fmla="*/ 1829 h 1915"/>
              <a:gd name="T10" fmla="*/ 338 w 2174"/>
              <a:gd name="T11" fmla="*/ 1608 h 1915"/>
              <a:gd name="T12" fmla="*/ 227 w 2174"/>
              <a:gd name="T13" fmla="*/ 1512 h 1915"/>
              <a:gd name="T14" fmla="*/ 267 w 2174"/>
              <a:gd name="T15" fmla="*/ 1401 h 1915"/>
              <a:gd name="T16" fmla="*/ 312 w 2174"/>
              <a:gd name="T17" fmla="*/ 1265 h 1915"/>
              <a:gd name="T18" fmla="*/ 307 w 2174"/>
              <a:gd name="T19" fmla="*/ 1169 h 1915"/>
              <a:gd name="T20" fmla="*/ 208 w 2174"/>
              <a:gd name="T21" fmla="*/ 1098 h 1915"/>
              <a:gd name="T22" fmla="*/ 62 w 2174"/>
              <a:gd name="T23" fmla="*/ 1128 h 1915"/>
              <a:gd name="T24" fmla="*/ 23 w 2174"/>
              <a:gd name="T25" fmla="*/ 1089 h 1915"/>
              <a:gd name="T26" fmla="*/ 3 w 2174"/>
              <a:gd name="T27" fmla="*/ 1010 h 1915"/>
              <a:gd name="T28" fmla="*/ 15 w 2174"/>
              <a:gd name="T29" fmla="*/ 897 h 1915"/>
              <a:gd name="T30" fmla="*/ 50 w 2174"/>
              <a:gd name="T31" fmla="*/ 843 h 1915"/>
              <a:gd name="T32" fmla="*/ 212 w 2174"/>
              <a:gd name="T33" fmla="*/ 782 h 1915"/>
              <a:gd name="T34" fmla="*/ 334 w 2174"/>
              <a:gd name="T35" fmla="*/ 819 h 1915"/>
              <a:gd name="T36" fmla="*/ 444 w 2174"/>
              <a:gd name="T37" fmla="*/ 846 h 1915"/>
              <a:gd name="T38" fmla="*/ 553 w 2174"/>
              <a:gd name="T39" fmla="*/ 784 h 1915"/>
              <a:gd name="T40" fmla="*/ 602 w 2174"/>
              <a:gd name="T41" fmla="*/ 700 h 1915"/>
              <a:gd name="T42" fmla="*/ 685 w 2174"/>
              <a:gd name="T43" fmla="*/ 722 h 1915"/>
              <a:gd name="T44" fmla="*/ 902 w 2174"/>
              <a:gd name="T45" fmla="*/ 732 h 1915"/>
              <a:gd name="T46" fmla="*/ 952 w 2174"/>
              <a:gd name="T47" fmla="*/ 642 h 1915"/>
              <a:gd name="T48" fmla="*/ 920 w 2174"/>
              <a:gd name="T49" fmla="*/ 490 h 1915"/>
              <a:gd name="T50" fmla="*/ 796 w 2174"/>
              <a:gd name="T51" fmla="*/ 420 h 1915"/>
              <a:gd name="T52" fmla="*/ 690 w 2174"/>
              <a:gd name="T53" fmla="*/ 336 h 1915"/>
              <a:gd name="T54" fmla="*/ 717 w 2174"/>
              <a:gd name="T55" fmla="*/ 291 h 1915"/>
              <a:gd name="T56" fmla="*/ 813 w 2174"/>
              <a:gd name="T57" fmla="*/ 308 h 1915"/>
              <a:gd name="T58" fmla="*/ 1014 w 2174"/>
              <a:gd name="T59" fmla="*/ 367 h 1915"/>
              <a:gd name="T60" fmla="*/ 1112 w 2174"/>
              <a:gd name="T61" fmla="*/ 344 h 1915"/>
              <a:gd name="T62" fmla="*/ 1299 w 2174"/>
              <a:gd name="T63" fmla="*/ 227 h 1915"/>
              <a:gd name="T64" fmla="*/ 1392 w 2174"/>
              <a:gd name="T65" fmla="*/ 76 h 1915"/>
              <a:gd name="T66" fmla="*/ 1447 w 2174"/>
              <a:gd name="T67" fmla="*/ 13 h 1915"/>
              <a:gd name="T68" fmla="*/ 1574 w 2174"/>
              <a:gd name="T69" fmla="*/ 16 h 1915"/>
              <a:gd name="T70" fmla="*/ 1645 w 2174"/>
              <a:gd name="T71" fmla="*/ 105 h 1915"/>
              <a:gd name="T72" fmla="*/ 1683 w 2174"/>
              <a:gd name="T73" fmla="*/ 238 h 1915"/>
              <a:gd name="T74" fmla="*/ 1840 w 2174"/>
              <a:gd name="T75" fmla="*/ 424 h 1915"/>
              <a:gd name="T76" fmla="*/ 2004 w 2174"/>
              <a:gd name="T77" fmla="*/ 510 h 1915"/>
              <a:gd name="T78" fmla="*/ 2034 w 2174"/>
              <a:gd name="T79" fmla="*/ 657 h 1915"/>
              <a:gd name="T80" fmla="*/ 1959 w 2174"/>
              <a:gd name="T81" fmla="*/ 758 h 1915"/>
              <a:gd name="T82" fmla="*/ 1850 w 2174"/>
              <a:gd name="T83" fmla="*/ 802 h 1915"/>
              <a:gd name="T84" fmla="*/ 1819 w 2174"/>
              <a:gd name="T85" fmla="*/ 843 h 1915"/>
              <a:gd name="T86" fmla="*/ 1837 w 2174"/>
              <a:gd name="T87" fmla="*/ 943 h 1915"/>
              <a:gd name="T88" fmla="*/ 1983 w 2174"/>
              <a:gd name="T89" fmla="*/ 922 h 1915"/>
              <a:gd name="T90" fmla="*/ 2046 w 2174"/>
              <a:gd name="T91" fmla="*/ 1079 h 1915"/>
              <a:gd name="T92" fmla="*/ 2071 w 2174"/>
              <a:gd name="T93" fmla="*/ 1219 h 1915"/>
              <a:gd name="T94" fmla="*/ 2158 w 2174"/>
              <a:gd name="T95" fmla="*/ 1356 h 1915"/>
              <a:gd name="T96" fmla="*/ 2070 w 2174"/>
              <a:gd name="T97" fmla="*/ 1381 h 1915"/>
              <a:gd name="T98" fmla="*/ 1948 w 2174"/>
              <a:gd name="T99" fmla="*/ 1480 h 1915"/>
              <a:gd name="T100" fmla="*/ 1796 w 2174"/>
              <a:gd name="T101" fmla="*/ 1594 h 1915"/>
              <a:gd name="T102" fmla="*/ 1646 w 2174"/>
              <a:gd name="T103" fmla="*/ 1678 h 1915"/>
              <a:gd name="T104" fmla="*/ 1506 w 2174"/>
              <a:gd name="T105" fmla="*/ 1696 h 1915"/>
              <a:gd name="T106" fmla="*/ 1361 w 2174"/>
              <a:gd name="T107" fmla="*/ 1593 h 1915"/>
              <a:gd name="T108" fmla="*/ 1302 w 2174"/>
              <a:gd name="T109" fmla="*/ 1563 h 1915"/>
              <a:gd name="T110" fmla="*/ 1198 w 2174"/>
              <a:gd name="T111" fmla="*/ 1582 h 1915"/>
              <a:gd name="T112" fmla="*/ 1134 w 2174"/>
              <a:gd name="T113" fmla="*/ 1717 h 1915"/>
              <a:gd name="T114" fmla="*/ 977 w 2174"/>
              <a:gd name="T115" fmla="*/ 1887 h 1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74" h="1915">
                <a:moveTo>
                  <a:pt x="861" y="1915"/>
                </a:moveTo>
                <a:lnTo>
                  <a:pt x="843" y="1907"/>
                </a:lnTo>
                <a:lnTo>
                  <a:pt x="826" y="1900"/>
                </a:lnTo>
                <a:lnTo>
                  <a:pt x="811" y="1892"/>
                </a:lnTo>
                <a:lnTo>
                  <a:pt x="797" y="1884"/>
                </a:lnTo>
                <a:lnTo>
                  <a:pt x="775" y="1868"/>
                </a:lnTo>
                <a:lnTo>
                  <a:pt x="755" y="1854"/>
                </a:lnTo>
                <a:lnTo>
                  <a:pt x="739" y="1838"/>
                </a:lnTo>
                <a:lnTo>
                  <a:pt x="724" y="1824"/>
                </a:lnTo>
                <a:lnTo>
                  <a:pt x="709" y="1812"/>
                </a:lnTo>
                <a:lnTo>
                  <a:pt x="695" y="1801"/>
                </a:lnTo>
                <a:lnTo>
                  <a:pt x="675" y="1793"/>
                </a:lnTo>
                <a:lnTo>
                  <a:pt x="655" y="1786"/>
                </a:lnTo>
                <a:lnTo>
                  <a:pt x="637" y="1780"/>
                </a:lnTo>
                <a:lnTo>
                  <a:pt x="619" y="1775"/>
                </a:lnTo>
                <a:lnTo>
                  <a:pt x="580" y="1774"/>
                </a:lnTo>
                <a:lnTo>
                  <a:pt x="547" y="1774"/>
                </a:lnTo>
                <a:lnTo>
                  <a:pt x="520" y="1775"/>
                </a:lnTo>
                <a:lnTo>
                  <a:pt x="495" y="1777"/>
                </a:lnTo>
                <a:lnTo>
                  <a:pt x="485" y="1779"/>
                </a:lnTo>
                <a:lnTo>
                  <a:pt x="474" y="1783"/>
                </a:lnTo>
                <a:lnTo>
                  <a:pt x="462" y="1787"/>
                </a:lnTo>
                <a:lnTo>
                  <a:pt x="451" y="1792"/>
                </a:lnTo>
                <a:lnTo>
                  <a:pt x="440" y="1799"/>
                </a:lnTo>
                <a:lnTo>
                  <a:pt x="427" y="1806"/>
                </a:lnTo>
                <a:lnTo>
                  <a:pt x="415" y="1817"/>
                </a:lnTo>
                <a:lnTo>
                  <a:pt x="400" y="1828"/>
                </a:lnTo>
                <a:lnTo>
                  <a:pt x="386" y="1845"/>
                </a:lnTo>
                <a:lnTo>
                  <a:pt x="372" y="1864"/>
                </a:lnTo>
                <a:lnTo>
                  <a:pt x="358" y="1883"/>
                </a:lnTo>
                <a:lnTo>
                  <a:pt x="344" y="1903"/>
                </a:lnTo>
                <a:lnTo>
                  <a:pt x="344" y="1882"/>
                </a:lnTo>
                <a:lnTo>
                  <a:pt x="346" y="1863"/>
                </a:lnTo>
                <a:lnTo>
                  <a:pt x="349" y="1846"/>
                </a:lnTo>
                <a:lnTo>
                  <a:pt x="353" y="1829"/>
                </a:lnTo>
                <a:lnTo>
                  <a:pt x="361" y="1800"/>
                </a:lnTo>
                <a:lnTo>
                  <a:pt x="370" y="1775"/>
                </a:lnTo>
                <a:lnTo>
                  <a:pt x="371" y="1738"/>
                </a:lnTo>
                <a:lnTo>
                  <a:pt x="372" y="1702"/>
                </a:lnTo>
                <a:lnTo>
                  <a:pt x="374" y="1664"/>
                </a:lnTo>
                <a:lnTo>
                  <a:pt x="378" y="1627"/>
                </a:lnTo>
                <a:lnTo>
                  <a:pt x="338" y="1608"/>
                </a:lnTo>
                <a:lnTo>
                  <a:pt x="299" y="1590"/>
                </a:lnTo>
                <a:lnTo>
                  <a:pt x="258" y="1573"/>
                </a:lnTo>
                <a:lnTo>
                  <a:pt x="219" y="1556"/>
                </a:lnTo>
                <a:lnTo>
                  <a:pt x="220" y="1545"/>
                </a:lnTo>
                <a:lnTo>
                  <a:pt x="221" y="1533"/>
                </a:lnTo>
                <a:lnTo>
                  <a:pt x="223" y="1522"/>
                </a:lnTo>
                <a:lnTo>
                  <a:pt x="227" y="1512"/>
                </a:lnTo>
                <a:lnTo>
                  <a:pt x="230" y="1502"/>
                </a:lnTo>
                <a:lnTo>
                  <a:pt x="235" y="1493"/>
                </a:lnTo>
                <a:lnTo>
                  <a:pt x="240" y="1484"/>
                </a:lnTo>
                <a:lnTo>
                  <a:pt x="246" y="1476"/>
                </a:lnTo>
                <a:lnTo>
                  <a:pt x="253" y="1451"/>
                </a:lnTo>
                <a:lnTo>
                  <a:pt x="259" y="1426"/>
                </a:lnTo>
                <a:lnTo>
                  <a:pt x="267" y="1401"/>
                </a:lnTo>
                <a:lnTo>
                  <a:pt x="274" y="1377"/>
                </a:lnTo>
                <a:lnTo>
                  <a:pt x="281" y="1353"/>
                </a:lnTo>
                <a:lnTo>
                  <a:pt x="288" y="1328"/>
                </a:lnTo>
                <a:lnTo>
                  <a:pt x="296" y="1304"/>
                </a:lnTo>
                <a:lnTo>
                  <a:pt x="302" y="1281"/>
                </a:lnTo>
                <a:lnTo>
                  <a:pt x="308" y="1273"/>
                </a:lnTo>
                <a:lnTo>
                  <a:pt x="312" y="1265"/>
                </a:lnTo>
                <a:lnTo>
                  <a:pt x="315" y="1256"/>
                </a:lnTo>
                <a:lnTo>
                  <a:pt x="317" y="1247"/>
                </a:lnTo>
                <a:lnTo>
                  <a:pt x="317" y="1237"/>
                </a:lnTo>
                <a:lnTo>
                  <a:pt x="317" y="1227"/>
                </a:lnTo>
                <a:lnTo>
                  <a:pt x="316" y="1216"/>
                </a:lnTo>
                <a:lnTo>
                  <a:pt x="315" y="1205"/>
                </a:lnTo>
                <a:lnTo>
                  <a:pt x="307" y="1169"/>
                </a:lnTo>
                <a:lnTo>
                  <a:pt x="302" y="1148"/>
                </a:lnTo>
                <a:lnTo>
                  <a:pt x="289" y="1134"/>
                </a:lnTo>
                <a:lnTo>
                  <a:pt x="276" y="1121"/>
                </a:lnTo>
                <a:lnTo>
                  <a:pt x="265" y="1107"/>
                </a:lnTo>
                <a:lnTo>
                  <a:pt x="253" y="1096"/>
                </a:lnTo>
                <a:lnTo>
                  <a:pt x="230" y="1096"/>
                </a:lnTo>
                <a:lnTo>
                  <a:pt x="208" y="1098"/>
                </a:lnTo>
                <a:lnTo>
                  <a:pt x="185" y="1102"/>
                </a:lnTo>
                <a:lnTo>
                  <a:pt x="162" y="1107"/>
                </a:lnTo>
                <a:lnTo>
                  <a:pt x="140" y="1111"/>
                </a:lnTo>
                <a:lnTo>
                  <a:pt x="117" y="1117"/>
                </a:lnTo>
                <a:lnTo>
                  <a:pt x="95" y="1124"/>
                </a:lnTo>
                <a:lnTo>
                  <a:pt x="72" y="1130"/>
                </a:lnTo>
                <a:lnTo>
                  <a:pt x="62" y="1128"/>
                </a:lnTo>
                <a:lnTo>
                  <a:pt x="52" y="1126"/>
                </a:lnTo>
                <a:lnTo>
                  <a:pt x="45" y="1122"/>
                </a:lnTo>
                <a:lnTo>
                  <a:pt x="38" y="1117"/>
                </a:lnTo>
                <a:lnTo>
                  <a:pt x="33" y="1110"/>
                </a:lnTo>
                <a:lnTo>
                  <a:pt x="28" y="1104"/>
                </a:lnTo>
                <a:lnTo>
                  <a:pt x="26" y="1097"/>
                </a:lnTo>
                <a:lnTo>
                  <a:pt x="23" y="1089"/>
                </a:lnTo>
                <a:lnTo>
                  <a:pt x="20" y="1073"/>
                </a:lnTo>
                <a:lnTo>
                  <a:pt x="19" y="1060"/>
                </a:lnTo>
                <a:lnTo>
                  <a:pt x="19" y="1048"/>
                </a:lnTo>
                <a:lnTo>
                  <a:pt x="19" y="1043"/>
                </a:lnTo>
                <a:lnTo>
                  <a:pt x="14" y="1031"/>
                </a:lnTo>
                <a:lnTo>
                  <a:pt x="8" y="1020"/>
                </a:lnTo>
                <a:lnTo>
                  <a:pt x="3" y="1010"/>
                </a:lnTo>
                <a:lnTo>
                  <a:pt x="0" y="1001"/>
                </a:lnTo>
                <a:lnTo>
                  <a:pt x="1" y="969"/>
                </a:lnTo>
                <a:lnTo>
                  <a:pt x="4" y="942"/>
                </a:lnTo>
                <a:lnTo>
                  <a:pt x="6" y="930"/>
                </a:lnTo>
                <a:lnTo>
                  <a:pt x="9" y="917"/>
                </a:lnTo>
                <a:lnTo>
                  <a:pt x="11" y="907"/>
                </a:lnTo>
                <a:lnTo>
                  <a:pt x="15" y="897"/>
                </a:lnTo>
                <a:lnTo>
                  <a:pt x="18" y="887"/>
                </a:lnTo>
                <a:lnTo>
                  <a:pt x="23" y="878"/>
                </a:lnTo>
                <a:lnTo>
                  <a:pt x="27" y="870"/>
                </a:lnTo>
                <a:lnTo>
                  <a:pt x="33" y="862"/>
                </a:lnTo>
                <a:lnTo>
                  <a:pt x="37" y="855"/>
                </a:lnTo>
                <a:lnTo>
                  <a:pt x="44" y="849"/>
                </a:lnTo>
                <a:lnTo>
                  <a:pt x="50" y="843"/>
                </a:lnTo>
                <a:lnTo>
                  <a:pt x="56" y="837"/>
                </a:lnTo>
                <a:lnTo>
                  <a:pt x="71" y="828"/>
                </a:lnTo>
                <a:lnTo>
                  <a:pt x="87" y="819"/>
                </a:lnTo>
                <a:lnTo>
                  <a:pt x="104" y="813"/>
                </a:lnTo>
                <a:lnTo>
                  <a:pt x="123" y="806"/>
                </a:lnTo>
                <a:lnTo>
                  <a:pt x="165" y="793"/>
                </a:lnTo>
                <a:lnTo>
                  <a:pt x="212" y="782"/>
                </a:lnTo>
                <a:lnTo>
                  <a:pt x="226" y="782"/>
                </a:lnTo>
                <a:lnTo>
                  <a:pt x="240" y="782"/>
                </a:lnTo>
                <a:lnTo>
                  <a:pt x="254" y="782"/>
                </a:lnTo>
                <a:lnTo>
                  <a:pt x="268" y="782"/>
                </a:lnTo>
                <a:lnTo>
                  <a:pt x="293" y="797"/>
                </a:lnTo>
                <a:lnTo>
                  <a:pt x="320" y="811"/>
                </a:lnTo>
                <a:lnTo>
                  <a:pt x="334" y="819"/>
                </a:lnTo>
                <a:lnTo>
                  <a:pt x="349" y="826"/>
                </a:lnTo>
                <a:lnTo>
                  <a:pt x="363" y="832"/>
                </a:lnTo>
                <a:lnTo>
                  <a:pt x="379" y="837"/>
                </a:lnTo>
                <a:lnTo>
                  <a:pt x="395" y="842"/>
                </a:lnTo>
                <a:lnTo>
                  <a:pt x="411" y="844"/>
                </a:lnTo>
                <a:lnTo>
                  <a:pt x="427" y="846"/>
                </a:lnTo>
                <a:lnTo>
                  <a:pt x="444" y="846"/>
                </a:lnTo>
                <a:lnTo>
                  <a:pt x="462" y="844"/>
                </a:lnTo>
                <a:lnTo>
                  <a:pt x="481" y="841"/>
                </a:lnTo>
                <a:lnTo>
                  <a:pt x="499" y="835"/>
                </a:lnTo>
                <a:lnTo>
                  <a:pt x="518" y="827"/>
                </a:lnTo>
                <a:lnTo>
                  <a:pt x="529" y="814"/>
                </a:lnTo>
                <a:lnTo>
                  <a:pt x="540" y="799"/>
                </a:lnTo>
                <a:lnTo>
                  <a:pt x="553" y="784"/>
                </a:lnTo>
                <a:lnTo>
                  <a:pt x="566" y="771"/>
                </a:lnTo>
                <a:lnTo>
                  <a:pt x="570" y="754"/>
                </a:lnTo>
                <a:lnTo>
                  <a:pt x="574" y="737"/>
                </a:lnTo>
                <a:lnTo>
                  <a:pt x="580" y="720"/>
                </a:lnTo>
                <a:lnTo>
                  <a:pt x="585" y="703"/>
                </a:lnTo>
                <a:lnTo>
                  <a:pt x="593" y="701"/>
                </a:lnTo>
                <a:lnTo>
                  <a:pt x="602" y="700"/>
                </a:lnTo>
                <a:lnTo>
                  <a:pt x="612" y="699"/>
                </a:lnTo>
                <a:lnTo>
                  <a:pt x="623" y="699"/>
                </a:lnTo>
                <a:lnTo>
                  <a:pt x="631" y="705"/>
                </a:lnTo>
                <a:lnTo>
                  <a:pt x="641" y="710"/>
                </a:lnTo>
                <a:lnTo>
                  <a:pt x="653" y="714"/>
                </a:lnTo>
                <a:lnTo>
                  <a:pt x="668" y="719"/>
                </a:lnTo>
                <a:lnTo>
                  <a:pt x="685" y="722"/>
                </a:lnTo>
                <a:lnTo>
                  <a:pt x="703" y="725"/>
                </a:lnTo>
                <a:lnTo>
                  <a:pt x="722" y="727"/>
                </a:lnTo>
                <a:lnTo>
                  <a:pt x="741" y="729"/>
                </a:lnTo>
                <a:lnTo>
                  <a:pt x="783" y="731"/>
                </a:lnTo>
                <a:lnTo>
                  <a:pt x="826" y="732"/>
                </a:lnTo>
                <a:lnTo>
                  <a:pt x="865" y="732"/>
                </a:lnTo>
                <a:lnTo>
                  <a:pt x="902" y="732"/>
                </a:lnTo>
                <a:lnTo>
                  <a:pt x="914" y="720"/>
                </a:lnTo>
                <a:lnTo>
                  <a:pt x="924" y="708"/>
                </a:lnTo>
                <a:lnTo>
                  <a:pt x="933" y="694"/>
                </a:lnTo>
                <a:lnTo>
                  <a:pt x="940" y="682"/>
                </a:lnTo>
                <a:lnTo>
                  <a:pt x="944" y="668"/>
                </a:lnTo>
                <a:lnTo>
                  <a:pt x="949" y="655"/>
                </a:lnTo>
                <a:lnTo>
                  <a:pt x="952" y="642"/>
                </a:lnTo>
                <a:lnTo>
                  <a:pt x="954" y="629"/>
                </a:lnTo>
                <a:lnTo>
                  <a:pt x="957" y="602"/>
                </a:lnTo>
                <a:lnTo>
                  <a:pt x="957" y="576"/>
                </a:lnTo>
                <a:lnTo>
                  <a:pt x="955" y="549"/>
                </a:lnTo>
                <a:lnTo>
                  <a:pt x="955" y="521"/>
                </a:lnTo>
                <a:lnTo>
                  <a:pt x="937" y="505"/>
                </a:lnTo>
                <a:lnTo>
                  <a:pt x="920" y="490"/>
                </a:lnTo>
                <a:lnTo>
                  <a:pt x="905" y="477"/>
                </a:lnTo>
                <a:lnTo>
                  <a:pt x="888" y="466"/>
                </a:lnTo>
                <a:lnTo>
                  <a:pt x="872" y="456"/>
                </a:lnTo>
                <a:lnTo>
                  <a:pt x="857" y="447"/>
                </a:lnTo>
                <a:lnTo>
                  <a:pt x="841" y="439"/>
                </a:lnTo>
                <a:lnTo>
                  <a:pt x="827" y="432"/>
                </a:lnTo>
                <a:lnTo>
                  <a:pt x="796" y="420"/>
                </a:lnTo>
                <a:lnTo>
                  <a:pt x="767" y="410"/>
                </a:lnTo>
                <a:lnTo>
                  <a:pt x="737" y="399"/>
                </a:lnTo>
                <a:lnTo>
                  <a:pt x="706" y="386"/>
                </a:lnTo>
                <a:lnTo>
                  <a:pt x="699" y="371"/>
                </a:lnTo>
                <a:lnTo>
                  <a:pt x="695" y="359"/>
                </a:lnTo>
                <a:lnTo>
                  <a:pt x="691" y="347"/>
                </a:lnTo>
                <a:lnTo>
                  <a:pt x="690" y="336"/>
                </a:lnTo>
                <a:lnTo>
                  <a:pt x="690" y="327"/>
                </a:lnTo>
                <a:lnTo>
                  <a:pt x="691" y="318"/>
                </a:lnTo>
                <a:lnTo>
                  <a:pt x="694" y="312"/>
                </a:lnTo>
                <a:lnTo>
                  <a:pt x="697" y="305"/>
                </a:lnTo>
                <a:lnTo>
                  <a:pt x="703" y="299"/>
                </a:lnTo>
                <a:lnTo>
                  <a:pt x="709" y="295"/>
                </a:lnTo>
                <a:lnTo>
                  <a:pt x="717" y="291"/>
                </a:lnTo>
                <a:lnTo>
                  <a:pt x="726" y="289"/>
                </a:lnTo>
                <a:lnTo>
                  <a:pt x="737" y="287"/>
                </a:lnTo>
                <a:lnTo>
                  <a:pt x="748" y="285"/>
                </a:lnTo>
                <a:lnTo>
                  <a:pt x="760" y="285"/>
                </a:lnTo>
                <a:lnTo>
                  <a:pt x="774" y="283"/>
                </a:lnTo>
                <a:lnTo>
                  <a:pt x="794" y="296"/>
                </a:lnTo>
                <a:lnTo>
                  <a:pt x="813" y="308"/>
                </a:lnTo>
                <a:lnTo>
                  <a:pt x="834" y="323"/>
                </a:lnTo>
                <a:lnTo>
                  <a:pt x="853" y="336"/>
                </a:lnTo>
                <a:lnTo>
                  <a:pt x="890" y="343"/>
                </a:lnTo>
                <a:lnTo>
                  <a:pt x="927" y="350"/>
                </a:lnTo>
                <a:lnTo>
                  <a:pt x="963" y="358"/>
                </a:lnTo>
                <a:lnTo>
                  <a:pt x="1001" y="367"/>
                </a:lnTo>
                <a:lnTo>
                  <a:pt x="1014" y="367"/>
                </a:lnTo>
                <a:lnTo>
                  <a:pt x="1028" y="366"/>
                </a:lnTo>
                <a:lnTo>
                  <a:pt x="1041" y="364"/>
                </a:lnTo>
                <a:lnTo>
                  <a:pt x="1056" y="361"/>
                </a:lnTo>
                <a:lnTo>
                  <a:pt x="1069" y="358"/>
                </a:lnTo>
                <a:lnTo>
                  <a:pt x="1084" y="355"/>
                </a:lnTo>
                <a:lnTo>
                  <a:pt x="1099" y="350"/>
                </a:lnTo>
                <a:lnTo>
                  <a:pt x="1112" y="344"/>
                </a:lnTo>
                <a:lnTo>
                  <a:pt x="1142" y="333"/>
                </a:lnTo>
                <a:lnTo>
                  <a:pt x="1170" y="320"/>
                </a:lnTo>
                <a:lnTo>
                  <a:pt x="1197" y="304"/>
                </a:lnTo>
                <a:lnTo>
                  <a:pt x="1225" y="287"/>
                </a:lnTo>
                <a:lnTo>
                  <a:pt x="1251" y="268"/>
                </a:lnTo>
                <a:lnTo>
                  <a:pt x="1276" y="247"/>
                </a:lnTo>
                <a:lnTo>
                  <a:pt x="1299" y="227"/>
                </a:lnTo>
                <a:lnTo>
                  <a:pt x="1322" y="204"/>
                </a:lnTo>
                <a:lnTo>
                  <a:pt x="1341" y="182"/>
                </a:lnTo>
                <a:lnTo>
                  <a:pt x="1360" y="158"/>
                </a:lnTo>
                <a:lnTo>
                  <a:pt x="1376" y="135"/>
                </a:lnTo>
                <a:lnTo>
                  <a:pt x="1390" y="110"/>
                </a:lnTo>
                <a:lnTo>
                  <a:pt x="1390" y="92"/>
                </a:lnTo>
                <a:lnTo>
                  <a:pt x="1392" y="76"/>
                </a:lnTo>
                <a:lnTo>
                  <a:pt x="1396" y="62"/>
                </a:lnTo>
                <a:lnTo>
                  <a:pt x="1402" y="50"/>
                </a:lnTo>
                <a:lnTo>
                  <a:pt x="1409" y="40"/>
                </a:lnTo>
                <a:lnTo>
                  <a:pt x="1417" y="31"/>
                </a:lnTo>
                <a:lnTo>
                  <a:pt x="1426" y="23"/>
                </a:lnTo>
                <a:lnTo>
                  <a:pt x="1436" y="17"/>
                </a:lnTo>
                <a:lnTo>
                  <a:pt x="1447" y="13"/>
                </a:lnTo>
                <a:lnTo>
                  <a:pt x="1460" y="8"/>
                </a:lnTo>
                <a:lnTo>
                  <a:pt x="1472" y="6"/>
                </a:lnTo>
                <a:lnTo>
                  <a:pt x="1487" y="4"/>
                </a:lnTo>
                <a:lnTo>
                  <a:pt x="1516" y="1"/>
                </a:lnTo>
                <a:lnTo>
                  <a:pt x="1548" y="0"/>
                </a:lnTo>
                <a:lnTo>
                  <a:pt x="1561" y="8"/>
                </a:lnTo>
                <a:lnTo>
                  <a:pt x="1574" y="16"/>
                </a:lnTo>
                <a:lnTo>
                  <a:pt x="1586" y="25"/>
                </a:lnTo>
                <a:lnTo>
                  <a:pt x="1597" y="36"/>
                </a:lnTo>
                <a:lnTo>
                  <a:pt x="1607" y="48"/>
                </a:lnTo>
                <a:lnTo>
                  <a:pt x="1619" y="61"/>
                </a:lnTo>
                <a:lnTo>
                  <a:pt x="1628" y="75"/>
                </a:lnTo>
                <a:lnTo>
                  <a:pt x="1637" y="89"/>
                </a:lnTo>
                <a:lnTo>
                  <a:pt x="1645" y="105"/>
                </a:lnTo>
                <a:lnTo>
                  <a:pt x="1653" y="122"/>
                </a:lnTo>
                <a:lnTo>
                  <a:pt x="1659" y="140"/>
                </a:lnTo>
                <a:lnTo>
                  <a:pt x="1666" y="158"/>
                </a:lnTo>
                <a:lnTo>
                  <a:pt x="1672" y="177"/>
                </a:lnTo>
                <a:lnTo>
                  <a:pt x="1676" y="198"/>
                </a:lnTo>
                <a:lnTo>
                  <a:pt x="1681" y="218"/>
                </a:lnTo>
                <a:lnTo>
                  <a:pt x="1683" y="238"/>
                </a:lnTo>
                <a:lnTo>
                  <a:pt x="1704" y="265"/>
                </a:lnTo>
                <a:lnTo>
                  <a:pt x="1726" y="294"/>
                </a:lnTo>
                <a:lnTo>
                  <a:pt x="1748" y="322"/>
                </a:lnTo>
                <a:lnTo>
                  <a:pt x="1772" y="351"/>
                </a:lnTo>
                <a:lnTo>
                  <a:pt x="1797" y="380"/>
                </a:lnTo>
                <a:lnTo>
                  <a:pt x="1825" y="410"/>
                </a:lnTo>
                <a:lnTo>
                  <a:pt x="1840" y="424"/>
                </a:lnTo>
                <a:lnTo>
                  <a:pt x="1857" y="439"/>
                </a:lnTo>
                <a:lnTo>
                  <a:pt x="1874" y="454"/>
                </a:lnTo>
                <a:lnTo>
                  <a:pt x="1891" y="468"/>
                </a:lnTo>
                <a:lnTo>
                  <a:pt x="1920" y="477"/>
                </a:lnTo>
                <a:lnTo>
                  <a:pt x="1948" y="488"/>
                </a:lnTo>
                <a:lnTo>
                  <a:pt x="1976" y="499"/>
                </a:lnTo>
                <a:lnTo>
                  <a:pt x="2004" y="510"/>
                </a:lnTo>
                <a:lnTo>
                  <a:pt x="2010" y="532"/>
                </a:lnTo>
                <a:lnTo>
                  <a:pt x="2018" y="556"/>
                </a:lnTo>
                <a:lnTo>
                  <a:pt x="2025" y="584"/>
                </a:lnTo>
                <a:lnTo>
                  <a:pt x="2032" y="612"/>
                </a:lnTo>
                <a:lnTo>
                  <a:pt x="2033" y="626"/>
                </a:lnTo>
                <a:lnTo>
                  <a:pt x="2034" y="641"/>
                </a:lnTo>
                <a:lnTo>
                  <a:pt x="2034" y="657"/>
                </a:lnTo>
                <a:lnTo>
                  <a:pt x="2032" y="673"/>
                </a:lnTo>
                <a:lnTo>
                  <a:pt x="2028" y="687"/>
                </a:lnTo>
                <a:lnTo>
                  <a:pt x="2022" y="703"/>
                </a:lnTo>
                <a:lnTo>
                  <a:pt x="2015" y="718"/>
                </a:lnTo>
                <a:lnTo>
                  <a:pt x="2004" y="732"/>
                </a:lnTo>
                <a:lnTo>
                  <a:pt x="1982" y="747"/>
                </a:lnTo>
                <a:lnTo>
                  <a:pt x="1959" y="758"/>
                </a:lnTo>
                <a:lnTo>
                  <a:pt x="1939" y="767"/>
                </a:lnTo>
                <a:lnTo>
                  <a:pt x="1920" y="774"/>
                </a:lnTo>
                <a:lnTo>
                  <a:pt x="1902" y="781"/>
                </a:lnTo>
                <a:lnTo>
                  <a:pt x="1885" y="787"/>
                </a:lnTo>
                <a:lnTo>
                  <a:pt x="1870" y="792"/>
                </a:lnTo>
                <a:lnTo>
                  <a:pt x="1857" y="799"/>
                </a:lnTo>
                <a:lnTo>
                  <a:pt x="1850" y="802"/>
                </a:lnTo>
                <a:lnTo>
                  <a:pt x="1844" y="807"/>
                </a:lnTo>
                <a:lnTo>
                  <a:pt x="1839" y="811"/>
                </a:lnTo>
                <a:lnTo>
                  <a:pt x="1834" y="816"/>
                </a:lnTo>
                <a:lnTo>
                  <a:pt x="1830" y="822"/>
                </a:lnTo>
                <a:lnTo>
                  <a:pt x="1826" y="828"/>
                </a:lnTo>
                <a:lnTo>
                  <a:pt x="1823" y="835"/>
                </a:lnTo>
                <a:lnTo>
                  <a:pt x="1819" y="843"/>
                </a:lnTo>
                <a:lnTo>
                  <a:pt x="1817" y="852"/>
                </a:lnTo>
                <a:lnTo>
                  <a:pt x="1815" y="862"/>
                </a:lnTo>
                <a:lnTo>
                  <a:pt x="1814" y="872"/>
                </a:lnTo>
                <a:lnTo>
                  <a:pt x="1813" y="885"/>
                </a:lnTo>
                <a:lnTo>
                  <a:pt x="1813" y="912"/>
                </a:lnTo>
                <a:lnTo>
                  <a:pt x="1816" y="945"/>
                </a:lnTo>
                <a:lnTo>
                  <a:pt x="1837" y="943"/>
                </a:lnTo>
                <a:lnTo>
                  <a:pt x="1861" y="940"/>
                </a:lnTo>
                <a:lnTo>
                  <a:pt x="1874" y="938"/>
                </a:lnTo>
                <a:lnTo>
                  <a:pt x="1886" y="934"/>
                </a:lnTo>
                <a:lnTo>
                  <a:pt x="1898" y="931"/>
                </a:lnTo>
                <a:lnTo>
                  <a:pt x="1910" y="925"/>
                </a:lnTo>
                <a:lnTo>
                  <a:pt x="1947" y="923"/>
                </a:lnTo>
                <a:lnTo>
                  <a:pt x="1983" y="922"/>
                </a:lnTo>
                <a:lnTo>
                  <a:pt x="2020" y="922"/>
                </a:lnTo>
                <a:lnTo>
                  <a:pt x="2057" y="922"/>
                </a:lnTo>
                <a:lnTo>
                  <a:pt x="2054" y="952"/>
                </a:lnTo>
                <a:lnTo>
                  <a:pt x="2052" y="984"/>
                </a:lnTo>
                <a:lnTo>
                  <a:pt x="2050" y="1016"/>
                </a:lnTo>
                <a:lnTo>
                  <a:pt x="2048" y="1047"/>
                </a:lnTo>
                <a:lnTo>
                  <a:pt x="2046" y="1079"/>
                </a:lnTo>
                <a:lnTo>
                  <a:pt x="2045" y="1110"/>
                </a:lnTo>
                <a:lnTo>
                  <a:pt x="2044" y="1142"/>
                </a:lnTo>
                <a:lnTo>
                  <a:pt x="2042" y="1175"/>
                </a:lnTo>
                <a:lnTo>
                  <a:pt x="2048" y="1186"/>
                </a:lnTo>
                <a:lnTo>
                  <a:pt x="2054" y="1197"/>
                </a:lnTo>
                <a:lnTo>
                  <a:pt x="2062" y="1207"/>
                </a:lnTo>
                <a:lnTo>
                  <a:pt x="2071" y="1219"/>
                </a:lnTo>
                <a:lnTo>
                  <a:pt x="2095" y="1243"/>
                </a:lnTo>
                <a:lnTo>
                  <a:pt x="2129" y="1276"/>
                </a:lnTo>
                <a:lnTo>
                  <a:pt x="2140" y="1297"/>
                </a:lnTo>
                <a:lnTo>
                  <a:pt x="2151" y="1316"/>
                </a:lnTo>
                <a:lnTo>
                  <a:pt x="2162" y="1336"/>
                </a:lnTo>
                <a:lnTo>
                  <a:pt x="2174" y="1355"/>
                </a:lnTo>
                <a:lnTo>
                  <a:pt x="2158" y="1356"/>
                </a:lnTo>
                <a:lnTo>
                  <a:pt x="2143" y="1357"/>
                </a:lnTo>
                <a:lnTo>
                  <a:pt x="2130" y="1360"/>
                </a:lnTo>
                <a:lnTo>
                  <a:pt x="2116" y="1363"/>
                </a:lnTo>
                <a:lnTo>
                  <a:pt x="2104" y="1366"/>
                </a:lnTo>
                <a:lnTo>
                  <a:pt x="2092" y="1371"/>
                </a:lnTo>
                <a:lnTo>
                  <a:pt x="2081" y="1375"/>
                </a:lnTo>
                <a:lnTo>
                  <a:pt x="2070" y="1381"/>
                </a:lnTo>
                <a:lnTo>
                  <a:pt x="2050" y="1392"/>
                </a:lnTo>
                <a:lnTo>
                  <a:pt x="2029" y="1405"/>
                </a:lnTo>
                <a:lnTo>
                  <a:pt x="2010" y="1418"/>
                </a:lnTo>
                <a:lnTo>
                  <a:pt x="1989" y="1431"/>
                </a:lnTo>
                <a:lnTo>
                  <a:pt x="1976" y="1449"/>
                </a:lnTo>
                <a:lnTo>
                  <a:pt x="1963" y="1466"/>
                </a:lnTo>
                <a:lnTo>
                  <a:pt x="1948" y="1480"/>
                </a:lnTo>
                <a:lnTo>
                  <a:pt x="1933" y="1495"/>
                </a:lnTo>
                <a:lnTo>
                  <a:pt x="1918" y="1509"/>
                </a:lnTo>
                <a:lnTo>
                  <a:pt x="1901" y="1522"/>
                </a:lnTo>
                <a:lnTo>
                  <a:pt x="1884" y="1535"/>
                </a:lnTo>
                <a:lnTo>
                  <a:pt x="1866" y="1546"/>
                </a:lnTo>
                <a:lnTo>
                  <a:pt x="1831" y="1571"/>
                </a:lnTo>
                <a:lnTo>
                  <a:pt x="1796" y="1594"/>
                </a:lnTo>
                <a:lnTo>
                  <a:pt x="1778" y="1608"/>
                </a:lnTo>
                <a:lnTo>
                  <a:pt x="1761" y="1621"/>
                </a:lnTo>
                <a:lnTo>
                  <a:pt x="1745" y="1635"/>
                </a:lnTo>
                <a:lnTo>
                  <a:pt x="1729" y="1650"/>
                </a:lnTo>
                <a:lnTo>
                  <a:pt x="1702" y="1660"/>
                </a:lnTo>
                <a:lnTo>
                  <a:pt x="1674" y="1670"/>
                </a:lnTo>
                <a:lnTo>
                  <a:pt x="1646" y="1678"/>
                </a:lnTo>
                <a:lnTo>
                  <a:pt x="1616" y="1686"/>
                </a:lnTo>
                <a:lnTo>
                  <a:pt x="1587" y="1691"/>
                </a:lnTo>
                <a:lnTo>
                  <a:pt x="1559" y="1695"/>
                </a:lnTo>
                <a:lnTo>
                  <a:pt x="1544" y="1696"/>
                </a:lnTo>
                <a:lnTo>
                  <a:pt x="1532" y="1697"/>
                </a:lnTo>
                <a:lnTo>
                  <a:pt x="1518" y="1696"/>
                </a:lnTo>
                <a:lnTo>
                  <a:pt x="1506" y="1696"/>
                </a:lnTo>
                <a:lnTo>
                  <a:pt x="1481" y="1681"/>
                </a:lnTo>
                <a:lnTo>
                  <a:pt x="1455" y="1667"/>
                </a:lnTo>
                <a:lnTo>
                  <a:pt x="1429" y="1653"/>
                </a:lnTo>
                <a:lnTo>
                  <a:pt x="1404" y="1638"/>
                </a:lnTo>
                <a:lnTo>
                  <a:pt x="1387" y="1620"/>
                </a:lnTo>
                <a:lnTo>
                  <a:pt x="1374" y="1606"/>
                </a:lnTo>
                <a:lnTo>
                  <a:pt x="1361" y="1593"/>
                </a:lnTo>
                <a:lnTo>
                  <a:pt x="1350" y="1583"/>
                </a:lnTo>
                <a:lnTo>
                  <a:pt x="1341" y="1576"/>
                </a:lnTo>
                <a:lnTo>
                  <a:pt x="1332" y="1571"/>
                </a:lnTo>
                <a:lnTo>
                  <a:pt x="1325" y="1566"/>
                </a:lnTo>
                <a:lnTo>
                  <a:pt x="1317" y="1564"/>
                </a:lnTo>
                <a:lnTo>
                  <a:pt x="1310" y="1563"/>
                </a:lnTo>
                <a:lnTo>
                  <a:pt x="1302" y="1563"/>
                </a:lnTo>
                <a:lnTo>
                  <a:pt x="1294" y="1563"/>
                </a:lnTo>
                <a:lnTo>
                  <a:pt x="1285" y="1564"/>
                </a:lnTo>
                <a:lnTo>
                  <a:pt x="1261" y="1564"/>
                </a:lnTo>
                <a:lnTo>
                  <a:pt x="1231" y="1563"/>
                </a:lnTo>
                <a:lnTo>
                  <a:pt x="1219" y="1570"/>
                </a:lnTo>
                <a:lnTo>
                  <a:pt x="1208" y="1575"/>
                </a:lnTo>
                <a:lnTo>
                  <a:pt x="1198" y="1582"/>
                </a:lnTo>
                <a:lnTo>
                  <a:pt x="1189" y="1590"/>
                </a:lnTo>
                <a:lnTo>
                  <a:pt x="1187" y="1609"/>
                </a:lnTo>
                <a:lnTo>
                  <a:pt x="1184" y="1629"/>
                </a:lnTo>
                <a:lnTo>
                  <a:pt x="1182" y="1650"/>
                </a:lnTo>
                <a:lnTo>
                  <a:pt x="1182" y="1669"/>
                </a:lnTo>
                <a:lnTo>
                  <a:pt x="1157" y="1694"/>
                </a:lnTo>
                <a:lnTo>
                  <a:pt x="1134" y="1717"/>
                </a:lnTo>
                <a:lnTo>
                  <a:pt x="1109" y="1743"/>
                </a:lnTo>
                <a:lnTo>
                  <a:pt x="1085" y="1768"/>
                </a:lnTo>
                <a:lnTo>
                  <a:pt x="1063" y="1795"/>
                </a:lnTo>
                <a:lnTo>
                  <a:pt x="1040" y="1821"/>
                </a:lnTo>
                <a:lnTo>
                  <a:pt x="1020" y="1848"/>
                </a:lnTo>
                <a:lnTo>
                  <a:pt x="1001" y="1876"/>
                </a:lnTo>
                <a:lnTo>
                  <a:pt x="977" y="1887"/>
                </a:lnTo>
                <a:lnTo>
                  <a:pt x="955" y="1894"/>
                </a:lnTo>
                <a:lnTo>
                  <a:pt x="936" y="1901"/>
                </a:lnTo>
                <a:lnTo>
                  <a:pt x="918" y="1906"/>
                </a:lnTo>
                <a:lnTo>
                  <a:pt x="887" y="1911"/>
                </a:lnTo>
                <a:lnTo>
                  <a:pt x="861" y="1915"/>
                </a:lnTo>
                <a:close/>
              </a:path>
            </a:pathLst>
          </a:custGeom>
          <a:solidFill>
            <a:srgbClr val="FFF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2" name="Freeform 12"/>
          <p:cNvSpPr/>
          <p:nvPr/>
        </p:nvSpPr>
        <p:spPr bwMode="auto">
          <a:xfrm>
            <a:off x="5529263" y="3941763"/>
            <a:ext cx="766762" cy="906462"/>
          </a:xfrm>
          <a:custGeom>
            <a:avLst/>
            <a:gdLst>
              <a:gd name="T0" fmla="*/ 1123 w 1932"/>
              <a:gd name="T1" fmla="*/ 2255 h 2287"/>
              <a:gd name="T2" fmla="*/ 1009 w 1932"/>
              <a:gd name="T3" fmla="*/ 2265 h 2287"/>
              <a:gd name="T4" fmla="*/ 976 w 1932"/>
              <a:gd name="T5" fmla="*/ 2166 h 2287"/>
              <a:gd name="T6" fmla="*/ 943 w 1932"/>
              <a:gd name="T7" fmla="*/ 2131 h 2287"/>
              <a:gd name="T8" fmla="*/ 841 w 1932"/>
              <a:gd name="T9" fmla="*/ 2127 h 2287"/>
              <a:gd name="T10" fmla="*/ 899 w 1932"/>
              <a:gd name="T11" fmla="*/ 1979 h 2287"/>
              <a:gd name="T12" fmla="*/ 965 w 1932"/>
              <a:gd name="T13" fmla="*/ 1818 h 2287"/>
              <a:gd name="T14" fmla="*/ 867 w 1932"/>
              <a:gd name="T15" fmla="*/ 1706 h 2287"/>
              <a:gd name="T16" fmla="*/ 830 w 1932"/>
              <a:gd name="T17" fmla="*/ 1634 h 2287"/>
              <a:gd name="T18" fmla="*/ 774 w 1932"/>
              <a:gd name="T19" fmla="*/ 1605 h 2287"/>
              <a:gd name="T20" fmla="*/ 623 w 1932"/>
              <a:gd name="T21" fmla="*/ 1633 h 2287"/>
              <a:gd name="T22" fmla="*/ 444 w 1932"/>
              <a:gd name="T23" fmla="*/ 1739 h 2287"/>
              <a:gd name="T24" fmla="*/ 338 w 1932"/>
              <a:gd name="T25" fmla="*/ 1684 h 2287"/>
              <a:gd name="T26" fmla="*/ 244 w 1932"/>
              <a:gd name="T27" fmla="*/ 1576 h 2287"/>
              <a:gd name="T28" fmla="*/ 230 w 1932"/>
              <a:gd name="T29" fmla="*/ 1409 h 2287"/>
              <a:gd name="T30" fmla="*/ 136 w 1932"/>
              <a:gd name="T31" fmla="*/ 1270 h 2287"/>
              <a:gd name="T32" fmla="*/ 1 w 1932"/>
              <a:gd name="T33" fmla="*/ 1263 h 2287"/>
              <a:gd name="T34" fmla="*/ 65 w 1932"/>
              <a:gd name="T35" fmla="*/ 1210 h 2287"/>
              <a:gd name="T36" fmla="*/ 183 w 1932"/>
              <a:gd name="T37" fmla="*/ 1144 h 2287"/>
              <a:gd name="T38" fmla="*/ 222 w 1932"/>
              <a:gd name="T39" fmla="*/ 1054 h 2287"/>
              <a:gd name="T40" fmla="*/ 198 w 1932"/>
              <a:gd name="T41" fmla="*/ 907 h 2287"/>
              <a:gd name="T42" fmla="*/ 169 w 1932"/>
              <a:gd name="T43" fmla="*/ 707 h 2287"/>
              <a:gd name="T44" fmla="*/ 154 w 1932"/>
              <a:gd name="T45" fmla="*/ 505 h 2287"/>
              <a:gd name="T46" fmla="*/ 205 w 1932"/>
              <a:gd name="T47" fmla="*/ 418 h 2287"/>
              <a:gd name="T48" fmla="*/ 290 w 1932"/>
              <a:gd name="T49" fmla="*/ 275 h 2287"/>
              <a:gd name="T50" fmla="*/ 400 w 1932"/>
              <a:gd name="T51" fmla="*/ 205 h 2287"/>
              <a:gd name="T52" fmla="*/ 513 w 1932"/>
              <a:gd name="T53" fmla="*/ 203 h 2287"/>
              <a:gd name="T54" fmla="*/ 585 w 1932"/>
              <a:gd name="T55" fmla="*/ 183 h 2287"/>
              <a:gd name="T56" fmla="*/ 606 w 1932"/>
              <a:gd name="T57" fmla="*/ 124 h 2287"/>
              <a:gd name="T58" fmla="*/ 582 w 1932"/>
              <a:gd name="T59" fmla="*/ 60 h 2287"/>
              <a:gd name="T60" fmla="*/ 559 w 1932"/>
              <a:gd name="T61" fmla="*/ 11 h 2287"/>
              <a:gd name="T62" fmla="*/ 615 w 1932"/>
              <a:gd name="T63" fmla="*/ 0 h 2287"/>
              <a:gd name="T64" fmla="*/ 805 w 1932"/>
              <a:gd name="T65" fmla="*/ 46 h 2287"/>
              <a:gd name="T66" fmla="*/ 1020 w 1932"/>
              <a:gd name="T67" fmla="*/ 136 h 2287"/>
              <a:gd name="T68" fmla="*/ 1229 w 1932"/>
              <a:gd name="T69" fmla="*/ 237 h 2287"/>
              <a:gd name="T70" fmla="*/ 1391 w 1932"/>
              <a:gd name="T71" fmla="*/ 175 h 2287"/>
              <a:gd name="T72" fmla="*/ 1474 w 1932"/>
              <a:gd name="T73" fmla="*/ 179 h 2287"/>
              <a:gd name="T74" fmla="*/ 1603 w 1932"/>
              <a:gd name="T75" fmla="*/ 283 h 2287"/>
              <a:gd name="T76" fmla="*/ 1704 w 1932"/>
              <a:gd name="T77" fmla="*/ 335 h 2287"/>
              <a:gd name="T78" fmla="*/ 1811 w 1932"/>
              <a:gd name="T79" fmla="*/ 430 h 2287"/>
              <a:gd name="T80" fmla="*/ 1876 w 1932"/>
              <a:gd name="T81" fmla="*/ 575 h 2287"/>
              <a:gd name="T82" fmla="*/ 1875 w 1932"/>
              <a:gd name="T83" fmla="*/ 700 h 2287"/>
              <a:gd name="T84" fmla="*/ 1752 w 1932"/>
              <a:gd name="T85" fmla="*/ 889 h 2287"/>
              <a:gd name="T86" fmla="*/ 1726 w 1932"/>
              <a:gd name="T87" fmla="*/ 962 h 2287"/>
              <a:gd name="T88" fmla="*/ 1735 w 1932"/>
              <a:gd name="T89" fmla="*/ 1049 h 2287"/>
              <a:gd name="T90" fmla="*/ 1781 w 1932"/>
              <a:gd name="T91" fmla="*/ 1160 h 2287"/>
              <a:gd name="T92" fmla="*/ 1817 w 1932"/>
              <a:gd name="T93" fmla="*/ 1258 h 2287"/>
              <a:gd name="T94" fmla="*/ 1884 w 1932"/>
              <a:gd name="T95" fmla="*/ 1498 h 2287"/>
              <a:gd name="T96" fmla="*/ 1915 w 1932"/>
              <a:gd name="T97" fmla="*/ 1577 h 2287"/>
              <a:gd name="T98" fmla="*/ 1897 w 1932"/>
              <a:gd name="T99" fmla="*/ 1717 h 2287"/>
              <a:gd name="T100" fmla="*/ 1920 w 1932"/>
              <a:gd name="T101" fmla="*/ 1886 h 2287"/>
              <a:gd name="T102" fmla="*/ 1684 w 1932"/>
              <a:gd name="T103" fmla="*/ 1928 h 2287"/>
              <a:gd name="T104" fmla="*/ 1527 w 1932"/>
              <a:gd name="T105" fmla="*/ 1964 h 2287"/>
              <a:gd name="T106" fmla="*/ 1590 w 1932"/>
              <a:gd name="T107" fmla="*/ 2062 h 2287"/>
              <a:gd name="T108" fmla="*/ 1567 w 1932"/>
              <a:gd name="T109" fmla="*/ 2142 h 2287"/>
              <a:gd name="T110" fmla="*/ 1466 w 1932"/>
              <a:gd name="T111" fmla="*/ 2054 h 2287"/>
              <a:gd name="T112" fmla="*/ 1294 w 1932"/>
              <a:gd name="T113" fmla="*/ 2081 h 2287"/>
              <a:gd name="T114" fmla="*/ 1244 w 1932"/>
              <a:gd name="T115" fmla="*/ 2222 h 2287"/>
              <a:gd name="T116" fmla="*/ 1192 w 1932"/>
              <a:gd name="T117" fmla="*/ 2287 h 2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32" h="2287">
                <a:moveTo>
                  <a:pt x="1192" y="2287"/>
                </a:moveTo>
                <a:lnTo>
                  <a:pt x="1181" y="2276"/>
                </a:lnTo>
                <a:lnTo>
                  <a:pt x="1170" y="2268"/>
                </a:lnTo>
                <a:lnTo>
                  <a:pt x="1158" y="2263"/>
                </a:lnTo>
                <a:lnTo>
                  <a:pt x="1146" y="2258"/>
                </a:lnTo>
                <a:lnTo>
                  <a:pt x="1135" y="2256"/>
                </a:lnTo>
                <a:lnTo>
                  <a:pt x="1123" y="2255"/>
                </a:lnTo>
                <a:lnTo>
                  <a:pt x="1112" y="2255"/>
                </a:lnTo>
                <a:lnTo>
                  <a:pt x="1101" y="2256"/>
                </a:lnTo>
                <a:lnTo>
                  <a:pt x="1079" y="2261"/>
                </a:lnTo>
                <a:lnTo>
                  <a:pt x="1058" y="2266"/>
                </a:lnTo>
                <a:lnTo>
                  <a:pt x="1038" y="2273"/>
                </a:lnTo>
                <a:lnTo>
                  <a:pt x="1018" y="2279"/>
                </a:lnTo>
                <a:lnTo>
                  <a:pt x="1009" y="2265"/>
                </a:lnTo>
                <a:lnTo>
                  <a:pt x="1002" y="2250"/>
                </a:lnTo>
                <a:lnTo>
                  <a:pt x="993" y="2237"/>
                </a:lnTo>
                <a:lnTo>
                  <a:pt x="985" y="2222"/>
                </a:lnTo>
                <a:lnTo>
                  <a:pt x="984" y="2200"/>
                </a:lnTo>
                <a:lnTo>
                  <a:pt x="980" y="2182"/>
                </a:lnTo>
                <a:lnTo>
                  <a:pt x="978" y="2174"/>
                </a:lnTo>
                <a:lnTo>
                  <a:pt x="976" y="2166"/>
                </a:lnTo>
                <a:lnTo>
                  <a:pt x="973" y="2159"/>
                </a:lnTo>
                <a:lnTo>
                  <a:pt x="970" y="2153"/>
                </a:lnTo>
                <a:lnTo>
                  <a:pt x="965" y="2148"/>
                </a:lnTo>
                <a:lnTo>
                  <a:pt x="962" y="2143"/>
                </a:lnTo>
                <a:lnTo>
                  <a:pt x="958" y="2140"/>
                </a:lnTo>
                <a:lnTo>
                  <a:pt x="953" y="2136"/>
                </a:lnTo>
                <a:lnTo>
                  <a:pt x="943" y="2131"/>
                </a:lnTo>
                <a:lnTo>
                  <a:pt x="933" y="2127"/>
                </a:lnTo>
                <a:lnTo>
                  <a:pt x="921" y="2125"/>
                </a:lnTo>
                <a:lnTo>
                  <a:pt x="910" y="2124"/>
                </a:lnTo>
                <a:lnTo>
                  <a:pt x="898" y="2124"/>
                </a:lnTo>
                <a:lnTo>
                  <a:pt x="885" y="2124"/>
                </a:lnTo>
                <a:lnTo>
                  <a:pt x="863" y="2126"/>
                </a:lnTo>
                <a:lnTo>
                  <a:pt x="841" y="2127"/>
                </a:lnTo>
                <a:lnTo>
                  <a:pt x="841" y="2114"/>
                </a:lnTo>
                <a:lnTo>
                  <a:pt x="841" y="2102"/>
                </a:lnTo>
                <a:lnTo>
                  <a:pt x="841" y="2090"/>
                </a:lnTo>
                <a:lnTo>
                  <a:pt x="841" y="2079"/>
                </a:lnTo>
                <a:lnTo>
                  <a:pt x="861" y="2046"/>
                </a:lnTo>
                <a:lnTo>
                  <a:pt x="880" y="2012"/>
                </a:lnTo>
                <a:lnTo>
                  <a:pt x="899" y="1979"/>
                </a:lnTo>
                <a:lnTo>
                  <a:pt x="918" y="1945"/>
                </a:lnTo>
                <a:lnTo>
                  <a:pt x="934" y="1911"/>
                </a:lnTo>
                <a:lnTo>
                  <a:pt x="949" y="1878"/>
                </a:lnTo>
                <a:lnTo>
                  <a:pt x="954" y="1863"/>
                </a:lnTo>
                <a:lnTo>
                  <a:pt x="959" y="1848"/>
                </a:lnTo>
                <a:lnTo>
                  <a:pt x="963" y="1833"/>
                </a:lnTo>
                <a:lnTo>
                  <a:pt x="965" y="1818"/>
                </a:lnTo>
                <a:lnTo>
                  <a:pt x="944" y="1796"/>
                </a:lnTo>
                <a:lnTo>
                  <a:pt x="923" y="1775"/>
                </a:lnTo>
                <a:lnTo>
                  <a:pt x="905" y="1754"/>
                </a:lnTo>
                <a:lnTo>
                  <a:pt x="888" y="1735"/>
                </a:lnTo>
                <a:lnTo>
                  <a:pt x="880" y="1725"/>
                </a:lnTo>
                <a:lnTo>
                  <a:pt x="873" y="1715"/>
                </a:lnTo>
                <a:lnTo>
                  <a:pt x="867" y="1706"/>
                </a:lnTo>
                <a:lnTo>
                  <a:pt x="862" y="1695"/>
                </a:lnTo>
                <a:lnTo>
                  <a:pt x="857" y="1685"/>
                </a:lnTo>
                <a:lnTo>
                  <a:pt x="854" y="1676"/>
                </a:lnTo>
                <a:lnTo>
                  <a:pt x="850" y="1666"/>
                </a:lnTo>
                <a:lnTo>
                  <a:pt x="848" y="1656"/>
                </a:lnTo>
                <a:lnTo>
                  <a:pt x="839" y="1645"/>
                </a:lnTo>
                <a:lnTo>
                  <a:pt x="830" y="1634"/>
                </a:lnTo>
                <a:lnTo>
                  <a:pt x="822" y="1627"/>
                </a:lnTo>
                <a:lnTo>
                  <a:pt x="814" y="1620"/>
                </a:lnTo>
                <a:lnTo>
                  <a:pt x="806" y="1614"/>
                </a:lnTo>
                <a:lnTo>
                  <a:pt x="800" y="1611"/>
                </a:lnTo>
                <a:lnTo>
                  <a:pt x="793" y="1607"/>
                </a:lnTo>
                <a:lnTo>
                  <a:pt x="786" y="1606"/>
                </a:lnTo>
                <a:lnTo>
                  <a:pt x="774" y="1605"/>
                </a:lnTo>
                <a:lnTo>
                  <a:pt x="761" y="1605"/>
                </a:lnTo>
                <a:lnTo>
                  <a:pt x="749" y="1606"/>
                </a:lnTo>
                <a:lnTo>
                  <a:pt x="735" y="1607"/>
                </a:lnTo>
                <a:lnTo>
                  <a:pt x="707" y="1613"/>
                </a:lnTo>
                <a:lnTo>
                  <a:pt x="679" y="1619"/>
                </a:lnTo>
                <a:lnTo>
                  <a:pt x="651" y="1625"/>
                </a:lnTo>
                <a:lnTo>
                  <a:pt x="623" y="1633"/>
                </a:lnTo>
                <a:lnTo>
                  <a:pt x="603" y="1651"/>
                </a:lnTo>
                <a:lnTo>
                  <a:pt x="585" y="1667"/>
                </a:lnTo>
                <a:lnTo>
                  <a:pt x="566" y="1682"/>
                </a:lnTo>
                <a:lnTo>
                  <a:pt x="547" y="1694"/>
                </a:lnTo>
                <a:lnTo>
                  <a:pt x="510" y="1718"/>
                </a:lnTo>
                <a:lnTo>
                  <a:pt x="475" y="1739"/>
                </a:lnTo>
                <a:lnTo>
                  <a:pt x="444" y="1739"/>
                </a:lnTo>
                <a:lnTo>
                  <a:pt x="415" y="1742"/>
                </a:lnTo>
                <a:lnTo>
                  <a:pt x="387" y="1744"/>
                </a:lnTo>
                <a:lnTo>
                  <a:pt x="359" y="1746"/>
                </a:lnTo>
                <a:lnTo>
                  <a:pt x="355" y="1729"/>
                </a:lnTo>
                <a:lnTo>
                  <a:pt x="351" y="1712"/>
                </a:lnTo>
                <a:lnTo>
                  <a:pt x="345" y="1698"/>
                </a:lnTo>
                <a:lnTo>
                  <a:pt x="338" y="1684"/>
                </a:lnTo>
                <a:lnTo>
                  <a:pt x="332" y="1672"/>
                </a:lnTo>
                <a:lnTo>
                  <a:pt x="325" y="1660"/>
                </a:lnTo>
                <a:lnTo>
                  <a:pt x="317" y="1649"/>
                </a:lnTo>
                <a:lnTo>
                  <a:pt x="309" y="1640"/>
                </a:lnTo>
                <a:lnTo>
                  <a:pt x="276" y="1609"/>
                </a:lnTo>
                <a:lnTo>
                  <a:pt x="249" y="1585"/>
                </a:lnTo>
                <a:lnTo>
                  <a:pt x="244" y="1576"/>
                </a:lnTo>
                <a:lnTo>
                  <a:pt x="238" y="1568"/>
                </a:lnTo>
                <a:lnTo>
                  <a:pt x="233" y="1559"/>
                </a:lnTo>
                <a:lnTo>
                  <a:pt x="230" y="1550"/>
                </a:lnTo>
                <a:lnTo>
                  <a:pt x="230" y="1515"/>
                </a:lnTo>
                <a:lnTo>
                  <a:pt x="230" y="1480"/>
                </a:lnTo>
                <a:lnTo>
                  <a:pt x="230" y="1444"/>
                </a:lnTo>
                <a:lnTo>
                  <a:pt x="230" y="1409"/>
                </a:lnTo>
                <a:lnTo>
                  <a:pt x="231" y="1374"/>
                </a:lnTo>
                <a:lnTo>
                  <a:pt x="231" y="1338"/>
                </a:lnTo>
                <a:lnTo>
                  <a:pt x="232" y="1303"/>
                </a:lnTo>
                <a:lnTo>
                  <a:pt x="233" y="1268"/>
                </a:lnTo>
                <a:lnTo>
                  <a:pt x="200" y="1268"/>
                </a:lnTo>
                <a:lnTo>
                  <a:pt x="167" y="1268"/>
                </a:lnTo>
                <a:lnTo>
                  <a:pt x="136" y="1270"/>
                </a:lnTo>
                <a:lnTo>
                  <a:pt x="107" y="1272"/>
                </a:lnTo>
                <a:lnTo>
                  <a:pt x="79" y="1276"/>
                </a:lnTo>
                <a:lnTo>
                  <a:pt x="52" y="1280"/>
                </a:lnTo>
                <a:lnTo>
                  <a:pt x="25" y="1286"/>
                </a:lnTo>
                <a:lnTo>
                  <a:pt x="0" y="1294"/>
                </a:lnTo>
                <a:lnTo>
                  <a:pt x="0" y="1277"/>
                </a:lnTo>
                <a:lnTo>
                  <a:pt x="1" y="1263"/>
                </a:lnTo>
                <a:lnTo>
                  <a:pt x="3" y="1252"/>
                </a:lnTo>
                <a:lnTo>
                  <a:pt x="7" y="1242"/>
                </a:lnTo>
                <a:lnTo>
                  <a:pt x="11" y="1235"/>
                </a:lnTo>
                <a:lnTo>
                  <a:pt x="16" y="1228"/>
                </a:lnTo>
                <a:lnTo>
                  <a:pt x="21" y="1224"/>
                </a:lnTo>
                <a:lnTo>
                  <a:pt x="28" y="1219"/>
                </a:lnTo>
                <a:lnTo>
                  <a:pt x="65" y="1210"/>
                </a:lnTo>
                <a:lnTo>
                  <a:pt x="116" y="1199"/>
                </a:lnTo>
                <a:lnTo>
                  <a:pt x="130" y="1192"/>
                </a:lnTo>
                <a:lnTo>
                  <a:pt x="142" y="1184"/>
                </a:lnTo>
                <a:lnTo>
                  <a:pt x="153" y="1175"/>
                </a:lnTo>
                <a:lnTo>
                  <a:pt x="163" y="1165"/>
                </a:lnTo>
                <a:lnTo>
                  <a:pt x="174" y="1155"/>
                </a:lnTo>
                <a:lnTo>
                  <a:pt x="183" y="1144"/>
                </a:lnTo>
                <a:lnTo>
                  <a:pt x="191" y="1132"/>
                </a:lnTo>
                <a:lnTo>
                  <a:pt x="198" y="1120"/>
                </a:lnTo>
                <a:lnTo>
                  <a:pt x="204" y="1107"/>
                </a:lnTo>
                <a:lnTo>
                  <a:pt x="210" y="1094"/>
                </a:lnTo>
                <a:lnTo>
                  <a:pt x="215" y="1081"/>
                </a:lnTo>
                <a:lnTo>
                  <a:pt x="219" y="1067"/>
                </a:lnTo>
                <a:lnTo>
                  <a:pt x="222" y="1054"/>
                </a:lnTo>
                <a:lnTo>
                  <a:pt x="224" y="1040"/>
                </a:lnTo>
                <a:lnTo>
                  <a:pt x="226" y="1028"/>
                </a:lnTo>
                <a:lnTo>
                  <a:pt x="226" y="1014"/>
                </a:lnTo>
                <a:lnTo>
                  <a:pt x="219" y="988"/>
                </a:lnTo>
                <a:lnTo>
                  <a:pt x="212" y="961"/>
                </a:lnTo>
                <a:lnTo>
                  <a:pt x="205" y="934"/>
                </a:lnTo>
                <a:lnTo>
                  <a:pt x="198" y="907"/>
                </a:lnTo>
                <a:lnTo>
                  <a:pt x="192" y="881"/>
                </a:lnTo>
                <a:lnTo>
                  <a:pt x="185" y="855"/>
                </a:lnTo>
                <a:lnTo>
                  <a:pt x="179" y="829"/>
                </a:lnTo>
                <a:lnTo>
                  <a:pt x="174" y="803"/>
                </a:lnTo>
                <a:lnTo>
                  <a:pt x="171" y="770"/>
                </a:lnTo>
                <a:lnTo>
                  <a:pt x="170" y="739"/>
                </a:lnTo>
                <a:lnTo>
                  <a:pt x="169" y="707"/>
                </a:lnTo>
                <a:lnTo>
                  <a:pt x="168" y="676"/>
                </a:lnTo>
                <a:lnTo>
                  <a:pt x="167" y="644"/>
                </a:lnTo>
                <a:lnTo>
                  <a:pt x="166" y="612"/>
                </a:lnTo>
                <a:lnTo>
                  <a:pt x="166" y="581"/>
                </a:lnTo>
                <a:lnTo>
                  <a:pt x="166" y="550"/>
                </a:lnTo>
                <a:lnTo>
                  <a:pt x="160" y="528"/>
                </a:lnTo>
                <a:lnTo>
                  <a:pt x="154" y="505"/>
                </a:lnTo>
                <a:lnTo>
                  <a:pt x="149" y="484"/>
                </a:lnTo>
                <a:lnTo>
                  <a:pt x="143" y="463"/>
                </a:lnTo>
                <a:lnTo>
                  <a:pt x="158" y="456"/>
                </a:lnTo>
                <a:lnTo>
                  <a:pt x="170" y="448"/>
                </a:lnTo>
                <a:lnTo>
                  <a:pt x="183" y="439"/>
                </a:lnTo>
                <a:lnTo>
                  <a:pt x="195" y="429"/>
                </a:lnTo>
                <a:lnTo>
                  <a:pt x="205" y="418"/>
                </a:lnTo>
                <a:lnTo>
                  <a:pt x="215" y="407"/>
                </a:lnTo>
                <a:lnTo>
                  <a:pt x="224" y="396"/>
                </a:lnTo>
                <a:lnTo>
                  <a:pt x="233" y="383"/>
                </a:lnTo>
                <a:lnTo>
                  <a:pt x="249" y="357"/>
                </a:lnTo>
                <a:lnTo>
                  <a:pt x="264" y="330"/>
                </a:lnTo>
                <a:lnTo>
                  <a:pt x="277" y="303"/>
                </a:lnTo>
                <a:lnTo>
                  <a:pt x="290" y="275"/>
                </a:lnTo>
                <a:lnTo>
                  <a:pt x="315" y="258"/>
                </a:lnTo>
                <a:lnTo>
                  <a:pt x="338" y="241"/>
                </a:lnTo>
                <a:lnTo>
                  <a:pt x="351" y="233"/>
                </a:lnTo>
                <a:lnTo>
                  <a:pt x="363" y="224"/>
                </a:lnTo>
                <a:lnTo>
                  <a:pt x="374" y="218"/>
                </a:lnTo>
                <a:lnTo>
                  <a:pt x="387" y="211"/>
                </a:lnTo>
                <a:lnTo>
                  <a:pt x="400" y="205"/>
                </a:lnTo>
                <a:lnTo>
                  <a:pt x="414" y="200"/>
                </a:lnTo>
                <a:lnTo>
                  <a:pt x="429" y="196"/>
                </a:lnTo>
                <a:lnTo>
                  <a:pt x="443" y="194"/>
                </a:lnTo>
                <a:lnTo>
                  <a:pt x="459" y="194"/>
                </a:lnTo>
                <a:lnTo>
                  <a:pt x="476" y="195"/>
                </a:lnTo>
                <a:lnTo>
                  <a:pt x="494" y="197"/>
                </a:lnTo>
                <a:lnTo>
                  <a:pt x="513" y="203"/>
                </a:lnTo>
                <a:lnTo>
                  <a:pt x="526" y="203"/>
                </a:lnTo>
                <a:lnTo>
                  <a:pt x="540" y="201"/>
                </a:lnTo>
                <a:lnTo>
                  <a:pt x="554" y="198"/>
                </a:lnTo>
                <a:lnTo>
                  <a:pt x="567" y="194"/>
                </a:lnTo>
                <a:lnTo>
                  <a:pt x="573" y="190"/>
                </a:lnTo>
                <a:lnTo>
                  <a:pt x="580" y="187"/>
                </a:lnTo>
                <a:lnTo>
                  <a:pt x="585" y="183"/>
                </a:lnTo>
                <a:lnTo>
                  <a:pt x="591" y="177"/>
                </a:lnTo>
                <a:lnTo>
                  <a:pt x="595" y="171"/>
                </a:lnTo>
                <a:lnTo>
                  <a:pt x="600" y="166"/>
                </a:lnTo>
                <a:lnTo>
                  <a:pt x="605" y="158"/>
                </a:lnTo>
                <a:lnTo>
                  <a:pt x="607" y="150"/>
                </a:lnTo>
                <a:lnTo>
                  <a:pt x="607" y="136"/>
                </a:lnTo>
                <a:lnTo>
                  <a:pt x="606" y="124"/>
                </a:lnTo>
                <a:lnTo>
                  <a:pt x="605" y="113"/>
                </a:lnTo>
                <a:lnTo>
                  <a:pt x="602" y="102"/>
                </a:lnTo>
                <a:lnTo>
                  <a:pt x="600" y="93"/>
                </a:lnTo>
                <a:lnTo>
                  <a:pt x="598" y="86"/>
                </a:lnTo>
                <a:lnTo>
                  <a:pt x="594" y="78"/>
                </a:lnTo>
                <a:lnTo>
                  <a:pt x="590" y="71"/>
                </a:lnTo>
                <a:lnTo>
                  <a:pt x="582" y="60"/>
                </a:lnTo>
                <a:lnTo>
                  <a:pt x="572" y="49"/>
                </a:lnTo>
                <a:lnTo>
                  <a:pt x="562" y="40"/>
                </a:lnTo>
                <a:lnTo>
                  <a:pt x="550" y="29"/>
                </a:lnTo>
                <a:lnTo>
                  <a:pt x="551" y="24"/>
                </a:lnTo>
                <a:lnTo>
                  <a:pt x="554" y="19"/>
                </a:lnTo>
                <a:lnTo>
                  <a:pt x="556" y="16"/>
                </a:lnTo>
                <a:lnTo>
                  <a:pt x="559" y="11"/>
                </a:lnTo>
                <a:lnTo>
                  <a:pt x="563" y="9"/>
                </a:lnTo>
                <a:lnTo>
                  <a:pt x="567" y="5"/>
                </a:lnTo>
                <a:lnTo>
                  <a:pt x="572" y="3"/>
                </a:lnTo>
                <a:lnTo>
                  <a:pt x="577" y="2"/>
                </a:lnTo>
                <a:lnTo>
                  <a:pt x="589" y="0"/>
                </a:lnTo>
                <a:lnTo>
                  <a:pt x="601" y="0"/>
                </a:lnTo>
                <a:lnTo>
                  <a:pt x="615" y="0"/>
                </a:lnTo>
                <a:lnTo>
                  <a:pt x="629" y="2"/>
                </a:lnTo>
                <a:lnTo>
                  <a:pt x="661" y="10"/>
                </a:lnTo>
                <a:lnTo>
                  <a:pt x="694" y="19"/>
                </a:lnTo>
                <a:lnTo>
                  <a:pt x="725" y="30"/>
                </a:lnTo>
                <a:lnTo>
                  <a:pt x="755" y="40"/>
                </a:lnTo>
                <a:lnTo>
                  <a:pt x="779" y="44"/>
                </a:lnTo>
                <a:lnTo>
                  <a:pt x="805" y="46"/>
                </a:lnTo>
                <a:lnTo>
                  <a:pt x="832" y="49"/>
                </a:lnTo>
                <a:lnTo>
                  <a:pt x="861" y="52"/>
                </a:lnTo>
                <a:lnTo>
                  <a:pt x="888" y="66"/>
                </a:lnTo>
                <a:lnTo>
                  <a:pt x="918" y="82"/>
                </a:lnTo>
                <a:lnTo>
                  <a:pt x="951" y="99"/>
                </a:lnTo>
                <a:lnTo>
                  <a:pt x="985" y="117"/>
                </a:lnTo>
                <a:lnTo>
                  <a:pt x="1020" y="136"/>
                </a:lnTo>
                <a:lnTo>
                  <a:pt x="1055" y="156"/>
                </a:lnTo>
                <a:lnTo>
                  <a:pt x="1088" y="177"/>
                </a:lnTo>
                <a:lnTo>
                  <a:pt x="1120" y="200"/>
                </a:lnTo>
                <a:lnTo>
                  <a:pt x="1147" y="207"/>
                </a:lnTo>
                <a:lnTo>
                  <a:pt x="1174" y="216"/>
                </a:lnTo>
                <a:lnTo>
                  <a:pt x="1201" y="227"/>
                </a:lnTo>
                <a:lnTo>
                  <a:pt x="1229" y="237"/>
                </a:lnTo>
                <a:lnTo>
                  <a:pt x="1255" y="237"/>
                </a:lnTo>
                <a:lnTo>
                  <a:pt x="1281" y="238"/>
                </a:lnTo>
                <a:lnTo>
                  <a:pt x="1308" y="239"/>
                </a:lnTo>
                <a:lnTo>
                  <a:pt x="1335" y="241"/>
                </a:lnTo>
                <a:lnTo>
                  <a:pt x="1354" y="219"/>
                </a:lnTo>
                <a:lnTo>
                  <a:pt x="1372" y="196"/>
                </a:lnTo>
                <a:lnTo>
                  <a:pt x="1391" y="175"/>
                </a:lnTo>
                <a:lnTo>
                  <a:pt x="1411" y="154"/>
                </a:lnTo>
                <a:lnTo>
                  <a:pt x="1418" y="154"/>
                </a:lnTo>
                <a:lnTo>
                  <a:pt x="1425" y="156"/>
                </a:lnTo>
                <a:lnTo>
                  <a:pt x="1432" y="158"/>
                </a:lnTo>
                <a:lnTo>
                  <a:pt x="1439" y="160"/>
                </a:lnTo>
                <a:lnTo>
                  <a:pt x="1456" y="168"/>
                </a:lnTo>
                <a:lnTo>
                  <a:pt x="1474" y="179"/>
                </a:lnTo>
                <a:lnTo>
                  <a:pt x="1492" y="194"/>
                </a:lnTo>
                <a:lnTo>
                  <a:pt x="1511" y="211"/>
                </a:lnTo>
                <a:lnTo>
                  <a:pt x="1531" y="232"/>
                </a:lnTo>
                <a:lnTo>
                  <a:pt x="1551" y="256"/>
                </a:lnTo>
                <a:lnTo>
                  <a:pt x="1568" y="264"/>
                </a:lnTo>
                <a:lnTo>
                  <a:pt x="1585" y="273"/>
                </a:lnTo>
                <a:lnTo>
                  <a:pt x="1603" y="283"/>
                </a:lnTo>
                <a:lnTo>
                  <a:pt x="1622" y="293"/>
                </a:lnTo>
                <a:lnTo>
                  <a:pt x="1634" y="298"/>
                </a:lnTo>
                <a:lnTo>
                  <a:pt x="1647" y="302"/>
                </a:lnTo>
                <a:lnTo>
                  <a:pt x="1660" y="309"/>
                </a:lnTo>
                <a:lnTo>
                  <a:pt x="1674" y="316"/>
                </a:lnTo>
                <a:lnTo>
                  <a:pt x="1689" y="325"/>
                </a:lnTo>
                <a:lnTo>
                  <a:pt x="1704" y="335"/>
                </a:lnTo>
                <a:lnTo>
                  <a:pt x="1719" y="346"/>
                </a:lnTo>
                <a:lnTo>
                  <a:pt x="1735" y="357"/>
                </a:lnTo>
                <a:lnTo>
                  <a:pt x="1751" y="371"/>
                </a:lnTo>
                <a:lnTo>
                  <a:pt x="1765" y="385"/>
                </a:lnTo>
                <a:lnTo>
                  <a:pt x="1781" y="398"/>
                </a:lnTo>
                <a:lnTo>
                  <a:pt x="1797" y="414"/>
                </a:lnTo>
                <a:lnTo>
                  <a:pt x="1811" y="430"/>
                </a:lnTo>
                <a:lnTo>
                  <a:pt x="1826" y="445"/>
                </a:lnTo>
                <a:lnTo>
                  <a:pt x="1840" y="461"/>
                </a:lnTo>
                <a:lnTo>
                  <a:pt x="1852" y="478"/>
                </a:lnTo>
                <a:lnTo>
                  <a:pt x="1861" y="510"/>
                </a:lnTo>
                <a:lnTo>
                  <a:pt x="1869" y="541"/>
                </a:lnTo>
                <a:lnTo>
                  <a:pt x="1872" y="558"/>
                </a:lnTo>
                <a:lnTo>
                  <a:pt x="1876" y="575"/>
                </a:lnTo>
                <a:lnTo>
                  <a:pt x="1878" y="592"/>
                </a:lnTo>
                <a:lnTo>
                  <a:pt x="1880" y="609"/>
                </a:lnTo>
                <a:lnTo>
                  <a:pt x="1881" y="626"/>
                </a:lnTo>
                <a:lnTo>
                  <a:pt x="1881" y="644"/>
                </a:lnTo>
                <a:lnTo>
                  <a:pt x="1880" y="662"/>
                </a:lnTo>
                <a:lnTo>
                  <a:pt x="1878" y="681"/>
                </a:lnTo>
                <a:lnTo>
                  <a:pt x="1875" y="700"/>
                </a:lnTo>
                <a:lnTo>
                  <a:pt x="1870" y="721"/>
                </a:lnTo>
                <a:lnTo>
                  <a:pt x="1864" y="741"/>
                </a:lnTo>
                <a:lnTo>
                  <a:pt x="1857" y="761"/>
                </a:lnTo>
                <a:lnTo>
                  <a:pt x="1815" y="808"/>
                </a:lnTo>
                <a:lnTo>
                  <a:pt x="1780" y="848"/>
                </a:lnTo>
                <a:lnTo>
                  <a:pt x="1765" y="868"/>
                </a:lnTo>
                <a:lnTo>
                  <a:pt x="1752" y="889"/>
                </a:lnTo>
                <a:lnTo>
                  <a:pt x="1746" y="899"/>
                </a:lnTo>
                <a:lnTo>
                  <a:pt x="1742" y="909"/>
                </a:lnTo>
                <a:lnTo>
                  <a:pt x="1737" y="919"/>
                </a:lnTo>
                <a:lnTo>
                  <a:pt x="1734" y="929"/>
                </a:lnTo>
                <a:lnTo>
                  <a:pt x="1730" y="940"/>
                </a:lnTo>
                <a:lnTo>
                  <a:pt x="1728" y="951"/>
                </a:lnTo>
                <a:lnTo>
                  <a:pt x="1726" y="962"/>
                </a:lnTo>
                <a:lnTo>
                  <a:pt x="1725" y="973"/>
                </a:lnTo>
                <a:lnTo>
                  <a:pt x="1725" y="985"/>
                </a:lnTo>
                <a:lnTo>
                  <a:pt x="1725" y="997"/>
                </a:lnTo>
                <a:lnTo>
                  <a:pt x="1727" y="1008"/>
                </a:lnTo>
                <a:lnTo>
                  <a:pt x="1728" y="1022"/>
                </a:lnTo>
                <a:lnTo>
                  <a:pt x="1731" y="1034"/>
                </a:lnTo>
                <a:lnTo>
                  <a:pt x="1735" y="1049"/>
                </a:lnTo>
                <a:lnTo>
                  <a:pt x="1739" y="1063"/>
                </a:lnTo>
                <a:lnTo>
                  <a:pt x="1745" y="1077"/>
                </a:lnTo>
                <a:lnTo>
                  <a:pt x="1752" y="1093"/>
                </a:lnTo>
                <a:lnTo>
                  <a:pt x="1760" y="1109"/>
                </a:lnTo>
                <a:lnTo>
                  <a:pt x="1767" y="1126"/>
                </a:lnTo>
                <a:lnTo>
                  <a:pt x="1778" y="1143"/>
                </a:lnTo>
                <a:lnTo>
                  <a:pt x="1781" y="1160"/>
                </a:lnTo>
                <a:lnTo>
                  <a:pt x="1786" y="1178"/>
                </a:lnTo>
                <a:lnTo>
                  <a:pt x="1790" y="1196"/>
                </a:lnTo>
                <a:lnTo>
                  <a:pt x="1796" y="1215"/>
                </a:lnTo>
                <a:lnTo>
                  <a:pt x="1801" y="1222"/>
                </a:lnTo>
                <a:lnTo>
                  <a:pt x="1806" y="1231"/>
                </a:lnTo>
                <a:lnTo>
                  <a:pt x="1811" y="1243"/>
                </a:lnTo>
                <a:lnTo>
                  <a:pt x="1817" y="1258"/>
                </a:lnTo>
                <a:lnTo>
                  <a:pt x="1828" y="1293"/>
                </a:lnTo>
                <a:lnTo>
                  <a:pt x="1840" y="1332"/>
                </a:lnTo>
                <a:lnTo>
                  <a:pt x="1851" y="1374"/>
                </a:lnTo>
                <a:lnTo>
                  <a:pt x="1860" y="1416"/>
                </a:lnTo>
                <a:lnTo>
                  <a:pt x="1869" y="1454"/>
                </a:lnTo>
                <a:lnTo>
                  <a:pt x="1876" y="1487"/>
                </a:lnTo>
                <a:lnTo>
                  <a:pt x="1884" y="1498"/>
                </a:lnTo>
                <a:lnTo>
                  <a:pt x="1892" y="1509"/>
                </a:lnTo>
                <a:lnTo>
                  <a:pt x="1897" y="1521"/>
                </a:lnTo>
                <a:lnTo>
                  <a:pt x="1903" y="1532"/>
                </a:lnTo>
                <a:lnTo>
                  <a:pt x="1907" y="1543"/>
                </a:lnTo>
                <a:lnTo>
                  <a:pt x="1911" y="1554"/>
                </a:lnTo>
                <a:lnTo>
                  <a:pt x="1913" y="1566"/>
                </a:lnTo>
                <a:lnTo>
                  <a:pt x="1915" y="1577"/>
                </a:lnTo>
                <a:lnTo>
                  <a:pt x="1915" y="1589"/>
                </a:lnTo>
                <a:lnTo>
                  <a:pt x="1915" y="1602"/>
                </a:lnTo>
                <a:lnTo>
                  <a:pt x="1914" y="1615"/>
                </a:lnTo>
                <a:lnTo>
                  <a:pt x="1912" y="1629"/>
                </a:lnTo>
                <a:lnTo>
                  <a:pt x="1906" y="1659"/>
                </a:lnTo>
                <a:lnTo>
                  <a:pt x="1898" y="1694"/>
                </a:lnTo>
                <a:lnTo>
                  <a:pt x="1897" y="1717"/>
                </a:lnTo>
                <a:lnTo>
                  <a:pt x="1898" y="1742"/>
                </a:lnTo>
                <a:lnTo>
                  <a:pt x="1898" y="1768"/>
                </a:lnTo>
                <a:lnTo>
                  <a:pt x="1901" y="1795"/>
                </a:lnTo>
                <a:lnTo>
                  <a:pt x="1904" y="1823"/>
                </a:lnTo>
                <a:lnTo>
                  <a:pt x="1911" y="1853"/>
                </a:lnTo>
                <a:lnTo>
                  <a:pt x="1914" y="1869"/>
                </a:lnTo>
                <a:lnTo>
                  <a:pt x="1920" y="1886"/>
                </a:lnTo>
                <a:lnTo>
                  <a:pt x="1925" y="1903"/>
                </a:lnTo>
                <a:lnTo>
                  <a:pt x="1932" y="1920"/>
                </a:lnTo>
                <a:lnTo>
                  <a:pt x="1883" y="1922"/>
                </a:lnTo>
                <a:lnTo>
                  <a:pt x="1833" y="1923"/>
                </a:lnTo>
                <a:lnTo>
                  <a:pt x="1783" y="1924"/>
                </a:lnTo>
                <a:lnTo>
                  <a:pt x="1734" y="1927"/>
                </a:lnTo>
                <a:lnTo>
                  <a:pt x="1684" y="1928"/>
                </a:lnTo>
                <a:lnTo>
                  <a:pt x="1634" y="1930"/>
                </a:lnTo>
                <a:lnTo>
                  <a:pt x="1585" y="1932"/>
                </a:lnTo>
                <a:lnTo>
                  <a:pt x="1535" y="1936"/>
                </a:lnTo>
                <a:lnTo>
                  <a:pt x="1531" y="1941"/>
                </a:lnTo>
                <a:lnTo>
                  <a:pt x="1528" y="1948"/>
                </a:lnTo>
                <a:lnTo>
                  <a:pt x="1527" y="1956"/>
                </a:lnTo>
                <a:lnTo>
                  <a:pt x="1527" y="1964"/>
                </a:lnTo>
                <a:lnTo>
                  <a:pt x="1529" y="1972"/>
                </a:lnTo>
                <a:lnTo>
                  <a:pt x="1533" y="1981"/>
                </a:lnTo>
                <a:lnTo>
                  <a:pt x="1537" y="1991"/>
                </a:lnTo>
                <a:lnTo>
                  <a:pt x="1543" y="2000"/>
                </a:lnTo>
                <a:lnTo>
                  <a:pt x="1557" y="2020"/>
                </a:lnTo>
                <a:lnTo>
                  <a:pt x="1572" y="2042"/>
                </a:lnTo>
                <a:lnTo>
                  <a:pt x="1590" y="2062"/>
                </a:lnTo>
                <a:lnTo>
                  <a:pt x="1607" y="2082"/>
                </a:lnTo>
                <a:lnTo>
                  <a:pt x="1602" y="2097"/>
                </a:lnTo>
                <a:lnTo>
                  <a:pt x="1596" y="2113"/>
                </a:lnTo>
                <a:lnTo>
                  <a:pt x="1592" y="2130"/>
                </a:lnTo>
                <a:lnTo>
                  <a:pt x="1588" y="2147"/>
                </a:lnTo>
                <a:lnTo>
                  <a:pt x="1578" y="2146"/>
                </a:lnTo>
                <a:lnTo>
                  <a:pt x="1567" y="2142"/>
                </a:lnTo>
                <a:lnTo>
                  <a:pt x="1555" y="2136"/>
                </a:lnTo>
                <a:lnTo>
                  <a:pt x="1544" y="2130"/>
                </a:lnTo>
                <a:lnTo>
                  <a:pt x="1533" y="2122"/>
                </a:lnTo>
                <a:lnTo>
                  <a:pt x="1522" y="2113"/>
                </a:lnTo>
                <a:lnTo>
                  <a:pt x="1510" y="2103"/>
                </a:lnTo>
                <a:lnTo>
                  <a:pt x="1500" y="2093"/>
                </a:lnTo>
                <a:lnTo>
                  <a:pt x="1466" y="2054"/>
                </a:lnTo>
                <a:lnTo>
                  <a:pt x="1448" y="2034"/>
                </a:lnTo>
                <a:lnTo>
                  <a:pt x="1418" y="2032"/>
                </a:lnTo>
                <a:lnTo>
                  <a:pt x="1387" y="2030"/>
                </a:lnTo>
                <a:lnTo>
                  <a:pt x="1357" y="2029"/>
                </a:lnTo>
                <a:lnTo>
                  <a:pt x="1328" y="2029"/>
                </a:lnTo>
                <a:lnTo>
                  <a:pt x="1311" y="2055"/>
                </a:lnTo>
                <a:lnTo>
                  <a:pt x="1294" y="2081"/>
                </a:lnTo>
                <a:lnTo>
                  <a:pt x="1277" y="2106"/>
                </a:lnTo>
                <a:lnTo>
                  <a:pt x="1260" y="2132"/>
                </a:lnTo>
                <a:lnTo>
                  <a:pt x="1259" y="2147"/>
                </a:lnTo>
                <a:lnTo>
                  <a:pt x="1256" y="2166"/>
                </a:lnTo>
                <a:lnTo>
                  <a:pt x="1253" y="2187"/>
                </a:lnTo>
                <a:lnTo>
                  <a:pt x="1247" y="2211"/>
                </a:lnTo>
                <a:lnTo>
                  <a:pt x="1244" y="2222"/>
                </a:lnTo>
                <a:lnTo>
                  <a:pt x="1240" y="2234"/>
                </a:lnTo>
                <a:lnTo>
                  <a:pt x="1234" y="2244"/>
                </a:lnTo>
                <a:lnTo>
                  <a:pt x="1227" y="2254"/>
                </a:lnTo>
                <a:lnTo>
                  <a:pt x="1220" y="2264"/>
                </a:lnTo>
                <a:lnTo>
                  <a:pt x="1213" y="2273"/>
                </a:lnTo>
                <a:lnTo>
                  <a:pt x="1202" y="2280"/>
                </a:lnTo>
                <a:lnTo>
                  <a:pt x="1192" y="2287"/>
                </a:lnTo>
                <a:close/>
              </a:path>
            </a:pathLst>
          </a:custGeom>
          <a:solidFill>
            <a:srgbClr val="D7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3" name="Freeform 13"/>
          <p:cNvSpPr/>
          <p:nvPr/>
        </p:nvSpPr>
        <p:spPr bwMode="auto">
          <a:xfrm>
            <a:off x="6230938" y="3887788"/>
            <a:ext cx="660400" cy="949325"/>
          </a:xfrm>
          <a:custGeom>
            <a:avLst/>
            <a:gdLst>
              <a:gd name="T0" fmla="*/ 357 w 1668"/>
              <a:gd name="T1" fmla="*/ 2366 h 2393"/>
              <a:gd name="T2" fmla="*/ 350 w 1668"/>
              <a:gd name="T3" fmla="*/ 2314 h 2393"/>
              <a:gd name="T4" fmla="*/ 461 w 1668"/>
              <a:gd name="T5" fmla="*/ 2178 h 2393"/>
              <a:gd name="T6" fmla="*/ 471 w 1668"/>
              <a:gd name="T7" fmla="*/ 2069 h 2393"/>
              <a:gd name="T8" fmla="*/ 390 w 1668"/>
              <a:gd name="T9" fmla="*/ 2040 h 2393"/>
              <a:gd name="T10" fmla="*/ 288 w 1668"/>
              <a:gd name="T11" fmla="*/ 2073 h 2393"/>
              <a:gd name="T12" fmla="*/ 179 w 1668"/>
              <a:gd name="T13" fmla="*/ 1968 h 2393"/>
              <a:gd name="T14" fmla="*/ 179 w 1668"/>
              <a:gd name="T15" fmla="*/ 1814 h 2393"/>
              <a:gd name="T16" fmla="*/ 184 w 1668"/>
              <a:gd name="T17" fmla="*/ 1659 h 2393"/>
              <a:gd name="T18" fmla="*/ 146 w 1668"/>
              <a:gd name="T19" fmla="*/ 1585 h 2393"/>
              <a:gd name="T20" fmla="*/ 115 w 1668"/>
              <a:gd name="T21" fmla="*/ 1454 h 2393"/>
              <a:gd name="T22" fmla="*/ 60 w 1668"/>
              <a:gd name="T23" fmla="*/ 1300 h 2393"/>
              <a:gd name="T24" fmla="*/ 5 w 1668"/>
              <a:gd name="T25" fmla="*/ 1157 h 2393"/>
              <a:gd name="T26" fmla="*/ 11 w 1668"/>
              <a:gd name="T27" fmla="*/ 1068 h 2393"/>
              <a:gd name="T28" fmla="*/ 60 w 1668"/>
              <a:gd name="T29" fmla="*/ 1004 h 2393"/>
              <a:gd name="T30" fmla="*/ 150 w 1668"/>
              <a:gd name="T31" fmla="*/ 844 h 2393"/>
              <a:gd name="T32" fmla="*/ 150 w 1668"/>
              <a:gd name="T33" fmla="*/ 700 h 2393"/>
              <a:gd name="T34" fmla="*/ 97 w 1668"/>
              <a:gd name="T35" fmla="*/ 554 h 2393"/>
              <a:gd name="T36" fmla="*/ 139 w 1668"/>
              <a:gd name="T37" fmla="*/ 471 h 2393"/>
              <a:gd name="T38" fmla="*/ 271 w 1668"/>
              <a:gd name="T39" fmla="*/ 428 h 2393"/>
              <a:gd name="T40" fmla="*/ 305 w 1668"/>
              <a:gd name="T41" fmla="*/ 412 h 2393"/>
              <a:gd name="T42" fmla="*/ 383 w 1668"/>
              <a:gd name="T43" fmla="*/ 341 h 2393"/>
              <a:gd name="T44" fmla="*/ 525 w 1668"/>
              <a:gd name="T45" fmla="*/ 253 h 2393"/>
              <a:gd name="T46" fmla="*/ 590 w 1668"/>
              <a:gd name="T47" fmla="*/ 194 h 2393"/>
              <a:gd name="T48" fmla="*/ 649 w 1668"/>
              <a:gd name="T49" fmla="*/ 158 h 2393"/>
              <a:gd name="T50" fmla="*/ 831 w 1668"/>
              <a:gd name="T51" fmla="*/ 112 h 2393"/>
              <a:gd name="T52" fmla="*/ 904 w 1668"/>
              <a:gd name="T53" fmla="*/ 53 h 2393"/>
              <a:gd name="T54" fmla="*/ 939 w 1668"/>
              <a:gd name="T55" fmla="*/ 7 h 2393"/>
              <a:gd name="T56" fmla="*/ 1019 w 1668"/>
              <a:gd name="T57" fmla="*/ 22 h 2393"/>
              <a:gd name="T58" fmla="*/ 1025 w 1668"/>
              <a:gd name="T59" fmla="*/ 152 h 2393"/>
              <a:gd name="T60" fmla="*/ 1055 w 1668"/>
              <a:gd name="T61" fmla="*/ 196 h 2393"/>
              <a:gd name="T62" fmla="*/ 1151 w 1668"/>
              <a:gd name="T63" fmla="*/ 175 h 2393"/>
              <a:gd name="T64" fmla="*/ 1176 w 1668"/>
              <a:gd name="T65" fmla="*/ 104 h 2393"/>
              <a:gd name="T66" fmla="*/ 1202 w 1668"/>
              <a:gd name="T67" fmla="*/ 70 h 2393"/>
              <a:gd name="T68" fmla="*/ 1261 w 1668"/>
              <a:gd name="T69" fmla="*/ 162 h 2393"/>
              <a:gd name="T70" fmla="*/ 1352 w 1668"/>
              <a:gd name="T71" fmla="*/ 197 h 2393"/>
              <a:gd name="T72" fmla="*/ 1494 w 1668"/>
              <a:gd name="T73" fmla="*/ 164 h 2393"/>
              <a:gd name="T74" fmla="*/ 1578 w 1668"/>
              <a:gd name="T75" fmla="*/ 164 h 2393"/>
              <a:gd name="T76" fmla="*/ 1506 w 1668"/>
              <a:gd name="T77" fmla="*/ 255 h 2393"/>
              <a:gd name="T78" fmla="*/ 1484 w 1668"/>
              <a:gd name="T79" fmla="*/ 335 h 2393"/>
              <a:gd name="T80" fmla="*/ 1601 w 1668"/>
              <a:gd name="T81" fmla="*/ 494 h 2393"/>
              <a:gd name="T82" fmla="*/ 1664 w 1668"/>
              <a:gd name="T83" fmla="*/ 668 h 2393"/>
              <a:gd name="T84" fmla="*/ 1626 w 1668"/>
              <a:gd name="T85" fmla="*/ 758 h 2393"/>
              <a:gd name="T86" fmla="*/ 1529 w 1668"/>
              <a:gd name="T87" fmla="*/ 857 h 2393"/>
              <a:gd name="T88" fmla="*/ 1400 w 1668"/>
              <a:gd name="T89" fmla="*/ 885 h 2393"/>
              <a:gd name="T90" fmla="*/ 1282 w 1668"/>
              <a:gd name="T91" fmla="*/ 955 h 2393"/>
              <a:gd name="T92" fmla="*/ 1247 w 1668"/>
              <a:gd name="T93" fmla="*/ 1005 h 2393"/>
              <a:gd name="T94" fmla="*/ 1256 w 1668"/>
              <a:gd name="T95" fmla="*/ 1103 h 2393"/>
              <a:gd name="T96" fmla="*/ 1276 w 1668"/>
              <a:gd name="T97" fmla="*/ 1151 h 2393"/>
              <a:gd name="T98" fmla="*/ 1263 w 1668"/>
              <a:gd name="T99" fmla="*/ 1220 h 2393"/>
              <a:gd name="T100" fmla="*/ 1134 w 1668"/>
              <a:gd name="T101" fmla="*/ 1351 h 2393"/>
              <a:gd name="T102" fmla="*/ 1065 w 1668"/>
              <a:gd name="T103" fmla="*/ 1425 h 2393"/>
              <a:gd name="T104" fmla="*/ 1067 w 1668"/>
              <a:gd name="T105" fmla="*/ 1607 h 2393"/>
              <a:gd name="T106" fmla="*/ 987 w 1668"/>
              <a:gd name="T107" fmla="*/ 1737 h 2393"/>
              <a:gd name="T108" fmla="*/ 951 w 1668"/>
              <a:gd name="T109" fmla="*/ 1795 h 2393"/>
              <a:gd name="T110" fmla="*/ 946 w 1668"/>
              <a:gd name="T111" fmla="*/ 1900 h 2393"/>
              <a:gd name="T112" fmla="*/ 925 w 1668"/>
              <a:gd name="T113" fmla="*/ 2043 h 2393"/>
              <a:gd name="T114" fmla="*/ 907 w 1668"/>
              <a:gd name="T115" fmla="*/ 2162 h 2393"/>
              <a:gd name="T116" fmla="*/ 926 w 1668"/>
              <a:gd name="T117" fmla="*/ 2251 h 2393"/>
              <a:gd name="T118" fmla="*/ 796 w 1668"/>
              <a:gd name="T119" fmla="*/ 2329 h 2393"/>
              <a:gd name="T120" fmla="*/ 745 w 1668"/>
              <a:gd name="T121" fmla="*/ 2298 h 2393"/>
              <a:gd name="T122" fmla="*/ 686 w 1668"/>
              <a:gd name="T123" fmla="*/ 2294 h 2393"/>
              <a:gd name="T124" fmla="*/ 567 w 1668"/>
              <a:gd name="T125" fmla="*/ 2339 h 2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68" h="2393">
                <a:moveTo>
                  <a:pt x="422" y="2393"/>
                </a:moveTo>
                <a:lnTo>
                  <a:pt x="412" y="2385"/>
                </a:lnTo>
                <a:lnTo>
                  <a:pt x="402" y="2378"/>
                </a:lnTo>
                <a:lnTo>
                  <a:pt x="391" y="2374"/>
                </a:lnTo>
                <a:lnTo>
                  <a:pt x="379" y="2371"/>
                </a:lnTo>
                <a:lnTo>
                  <a:pt x="357" y="2366"/>
                </a:lnTo>
                <a:lnTo>
                  <a:pt x="335" y="2359"/>
                </a:lnTo>
                <a:lnTo>
                  <a:pt x="333" y="2354"/>
                </a:lnTo>
                <a:lnTo>
                  <a:pt x="332" y="2348"/>
                </a:lnTo>
                <a:lnTo>
                  <a:pt x="332" y="2342"/>
                </a:lnTo>
                <a:lnTo>
                  <a:pt x="332" y="2337"/>
                </a:lnTo>
                <a:lnTo>
                  <a:pt x="350" y="2314"/>
                </a:lnTo>
                <a:lnTo>
                  <a:pt x="369" y="2292"/>
                </a:lnTo>
                <a:lnTo>
                  <a:pt x="387" y="2269"/>
                </a:lnTo>
                <a:lnTo>
                  <a:pt x="405" y="2246"/>
                </a:lnTo>
                <a:lnTo>
                  <a:pt x="423" y="2224"/>
                </a:lnTo>
                <a:lnTo>
                  <a:pt x="443" y="2200"/>
                </a:lnTo>
                <a:lnTo>
                  <a:pt x="461" y="2178"/>
                </a:lnTo>
                <a:lnTo>
                  <a:pt x="479" y="2155"/>
                </a:lnTo>
                <a:lnTo>
                  <a:pt x="479" y="2131"/>
                </a:lnTo>
                <a:lnTo>
                  <a:pt x="477" y="2111"/>
                </a:lnTo>
                <a:lnTo>
                  <a:pt x="476" y="2094"/>
                </a:lnTo>
                <a:lnTo>
                  <a:pt x="473" y="2081"/>
                </a:lnTo>
                <a:lnTo>
                  <a:pt x="471" y="2069"/>
                </a:lnTo>
                <a:lnTo>
                  <a:pt x="466" y="2058"/>
                </a:lnTo>
                <a:lnTo>
                  <a:pt x="462" y="2047"/>
                </a:lnTo>
                <a:lnTo>
                  <a:pt x="456" y="2034"/>
                </a:lnTo>
                <a:lnTo>
                  <a:pt x="430" y="2035"/>
                </a:lnTo>
                <a:lnTo>
                  <a:pt x="409" y="2037"/>
                </a:lnTo>
                <a:lnTo>
                  <a:pt x="390" y="2040"/>
                </a:lnTo>
                <a:lnTo>
                  <a:pt x="374" y="2043"/>
                </a:lnTo>
                <a:lnTo>
                  <a:pt x="358" y="2049"/>
                </a:lnTo>
                <a:lnTo>
                  <a:pt x="344" y="2056"/>
                </a:lnTo>
                <a:lnTo>
                  <a:pt x="329" y="2064"/>
                </a:lnTo>
                <a:lnTo>
                  <a:pt x="313" y="2073"/>
                </a:lnTo>
                <a:lnTo>
                  <a:pt x="288" y="2073"/>
                </a:lnTo>
                <a:lnTo>
                  <a:pt x="262" y="2073"/>
                </a:lnTo>
                <a:lnTo>
                  <a:pt x="236" y="2074"/>
                </a:lnTo>
                <a:lnTo>
                  <a:pt x="211" y="2076"/>
                </a:lnTo>
                <a:lnTo>
                  <a:pt x="200" y="2040"/>
                </a:lnTo>
                <a:lnTo>
                  <a:pt x="189" y="2003"/>
                </a:lnTo>
                <a:lnTo>
                  <a:pt x="179" y="1968"/>
                </a:lnTo>
                <a:lnTo>
                  <a:pt x="170" y="1933"/>
                </a:lnTo>
                <a:lnTo>
                  <a:pt x="170" y="1911"/>
                </a:lnTo>
                <a:lnTo>
                  <a:pt x="171" y="1891"/>
                </a:lnTo>
                <a:lnTo>
                  <a:pt x="173" y="1872"/>
                </a:lnTo>
                <a:lnTo>
                  <a:pt x="174" y="1852"/>
                </a:lnTo>
                <a:lnTo>
                  <a:pt x="179" y="1814"/>
                </a:lnTo>
                <a:lnTo>
                  <a:pt x="184" y="1777"/>
                </a:lnTo>
                <a:lnTo>
                  <a:pt x="188" y="1742"/>
                </a:lnTo>
                <a:lnTo>
                  <a:pt x="189" y="1708"/>
                </a:lnTo>
                <a:lnTo>
                  <a:pt x="189" y="1691"/>
                </a:lnTo>
                <a:lnTo>
                  <a:pt x="186" y="1674"/>
                </a:lnTo>
                <a:lnTo>
                  <a:pt x="184" y="1659"/>
                </a:lnTo>
                <a:lnTo>
                  <a:pt x="181" y="1642"/>
                </a:lnTo>
                <a:lnTo>
                  <a:pt x="173" y="1634"/>
                </a:lnTo>
                <a:lnTo>
                  <a:pt x="164" y="1625"/>
                </a:lnTo>
                <a:lnTo>
                  <a:pt x="155" y="1617"/>
                </a:lnTo>
                <a:lnTo>
                  <a:pt x="147" y="1608"/>
                </a:lnTo>
                <a:lnTo>
                  <a:pt x="146" y="1585"/>
                </a:lnTo>
                <a:lnTo>
                  <a:pt x="144" y="1563"/>
                </a:lnTo>
                <a:lnTo>
                  <a:pt x="140" y="1541"/>
                </a:lnTo>
                <a:lnTo>
                  <a:pt x="135" y="1519"/>
                </a:lnTo>
                <a:lnTo>
                  <a:pt x="129" y="1497"/>
                </a:lnTo>
                <a:lnTo>
                  <a:pt x="122" y="1475"/>
                </a:lnTo>
                <a:lnTo>
                  <a:pt x="115" y="1454"/>
                </a:lnTo>
                <a:lnTo>
                  <a:pt x="108" y="1433"/>
                </a:lnTo>
                <a:lnTo>
                  <a:pt x="92" y="1392"/>
                </a:lnTo>
                <a:lnTo>
                  <a:pt x="77" y="1354"/>
                </a:lnTo>
                <a:lnTo>
                  <a:pt x="70" y="1335"/>
                </a:lnTo>
                <a:lnTo>
                  <a:pt x="65" y="1318"/>
                </a:lnTo>
                <a:lnTo>
                  <a:pt x="60" y="1300"/>
                </a:lnTo>
                <a:lnTo>
                  <a:pt x="57" y="1283"/>
                </a:lnTo>
                <a:lnTo>
                  <a:pt x="36" y="1242"/>
                </a:lnTo>
                <a:lnTo>
                  <a:pt x="21" y="1205"/>
                </a:lnTo>
                <a:lnTo>
                  <a:pt x="14" y="1188"/>
                </a:lnTo>
                <a:lnTo>
                  <a:pt x="8" y="1172"/>
                </a:lnTo>
                <a:lnTo>
                  <a:pt x="5" y="1157"/>
                </a:lnTo>
                <a:lnTo>
                  <a:pt x="1" y="1142"/>
                </a:lnTo>
                <a:lnTo>
                  <a:pt x="0" y="1126"/>
                </a:lnTo>
                <a:lnTo>
                  <a:pt x="0" y="1112"/>
                </a:lnTo>
                <a:lnTo>
                  <a:pt x="1" y="1097"/>
                </a:lnTo>
                <a:lnTo>
                  <a:pt x="5" y="1082"/>
                </a:lnTo>
                <a:lnTo>
                  <a:pt x="11" y="1068"/>
                </a:lnTo>
                <a:lnTo>
                  <a:pt x="17" y="1052"/>
                </a:lnTo>
                <a:lnTo>
                  <a:pt x="26" y="1036"/>
                </a:lnTo>
                <a:lnTo>
                  <a:pt x="38" y="1019"/>
                </a:lnTo>
                <a:lnTo>
                  <a:pt x="44" y="1016"/>
                </a:lnTo>
                <a:lnTo>
                  <a:pt x="52" y="1011"/>
                </a:lnTo>
                <a:lnTo>
                  <a:pt x="60" y="1004"/>
                </a:lnTo>
                <a:lnTo>
                  <a:pt x="68" y="995"/>
                </a:lnTo>
                <a:lnTo>
                  <a:pt x="85" y="975"/>
                </a:lnTo>
                <a:lnTo>
                  <a:pt x="101" y="952"/>
                </a:lnTo>
                <a:lnTo>
                  <a:pt x="130" y="905"/>
                </a:lnTo>
                <a:lnTo>
                  <a:pt x="150" y="868"/>
                </a:lnTo>
                <a:lnTo>
                  <a:pt x="150" y="844"/>
                </a:lnTo>
                <a:lnTo>
                  <a:pt x="150" y="820"/>
                </a:lnTo>
                <a:lnTo>
                  <a:pt x="150" y="797"/>
                </a:lnTo>
                <a:lnTo>
                  <a:pt x="150" y="772"/>
                </a:lnTo>
                <a:lnTo>
                  <a:pt x="150" y="748"/>
                </a:lnTo>
                <a:lnTo>
                  <a:pt x="150" y="725"/>
                </a:lnTo>
                <a:lnTo>
                  <a:pt x="150" y="700"/>
                </a:lnTo>
                <a:lnTo>
                  <a:pt x="150" y="676"/>
                </a:lnTo>
                <a:lnTo>
                  <a:pt x="139" y="648"/>
                </a:lnTo>
                <a:lnTo>
                  <a:pt x="128" y="620"/>
                </a:lnTo>
                <a:lnTo>
                  <a:pt x="117" y="591"/>
                </a:lnTo>
                <a:lnTo>
                  <a:pt x="105" y="562"/>
                </a:lnTo>
                <a:lnTo>
                  <a:pt x="97" y="554"/>
                </a:lnTo>
                <a:lnTo>
                  <a:pt x="89" y="545"/>
                </a:lnTo>
                <a:lnTo>
                  <a:pt x="82" y="537"/>
                </a:lnTo>
                <a:lnTo>
                  <a:pt x="75" y="528"/>
                </a:lnTo>
                <a:lnTo>
                  <a:pt x="96" y="509"/>
                </a:lnTo>
                <a:lnTo>
                  <a:pt x="118" y="490"/>
                </a:lnTo>
                <a:lnTo>
                  <a:pt x="139" y="471"/>
                </a:lnTo>
                <a:lnTo>
                  <a:pt x="162" y="453"/>
                </a:lnTo>
                <a:lnTo>
                  <a:pt x="182" y="450"/>
                </a:lnTo>
                <a:lnTo>
                  <a:pt x="221" y="443"/>
                </a:lnTo>
                <a:lnTo>
                  <a:pt x="243" y="437"/>
                </a:lnTo>
                <a:lnTo>
                  <a:pt x="263" y="431"/>
                </a:lnTo>
                <a:lnTo>
                  <a:pt x="271" y="428"/>
                </a:lnTo>
                <a:lnTo>
                  <a:pt x="278" y="423"/>
                </a:lnTo>
                <a:lnTo>
                  <a:pt x="283" y="420"/>
                </a:lnTo>
                <a:lnTo>
                  <a:pt x="287" y="415"/>
                </a:lnTo>
                <a:lnTo>
                  <a:pt x="293" y="413"/>
                </a:lnTo>
                <a:lnTo>
                  <a:pt x="298" y="412"/>
                </a:lnTo>
                <a:lnTo>
                  <a:pt x="305" y="412"/>
                </a:lnTo>
                <a:lnTo>
                  <a:pt x="313" y="412"/>
                </a:lnTo>
                <a:lnTo>
                  <a:pt x="324" y="396"/>
                </a:lnTo>
                <a:lnTo>
                  <a:pt x="338" y="382"/>
                </a:lnTo>
                <a:lnTo>
                  <a:pt x="351" y="367"/>
                </a:lnTo>
                <a:lnTo>
                  <a:pt x="367" y="355"/>
                </a:lnTo>
                <a:lnTo>
                  <a:pt x="383" y="341"/>
                </a:lnTo>
                <a:lnTo>
                  <a:pt x="400" y="330"/>
                </a:lnTo>
                <a:lnTo>
                  <a:pt x="417" y="318"/>
                </a:lnTo>
                <a:lnTo>
                  <a:pt x="435" y="307"/>
                </a:lnTo>
                <a:lnTo>
                  <a:pt x="471" y="286"/>
                </a:lnTo>
                <a:lnTo>
                  <a:pt x="507" y="264"/>
                </a:lnTo>
                <a:lnTo>
                  <a:pt x="525" y="253"/>
                </a:lnTo>
                <a:lnTo>
                  <a:pt x="542" y="243"/>
                </a:lnTo>
                <a:lnTo>
                  <a:pt x="558" y="230"/>
                </a:lnTo>
                <a:lnTo>
                  <a:pt x="573" y="219"/>
                </a:lnTo>
                <a:lnTo>
                  <a:pt x="578" y="210"/>
                </a:lnTo>
                <a:lnTo>
                  <a:pt x="584" y="202"/>
                </a:lnTo>
                <a:lnTo>
                  <a:pt x="590" y="194"/>
                </a:lnTo>
                <a:lnTo>
                  <a:pt x="597" y="188"/>
                </a:lnTo>
                <a:lnTo>
                  <a:pt x="605" y="182"/>
                </a:lnTo>
                <a:lnTo>
                  <a:pt x="613" y="176"/>
                </a:lnTo>
                <a:lnTo>
                  <a:pt x="621" y="171"/>
                </a:lnTo>
                <a:lnTo>
                  <a:pt x="630" y="166"/>
                </a:lnTo>
                <a:lnTo>
                  <a:pt x="649" y="158"/>
                </a:lnTo>
                <a:lnTo>
                  <a:pt x="669" y="152"/>
                </a:lnTo>
                <a:lnTo>
                  <a:pt x="692" y="146"/>
                </a:lnTo>
                <a:lnTo>
                  <a:pt x="714" y="141"/>
                </a:lnTo>
                <a:lnTo>
                  <a:pt x="761" y="131"/>
                </a:lnTo>
                <a:lnTo>
                  <a:pt x="808" y="120"/>
                </a:lnTo>
                <a:lnTo>
                  <a:pt x="831" y="112"/>
                </a:lnTo>
                <a:lnTo>
                  <a:pt x="853" y="103"/>
                </a:lnTo>
                <a:lnTo>
                  <a:pt x="864" y="98"/>
                </a:lnTo>
                <a:lnTo>
                  <a:pt x="875" y="93"/>
                </a:lnTo>
                <a:lnTo>
                  <a:pt x="885" y="86"/>
                </a:lnTo>
                <a:lnTo>
                  <a:pt x="894" y="79"/>
                </a:lnTo>
                <a:lnTo>
                  <a:pt x="904" y="53"/>
                </a:lnTo>
                <a:lnTo>
                  <a:pt x="913" y="34"/>
                </a:lnTo>
                <a:lnTo>
                  <a:pt x="917" y="26"/>
                </a:lnTo>
                <a:lnTo>
                  <a:pt x="922" y="20"/>
                </a:lnTo>
                <a:lnTo>
                  <a:pt x="926" y="14"/>
                </a:lnTo>
                <a:lnTo>
                  <a:pt x="932" y="10"/>
                </a:lnTo>
                <a:lnTo>
                  <a:pt x="939" y="7"/>
                </a:lnTo>
                <a:lnTo>
                  <a:pt x="946" y="5"/>
                </a:lnTo>
                <a:lnTo>
                  <a:pt x="955" y="3"/>
                </a:lnTo>
                <a:lnTo>
                  <a:pt x="964" y="1"/>
                </a:lnTo>
                <a:lnTo>
                  <a:pt x="987" y="0"/>
                </a:lnTo>
                <a:lnTo>
                  <a:pt x="1019" y="0"/>
                </a:lnTo>
                <a:lnTo>
                  <a:pt x="1019" y="22"/>
                </a:lnTo>
                <a:lnTo>
                  <a:pt x="1019" y="43"/>
                </a:lnTo>
                <a:lnTo>
                  <a:pt x="1020" y="65"/>
                </a:lnTo>
                <a:lnTo>
                  <a:pt x="1021" y="86"/>
                </a:lnTo>
                <a:lnTo>
                  <a:pt x="1022" y="108"/>
                </a:lnTo>
                <a:lnTo>
                  <a:pt x="1023" y="129"/>
                </a:lnTo>
                <a:lnTo>
                  <a:pt x="1025" y="152"/>
                </a:lnTo>
                <a:lnTo>
                  <a:pt x="1027" y="174"/>
                </a:lnTo>
                <a:lnTo>
                  <a:pt x="1030" y="180"/>
                </a:lnTo>
                <a:lnTo>
                  <a:pt x="1035" y="184"/>
                </a:lnTo>
                <a:lnTo>
                  <a:pt x="1039" y="188"/>
                </a:lnTo>
                <a:lnTo>
                  <a:pt x="1044" y="191"/>
                </a:lnTo>
                <a:lnTo>
                  <a:pt x="1055" y="196"/>
                </a:lnTo>
                <a:lnTo>
                  <a:pt x="1066" y="199"/>
                </a:lnTo>
                <a:lnTo>
                  <a:pt x="1095" y="202"/>
                </a:lnTo>
                <a:lnTo>
                  <a:pt x="1125" y="205"/>
                </a:lnTo>
                <a:lnTo>
                  <a:pt x="1135" y="194"/>
                </a:lnTo>
                <a:lnTo>
                  <a:pt x="1143" y="185"/>
                </a:lnTo>
                <a:lnTo>
                  <a:pt x="1151" y="175"/>
                </a:lnTo>
                <a:lnTo>
                  <a:pt x="1157" y="165"/>
                </a:lnTo>
                <a:lnTo>
                  <a:pt x="1162" y="155"/>
                </a:lnTo>
                <a:lnTo>
                  <a:pt x="1166" y="144"/>
                </a:lnTo>
                <a:lnTo>
                  <a:pt x="1169" y="133"/>
                </a:lnTo>
                <a:lnTo>
                  <a:pt x="1171" y="123"/>
                </a:lnTo>
                <a:lnTo>
                  <a:pt x="1176" y="104"/>
                </a:lnTo>
                <a:lnTo>
                  <a:pt x="1180" y="86"/>
                </a:lnTo>
                <a:lnTo>
                  <a:pt x="1184" y="77"/>
                </a:lnTo>
                <a:lnTo>
                  <a:pt x="1187" y="70"/>
                </a:lnTo>
                <a:lnTo>
                  <a:pt x="1192" y="64"/>
                </a:lnTo>
                <a:lnTo>
                  <a:pt x="1196" y="57"/>
                </a:lnTo>
                <a:lnTo>
                  <a:pt x="1202" y="70"/>
                </a:lnTo>
                <a:lnTo>
                  <a:pt x="1210" y="87"/>
                </a:lnTo>
                <a:lnTo>
                  <a:pt x="1220" y="108"/>
                </a:lnTo>
                <a:lnTo>
                  <a:pt x="1234" y="130"/>
                </a:lnTo>
                <a:lnTo>
                  <a:pt x="1242" y="140"/>
                </a:lnTo>
                <a:lnTo>
                  <a:pt x="1251" y="152"/>
                </a:lnTo>
                <a:lnTo>
                  <a:pt x="1261" y="162"/>
                </a:lnTo>
                <a:lnTo>
                  <a:pt x="1273" y="171"/>
                </a:lnTo>
                <a:lnTo>
                  <a:pt x="1285" y="179"/>
                </a:lnTo>
                <a:lnTo>
                  <a:pt x="1298" y="186"/>
                </a:lnTo>
                <a:lnTo>
                  <a:pt x="1312" y="192"/>
                </a:lnTo>
                <a:lnTo>
                  <a:pt x="1328" y="197"/>
                </a:lnTo>
                <a:lnTo>
                  <a:pt x="1352" y="197"/>
                </a:lnTo>
                <a:lnTo>
                  <a:pt x="1374" y="194"/>
                </a:lnTo>
                <a:lnTo>
                  <a:pt x="1397" y="192"/>
                </a:lnTo>
                <a:lnTo>
                  <a:pt x="1421" y="188"/>
                </a:lnTo>
                <a:lnTo>
                  <a:pt x="1443" y="182"/>
                </a:lnTo>
                <a:lnTo>
                  <a:pt x="1468" y="174"/>
                </a:lnTo>
                <a:lnTo>
                  <a:pt x="1494" y="164"/>
                </a:lnTo>
                <a:lnTo>
                  <a:pt x="1521" y="152"/>
                </a:lnTo>
                <a:lnTo>
                  <a:pt x="1536" y="152"/>
                </a:lnTo>
                <a:lnTo>
                  <a:pt x="1551" y="152"/>
                </a:lnTo>
                <a:lnTo>
                  <a:pt x="1568" y="152"/>
                </a:lnTo>
                <a:lnTo>
                  <a:pt x="1585" y="152"/>
                </a:lnTo>
                <a:lnTo>
                  <a:pt x="1578" y="164"/>
                </a:lnTo>
                <a:lnTo>
                  <a:pt x="1569" y="176"/>
                </a:lnTo>
                <a:lnTo>
                  <a:pt x="1562" y="189"/>
                </a:lnTo>
                <a:lnTo>
                  <a:pt x="1552" y="200"/>
                </a:lnTo>
                <a:lnTo>
                  <a:pt x="1533" y="223"/>
                </a:lnTo>
                <a:lnTo>
                  <a:pt x="1514" y="244"/>
                </a:lnTo>
                <a:lnTo>
                  <a:pt x="1506" y="255"/>
                </a:lnTo>
                <a:lnTo>
                  <a:pt x="1498" y="267"/>
                </a:lnTo>
                <a:lnTo>
                  <a:pt x="1493" y="279"/>
                </a:lnTo>
                <a:lnTo>
                  <a:pt x="1488" y="291"/>
                </a:lnTo>
                <a:lnTo>
                  <a:pt x="1485" y="305"/>
                </a:lnTo>
                <a:lnTo>
                  <a:pt x="1483" y="320"/>
                </a:lnTo>
                <a:lnTo>
                  <a:pt x="1484" y="335"/>
                </a:lnTo>
                <a:lnTo>
                  <a:pt x="1487" y="351"/>
                </a:lnTo>
                <a:lnTo>
                  <a:pt x="1511" y="377"/>
                </a:lnTo>
                <a:lnTo>
                  <a:pt x="1533" y="404"/>
                </a:lnTo>
                <a:lnTo>
                  <a:pt x="1556" y="432"/>
                </a:lnTo>
                <a:lnTo>
                  <a:pt x="1578" y="462"/>
                </a:lnTo>
                <a:lnTo>
                  <a:pt x="1601" y="494"/>
                </a:lnTo>
                <a:lnTo>
                  <a:pt x="1624" y="528"/>
                </a:lnTo>
                <a:lnTo>
                  <a:pt x="1645" y="564"/>
                </a:lnTo>
                <a:lnTo>
                  <a:pt x="1668" y="604"/>
                </a:lnTo>
                <a:lnTo>
                  <a:pt x="1665" y="624"/>
                </a:lnTo>
                <a:lnTo>
                  <a:pt x="1664" y="647"/>
                </a:lnTo>
                <a:lnTo>
                  <a:pt x="1664" y="668"/>
                </a:lnTo>
                <a:lnTo>
                  <a:pt x="1664" y="691"/>
                </a:lnTo>
                <a:lnTo>
                  <a:pt x="1656" y="700"/>
                </a:lnTo>
                <a:lnTo>
                  <a:pt x="1649" y="710"/>
                </a:lnTo>
                <a:lnTo>
                  <a:pt x="1644" y="720"/>
                </a:lnTo>
                <a:lnTo>
                  <a:pt x="1638" y="731"/>
                </a:lnTo>
                <a:lnTo>
                  <a:pt x="1626" y="758"/>
                </a:lnTo>
                <a:lnTo>
                  <a:pt x="1611" y="789"/>
                </a:lnTo>
                <a:lnTo>
                  <a:pt x="1594" y="808"/>
                </a:lnTo>
                <a:lnTo>
                  <a:pt x="1577" y="825"/>
                </a:lnTo>
                <a:lnTo>
                  <a:pt x="1562" y="837"/>
                </a:lnTo>
                <a:lnTo>
                  <a:pt x="1545" y="849"/>
                </a:lnTo>
                <a:lnTo>
                  <a:pt x="1529" y="857"/>
                </a:lnTo>
                <a:lnTo>
                  <a:pt x="1513" y="863"/>
                </a:lnTo>
                <a:lnTo>
                  <a:pt x="1497" y="868"/>
                </a:lnTo>
                <a:lnTo>
                  <a:pt x="1481" y="871"/>
                </a:lnTo>
                <a:lnTo>
                  <a:pt x="1449" y="877"/>
                </a:lnTo>
                <a:lnTo>
                  <a:pt x="1417" y="881"/>
                </a:lnTo>
                <a:lnTo>
                  <a:pt x="1400" y="885"/>
                </a:lnTo>
                <a:lnTo>
                  <a:pt x="1384" y="889"/>
                </a:lnTo>
                <a:lnTo>
                  <a:pt x="1367" y="895"/>
                </a:lnTo>
                <a:lnTo>
                  <a:pt x="1351" y="903"/>
                </a:lnTo>
                <a:lnTo>
                  <a:pt x="1319" y="928"/>
                </a:lnTo>
                <a:lnTo>
                  <a:pt x="1293" y="947"/>
                </a:lnTo>
                <a:lnTo>
                  <a:pt x="1282" y="955"/>
                </a:lnTo>
                <a:lnTo>
                  <a:pt x="1273" y="963"/>
                </a:lnTo>
                <a:lnTo>
                  <a:pt x="1265" y="969"/>
                </a:lnTo>
                <a:lnTo>
                  <a:pt x="1259" y="977"/>
                </a:lnTo>
                <a:lnTo>
                  <a:pt x="1254" y="985"/>
                </a:lnTo>
                <a:lnTo>
                  <a:pt x="1250" y="995"/>
                </a:lnTo>
                <a:lnTo>
                  <a:pt x="1247" y="1005"/>
                </a:lnTo>
                <a:lnTo>
                  <a:pt x="1246" y="1019"/>
                </a:lnTo>
                <a:lnTo>
                  <a:pt x="1245" y="1034"/>
                </a:lnTo>
                <a:lnTo>
                  <a:pt x="1245" y="1051"/>
                </a:lnTo>
                <a:lnTo>
                  <a:pt x="1247" y="1071"/>
                </a:lnTo>
                <a:lnTo>
                  <a:pt x="1249" y="1095"/>
                </a:lnTo>
                <a:lnTo>
                  <a:pt x="1256" y="1103"/>
                </a:lnTo>
                <a:lnTo>
                  <a:pt x="1261" y="1109"/>
                </a:lnTo>
                <a:lnTo>
                  <a:pt x="1266" y="1117"/>
                </a:lnTo>
                <a:lnTo>
                  <a:pt x="1269" y="1125"/>
                </a:lnTo>
                <a:lnTo>
                  <a:pt x="1273" y="1134"/>
                </a:lnTo>
                <a:lnTo>
                  <a:pt x="1275" y="1142"/>
                </a:lnTo>
                <a:lnTo>
                  <a:pt x="1276" y="1151"/>
                </a:lnTo>
                <a:lnTo>
                  <a:pt x="1276" y="1160"/>
                </a:lnTo>
                <a:lnTo>
                  <a:pt x="1276" y="1169"/>
                </a:lnTo>
                <a:lnTo>
                  <a:pt x="1275" y="1179"/>
                </a:lnTo>
                <a:lnTo>
                  <a:pt x="1273" y="1188"/>
                </a:lnTo>
                <a:lnTo>
                  <a:pt x="1270" y="1198"/>
                </a:lnTo>
                <a:lnTo>
                  <a:pt x="1263" y="1220"/>
                </a:lnTo>
                <a:lnTo>
                  <a:pt x="1252" y="1242"/>
                </a:lnTo>
                <a:lnTo>
                  <a:pt x="1233" y="1262"/>
                </a:lnTo>
                <a:lnTo>
                  <a:pt x="1214" y="1282"/>
                </a:lnTo>
                <a:lnTo>
                  <a:pt x="1195" y="1301"/>
                </a:lnTo>
                <a:lnTo>
                  <a:pt x="1177" y="1321"/>
                </a:lnTo>
                <a:lnTo>
                  <a:pt x="1134" y="1351"/>
                </a:lnTo>
                <a:lnTo>
                  <a:pt x="1102" y="1373"/>
                </a:lnTo>
                <a:lnTo>
                  <a:pt x="1090" y="1383"/>
                </a:lnTo>
                <a:lnTo>
                  <a:pt x="1081" y="1392"/>
                </a:lnTo>
                <a:lnTo>
                  <a:pt x="1073" y="1403"/>
                </a:lnTo>
                <a:lnTo>
                  <a:pt x="1069" y="1413"/>
                </a:lnTo>
                <a:lnTo>
                  <a:pt x="1065" y="1425"/>
                </a:lnTo>
                <a:lnTo>
                  <a:pt x="1063" y="1439"/>
                </a:lnTo>
                <a:lnTo>
                  <a:pt x="1062" y="1454"/>
                </a:lnTo>
                <a:lnTo>
                  <a:pt x="1063" y="1473"/>
                </a:lnTo>
                <a:lnTo>
                  <a:pt x="1067" y="1519"/>
                </a:lnTo>
                <a:lnTo>
                  <a:pt x="1075" y="1582"/>
                </a:lnTo>
                <a:lnTo>
                  <a:pt x="1067" y="1607"/>
                </a:lnTo>
                <a:lnTo>
                  <a:pt x="1061" y="1633"/>
                </a:lnTo>
                <a:lnTo>
                  <a:pt x="1055" y="1659"/>
                </a:lnTo>
                <a:lnTo>
                  <a:pt x="1049" y="1683"/>
                </a:lnTo>
                <a:lnTo>
                  <a:pt x="1020" y="1707"/>
                </a:lnTo>
                <a:lnTo>
                  <a:pt x="998" y="1727"/>
                </a:lnTo>
                <a:lnTo>
                  <a:pt x="987" y="1737"/>
                </a:lnTo>
                <a:lnTo>
                  <a:pt x="979" y="1746"/>
                </a:lnTo>
                <a:lnTo>
                  <a:pt x="972" y="1755"/>
                </a:lnTo>
                <a:lnTo>
                  <a:pt x="965" y="1764"/>
                </a:lnTo>
                <a:lnTo>
                  <a:pt x="959" y="1773"/>
                </a:lnTo>
                <a:lnTo>
                  <a:pt x="955" y="1784"/>
                </a:lnTo>
                <a:lnTo>
                  <a:pt x="951" y="1795"/>
                </a:lnTo>
                <a:lnTo>
                  <a:pt x="948" y="1809"/>
                </a:lnTo>
                <a:lnTo>
                  <a:pt x="946" y="1823"/>
                </a:lnTo>
                <a:lnTo>
                  <a:pt x="944" y="1840"/>
                </a:lnTo>
                <a:lnTo>
                  <a:pt x="943" y="1858"/>
                </a:lnTo>
                <a:lnTo>
                  <a:pt x="943" y="1880"/>
                </a:lnTo>
                <a:lnTo>
                  <a:pt x="946" y="1900"/>
                </a:lnTo>
                <a:lnTo>
                  <a:pt x="949" y="1920"/>
                </a:lnTo>
                <a:lnTo>
                  <a:pt x="951" y="1941"/>
                </a:lnTo>
                <a:lnTo>
                  <a:pt x="955" y="1963"/>
                </a:lnTo>
                <a:lnTo>
                  <a:pt x="944" y="1986"/>
                </a:lnTo>
                <a:lnTo>
                  <a:pt x="934" y="2014"/>
                </a:lnTo>
                <a:lnTo>
                  <a:pt x="925" y="2043"/>
                </a:lnTo>
                <a:lnTo>
                  <a:pt x="917" y="2076"/>
                </a:lnTo>
                <a:lnTo>
                  <a:pt x="914" y="2093"/>
                </a:lnTo>
                <a:lnTo>
                  <a:pt x="912" y="2110"/>
                </a:lnTo>
                <a:lnTo>
                  <a:pt x="910" y="2127"/>
                </a:lnTo>
                <a:lnTo>
                  <a:pt x="908" y="2145"/>
                </a:lnTo>
                <a:lnTo>
                  <a:pt x="907" y="2162"/>
                </a:lnTo>
                <a:lnTo>
                  <a:pt x="907" y="2179"/>
                </a:lnTo>
                <a:lnTo>
                  <a:pt x="907" y="2196"/>
                </a:lnTo>
                <a:lnTo>
                  <a:pt x="910" y="2213"/>
                </a:lnTo>
                <a:lnTo>
                  <a:pt x="915" y="2224"/>
                </a:lnTo>
                <a:lnTo>
                  <a:pt x="921" y="2237"/>
                </a:lnTo>
                <a:lnTo>
                  <a:pt x="926" y="2251"/>
                </a:lnTo>
                <a:lnTo>
                  <a:pt x="932" y="2264"/>
                </a:lnTo>
                <a:lnTo>
                  <a:pt x="898" y="2281"/>
                </a:lnTo>
                <a:lnTo>
                  <a:pt x="867" y="2299"/>
                </a:lnTo>
                <a:lnTo>
                  <a:pt x="835" y="2317"/>
                </a:lnTo>
                <a:lnTo>
                  <a:pt x="803" y="2337"/>
                </a:lnTo>
                <a:lnTo>
                  <a:pt x="796" y="2329"/>
                </a:lnTo>
                <a:lnTo>
                  <a:pt x="787" y="2321"/>
                </a:lnTo>
                <a:lnTo>
                  <a:pt x="779" y="2315"/>
                </a:lnTo>
                <a:lnTo>
                  <a:pt x="770" y="2310"/>
                </a:lnTo>
                <a:lnTo>
                  <a:pt x="762" y="2305"/>
                </a:lnTo>
                <a:lnTo>
                  <a:pt x="753" y="2302"/>
                </a:lnTo>
                <a:lnTo>
                  <a:pt x="745" y="2298"/>
                </a:lnTo>
                <a:lnTo>
                  <a:pt x="736" y="2295"/>
                </a:lnTo>
                <a:lnTo>
                  <a:pt x="728" y="2294"/>
                </a:lnTo>
                <a:lnTo>
                  <a:pt x="719" y="2293"/>
                </a:lnTo>
                <a:lnTo>
                  <a:pt x="711" y="2292"/>
                </a:lnTo>
                <a:lnTo>
                  <a:pt x="703" y="2292"/>
                </a:lnTo>
                <a:lnTo>
                  <a:pt x="686" y="2294"/>
                </a:lnTo>
                <a:lnTo>
                  <a:pt x="669" y="2296"/>
                </a:lnTo>
                <a:lnTo>
                  <a:pt x="652" y="2302"/>
                </a:lnTo>
                <a:lnTo>
                  <a:pt x="635" y="2307"/>
                </a:lnTo>
                <a:lnTo>
                  <a:pt x="618" y="2314"/>
                </a:lnTo>
                <a:lnTo>
                  <a:pt x="602" y="2322"/>
                </a:lnTo>
                <a:lnTo>
                  <a:pt x="567" y="2339"/>
                </a:lnTo>
                <a:lnTo>
                  <a:pt x="532" y="2356"/>
                </a:lnTo>
                <a:lnTo>
                  <a:pt x="503" y="2364"/>
                </a:lnTo>
                <a:lnTo>
                  <a:pt x="475" y="2373"/>
                </a:lnTo>
                <a:lnTo>
                  <a:pt x="448" y="2383"/>
                </a:lnTo>
                <a:lnTo>
                  <a:pt x="422" y="2393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4" name="Freeform 14"/>
          <p:cNvSpPr/>
          <p:nvPr/>
        </p:nvSpPr>
        <p:spPr bwMode="auto">
          <a:xfrm>
            <a:off x="3946525" y="3286125"/>
            <a:ext cx="1387475" cy="1363663"/>
          </a:xfrm>
          <a:custGeom>
            <a:avLst/>
            <a:gdLst>
              <a:gd name="T0" fmla="*/ 1369 w 3495"/>
              <a:gd name="T1" fmla="*/ 3333 h 3434"/>
              <a:gd name="T2" fmla="*/ 1313 w 3495"/>
              <a:gd name="T3" fmla="*/ 3131 h 3434"/>
              <a:gd name="T4" fmla="*/ 1232 w 3495"/>
              <a:gd name="T5" fmla="*/ 2900 h 3434"/>
              <a:gd name="T6" fmla="*/ 1063 w 3495"/>
              <a:gd name="T7" fmla="*/ 2613 h 3434"/>
              <a:gd name="T8" fmla="*/ 891 w 3495"/>
              <a:gd name="T9" fmla="*/ 2558 h 3434"/>
              <a:gd name="T10" fmla="*/ 726 w 3495"/>
              <a:gd name="T11" fmla="*/ 2233 h 3434"/>
              <a:gd name="T12" fmla="*/ 600 w 3495"/>
              <a:gd name="T13" fmla="*/ 2216 h 3434"/>
              <a:gd name="T14" fmla="*/ 546 w 3495"/>
              <a:gd name="T15" fmla="*/ 2413 h 3434"/>
              <a:gd name="T16" fmla="*/ 480 w 3495"/>
              <a:gd name="T17" fmla="*/ 2166 h 3434"/>
              <a:gd name="T18" fmla="*/ 505 w 3495"/>
              <a:gd name="T19" fmla="*/ 1915 h 3434"/>
              <a:gd name="T20" fmla="*/ 463 w 3495"/>
              <a:gd name="T21" fmla="*/ 1702 h 3434"/>
              <a:gd name="T22" fmla="*/ 467 w 3495"/>
              <a:gd name="T23" fmla="*/ 1333 h 3434"/>
              <a:gd name="T24" fmla="*/ 244 w 3495"/>
              <a:gd name="T25" fmla="*/ 912 h 3434"/>
              <a:gd name="T26" fmla="*/ 36 w 3495"/>
              <a:gd name="T27" fmla="*/ 666 h 3434"/>
              <a:gd name="T28" fmla="*/ 7 w 3495"/>
              <a:gd name="T29" fmla="*/ 482 h 3434"/>
              <a:gd name="T30" fmla="*/ 91 w 3495"/>
              <a:gd name="T31" fmla="*/ 317 h 3434"/>
              <a:gd name="T32" fmla="*/ 135 w 3495"/>
              <a:gd name="T33" fmla="*/ 92 h 3434"/>
              <a:gd name="T34" fmla="*/ 379 w 3495"/>
              <a:gd name="T35" fmla="*/ 194 h 3434"/>
              <a:gd name="T36" fmla="*/ 490 w 3495"/>
              <a:gd name="T37" fmla="*/ 434 h 3434"/>
              <a:gd name="T38" fmla="*/ 680 w 3495"/>
              <a:gd name="T39" fmla="*/ 564 h 3434"/>
              <a:gd name="T40" fmla="*/ 846 w 3495"/>
              <a:gd name="T41" fmla="*/ 569 h 3434"/>
              <a:gd name="T42" fmla="*/ 921 w 3495"/>
              <a:gd name="T43" fmla="*/ 622 h 3434"/>
              <a:gd name="T44" fmla="*/ 1117 w 3495"/>
              <a:gd name="T45" fmla="*/ 679 h 3434"/>
              <a:gd name="T46" fmla="*/ 1373 w 3495"/>
              <a:gd name="T47" fmla="*/ 531 h 3434"/>
              <a:gd name="T48" fmla="*/ 1320 w 3495"/>
              <a:gd name="T49" fmla="*/ 259 h 3434"/>
              <a:gd name="T50" fmla="*/ 1445 w 3495"/>
              <a:gd name="T51" fmla="*/ 322 h 3434"/>
              <a:gd name="T52" fmla="*/ 1599 w 3495"/>
              <a:gd name="T53" fmla="*/ 375 h 3434"/>
              <a:gd name="T54" fmla="*/ 1737 w 3495"/>
              <a:gd name="T55" fmla="*/ 245 h 3434"/>
              <a:gd name="T56" fmla="*/ 1775 w 3495"/>
              <a:gd name="T57" fmla="*/ 25 h 3434"/>
              <a:gd name="T58" fmla="*/ 1897 w 3495"/>
              <a:gd name="T59" fmla="*/ 34 h 3434"/>
              <a:gd name="T60" fmla="*/ 2065 w 3495"/>
              <a:gd name="T61" fmla="*/ 194 h 3434"/>
              <a:gd name="T62" fmla="*/ 2272 w 3495"/>
              <a:gd name="T63" fmla="*/ 367 h 3434"/>
              <a:gd name="T64" fmla="*/ 2413 w 3495"/>
              <a:gd name="T65" fmla="*/ 610 h 3434"/>
              <a:gd name="T66" fmla="*/ 2712 w 3495"/>
              <a:gd name="T67" fmla="*/ 659 h 3434"/>
              <a:gd name="T68" fmla="*/ 2921 w 3495"/>
              <a:gd name="T69" fmla="*/ 606 h 3434"/>
              <a:gd name="T70" fmla="*/ 3317 w 3495"/>
              <a:gd name="T71" fmla="*/ 728 h 3434"/>
              <a:gd name="T72" fmla="*/ 3495 w 3495"/>
              <a:gd name="T73" fmla="*/ 864 h 3434"/>
              <a:gd name="T74" fmla="*/ 3411 w 3495"/>
              <a:gd name="T75" fmla="*/ 1114 h 3434"/>
              <a:gd name="T76" fmla="*/ 3214 w 3495"/>
              <a:gd name="T77" fmla="*/ 1451 h 3434"/>
              <a:gd name="T78" fmla="*/ 2985 w 3495"/>
              <a:gd name="T79" fmla="*/ 1472 h 3434"/>
              <a:gd name="T80" fmla="*/ 2833 w 3495"/>
              <a:gd name="T81" fmla="*/ 1353 h 3434"/>
              <a:gd name="T82" fmla="*/ 2754 w 3495"/>
              <a:gd name="T83" fmla="*/ 1535 h 3434"/>
              <a:gd name="T84" fmla="*/ 2753 w 3495"/>
              <a:gd name="T85" fmla="*/ 1863 h 3434"/>
              <a:gd name="T86" fmla="*/ 2851 w 3495"/>
              <a:gd name="T87" fmla="*/ 2053 h 3434"/>
              <a:gd name="T88" fmla="*/ 2909 w 3495"/>
              <a:gd name="T89" fmla="*/ 2217 h 3434"/>
              <a:gd name="T90" fmla="*/ 2798 w 3495"/>
              <a:gd name="T91" fmla="*/ 2328 h 3434"/>
              <a:gd name="T92" fmla="*/ 2864 w 3495"/>
              <a:gd name="T93" fmla="*/ 2477 h 3434"/>
              <a:gd name="T94" fmla="*/ 3052 w 3495"/>
              <a:gd name="T95" fmla="*/ 2635 h 3434"/>
              <a:gd name="T96" fmla="*/ 2861 w 3495"/>
              <a:gd name="T97" fmla="*/ 2723 h 3434"/>
              <a:gd name="T98" fmla="*/ 2709 w 3495"/>
              <a:gd name="T99" fmla="*/ 2538 h 3434"/>
              <a:gd name="T100" fmla="*/ 2558 w 3495"/>
              <a:gd name="T101" fmla="*/ 2591 h 3434"/>
              <a:gd name="T102" fmla="*/ 2348 w 3495"/>
              <a:gd name="T103" fmla="*/ 2488 h 3434"/>
              <a:gd name="T104" fmla="*/ 2171 w 3495"/>
              <a:gd name="T105" fmla="*/ 2285 h 3434"/>
              <a:gd name="T106" fmla="*/ 2068 w 3495"/>
              <a:gd name="T107" fmla="*/ 2344 h 3434"/>
              <a:gd name="T108" fmla="*/ 1948 w 3495"/>
              <a:gd name="T109" fmla="*/ 2494 h 3434"/>
              <a:gd name="T110" fmla="*/ 2025 w 3495"/>
              <a:gd name="T111" fmla="*/ 2674 h 3434"/>
              <a:gd name="T112" fmla="*/ 1871 w 3495"/>
              <a:gd name="T113" fmla="*/ 2845 h 3434"/>
              <a:gd name="T114" fmla="*/ 1821 w 3495"/>
              <a:gd name="T115" fmla="*/ 3079 h 3434"/>
              <a:gd name="T116" fmla="*/ 1888 w 3495"/>
              <a:gd name="T117" fmla="*/ 3265 h 3434"/>
              <a:gd name="T118" fmla="*/ 1581 w 3495"/>
              <a:gd name="T119" fmla="*/ 3421 h 3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95" h="3434">
                <a:moveTo>
                  <a:pt x="1552" y="3434"/>
                </a:moveTo>
                <a:lnTo>
                  <a:pt x="1543" y="3430"/>
                </a:lnTo>
                <a:lnTo>
                  <a:pt x="1535" y="3428"/>
                </a:lnTo>
                <a:lnTo>
                  <a:pt x="1526" y="3424"/>
                </a:lnTo>
                <a:lnTo>
                  <a:pt x="1518" y="3422"/>
                </a:lnTo>
                <a:lnTo>
                  <a:pt x="1502" y="3410"/>
                </a:lnTo>
                <a:lnTo>
                  <a:pt x="1487" y="3400"/>
                </a:lnTo>
                <a:lnTo>
                  <a:pt x="1474" y="3390"/>
                </a:lnTo>
                <a:lnTo>
                  <a:pt x="1460" y="3382"/>
                </a:lnTo>
                <a:lnTo>
                  <a:pt x="1435" y="3367"/>
                </a:lnTo>
                <a:lnTo>
                  <a:pt x="1413" y="3355"/>
                </a:lnTo>
                <a:lnTo>
                  <a:pt x="1390" y="3344"/>
                </a:lnTo>
                <a:lnTo>
                  <a:pt x="1369" y="3333"/>
                </a:lnTo>
                <a:lnTo>
                  <a:pt x="1348" y="3321"/>
                </a:lnTo>
                <a:lnTo>
                  <a:pt x="1325" y="3305"/>
                </a:lnTo>
                <a:lnTo>
                  <a:pt x="1310" y="3289"/>
                </a:lnTo>
                <a:lnTo>
                  <a:pt x="1297" y="3273"/>
                </a:lnTo>
                <a:lnTo>
                  <a:pt x="1284" y="3259"/>
                </a:lnTo>
                <a:lnTo>
                  <a:pt x="1272" y="3245"/>
                </a:lnTo>
                <a:lnTo>
                  <a:pt x="1272" y="3230"/>
                </a:lnTo>
                <a:lnTo>
                  <a:pt x="1272" y="3217"/>
                </a:lnTo>
                <a:lnTo>
                  <a:pt x="1272" y="3203"/>
                </a:lnTo>
                <a:lnTo>
                  <a:pt x="1272" y="3192"/>
                </a:lnTo>
                <a:lnTo>
                  <a:pt x="1289" y="3171"/>
                </a:lnTo>
                <a:lnTo>
                  <a:pt x="1302" y="3150"/>
                </a:lnTo>
                <a:lnTo>
                  <a:pt x="1313" y="3131"/>
                </a:lnTo>
                <a:lnTo>
                  <a:pt x="1319" y="3113"/>
                </a:lnTo>
                <a:lnTo>
                  <a:pt x="1324" y="3096"/>
                </a:lnTo>
                <a:lnTo>
                  <a:pt x="1326" y="3080"/>
                </a:lnTo>
                <a:lnTo>
                  <a:pt x="1326" y="3065"/>
                </a:lnTo>
                <a:lnTo>
                  <a:pt x="1325" y="3049"/>
                </a:lnTo>
                <a:lnTo>
                  <a:pt x="1320" y="3034"/>
                </a:lnTo>
                <a:lnTo>
                  <a:pt x="1315" y="3020"/>
                </a:lnTo>
                <a:lnTo>
                  <a:pt x="1308" y="3005"/>
                </a:lnTo>
                <a:lnTo>
                  <a:pt x="1300" y="2990"/>
                </a:lnTo>
                <a:lnTo>
                  <a:pt x="1281" y="2962"/>
                </a:lnTo>
                <a:lnTo>
                  <a:pt x="1261" y="2932"/>
                </a:lnTo>
                <a:lnTo>
                  <a:pt x="1246" y="2916"/>
                </a:lnTo>
                <a:lnTo>
                  <a:pt x="1232" y="2900"/>
                </a:lnTo>
                <a:lnTo>
                  <a:pt x="1219" y="2883"/>
                </a:lnTo>
                <a:lnTo>
                  <a:pt x="1208" y="2866"/>
                </a:lnTo>
                <a:lnTo>
                  <a:pt x="1186" y="2833"/>
                </a:lnTo>
                <a:lnTo>
                  <a:pt x="1167" y="2801"/>
                </a:lnTo>
                <a:lnTo>
                  <a:pt x="1150" y="2769"/>
                </a:lnTo>
                <a:lnTo>
                  <a:pt x="1134" y="2742"/>
                </a:lnTo>
                <a:lnTo>
                  <a:pt x="1126" y="2728"/>
                </a:lnTo>
                <a:lnTo>
                  <a:pt x="1119" y="2717"/>
                </a:lnTo>
                <a:lnTo>
                  <a:pt x="1111" y="2707"/>
                </a:lnTo>
                <a:lnTo>
                  <a:pt x="1103" y="2697"/>
                </a:lnTo>
                <a:lnTo>
                  <a:pt x="1084" y="2654"/>
                </a:lnTo>
                <a:lnTo>
                  <a:pt x="1070" y="2624"/>
                </a:lnTo>
                <a:lnTo>
                  <a:pt x="1063" y="2613"/>
                </a:lnTo>
                <a:lnTo>
                  <a:pt x="1058" y="2604"/>
                </a:lnTo>
                <a:lnTo>
                  <a:pt x="1052" y="2599"/>
                </a:lnTo>
                <a:lnTo>
                  <a:pt x="1045" y="2594"/>
                </a:lnTo>
                <a:lnTo>
                  <a:pt x="1038" y="2591"/>
                </a:lnTo>
                <a:lnTo>
                  <a:pt x="1032" y="2590"/>
                </a:lnTo>
                <a:lnTo>
                  <a:pt x="1023" y="2589"/>
                </a:lnTo>
                <a:lnTo>
                  <a:pt x="1014" y="2587"/>
                </a:lnTo>
                <a:lnTo>
                  <a:pt x="989" y="2586"/>
                </a:lnTo>
                <a:lnTo>
                  <a:pt x="955" y="2584"/>
                </a:lnTo>
                <a:lnTo>
                  <a:pt x="938" y="2576"/>
                </a:lnTo>
                <a:lnTo>
                  <a:pt x="921" y="2569"/>
                </a:lnTo>
                <a:lnTo>
                  <a:pt x="905" y="2564"/>
                </a:lnTo>
                <a:lnTo>
                  <a:pt x="891" y="2558"/>
                </a:lnTo>
                <a:lnTo>
                  <a:pt x="868" y="2527"/>
                </a:lnTo>
                <a:lnTo>
                  <a:pt x="846" y="2496"/>
                </a:lnTo>
                <a:lnTo>
                  <a:pt x="824" y="2464"/>
                </a:lnTo>
                <a:lnTo>
                  <a:pt x="804" y="2433"/>
                </a:lnTo>
                <a:lnTo>
                  <a:pt x="796" y="2410"/>
                </a:lnTo>
                <a:lnTo>
                  <a:pt x="787" y="2388"/>
                </a:lnTo>
                <a:lnTo>
                  <a:pt x="779" y="2365"/>
                </a:lnTo>
                <a:lnTo>
                  <a:pt x="771" y="2343"/>
                </a:lnTo>
                <a:lnTo>
                  <a:pt x="762" y="2320"/>
                </a:lnTo>
                <a:lnTo>
                  <a:pt x="754" y="2298"/>
                </a:lnTo>
                <a:lnTo>
                  <a:pt x="747" y="2275"/>
                </a:lnTo>
                <a:lnTo>
                  <a:pt x="740" y="2252"/>
                </a:lnTo>
                <a:lnTo>
                  <a:pt x="726" y="2233"/>
                </a:lnTo>
                <a:lnTo>
                  <a:pt x="712" y="2215"/>
                </a:lnTo>
                <a:lnTo>
                  <a:pt x="699" y="2197"/>
                </a:lnTo>
                <a:lnTo>
                  <a:pt x="688" y="2180"/>
                </a:lnTo>
                <a:lnTo>
                  <a:pt x="673" y="2181"/>
                </a:lnTo>
                <a:lnTo>
                  <a:pt x="661" y="2182"/>
                </a:lnTo>
                <a:lnTo>
                  <a:pt x="649" y="2184"/>
                </a:lnTo>
                <a:lnTo>
                  <a:pt x="639" y="2187"/>
                </a:lnTo>
                <a:lnTo>
                  <a:pt x="630" y="2190"/>
                </a:lnTo>
                <a:lnTo>
                  <a:pt x="622" y="2194"/>
                </a:lnTo>
                <a:lnTo>
                  <a:pt x="615" y="2198"/>
                </a:lnTo>
                <a:lnTo>
                  <a:pt x="610" y="2204"/>
                </a:lnTo>
                <a:lnTo>
                  <a:pt x="604" y="2210"/>
                </a:lnTo>
                <a:lnTo>
                  <a:pt x="600" y="2216"/>
                </a:lnTo>
                <a:lnTo>
                  <a:pt x="596" y="2223"/>
                </a:lnTo>
                <a:lnTo>
                  <a:pt x="593" y="2230"/>
                </a:lnTo>
                <a:lnTo>
                  <a:pt x="588" y="2246"/>
                </a:lnTo>
                <a:lnTo>
                  <a:pt x="585" y="2263"/>
                </a:lnTo>
                <a:lnTo>
                  <a:pt x="583" y="2300"/>
                </a:lnTo>
                <a:lnTo>
                  <a:pt x="580" y="2339"/>
                </a:lnTo>
                <a:lnTo>
                  <a:pt x="579" y="2360"/>
                </a:lnTo>
                <a:lnTo>
                  <a:pt x="576" y="2380"/>
                </a:lnTo>
                <a:lnTo>
                  <a:pt x="574" y="2390"/>
                </a:lnTo>
                <a:lnTo>
                  <a:pt x="570" y="2399"/>
                </a:lnTo>
                <a:lnTo>
                  <a:pt x="567" y="2409"/>
                </a:lnTo>
                <a:lnTo>
                  <a:pt x="562" y="2418"/>
                </a:lnTo>
                <a:lnTo>
                  <a:pt x="546" y="2413"/>
                </a:lnTo>
                <a:lnTo>
                  <a:pt x="532" y="2407"/>
                </a:lnTo>
                <a:lnTo>
                  <a:pt x="532" y="2390"/>
                </a:lnTo>
                <a:lnTo>
                  <a:pt x="530" y="2373"/>
                </a:lnTo>
                <a:lnTo>
                  <a:pt x="527" y="2357"/>
                </a:lnTo>
                <a:lnTo>
                  <a:pt x="524" y="2342"/>
                </a:lnTo>
                <a:lnTo>
                  <a:pt x="516" y="2310"/>
                </a:lnTo>
                <a:lnTo>
                  <a:pt x="506" y="2281"/>
                </a:lnTo>
                <a:lnTo>
                  <a:pt x="495" y="2252"/>
                </a:lnTo>
                <a:lnTo>
                  <a:pt x="485" y="2225"/>
                </a:lnTo>
                <a:lnTo>
                  <a:pt x="476" y="2200"/>
                </a:lnTo>
                <a:lnTo>
                  <a:pt x="468" y="2177"/>
                </a:lnTo>
                <a:lnTo>
                  <a:pt x="474" y="2171"/>
                </a:lnTo>
                <a:lnTo>
                  <a:pt x="480" y="2166"/>
                </a:lnTo>
                <a:lnTo>
                  <a:pt x="485" y="2159"/>
                </a:lnTo>
                <a:lnTo>
                  <a:pt x="489" y="2151"/>
                </a:lnTo>
                <a:lnTo>
                  <a:pt x="491" y="2143"/>
                </a:lnTo>
                <a:lnTo>
                  <a:pt x="495" y="2134"/>
                </a:lnTo>
                <a:lnTo>
                  <a:pt x="496" y="2125"/>
                </a:lnTo>
                <a:lnTo>
                  <a:pt x="497" y="2117"/>
                </a:lnTo>
                <a:lnTo>
                  <a:pt x="499" y="2085"/>
                </a:lnTo>
                <a:lnTo>
                  <a:pt x="498" y="2071"/>
                </a:lnTo>
                <a:lnTo>
                  <a:pt x="502" y="2035"/>
                </a:lnTo>
                <a:lnTo>
                  <a:pt x="505" y="2000"/>
                </a:lnTo>
                <a:lnTo>
                  <a:pt x="508" y="1965"/>
                </a:lnTo>
                <a:lnTo>
                  <a:pt x="514" y="1931"/>
                </a:lnTo>
                <a:lnTo>
                  <a:pt x="505" y="1915"/>
                </a:lnTo>
                <a:lnTo>
                  <a:pt x="497" y="1898"/>
                </a:lnTo>
                <a:lnTo>
                  <a:pt x="489" y="1881"/>
                </a:lnTo>
                <a:lnTo>
                  <a:pt x="483" y="1864"/>
                </a:lnTo>
                <a:lnTo>
                  <a:pt x="478" y="1847"/>
                </a:lnTo>
                <a:lnTo>
                  <a:pt x="472" y="1829"/>
                </a:lnTo>
                <a:lnTo>
                  <a:pt x="469" y="1812"/>
                </a:lnTo>
                <a:lnTo>
                  <a:pt x="465" y="1795"/>
                </a:lnTo>
                <a:lnTo>
                  <a:pt x="463" y="1780"/>
                </a:lnTo>
                <a:lnTo>
                  <a:pt x="461" y="1763"/>
                </a:lnTo>
                <a:lnTo>
                  <a:pt x="461" y="1747"/>
                </a:lnTo>
                <a:lnTo>
                  <a:pt x="461" y="1731"/>
                </a:lnTo>
                <a:lnTo>
                  <a:pt x="461" y="1717"/>
                </a:lnTo>
                <a:lnTo>
                  <a:pt x="463" y="1702"/>
                </a:lnTo>
                <a:lnTo>
                  <a:pt x="465" y="1687"/>
                </a:lnTo>
                <a:lnTo>
                  <a:pt x="468" y="1675"/>
                </a:lnTo>
                <a:lnTo>
                  <a:pt x="486" y="1652"/>
                </a:lnTo>
                <a:lnTo>
                  <a:pt x="503" y="1630"/>
                </a:lnTo>
                <a:lnTo>
                  <a:pt x="521" y="1608"/>
                </a:lnTo>
                <a:lnTo>
                  <a:pt x="540" y="1588"/>
                </a:lnTo>
                <a:lnTo>
                  <a:pt x="535" y="1545"/>
                </a:lnTo>
                <a:lnTo>
                  <a:pt x="531" y="1503"/>
                </a:lnTo>
                <a:lnTo>
                  <a:pt x="527" y="1462"/>
                </a:lnTo>
                <a:lnTo>
                  <a:pt x="525" y="1422"/>
                </a:lnTo>
                <a:lnTo>
                  <a:pt x="505" y="1392"/>
                </a:lnTo>
                <a:lnTo>
                  <a:pt x="486" y="1362"/>
                </a:lnTo>
                <a:lnTo>
                  <a:pt x="467" y="1333"/>
                </a:lnTo>
                <a:lnTo>
                  <a:pt x="450" y="1305"/>
                </a:lnTo>
                <a:lnTo>
                  <a:pt x="441" y="1272"/>
                </a:lnTo>
                <a:lnTo>
                  <a:pt x="432" y="1238"/>
                </a:lnTo>
                <a:lnTo>
                  <a:pt x="423" y="1205"/>
                </a:lnTo>
                <a:lnTo>
                  <a:pt x="414" y="1174"/>
                </a:lnTo>
                <a:lnTo>
                  <a:pt x="403" y="1145"/>
                </a:lnTo>
                <a:lnTo>
                  <a:pt x="393" y="1117"/>
                </a:lnTo>
                <a:lnTo>
                  <a:pt x="384" y="1094"/>
                </a:lnTo>
                <a:lnTo>
                  <a:pt x="374" y="1075"/>
                </a:lnTo>
                <a:lnTo>
                  <a:pt x="339" y="1034"/>
                </a:lnTo>
                <a:lnTo>
                  <a:pt x="305" y="993"/>
                </a:lnTo>
                <a:lnTo>
                  <a:pt x="273" y="953"/>
                </a:lnTo>
                <a:lnTo>
                  <a:pt x="244" y="912"/>
                </a:lnTo>
                <a:lnTo>
                  <a:pt x="231" y="892"/>
                </a:lnTo>
                <a:lnTo>
                  <a:pt x="218" y="873"/>
                </a:lnTo>
                <a:lnTo>
                  <a:pt x="208" y="852"/>
                </a:lnTo>
                <a:lnTo>
                  <a:pt x="198" y="833"/>
                </a:lnTo>
                <a:lnTo>
                  <a:pt x="190" y="815"/>
                </a:lnTo>
                <a:lnTo>
                  <a:pt x="183" y="796"/>
                </a:lnTo>
                <a:lnTo>
                  <a:pt x="178" y="779"/>
                </a:lnTo>
                <a:lnTo>
                  <a:pt x="174" y="761"/>
                </a:lnTo>
                <a:lnTo>
                  <a:pt x="139" y="738"/>
                </a:lnTo>
                <a:lnTo>
                  <a:pt x="107" y="716"/>
                </a:lnTo>
                <a:lnTo>
                  <a:pt x="74" y="694"/>
                </a:lnTo>
                <a:lnTo>
                  <a:pt x="41" y="674"/>
                </a:lnTo>
                <a:lnTo>
                  <a:pt x="36" y="666"/>
                </a:lnTo>
                <a:lnTo>
                  <a:pt x="30" y="657"/>
                </a:lnTo>
                <a:lnTo>
                  <a:pt x="24" y="649"/>
                </a:lnTo>
                <a:lnTo>
                  <a:pt x="19" y="640"/>
                </a:lnTo>
                <a:lnTo>
                  <a:pt x="10" y="640"/>
                </a:lnTo>
                <a:lnTo>
                  <a:pt x="4" y="640"/>
                </a:lnTo>
                <a:lnTo>
                  <a:pt x="3" y="593"/>
                </a:lnTo>
                <a:lnTo>
                  <a:pt x="1" y="550"/>
                </a:lnTo>
                <a:lnTo>
                  <a:pt x="0" y="530"/>
                </a:lnTo>
                <a:lnTo>
                  <a:pt x="1" y="512"/>
                </a:lnTo>
                <a:lnTo>
                  <a:pt x="2" y="504"/>
                </a:lnTo>
                <a:lnTo>
                  <a:pt x="3" y="496"/>
                </a:lnTo>
                <a:lnTo>
                  <a:pt x="5" y="489"/>
                </a:lnTo>
                <a:lnTo>
                  <a:pt x="7" y="482"/>
                </a:lnTo>
                <a:lnTo>
                  <a:pt x="23" y="473"/>
                </a:lnTo>
                <a:lnTo>
                  <a:pt x="37" y="464"/>
                </a:lnTo>
                <a:lnTo>
                  <a:pt x="48" y="455"/>
                </a:lnTo>
                <a:lnTo>
                  <a:pt x="57" y="444"/>
                </a:lnTo>
                <a:lnTo>
                  <a:pt x="65" y="434"/>
                </a:lnTo>
                <a:lnTo>
                  <a:pt x="72" y="421"/>
                </a:lnTo>
                <a:lnTo>
                  <a:pt x="77" y="409"/>
                </a:lnTo>
                <a:lnTo>
                  <a:pt x="82" y="397"/>
                </a:lnTo>
                <a:lnTo>
                  <a:pt x="85" y="384"/>
                </a:lnTo>
                <a:lnTo>
                  <a:pt x="88" y="371"/>
                </a:lnTo>
                <a:lnTo>
                  <a:pt x="89" y="357"/>
                </a:lnTo>
                <a:lnTo>
                  <a:pt x="90" y="344"/>
                </a:lnTo>
                <a:lnTo>
                  <a:pt x="91" y="317"/>
                </a:lnTo>
                <a:lnTo>
                  <a:pt x="91" y="289"/>
                </a:lnTo>
                <a:lnTo>
                  <a:pt x="68" y="261"/>
                </a:lnTo>
                <a:lnTo>
                  <a:pt x="46" y="233"/>
                </a:lnTo>
                <a:lnTo>
                  <a:pt x="24" y="206"/>
                </a:lnTo>
                <a:lnTo>
                  <a:pt x="4" y="180"/>
                </a:lnTo>
                <a:lnTo>
                  <a:pt x="4" y="160"/>
                </a:lnTo>
                <a:lnTo>
                  <a:pt x="4" y="141"/>
                </a:lnTo>
                <a:lnTo>
                  <a:pt x="4" y="120"/>
                </a:lnTo>
                <a:lnTo>
                  <a:pt x="4" y="101"/>
                </a:lnTo>
                <a:lnTo>
                  <a:pt x="37" y="98"/>
                </a:lnTo>
                <a:lnTo>
                  <a:pt x="69" y="95"/>
                </a:lnTo>
                <a:lnTo>
                  <a:pt x="102" y="93"/>
                </a:lnTo>
                <a:lnTo>
                  <a:pt x="135" y="92"/>
                </a:lnTo>
                <a:lnTo>
                  <a:pt x="168" y="90"/>
                </a:lnTo>
                <a:lnTo>
                  <a:pt x="201" y="89"/>
                </a:lnTo>
                <a:lnTo>
                  <a:pt x="234" y="88"/>
                </a:lnTo>
                <a:lnTo>
                  <a:pt x="268" y="85"/>
                </a:lnTo>
                <a:lnTo>
                  <a:pt x="275" y="89"/>
                </a:lnTo>
                <a:lnTo>
                  <a:pt x="283" y="92"/>
                </a:lnTo>
                <a:lnTo>
                  <a:pt x="291" y="98"/>
                </a:lnTo>
                <a:lnTo>
                  <a:pt x="298" y="103"/>
                </a:lnTo>
                <a:lnTo>
                  <a:pt x="315" y="118"/>
                </a:lnTo>
                <a:lnTo>
                  <a:pt x="335" y="136"/>
                </a:lnTo>
                <a:lnTo>
                  <a:pt x="353" y="157"/>
                </a:lnTo>
                <a:lnTo>
                  <a:pt x="370" y="181"/>
                </a:lnTo>
                <a:lnTo>
                  <a:pt x="379" y="194"/>
                </a:lnTo>
                <a:lnTo>
                  <a:pt x="386" y="206"/>
                </a:lnTo>
                <a:lnTo>
                  <a:pt x="393" y="220"/>
                </a:lnTo>
                <a:lnTo>
                  <a:pt x="400" y="233"/>
                </a:lnTo>
                <a:lnTo>
                  <a:pt x="401" y="252"/>
                </a:lnTo>
                <a:lnTo>
                  <a:pt x="405" y="271"/>
                </a:lnTo>
                <a:lnTo>
                  <a:pt x="410" y="292"/>
                </a:lnTo>
                <a:lnTo>
                  <a:pt x="417" y="312"/>
                </a:lnTo>
                <a:lnTo>
                  <a:pt x="426" y="332"/>
                </a:lnTo>
                <a:lnTo>
                  <a:pt x="436" y="353"/>
                </a:lnTo>
                <a:lnTo>
                  <a:pt x="447" y="373"/>
                </a:lnTo>
                <a:lnTo>
                  <a:pt x="461" y="393"/>
                </a:lnTo>
                <a:lnTo>
                  <a:pt x="476" y="414"/>
                </a:lnTo>
                <a:lnTo>
                  <a:pt x="490" y="434"/>
                </a:lnTo>
                <a:lnTo>
                  <a:pt x="507" y="454"/>
                </a:lnTo>
                <a:lnTo>
                  <a:pt x="524" y="473"/>
                </a:lnTo>
                <a:lnTo>
                  <a:pt x="542" y="493"/>
                </a:lnTo>
                <a:lnTo>
                  <a:pt x="561" y="511"/>
                </a:lnTo>
                <a:lnTo>
                  <a:pt x="580" y="529"/>
                </a:lnTo>
                <a:lnTo>
                  <a:pt x="601" y="546"/>
                </a:lnTo>
                <a:lnTo>
                  <a:pt x="614" y="547"/>
                </a:lnTo>
                <a:lnTo>
                  <a:pt x="629" y="547"/>
                </a:lnTo>
                <a:lnTo>
                  <a:pt x="643" y="549"/>
                </a:lnTo>
                <a:lnTo>
                  <a:pt x="657" y="552"/>
                </a:lnTo>
                <a:lnTo>
                  <a:pt x="665" y="555"/>
                </a:lnTo>
                <a:lnTo>
                  <a:pt x="672" y="559"/>
                </a:lnTo>
                <a:lnTo>
                  <a:pt x="680" y="564"/>
                </a:lnTo>
                <a:lnTo>
                  <a:pt x="687" y="570"/>
                </a:lnTo>
                <a:lnTo>
                  <a:pt x="694" y="578"/>
                </a:lnTo>
                <a:lnTo>
                  <a:pt x="702" y="588"/>
                </a:lnTo>
                <a:lnTo>
                  <a:pt x="709" y="600"/>
                </a:lnTo>
                <a:lnTo>
                  <a:pt x="717" y="614"/>
                </a:lnTo>
                <a:lnTo>
                  <a:pt x="732" y="613"/>
                </a:lnTo>
                <a:lnTo>
                  <a:pt x="746" y="613"/>
                </a:lnTo>
                <a:lnTo>
                  <a:pt x="761" y="611"/>
                </a:lnTo>
                <a:lnTo>
                  <a:pt x="776" y="606"/>
                </a:lnTo>
                <a:lnTo>
                  <a:pt x="791" y="601"/>
                </a:lnTo>
                <a:lnTo>
                  <a:pt x="808" y="593"/>
                </a:lnTo>
                <a:lnTo>
                  <a:pt x="826" y="583"/>
                </a:lnTo>
                <a:lnTo>
                  <a:pt x="846" y="569"/>
                </a:lnTo>
                <a:lnTo>
                  <a:pt x="851" y="567"/>
                </a:lnTo>
                <a:lnTo>
                  <a:pt x="858" y="566"/>
                </a:lnTo>
                <a:lnTo>
                  <a:pt x="865" y="565"/>
                </a:lnTo>
                <a:lnTo>
                  <a:pt x="871" y="565"/>
                </a:lnTo>
                <a:lnTo>
                  <a:pt x="881" y="571"/>
                </a:lnTo>
                <a:lnTo>
                  <a:pt x="891" y="581"/>
                </a:lnTo>
                <a:lnTo>
                  <a:pt x="892" y="588"/>
                </a:lnTo>
                <a:lnTo>
                  <a:pt x="894" y="596"/>
                </a:lnTo>
                <a:lnTo>
                  <a:pt x="897" y="603"/>
                </a:lnTo>
                <a:lnTo>
                  <a:pt x="901" y="609"/>
                </a:lnTo>
                <a:lnTo>
                  <a:pt x="906" y="614"/>
                </a:lnTo>
                <a:lnTo>
                  <a:pt x="913" y="619"/>
                </a:lnTo>
                <a:lnTo>
                  <a:pt x="921" y="622"/>
                </a:lnTo>
                <a:lnTo>
                  <a:pt x="929" y="626"/>
                </a:lnTo>
                <a:lnTo>
                  <a:pt x="948" y="631"/>
                </a:lnTo>
                <a:lnTo>
                  <a:pt x="969" y="635"/>
                </a:lnTo>
                <a:lnTo>
                  <a:pt x="992" y="638"/>
                </a:lnTo>
                <a:lnTo>
                  <a:pt x="1016" y="640"/>
                </a:lnTo>
                <a:lnTo>
                  <a:pt x="1022" y="649"/>
                </a:lnTo>
                <a:lnTo>
                  <a:pt x="1029" y="658"/>
                </a:lnTo>
                <a:lnTo>
                  <a:pt x="1037" y="667"/>
                </a:lnTo>
                <a:lnTo>
                  <a:pt x="1045" y="679"/>
                </a:lnTo>
                <a:lnTo>
                  <a:pt x="1062" y="679"/>
                </a:lnTo>
                <a:lnTo>
                  <a:pt x="1080" y="679"/>
                </a:lnTo>
                <a:lnTo>
                  <a:pt x="1098" y="679"/>
                </a:lnTo>
                <a:lnTo>
                  <a:pt x="1117" y="679"/>
                </a:lnTo>
                <a:lnTo>
                  <a:pt x="1132" y="664"/>
                </a:lnTo>
                <a:lnTo>
                  <a:pt x="1148" y="650"/>
                </a:lnTo>
                <a:lnTo>
                  <a:pt x="1165" y="637"/>
                </a:lnTo>
                <a:lnTo>
                  <a:pt x="1182" y="626"/>
                </a:lnTo>
                <a:lnTo>
                  <a:pt x="1222" y="617"/>
                </a:lnTo>
                <a:lnTo>
                  <a:pt x="1263" y="609"/>
                </a:lnTo>
                <a:lnTo>
                  <a:pt x="1305" y="602"/>
                </a:lnTo>
                <a:lnTo>
                  <a:pt x="1348" y="595"/>
                </a:lnTo>
                <a:lnTo>
                  <a:pt x="1353" y="584"/>
                </a:lnTo>
                <a:lnTo>
                  <a:pt x="1359" y="573"/>
                </a:lnTo>
                <a:lnTo>
                  <a:pt x="1366" y="562"/>
                </a:lnTo>
                <a:lnTo>
                  <a:pt x="1373" y="553"/>
                </a:lnTo>
                <a:lnTo>
                  <a:pt x="1373" y="531"/>
                </a:lnTo>
                <a:lnTo>
                  <a:pt x="1370" y="508"/>
                </a:lnTo>
                <a:lnTo>
                  <a:pt x="1366" y="485"/>
                </a:lnTo>
                <a:lnTo>
                  <a:pt x="1361" y="462"/>
                </a:lnTo>
                <a:lnTo>
                  <a:pt x="1348" y="415"/>
                </a:lnTo>
                <a:lnTo>
                  <a:pt x="1335" y="370"/>
                </a:lnTo>
                <a:lnTo>
                  <a:pt x="1329" y="348"/>
                </a:lnTo>
                <a:lnTo>
                  <a:pt x="1324" y="328"/>
                </a:lnTo>
                <a:lnTo>
                  <a:pt x="1320" y="309"/>
                </a:lnTo>
                <a:lnTo>
                  <a:pt x="1318" y="291"/>
                </a:lnTo>
                <a:lnTo>
                  <a:pt x="1318" y="282"/>
                </a:lnTo>
                <a:lnTo>
                  <a:pt x="1318" y="274"/>
                </a:lnTo>
                <a:lnTo>
                  <a:pt x="1319" y="267"/>
                </a:lnTo>
                <a:lnTo>
                  <a:pt x="1320" y="259"/>
                </a:lnTo>
                <a:lnTo>
                  <a:pt x="1323" y="253"/>
                </a:lnTo>
                <a:lnTo>
                  <a:pt x="1325" y="247"/>
                </a:lnTo>
                <a:lnTo>
                  <a:pt x="1328" y="241"/>
                </a:lnTo>
                <a:lnTo>
                  <a:pt x="1333" y="236"/>
                </a:lnTo>
                <a:lnTo>
                  <a:pt x="1343" y="243"/>
                </a:lnTo>
                <a:lnTo>
                  <a:pt x="1353" y="253"/>
                </a:lnTo>
                <a:lnTo>
                  <a:pt x="1364" y="265"/>
                </a:lnTo>
                <a:lnTo>
                  <a:pt x="1378" y="278"/>
                </a:lnTo>
                <a:lnTo>
                  <a:pt x="1393" y="291"/>
                </a:lnTo>
                <a:lnTo>
                  <a:pt x="1411" y="304"/>
                </a:lnTo>
                <a:lnTo>
                  <a:pt x="1421" y="310"/>
                </a:lnTo>
                <a:lnTo>
                  <a:pt x="1432" y="317"/>
                </a:lnTo>
                <a:lnTo>
                  <a:pt x="1445" y="322"/>
                </a:lnTo>
                <a:lnTo>
                  <a:pt x="1457" y="327"/>
                </a:lnTo>
                <a:lnTo>
                  <a:pt x="1469" y="341"/>
                </a:lnTo>
                <a:lnTo>
                  <a:pt x="1483" y="357"/>
                </a:lnTo>
                <a:lnTo>
                  <a:pt x="1493" y="362"/>
                </a:lnTo>
                <a:lnTo>
                  <a:pt x="1503" y="365"/>
                </a:lnTo>
                <a:lnTo>
                  <a:pt x="1513" y="368"/>
                </a:lnTo>
                <a:lnTo>
                  <a:pt x="1525" y="371"/>
                </a:lnTo>
                <a:lnTo>
                  <a:pt x="1536" y="373"/>
                </a:lnTo>
                <a:lnTo>
                  <a:pt x="1548" y="374"/>
                </a:lnTo>
                <a:lnTo>
                  <a:pt x="1561" y="375"/>
                </a:lnTo>
                <a:lnTo>
                  <a:pt x="1573" y="376"/>
                </a:lnTo>
                <a:lnTo>
                  <a:pt x="1586" y="375"/>
                </a:lnTo>
                <a:lnTo>
                  <a:pt x="1599" y="375"/>
                </a:lnTo>
                <a:lnTo>
                  <a:pt x="1613" y="374"/>
                </a:lnTo>
                <a:lnTo>
                  <a:pt x="1626" y="372"/>
                </a:lnTo>
                <a:lnTo>
                  <a:pt x="1640" y="370"/>
                </a:lnTo>
                <a:lnTo>
                  <a:pt x="1653" y="366"/>
                </a:lnTo>
                <a:lnTo>
                  <a:pt x="1667" y="362"/>
                </a:lnTo>
                <a:lnTo>
                  <a:pt x="1679" y="357"/>
                </a:lnTo>
                <a:lnTo>
                  <a:pt x="1694" y="344"/>
                </a:lnTo>
                <a:lnTo>
                  <a:pt x="1708" y="329"/>
                </a:lnTo>
                <a:lnTo>
                  <a:pt x="1724" y="315"/>
                </a:lnTo>
                <a:lnTo>
                  <a:pt x="1740" y="301"/>
                </a:lnTo>
                <a:lnTo>
                  <a:pt x="1740" y="280"/>
                </a:lnTo>
                <a:lnTo>
                  <a:pt x="1739" y="262"/>
                </a:lnTo>
                <a:lnTo>
                  <a:pt x="1737" y="245"/>
                </a:lnTo>
                <a:lnTo>
                  <a:pt x="1734" y="230"/>
                </a:lnTo>
                <a:lnTo>
                  <a:pt x="1728" y="203"/>
                </a:lnTo>
                <a:lnTo>
                  <a:pt x="1720" y="180"/>
                </a:lnTo>
                <a:lnTo>
                  <a:pt x="1712" y="160"/>
                </a:lnTo>
                <a:lnTo>
                  <a:pt x="1705" y="142"/>
                </a:lnTo>
                <a:lnTo>
                  <a:pt x="1698" y="124"/>
                </a:lnTo>
                <a:lnTo>
                  <a:pt x="1695" y="104"/>
                </a:lnTo>
                <a:lnTo>
                  <a:pt x="1711" y="88"/>
                </a:lnTo>
                <a:lnTo>
                  <a:pt x="1730" y="67"/>
                </a:lnTo>
                <a:lnTo>
                  <a:pt x="1740" y="56"/>
                </a:lnTo>
                <a:lnTo>
                  <a:pt x="1751" y="46"/>
                </a:lnTo>
                <a:lnTo>
                  <a:pt x="1763" y="34"/>
                </a:lnTo>
                <a:lnTo>
                  <a:pt x="1775" y="25"/>
                </a:lnTo>
                <a:lnTo>
                  <a:pt x="1789" y="16"/>
                </a:lnTo>
                <a:lnTo>
                  <a:pt x="1801" y="10"/>
                </a:lnTo>
                <a:lnTo>
                  <a:pt x="1815" y="4"/>
                </a:lnTo>
                <a:lnTo>
                  <a:pt x="1829" y="1"/>
                </a:lnTo>
                <a:lnTo>
                  <a:pt x="1836" y="0"/>
                </a:lnTo>
                <a:lnTo>
                  <a:pt x="1843" y="0"/>
                </a:lnTo>
                <a:lnTo>
                  <a:pt x="1851" y="0"/>
                </a:lnTo>
                <a:lnTo>
                  <a:pt x="1857" y="1"/>
                </a:lnTo>
                <a:lnTo>
                  <a:pt x="1865" y="3"/>
                </a:lnTo>
                <a:lnTo>
                  <a:pt x="1872" y="6"/>
                </a:lnTo>
                <a:lnTo>
                  <a:pt x="1880" y="10"/>
                </a:lnTo>
                <a:lnTo>
                  <a:pt x="1887" y="14"/>
                </a:lnTo>
                <a:lnTo>
                  <a:pt x="1897" y="34"/>
                </a:lnTo>
                <a:lnTo>
                  <a:pt x="1906" y="54"/>
                </a:lnTo>
                <a:lnTo>
                  <a:pt x="1916" y="73"/>
                </a:lnTo>
                <a:lnTo>
                  <a:pt x="1928" y="92"/>
                </a:lnTo>
                <a:lnTo>
                  <a:pt x="1935" y="102"/>
                </a:lnTo>
                <a:lnTo>
                  <a:pt x="1944" y="111"/>
                </a:lnTo>
                <a:lnTo>
                  <a:pt x="1953" y="121"/>
                </a:lnTo>
                <a:lnTo>
                  <a:pt x="1965" y="132"/>
                </a:lnTo>
                <a:lnTo>
                  <a:pt x="1976" y="143"/>
                </a:lnTo>
                <a:lnTo>
                  <a:pt x="1990" y="153"/>
                </a:lnTo>
                <a:lnTo>
                  <a:pt x="2005" y="164"/>
                </a:lnTo>
                <a:lnTo>
                  <a:pt x="2023" y="177"/>
                </a:lnTo>
                <a:lnTo>
                  <a:pt x="2043" y="185"/>
                </a:lnTo>
                <a:lnTo>
                  <a:pt x="2065" y="194"/>
                </a:lnTo>
                <a:lnTo>
                  <a:pt x="2087" y="204"/>
                </a:lnTo>
                <a:lnTo>
                  <a:pt x="2110" y="214"/>
                </a:lnTo>
                <a:lnTo>
                  <a:pt x="2118" y="225"/>
                </a:lnTo>
                <a:lnTo>
                  <a:pt x="2128" y="235"/>
                </a:lnTo>
                <a:lnTo>
                  <a:pt x="2138" y="247"/>
                </a:lnTo>
                <a:lnTo>
                  <a:pt x="2151" y="257"/>
                </a:lnTo>
                <a:lnTo>
                  <a:pt x="2175" y="277"/>
                </a:lnTo>
                <a:lnTo>
                  <a:pt x="2203" y="300"/>
                </a:lnTo>
                <a:lnTo>
                  <a:pt x="2217" y="311"/>
                </a:lnTo>
                <a:lnTo>
                  <a:pt x="2231" y="323"/>
                </a:lnTo>
                <a:lnTo>
                  <a:pt x="2245" y="337"/>
                </a:lnTo>
                <a:lnTo>
                  <a:pt x="2259" y="352"/>
                </a:lnTo>
                <a:lnTo>
                  <a:pt x="2272" y="367"/>
                </a:lnTo>
                <a:lnTo>
                  <a:pt x="2286" y="384"/>
                </a:lnTo>
                <a:lnTo>
                  <a:pt x="2298" y="402"/>
                </a:lnTo>
                <a:lnTo>
                  <a:pt x="2310" y="421"/>
                </a:lnTo>
                <a:lnTo>
                  <a:pt x="2315" y="439"/>
                </a:lnTo>
                <a:lnTo>
                  <a:pt x="2322" y="458"/>
                </a:lnTo>
                <a:lnTo>
                  <a:pt x="2329" y="477"/>
                </a:lnTo>
                <a:lnTo>
                  <a:pt x="2337" y="497"/>
                </a:lnTo>
                <a:lnTo>
                  <a:pt x="2345" y="515"/>
                </a:lnTo>
                <a:lnTo>
                  <a:pt x="2357" y="537"/>
                </a:lnTo>
                <a:lnTo>
                  <a:pt x="2373" y="561"/>
                </a:lnTo>
                <a:lnTo>
                  <a:pt x="2392" y="586"/>
                </a:lnTo>
                <a:lnTo>
                  <a:pt x="2402" y="597"/>
                </a:lnTo>
                <a:lnTo>
                  <a:pt x="2413" y="610"/>
                </a:lnTo>
                <a:lnTo>
                  <a:pt x="2425" y="621"/>
                </a:lnTo>
                <a:lnTo>
                  <a:pt x="2437" y="631"/>
                </a:lnTo>
                <a:lnTo>
                  <a:pt x="2451" y="641"/>
                </a:lnTo>
                <a:lnTo>
                  <a:pt x="2465" y="650"/>
                </a:lnTo>
                <a:lnTo>
                  <a:pt x="2480" y="657"/>
                </a:lnTo>
                <a:lnTo>
                  <a:pt x="2495" y="663"/>
                </a:lnTo>
                <a:lnTo>
                  <a:pt x="2526" y="662"/>
                </a:lnTo>
                <a:lnTo>
                  <a:pt x="2557" y="661"/>
                </a:lnTo>
                <a:lnTo>
                  <a:pt x="2588" y="661"/>
                </a:lnTo>
                <a:lnTo>
                  <a:pt x="2620" y="659"/>
                </a:lnTo>
                <a:lnTo>
                  <a:pt x="2650" y="659"/>
                </a:lnTo>
                <a:lnTo>
                  <a:pt x="2682" y="659"/>
                </a:lnTo>
                <a:lnTo>
                  <a:pt x="2712" y="659"/>
                </a:lnTo>
                <a:lnTo>
                  <a:pt x="2744" y="659"/>
                </a:lnTo>
                <a:lnTo>
                  <a:pt x="2764" y="648"/>
                </a:lnTo>
                <a:lnTo>
                  <a:pt x="2783" y="637"/>
                </a:lnTo>
                <a:lnTo>
                  <a:pt x="2802" y="627"/>
                </a:lnTo>
                <a:lnTo>
                  <a:pt x="2822" y="618"/>
                </a:lnTo>
                <a:lnTo>
                  <a:pt x="2831" y="613"/>
                </a:lnTo>
                <a:lnTo>
                  <a:pt x="2842" y="610"/>
                </a:lnTo>
                <a:lnTo>
                  <a:pt x="2853" y="608"/>
                </a:lnTo>
                <a:lnTo>
                  <a:pt x="2865" y="605"/>
                </a:lnTo>
                <a:lnTo>
                  <a:pt x="2877" y="604"/>
                </a:lnTo>
                <a:lnTo>
                  <a:pt x="2891" y="604"/>
                </a:lnTo>
                <a:lnTo>
                  <a:pt x="2905" y="605"/>
                </a:lnTo>
                <a:lnTo>
                  <a:pt x="2921" y="606"/>
                </a:lnTo>
                <a:lnTo>
                  <a:pt x="2961" y="619"/>
                </a:lnTo>
                <a:lnTo>
                  <a:pt x="3000" y="631"/>
                </a:lnTo>
                <a:lnTo>
                  <a:pt x="3041" y="645"/>
                </a:lnTo>
                <a:lnTo>
                  <a:pt x="3080" y="659"/>
                </a:lnTo>
                <a:lnTo>
                  <a:pt x="3117" y="659"/>
                </a:lnTo>
                <a:lnTo>
                  <a:pt x="3156" y="659"/>
                </a:lnTo>
                <a:lnTo>
                  <a:pt x="3195" y="661"/>
                </a:lnTo>
                <a:lnTo>
                  <a:pt x="3235" y="663"/>
                </a:lnTo>
                <a:lnTo>
                  <a:pt x="3254" y="679"/>
                </a:lnTo>
                <a:lnTo>
                  <a:pt x="3272" y="693"/>
                </a:lnTo>
                <a:lnTo>
                  <a:pt x="3289" y="708"/>
                </a:lnTo>
                <a:lnTo>
                  <a:pt x="3307" y="722"/>
                </a:lnTo>
                <a:lnTo>
                  <a:pt x="3317" y="728"/>
                </a:lnTo>
                <a:lnTo>
                  <a:pt x="3328" y="734"/>
                </a:lnTo>
                <a:lnTo>
                  <a:pt x="3340" y="738"/>
                </a:lnTo>
                <a:lnTo>
                  <a:pt x="3352" y="744"/>
                </a:lnTo>
                <a:lnTo>
                  <a:pt x="3367" y="749"/>
                </a:lnTo>
                <a:lnTo>
                  <a:pt x="3382" y="752"/>
                </a:lnTo>
                <a:lnTo>
                  <a:pt x="3400" y="755"/>
                </a:lnTo>
                <a:lnTo>
                  <a:pt x="3420" y="758"/>
                </a:lnTo>
                <a:lnTo>
                  <a:pt x="3437" y="771"/>
                </a:lnTo>
                <a:lnTo>
                  <a:pt x="3456" y="786"/>
                </a:lnTo>
                <a:lnTo>
                  <a:pt x="3475" y="802"/>
                </a:lnTo>
                <a:lnTo>
                  <a:pt x="3495" y="817"/>
                </a:lnTo>
                <a:lnTo>
                  <a:pt x="3495" y="840"/>
                </a:lnTo>
                <a:lnTo>
                  <a:pt x="3495" y="864"/>
                </a:lnTo>
                <a:lnTo>
                  <a:pt x="3495" y="886"/>
                </a:lnTo>
                <a:lnTo>
                  <a:pt x="3495" y="909"/>
                </a:lnTo>
                <a:lnTo>
                  <a:pt x="3495" y="931"/>
                </a:lnTo>
                <a:lnTo>
                  <a:pt x="3495" y="954"/>
                </a:lnTo>
                <a:lnTo>
                  <a:pt x="3495" y="976"/>
                </a:lnTo>
                <a:lnTo>
                  <a:pt x="3495" y="999"/>
                </a:lnTo>
                <a:lnTo>
                  <a:pt x="3481" y="1014"/>
                </a:lnTo>
                <a:lnTo>
                  <a:pt x="3468" y="1028"/>
                </a:lnTo>
                <a:lnTo>
                  <a:pt x="3456" y="1045"/>
                </a:lnTo>
                <a:lnTo>
                  <a:pt x="3443" y="1061"/>
                </a:lnTo>
                <a:lnTo>
                  <a:pt x="3432" y="1078"/>
                </a:lnTo>
                <a:lnTo>
                  <a:pt x="3421" y="1096"/>
                </a:lnTo>
                <a:lnTo>
                  <a:pt x="3411" y="1114"/>
                </a:lnTo>
                <a:lnTo>
                  <a:pt x="3402" y="1132"/>
                </a:lnTo>
                <a:lnTo>
                  <a:pt x="3391" y="1151"/>
                </a:lnTo>
                <a:lnTo>
                  <a:pt x="3384" y="1171"/>
                </a:lnTo>
                <a:lnTo>
                  <a:pt x="3376" y="1190"/>
                </a:lnTo>
                <a:lnTo>
                  <a:pt x="3368" y="1209"/>
                </a:lnTo>
                <a:lnTo>
                  <a:pt x="3355" y="1247"/>
                </a:lnTo>
                <a:lnTo>
                  <a:pt x="3344" y="1286"/>
                </a:lnTo>
                <a:lnTo>
                  <a:pt x="3325" y="1314"/>
                </a:lnTo>
                <a:lnTo>
                  <a:pt x="3305" y="1342"/>
                </a:lnTo>
                <a:lnTo>
                  <a:pt x="3284" y="1369"/>
                </a:lnTo>
                <a:lnTo>
                  <a:pt x="3262" y="1397"/>
                </a:lnTo>
                <a:lnTo>
                  <a:pt x="3239" y="1424"/>
                </a:lnTo>
                <a:lnTo>
                  <a:pt x="3214" y="1451"/>
                </a:lnTo>
                <a:lnTo>
                  <a:pt x="3190" y="1477"/>
                </a:lnTo>
                <a:lnTo>
                  <a:pt x="3162" y="1504"/>
                </a:lnTo>
                <a:lnTo>
                  <a:pt x="3137" y="1511"/>
                </a:lnTo>
                <a:lnTo>
                  <a:pt x="3113" y="1515"/>
                </a:lnTo>
                <a:lnTo>
                  <a:pt x="3093" y="1516"/>
                </a:lnTo>
                <a:lnTo>
                  <a:pt x="3074" y="1516"/>
                </a:lnTo>
                <a:lnTo>
                  <a:pt x="3058" y="1513"/>
                </a:lnTo>
                <a:lnTo>
                  <a:pt x="3044" y="1510"/>
                </a:lnTo>
                <a:lnTo>
                  <a:pt x="3030" y="1504"/>
                </a:lnTo>
                <a:lnTo>
                  <a:pt x="3019" y="1498"/>
                </a:lnTo>
                <a:lnTo>
                  <a:pt x="3008" y="1490"/>
                </a:lnTo>
                <a:lnTo>
                  <a:pt x="2997" y="1481"/>
                </a:lnTo>
                <a:lnTo>
                  <a:pt x="2985" y="1472"/>
                </a:lnTo>
                <a:lnTo>
                  <a:pt x="2974" y="1460"/>
                </a:lnTo>
                <a:lnTo>
                  <a:pt x="2962" y="1449"/>
                </a:lnTo>
                <a:lnTo>
                  <a:pt x="2949" y="1438"/>
                </a:lnTo>
                <a:lnTo>
                  <a:pt x="2935" y="1427"/>
                </a:lnTo>
                <a:lnTo>
                  <a:pt x="2918" y="1414"/>
                </a:lnTo>
                <a:lnTo>
                  <a:pt x="2908" y="1402"/>
                </a:lnTo>
                <a:lnTo>
                  <a:pt x="2897" y="1392"/>
                </a:lnTo>
                <a:lnTo>
                  <a:pt x="2886" y="1383"/>
                </a:lnTo>
                <a:lnTo>
                  <a:pt x="2876" y="1375"/>
                </a:lnTo>
                <a:lnTo>
                  <a:pt x="2865" y="1368"/>
                </a:lnTo>
                <a:lnTo>
                  <a:pt x="2855" y="1362"/>
                </a:lnTo>
                <a:lnTo>
                  <a:pt x="2843" y="1357"/>
                </a:lnTo>
                <a:lnTo>
                  <a:pt x="2833" y="1353"/>
                </a:lnTo>
                <a:lnTo>
                  <a:pt x="2823" y="1350"/>
                </a:lnTo>
                <a:lnTo>
                  <a:pt x="2813" y="1348"/>
                </a:lnTo>
                <a:lnTo>
                  <a:pt x="2803" y="1347"/>
                </a:lnTo>
                <a:lnTo>
                  <a:pt x="2794" y="1345"/>
                </a:lnTo>
                <a:lnTo>
                  <a:pt x="2777" y="1345"/>
                </a:lnTo>
                <a:lnTo>
                  <a:pt x="2763" y="1347"/>
                </a:lnTo>
                <a:lnTo>
                  <a:pt x="2752" y="1358"/>
                </a:lnTo>
                <a:lnTo>
                  <a:pt x="2744" y="1369"/>
                </a:lnTo>
                <a:lnTo>
                  <a:pt x="2744" y="1404"/>
                </a:lnTo>
                <a:lnTo>
                  <a:pt x="2744" y="1439"/>
                </a:lnTo>
                <a:lnTo>
                  <a:pt x="2744" y="1475"/>
                </a:lnTo>
                <a:lnTo>
                  <a:pt x="2744" y="1512"/>
                </a:lnTo>
                <a:lnTo>
                  <a:pt x="2754" y="1535"/>
                </a:lnTo>
                <a:lnTo>
                  <a:pt x="2762" y="1556"/>
                </a:lnTo>
                <a:lnTo>
                  <a:pt x="2768" y="1579"/>
                </a:lnTo>
                <a:lnTo>
                  <a:pt x="2772" y="1603"/>
                </a:lnTo>
                <a:lnTo>
                  <a:pt x="2776" y="1627"/>
                </a:lnTo>
                <a:lnTo>
                  <a:pt x="2777" y="1654"/>
                </a:lnTo>
                <a:lnTo>
                  <a:pt x="2778" y="1684"/>
                </a:lnTo>
                <a:lnTo>
                  <a:pt x="2778" y="1717"/>
                </a:lnTo>
                <a:lnTo>
                  <a:pt x="2771" y="1741"/>
                </a:lnTo>
                <a:lnTo>
                  <a:pt x="2764" y="1770"/>
                </a:lnTo>
                <a:lnTo>
                  <a:pt x="2759" y="1799"/>
                </a:lnTo>
                <a:lnTo>
                  <a:pt x="2755" y="1830"/>
                </a:lnTo>
                <a:lnTo>
                  <a:pt x="2753" y="1847"/>
                </a:lnTo>
                <a:lnTo>
                  <a:pt x="2753" y="1863"/>
                </a:lnTo>
                <a:lnTo>
                  <a:pt x="2752" y="1880"/>
                </a:lnTo>
                <a:lnTo>
                  <a:pt x="2753" y="1897"/>
                </a:lnTo>
                <a:lnTo>
                  <a:pt x="2754" y="1914"/>
                </a:lnTo>
                <a:lnTo>
                  <a:pt x="2756" y="1931"/>
                </a:lnTo>
                <a:lnTo>
                  <a:pt x="2759" y="1948"/>
                </a:lnTo>
                <a:lnTo>
                  <a:pt x="2763" y="1965"/>
                </a:lnTo>
                <a:lnTo>
                  <a:pt x="2777" y="1981"/>
                </a:lnTo>
                <a:lnTo>
                  <a:pt x="2791" y="1996"/>
                </a:lnTo>
                <a:lnTo>
                  <a:pt x="2805" y="2012"/>
                </a:lnTo>
                <a:lnTo>
                  <a:pt x="2820" y="2029"/>
                </a:lnTo>
                <a:lnTo>
                  <a:pt x="2829" y="2035"/>
                </a:lnTo>
                <a:lnTo>
                  <a:pt x="2840" y="2043"/>
                </a:lnTo>
                <a:lnTo>
                  <a:pt x="2851" y="2053"/>
                </a:lnTo>
                <a:lnTo>
                  <a:pt x="2861" y="2064"/>
                </a:lnTo>
                <a:lnTo>
                  <a:pt x="2873" y="2078"/>
                </a:lnTo>
                <a:lnTo>
                  <a:pt x="2883" y="2092"/>
                </a:lnTo>
                <a:lnTo>
                  <a:pt x="2892" y="2108"/>
                </a:lnTo>
                <a:lnTo>
                  <a:pt x="2900" y="2125"/>
                </a:lnTo>
                <a:lnTo>
                  <a:pt x="2906" y="2143"/>
                </a:lnTo>
                <a:lnTo>
                  <a:pt x="2911" y="2161"/>
                </a:lnTo>
                <a:lnTo>
                  <a:pt x="2912" y="2170"/>
                </a:lnTo>
                <a:lnTo>
                  <a:pt x="2913" y="2179"/>
                </a:lnTo>
                <a:lnTo>
                  <a:pt x="2913" y="2189"/>
                </a:lnTo>
                <a:lnTo>
                  <a:pt x="2912" y="2198"/>
                </a:lnTo>
                <a:lnTo>
                  <a:pt x="2911" y="2207"/>
                </a:lnTo>
                <a:lnTo>
                  <a:pt x="2909" y="2217"/>
                </a:lnTo>
                <a:lnTo>
                  <a:pt x="2905" y="2226"/>
                </a:lnTo>
                <a:lnTo>
                  <a:pt x="2902" y="2235"/>
                </a:lnTo>
                <a:lnTo>
                  <a:pt x="2896" y="2244"/>
                </a:lnTo>
                <a:lnTo>
                  <a:pt x="2891" y="2254"/>
                </a:lnTo>
                <a:lnTo>
                  <a:pt x="2884" y="2263"/>
                </a:lnTo>
                <a:lnTo>
                  <a:pt x="2876" y="2270"/>
                </a:lnTo>
                <a:lnTo>
                  <a:pt x="2849" y="2288"/>
                </a:lnTo>
                <a:lnTo>
                  <a:pt x="2827" y="2301"/>
                </a:lnTo>
                <a:lnTo>
                  <a:pt x="2820" y="2307"/>
                </a:lnTo>
                <a:lnTo>
                  <a:pt x="2812" y="2311"/>
                </a:lnTo>
                <a:lnTo>
                  <a:pt x="2806" y="2317"/>
                </a:lnTo>
                <a:lnTo>
                  <a:pt x="2802" y="2322"/>
                </a:lnTo>
                <a:lnTo>
                  <a:pt x="2798" y="2328"/>
                </a:lnTo>
                <a:lnTo>
                  <a:pt x="2795" y="2335"/>
                </a:lnTo>
                <a:lnTo>
                  <a:pt x="2792" y="2344"/>
                </a:lnTo>
                <a:lnTo>
                  <a:pt x="2791" y="2354"/>
                </a:lnTo>
                <a:lnTo>
                  <a:pt x="2789" y="2381"/>
                </a:lnTo>
                <a:lnTo>
                  <a:pt x="2789" y="2418"/>
                </a:lnTo>
                <a:lnTo>
                  <a:pt x="2792" y="2425"/>
                </a:lnTo>
                <a:lnTo>
                  <a:pt x="2797" y="2432"/>
                </a:lnTo>
                <a:lnTo>
                  <a:pt x="2803" y="2437"/>
                </a:lnTo>
                <a:lnTo>
                  <a:pt x="2807" y="2443"/>
                </a:lnTo>
                <a:lnTo>
                  <a:pt x="2820" y="2453"/>
                </a:lnTo>
                <a:lnTo>
                  <a:pt x="2833" y="2461"/>
                </a:lnTo>
                <a:lnTo>
                  <a:pt x="2848" y="2469"/>
                </a:lnTo>
                <a:lnTo>
                  <a:pt x="2864" y="2477"/>
                </a:lnTo>
                <a:lnTo>
                  <a:pt x="2880" y="2484"/>
                </a:lnTo>
                <a:lnTo>
                  <a:pt x="2899" y="2490"/>
                </a:lnTo>
                <a:lnTo>
                  <a:pt x="2918" y="2498"/>
                </a:lnTo>
                <a:lnTo>
                  <a:pt x="2937" y="2506"/>
                </a:lnTo>
                <a:lnTo>
                  <a:pt x="2956" y="2514"/>
                </a:lnTo>
                <a:lnTo>
                  <a:pt x="2976" y="2524"/>
                </a:lnTo>
                <a:lnTo>
                  <a:pt x="2996" y="2536"/>
                </a:lnTo>
                <a:lnTo>
                  <a:pt x="3016" y="2548"/>
                </a:lnTo>
                <a:lnTo>
                  <a:pt x="3035" y="2564"/>
                </a:lnTo>
                <a:lnTo>
                  <a:pt x="3053" y="2581"/>
                </a:lnTo>
                <a:lnTo>
                  <a:pt x="3053" y="2595"/>
                </a:lnTo>
                <a:lnTo>
                  <a:pt x="3053" y="2613"/>
                </a:lnTo>
                <a:lnTo>
                  <a:pt x="3052" y="2635"/>
                </a:lnTo>
                <a:lnTo>
                  <a:pt x="3049" y="2656"/>
                </a:lnTo>
                <a:lnTo>
                  <a:pt x="3046" y="2668"/>
                </a:lnTo>
                <a:lnTo>
                  <a:pt x="3044" y="2679"/>
                </a:lnTo>
                <a:lnTo>
                  <a:pt x="3041" y="2689"/>
                </a:lnTo>
                <a:lnTo>
                  <a:pt x="3037" y="2700"/>
                </a:lnTo>
                <a:lnTo>
                  <a:pt x="3033" y="2709"/>
                </a:lnTo>
                <a:lnTo>
                  <a:pt x="3028" y="2719"/>
                </a:lnTo>
                <a:lnTo>
                  <a:pt x="3023" y="2727"/>
                </a:lnTo>
                <a:lnTo>
                  <a:pt x="3016" y="2735"/>
                </a:lnTo>
                <a:lnTo>
                  <a:pt x="2976" y="2734"/>
                </a:lnTo>
                <a:lnTo>
                  <a:pt x="2937" y="2732"/>
                </a:lnTo>
                <a:lnTo>
                  <a:pt x="2899" y="2727"/>
                </a:lnTo>
                <a:lnTo>
                  <a:pt x="2861" y="2723"/>
                </a:lnTo>
                <a:lnTo>
                  <a:pt x="2827" y="2716"/>
                </a:lnTo>
                <a:lnTo>
                  <a:pt x="2796" y="2708"/>
                </a:lnTo>
                <a:lnTo>
                  <a:pt x="2781" y="2704"/>
                </a:lnTo>
                <a:lnTo>
                  <a:pt x="2768" y="2699"/>
                </a:lnTo>
                <a:lnTo>
                  <a:pt x="2755" y="2695"/>
                </a:lnTo>
                <a:lnTo>
                  <a:pt x="2744" y="2690"/>
                </a:lnTo>
                <a:lnTo>
                  <a:pt x="2742" y="2664"/>
                </a:lnTo>
                <a:lnTo>
                  <a:pt x="2738" y="2640"/>
                </a:lnTo>
                <a:lnTo>
                  <a:pt x="2734" y="2617"/>
                </a:lnTo>
                <a:lnTo>
                  <a:pt x="2729" y="2594"/>
                </a:lnTo>
                <a:lnTo>
                  <a:pt x="2723" y="2574"/>
                </a:lnTo>
                <a:lnTo>
                  <a:pt x="2716" y="2555"/>
                </a:lnTo>
                <a:lnTo>
                  <a:pt x="2709" y="2538"/>
                </a:lnTo>
                <a:lnTo>
                  <a:pt x="2702" y="2524"/>
                </a:lnTo>
                <a:lnTo>
                  <a:pt x="2685" y="2524"/>
                </a:lnTo>
                <a:lnTo>
                  <a:pt x="2671" y="2527"/>
                </a:lnTo>
                <a:lnTo>
                  <a:pt x="2657" y="2529"/>
                </a:lnTo>
                <a:lnTo>
                  <a:pt x="2646" y="2532"/>
                </a:lnTo>
                <a:lnTo>
                  <a:pt x="2635" y="2537"/>
                </a:lnTo>
                <a:lnTo>
                  <a:pt x="2626" y="2541"/>
                </a:lnTo>
                <a:lnTo>
                  <a:pt x="2617" y="2547"/>
                </a:lnTo>
                <a:lnTo>
                  <a:pt x="2607" y="2552"/>
                </a:lnTo>
                <a:lnTo>
                  <a:pt x="2592" y="2565"/>
                </a:lnTo>
                <a:lnTo>
                  <a:pt x="2576" y="2578"/>
                </a:lnTo>
                <a:lnTo>
                  <a:pt x="2567" y="2584"/>
                </a:lnTo>
                <a:lnTo>
                  <a:pt x="2558" y="2591"/>
                </a:lnTo>
                <a:lnTo>
                  <a:pt x="2548" y="2598"/>
                </a:lnTo>
                <a:lnTo>
                  <a:pt x="2536" y="2603"/>
                </a:lnTo>
                <a:lnTo>
                  <a:pt x="2512" y="2601"/>
                </a:lnTo>
                <a:lnTo>
                  <a:pt x="2488" y="2600"/>
                </a:lnTo>
                <a:lnTo>
                  <a:pt x="2464" y="2600"/>
                </a:lnTo>
                <a:lnTo>
                  <a:pt x="2442" y="2600"/>
                </a:lnTo>
                <a:lnTo>
                  <a:pt x="2424" y="2585"/>
                </a:lnTo>
                <a:lnTo>
                  <a:pt x="2407" y="2569"/>
                </a:lnTo>
                <a:lnTo>
                  <a:pt x="2392" y="2554"/>
                </a:lnTo>
                <a:lnTo>
                  <a:pt x="2379" y="2538"/>
                </a:lnTo>
                <a:lnTo>
                  <a:pt x="2367" y="2521"/>
                </a:lnTo>
                <a:lnTo>
                  <a:pt x="2357" y="2505"/>
                </a:lnTo>
                <a:lnTo>
                  <a:pt x="2348" y="2488"/>
                </a:lnTo>
                <a:lnTo>
                  <a:pt x="2340" y="2470"/>
                </a:lnTo>
                <a:lnTo>
                  <a:pt x="2333" y="2453"/>
                </a:lnTo>
                <a:lnTo>
                  <a:pt x="2328" y="2436"/>
                </a:lnTo>
                <a:lnTo>
                  <a:pt x="2323" y="2419"/>
                </a:lnTo>
                <a:lnTo>
                  <a:pt x="2319" y="2402"/>
                </a:lnTo>
                <a:lnTo>
                  <a:pt x="2312" y="2370"/>
                </a:lnTo>
                <a:lnTo>
                  <a:pt x="2306" y="2339"/>
                </a:lnTo>
                <a:lnTo>
                  <a:pt x="2295" y="2325"/>
                </a:lnTo>
                <a:lnTo>
                  <a:pt x="2284" y="2311"/>
                </a:lnTo>
                <a:lnTo>
                  <a:pt x="2274" y="2298"/>
                </a:lnTo>
                <a:lnTo>
                  <a:pt x="2265" y="2286"/>
                </a:lnTo>
                <a:lnTo>
                  <a:pt x="2213" y="2285"/>
                </a:lnTo>
                <a:lnTo>
                  <a:pt x="2171" y="2285"/>
                </a:lnTo>
                <a:lnTo>
                  <a:pt x="2153" y="2286"/>
                </a:lnTo>
                <a:lnTo>
                  <a:pt x="2137" y="2287"/>
                </a:lnTo>
                <a:lnTo>
                  <a:pt x="2124" y="2290"/>
                </a:lnTo>
                <a:lnTo>
                  <a:pt x="2111" y="2294"/>
                </a:lnTo>
                <a:lnTo>
                  <a:pt x="2106" y="2296"/>
                </a:lnTo>
                <a:lnTo>
                  <a:pt x="2100" y="2300"/>
                </a:lnTo>
                <a:lnTo>
                  <a:pt x="2095" y="2303"/>
                </a:lnTo>
                <a:lnTo>
                  <a:pt x="2090" y="2308"/>
                </a:lnTo>
                <a:lnTo>
                  <a:pt x="2086" y="2312"/>
                </a:lnTo>
                <a:lnTo>
                  <a:pt x="2082" y="2317"/>
                </a:lnTo>
                <a:lnTo>
                  <a:pt x="2078" y="2322"/>
                </a:lnTo>
                <a:lnTo>
                  <a:pt x="2075" y="2329"/>
                </a:lnTo>
                <a:lnTo>
                  <a:pt x="2068" y="2344"/>
                </a:lnTo>
                <a:lnTo>
                  <a:pt x="2063" y="2362"/>
                </a:lnTo>
                <a:lnTo>
                  <a:pt x="2058" y="2382"/>
                </a:lnTo>
                <a:lnTo>
                  <a:pt x="2054" y="2407"/>
                </a:lnTo>
                <a:lnTo>
                  <a:pt x="2038" y="2420"/>
                </a:lnTo>
                <a:lnTo>
                  <a:pt x="2024" y="2429"/>
                </a:lnTo>
                <a:lnTo>
                  <a:pt x="2012" y="2437"/>
                </a:lnTo>
                <a:lnTo>
                  <a:pt x="1999" y="2442"/>
                </a:lnTo>
                <a:lnTo>
                  <a:pt x="1987" y="2446"/>
                </a:lnTo>
                <a:lnTo>
                  <a:pt x="1975" y="2451"/>
                </a:lnTo>
                <a:lnTo>
                  <a:pt x="1961" y="2457"/>
                </a:lnTo>
                <a:lnTo>
                  <a:pt x="1948" y="2463"/>
                </a:lnTo>
                <a:lnTo>
                  <a:pt x="1948" y="2478"/>
                </a:lnTo>
                <a:lnTo>
                  <a:pt x="1948" y="2494"/>
                </a:lnTo>
                <a:lnTo>
                  <a:pt x="1949" y="2511"/>
                </a:lnTo>
                <a:lnTo>
                  <a:pt x="1951" y="2528"/>
                </a:lnTo>
                <a:lnTo>
                  <a:pt x="1965" y="2543"/>
                </a:lnTo>
                <a:lnTo>
                  <a:pt x="1978" y="2560"/>
                </a:lnTo>
                <a:lnTo>
                  <a:pt x="1986" y="2571"/>
                </a:lnTo>
                <a:lnTo>
                  <a:pt x="1993" y="2582"/>
                </a:lnTo>
                <a:lnTo>
                  <a:pt x="2001" y="2593"/>
                </a:lnTo>
                <a:lnTo>
                  <a:pt x="2006" y="2604"/>
                </a:lnTo>
                <a:lnTo>
                  <a:pt x="2012" y="2617"/>
                </a:lnTo>
                <a:lnTo>
                  <a:pt x="2018" y="2630"/>
                </a:lnTo>
                <a:lnTo>
                  <a:pt x="2021" y="2644"/>
                </a:lnTo>
                <a:lnTo>
                  <a:pt x="2024" y="2659"/>
                </a:lnTo>
                <a:lnTo>
                  <a:pt x="2025" y="2674"/>
                </a:lnTo>
                <a:lnTo>
                  <a:pt x="2025" y="2690"/>
                </a:lnTo>
                <a:lnTo>
                  <a:pt x="2023" y="2707"/>
                </a:lnTo>
                <a:lnTo>
                  <a:pt x="2020" y="2724"/>
                </a:lnTo>
                <a:lnTo>
                  <a:pt x="2012" y="2736"/>
                </a:lnTo>
                <a:lnTo>
                  <a:pt x="2003" y="2749"/>
                </a:lnTo>
                <a:lnTo>
                  <a:pt x="1993" y="2760"/>
                </a:lnTo>
                <a:lnTo>
                  <a:pt x="1981" y="2771"/>
                </a:lnTo>
                <a:lnTo>
                  <a:pt x="1969" y="2781"/>
                </a:lnTo>
                <a:lnTo>
                  <a:pt x="1957" y="2792"/>
                </a:lnTo>
                <a:lnTo>
                  <a:pt x="1942" y="2802"/>
                </a:lnTo>
                <a:lnTo>
                  <a:pt x="1928" y="2811"/>
                </a:lnTo>
                <a:lnTo>
                  <a:pt x="1899" y="2829"/>
                </a:lnTo>
                <a:lnTo>
                  <a:pt x="1871" y="2845"/>
                </a:lnTo>
                <a:lnTo>
                  <a:pt x="1845" y="2860"/>
                </a:lnTo>
                <a:lnTo>
                  <a:pt x="1824" y="2875"/>
                </a:lnTo>
                <a:lnTo>
                  <a:pt x="1818" y="2883"/>
                </a:lnTo>
                <a:lnTo>
                  <a:pt x="1812" y="2892"/>
                </a:lnTo>
                <a:lnTo>
                  <a:pt x="1807" y="2900"/>
                </a:lnTo>
                <a:lnTo>
                  <a:pt x="1801" y="2909"/>
                </a:lnTo>
                <a:lnTo>
                  <a:pt x="1801" y="2944"/>
                </a:lnTo>
                <a:lnTo>
                  <a:pt x="1801" y="2979"/>
                </a:lnTo>
                <a:lnTo>
                  <a:pt x="1801" y="3015"/>
                </a:lnTo>
                <a:lnTo>
                  <a:pt x="1801" y="3052"/>
                </a:lnTo>
                <a:lnTo>
                  <a:pt x="1807" y="3064"/>
                </a:lnTo>
                <a:lnTo>
                  <a:pt x="1813" y="3073"/>
                </a:lnTo>
                <a:lnTo>
                  <a:pt x="1821" y="3079"/>
                </a:lnTo>
                <a:lnTo>
                  <a:pt x="1829" y="3086"/>
                </a:lnTo>
                <a:lnTo>
                  <a:pt x="1846" y="3097"/>
                </a:lnTo>
                <a:lnTo>
                  <a:pt x="1863" y="3110"/>
                </a:lnTo>
                <a:lnTo>
                  <a:pt x="1871" y="3117"/>
                </a:lnTo>
                <a:lnTo>
                  <a:pt x="1878" y="3126"/>
                </a:lnTo>
                <a:lnTo>
                  <a:pt x="1884" y="3137"/>
                </a:lnTo>
                <a:lnTo>
                  <a:pt x="1891" y="3150"/>
                </a:lnTo>
                <a:lnTo>
                  <a:pt x="1896" y="3167"/>
                </a:lnTo>
                <a:lnTo>
                  <a:pt x="1899" y="3186"/>
                </a:lnTo>
                <a:lnTo>
                  <a:pt x="1901" y="3210"/>
                </a:lnTo>
                <a:lnTo>
                  <a:pt x="1902" y="3237"/>
                </a:lnTo>
                <a:lnTo>
                  <a:pt x="1895" y="3252"/>
                </a:lnTo>
                <a:lnTo>
                  <a:pt x="1888" y="3265"/>
                </a:lnTo>
                <a:lnTo>
                  <a:pt x="1881" y="3281"/>
                </a:lnTo>
                <a:lnTo>
                  <a:pt x="1875" y="3297"/>
                </a:lnTo>
                <a:lnTo>
                  <a:pt x="1854" y="3307"/>
                </a:lnTo>
                <a:lnTo>
                  <a:pt x="1833" y="3317"/>
                </a:lnTo>
                <a:lnTo>
                  <a:pt x="1812" y="3327"/>
                </a:lnTo>
                <a:lnTo>
                  <a:pt x="1793" y="3339"/>
                </a:lnTo>
                <a:lnTo>
                  <a:pt x="1761" y="3350"/>
                </a:lnTo>
                <a:lnTo>
                  <a:pt x="1731" y="3361"/>
                </a:lnTo>
                <a:lnTo>
                  <a:pt x="1701" y="3374"/>
                </a:lnTo>
                <a:lnTo>
                  <a:pt x="1671" y="3385"/>
                </a:lnTo>
                <a:lnTo>
                  <a:pt x="1641" y="3396"/>
                </a:lnTo>
                <a:lnTo>
                  <a:pt x="1610" y="3409"/>
                </a:lnTo>
                <a:lnTo>
                  <a:pt x="1581" y="3421"/>
                </a:lnTo>
                <a:lnTo>
                  <a:pt x="1552" y="3434"/>
                </a:lnTo>
                <a:close/>
              </a:path>
            </a:pathLst>
          </a:custGeom>
          <a:solidFill>
            <a:srgbClr val="D8EC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5" name="Freeform 15"/>
          <p:cNvSpPr/>
          <p:nvPr/>
        </p:nvSpPr>
        <p:spPr bwMode="auto">
          <a:xfrm>
            <a:off x="1365250" y="2695575"/>
            <a:ext cx="2782888" cy="1703388"/>
          </a:xfrm>
          <a:custGeom>
            <a:avLst/>
            <a:gdLst>
              <a:gd name="T0" fmla="*/ 4510 w 7012"/>
              <a:gd name="T1" fmla="*/ 4267 h 4291"/>
              <a:gd name="T2" fmla="*/ 4352 w 7012"/>
              <a:gd name="T3" fmla="*/ 4232 h 4291"/>
              <a:gd name="T4" fmla="*/ 4394 w 7012"/>
              <a:gd name="T5" fmla="*/ 3992 h 4291"/>
              <a:gd name="T6" fmla="*/ 4215 w 7012"/>
              <a:gd name="T7" fmla="*/ 3804 h 4291"/>
              <a:gd name="T8" fmla="*/ 3839 w 7012"/>
              <a:gd name="T9" fmla="*/ 3631 h 4291"/>
              <a:gd name="T10" fmla="*/ 3547 w 7012"/>
              <a:gd name="T11" fmla="*/ 3620 h 4291"/>
              <a:gd name="T12" fmla="*/ 3358 w 7012"/>
              <a:gd name="T13" fmla="*/ 3832 h 4291"/>
              <a:gd name="T14" fmla="*/ 3221 w 7012"/>
              <a:gd name="T15" fmla="*/ 3857 h 4291"/>
              <a:gd name="T16" fmla="*/ 3265 w 7012"/>
              <a:gd name="T17" fmla="*/ 3622 h 4291"/>
              <a:gd name="T18" fmla="*/ 2903 w 7012"/>
              <a:gd name="T19" fmla="*/ 3616 h 4291"/>
              <a:gd name="T20" fmla="*/ 2657 w 7012"/>
              <a:gd name="T21" fmla="*/ 3580 h 4291"/>
              <a:gd name="T22" fmla="*/ 2318 w 7012"/>
              <a:gd name="T23" fmla="*/ 3472 h 4291"/>
              <a:gd name="T24" fmla="*/ 2097 w 7012"/>
              <a:gd name="T25" fmla="*/ 3239 h 4291"/>
              <a:gd name="T26" fmla="*/ 1758 w 7012"/>
              <a:gd name="T27" fmla="*/ 3007 h 4291"/>
              <a:gd name="T28" fmla="*/ 1564 w 7012"/>
              <a:gd name="T29" fmla="*/ 2749 h 4291"/>
              <a:gd name="T30" fmla="*/ 1387 w 7012"/>
              <a:gd name="T31" fmla="*/ 2591 h 4291"/>
              <a:gd name="T32" fmla="*/ 1070 w 7012"/>
              <a:gd name="T33" fmla="*/ 2265 h 4291"/>
              <a:gd name="T34" fmla="*/ 755 w 7012"/>
              <a:gd name="T35" fmla="*/ 2260 h 4291"/>
              <a:gd name="T36" fmla="*/ 519 w 7012"/>
              <a:gd name="T37" fmla="*/ 2019 h 4291"/>
              <a:gd name="T38" fmla="*/ 249 w 7012"/>
              <a:gd name="T39" fmla="*/ 1704 h 4291"/>
              <a:gd name="T40" fmla="*/ 4 w 7012"/>
              <a:gd name="T41" fmla="*/ 1538 h 4291"/>
              <a:gd name="T42" fmla="*/ 88 w 7012"/>
              <a:gd name="T43" fmla="*/ 1296 h 4291"/>
              <a:gd name="T44" fmla="*/ 66 w 7012"/>
              <a:gd name="T45" fmla="*/ 1014 h 4291"/>
              <a:gd name="T46" fmla="*/ 245 w 7012"/>
              <a:gd name="T47" fmla="*/ 1137 h 4291"/>
              <a:gd name="T48" fmla="*/ 369 w 7012"/>
              <a:gd name="T49" fmla="*/ 1030 h 4291"/>
              <a:gd name="T50" fmla="*/ 299 w 7012"/>
              <a:gd name="T51" fmla="*/ 621 h 4291"/>
              <a:gd name="T52" fmla="*/ 341 w 7012"/>
              <a:gd name="T53" fmla="*/ 366 h 4291"/>
              <a:gd name="T54" fmla="*/ 701 w 7012"/>
              <a:gd name="T55" fmla="*/ 321 h 4291"/>
              <a:gd name="T56" fmla="*/ 898 w 7012"/>
              <a:gd name="T57" fmla="*/ 64 h 4291"/>
              <a:gd name="T58" fmla="*/ 1265 w 7012"/>
              <a:gd name="T59" fmla="*/ 129 h 4291"/>
              <a:gd name="T60" fmla="*/ 1374 w 7012"/>
              <a:gd name="T61" fmla="*/ 174 h 4291"/>
              <a:gd name="T62" fmla="*/ 1686 w 7012"/>
              <a:gd name="T63" fmla="*/ 35 h 4291"/>
              <a:gd name="T64" fmla="*/ 1825 w 7012"/>
              <a:gd name="T65" fmla="*/ 196 h 4291"/>
              <a:gd name="T66" fmla="*/ 2269 w 7012"/>
              <a:gd name="T67" fmla="*/ 250 h 4291"/>
              <a:gd name="T68" fmla="*/ 2615 w 7012"/>
              <a:gd name="T69" fmla="*/ 229 h 4291"/>
              <a:gd name="T70" fmla="*/ 2863 w 7012"/>
              <a:gd name="T71" fmla="*/ 169 h 4291"/>
              <a:gd name="T72" fmla="*/ 3143 w 7012"/>
              <a:gd name="T73" fmla="*/ 74 h 4291"/>
              <a:gd name="T74" fmla="*/ 3786 w 7012"/>
              <a:gd name="T75" fmla="*/ 160 h 4291"/>
              <a:gd name="T76" fmla="*/ 3950 w 7012"/>
              <a:gd name="T77" fmla="*/ 371 h 4291"/>
              <a:gd name="T78" fmla="*/ 3944 w 7012"/>
              <a:gd name="T79" fmla="*/ 628 h 4291"/>
              <a:gd name="T80" fmla="*/ 3966 w 7012"/>
              <a:gd name="T81" fmla="*/ 1211 h 4291"/>
              <a:gd name="T82" fmla="*/ 4169 w 7012"/>
              <a:gd name="T83" fmla="*/ 1515 h 4291"/>
              <a:gd name="T84" fmla="*/ 4572 w 7012"/>
              <a:gd name="T85" fmla="*/ 1747 h 4291"/>
              <a:gd name="T86" fmla="*/ 4997 w 7012"/>
              <a:gd name="T87" fmla="*/ 1943 h 4291"/>
              <a:gd name="T88" fmla="*/ 5556 w 7012"/>
              <a:gd name="T89" fmla="*/ 1984 h 4291"/>
              <a:gd name="T90" fmla="*/ 5795 w 7012"/>
              <a:gd name="T91" fmla="*/ 2312 h 4291"/>
              <a:gd name="T92" fmla="*/ 6019 w 7012"/>
              <a:gd name="T93" fmla="*/ 2402 h 4291"/>
              <a:gd name="T94" fmla="*/ 6158 w 7012"/>
              <a:gd name="T95" fmla="*/ 2441 h 4291"/>
              <a:gd name="T96" fmla="*/ 6468 w 7012"/>
              <a:gd name="T97" fmla="*/ 2191 h 4291"/>
              <a:gd name="T98" fmla="*/ 6661 w 7012"/>
              <a:gd name="T99" fmla="*/ 2327 h 4291"/>
              <a:gd name="T100" fmla="*/ 6897 w 7012"/>
              <a:gd name="T101" fmla="*/ 2741 h 4291"/>
              <a:gd name="T102" fmla="*/ 6985 w 7012"/>
              <a:gd name="T103" fmla="*/ 3089 h 4291"/>
              <a:gd name="T104" fmla="*/ 6973 w 7012"/>
              <a:gd name="T105" fmla="*/ 3422 h 4291"/>
              <a:gd name="T106" fmla="*/ 6942 w 7012"/>
              <a:gd name="T107" fmla="*/ 3603 h 4291"/>
              <a:gd name="T108" fmla="*/ 6756 w 7012"/>
              <a:gd name="T109" fmla="*/ 3589 h 4291"/>
              <a:gd name="T110" fmla="*/ 6721 w 7012"/>
              <a:gd name="T111" fmla="*/ 3934 h 4291"/>
              <a:gd name="T112" fmla="*/ 6419 w 7012"/>
              <a:gd name="T113" fmla="*/ 3767 h 4291"/>
              <a:gd name="T114" fmla="*/ 6304 w 7012"/>
              <a:gd name="T115" fmla="*/ 3866 h 4291"/>
              <a:gd name="T116" fmla="*/ 6235 w 7012"/>
              <a:gd name="T117" fmla="*/ 4035 h 4291"/>
              <a:gd name="T118" fmla="*/ 5942 w 7012"/>
              <a:gd name="T119" fmla="*/ 3834 h 4291"/>
              <a:gd name="T120" fmla="*/ 5696 w 7012"/>
              <a:gd name="T121" fmla="*/ 3788 h 4291"/>
              <a:gd name="T122" fmla="*/ 5361 w 7012"/>
              <a:gd name="T123" fmla="*/ 3980 h 4291"/>
              <a:gd name="T124" fmla="*/ 5100 w 7012"/>
              <a:gd name="T125" fmla="*/ 4162 h 4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012" h="4291">
                <a:moveTo>
                  <a:pt x="4823" y="4291"/>
                </a:moveTo>
                <a:lnTo>
                  <a:pt x="4819" y="4288"/>
                </a:lnTo>
                <a:lnTo>
                  <a:pt x="4814" y="4284"/>
                </a:lnTo>
                <a:lnTo>
                  <a:pt x="4808" y="4282"/>
                </a:lnTo>
                <a:lnTo>
                  <a:pt x="4800" y="4280"/>
                </a:lnTo>
                <a:lnTo>
                  <a:pt x="4784" y="4275"/>
                </a:lnTo>
                <a:lnTo>
                  <a:pt x="4764" y="4271"/>
                </a:lnTo>
                <a:lnTo>
                  <a:pt x="4742" y="4268"/>
                </a:lnTo>
                <a:lnTo>
                  <a:pt x="4719" y="4266"/>
                </a:lnTo>
                <a:lnTo>
                  <a:pt x="4694" y="4265"/>
                </a:lnTo>
                <a:lnTo>
                  <a:pt x="4669" y="4264"/>
                </a:lnTo>
                <a:lnTo>
                  <a:pt x="4620" y="4263"/>
                </a:lnTo>
                <a:lnTo>
                  <a:pt x="4576" y="4264"/>
                </a:lnTo>
                <a:lnTo>
                  <a:pt x="4542" y="4264"/>
                </a:lnTo>
                <a:lnTo>
                  <a:pt x="4521" y="4265"/>
                </a:lnTo>
                <a:lnTo>
                  <a:pt x="4510" y="4267"/>
                </a:lnTo>
                <a:lnTo>
                  <a:pt x="4499" y="4271"/>
                </a:lnTo>
                <a:lnTo>
                  <a:pt x="4488" y="4275"/>
                </a:lnTo>
                <a:lnTo>
                  <a:pt x="4476" y="4280"/>
                </a:lnTo>
                <a:lnTo>
                  <a:pt x="4457" y="4278"/>
                </a:lnTo>
                <a:lnTo>
                  <a:pt x="4439" y="4276"/>
                </a:lnTo>
                <a:lnTo>
                  <a:pt x="4424" y="4274"/>
                </a:lnTo>
                <a:lnTo>
                  <a:pt x="4410" y="4272"/>
                </a:lnTo>
                <a:lnTo>
                  <a:pt x="4398" y="4268"/>
                </a:lnTo>
                <a:lnTo>
                  <a:pt x="4387" y="4265"/>
                </a:lnTo>
                <a:lnTo>
                  <a:pt x="4378" y="4262"/>
                </a:lnTo>
                <a:lnTo>
                  <a:pt x="4371" y="4257"/>
                </a:lnTo>
                <a:lnTo>
                  <a:pt x="4365" y="4253"/>
                </a:lnTo>
                <a:lnTo>
                  <a:pt x="4360" y="4248"/>
                </a:lnTo>
                <a:lnTo>
                  <a:pt x="4356" y="4244"/>
                </a:lnTo>
                <a:lnTo>
                  <a:pt x="4353" y="4238"/>
                </a:lnTo>
                <a:lnTo>
                  <a:pt x="4352" y="4232"/>
                </a:lnTo>
                <a:lnTo>
                  <a:pt x="4351" y="4227"/>
                </a:lnTo>
                <a:lnTo>
                  <a:pt x="4351" y="4220"/>
                </a:lnTo>
                <a:lnTo>
                  <a:pt x="4352" y="4214"/>
                </a:lnTo>
                <a:lnTo>
                  <a:pt x="4357" y="4201"/>
                </a:lnTo>
                <a:lnTo>
                  <a:pt x="4363" y="4186"/>
                </a:lnTo>
                <a:lnTo>
                  <a:pt x="4373" y="4170"/>
                </a:lnTo>
                <a:lnTo>
                  <a:pt x="4382" y="4153"/>
                </a:lnTo>
                <a:lnTo>
                  <a:pt x="4392" y="4136"/>
                </a:lnTo>
                <a:lnTo>
                  <a:pt x="4402" y="4118"/>
                </a:lnTo>
                <a:lnTo>
                  <a:pt x="4411" y="4099"/>
                </a:lnTo>
                <a:lnTo>
                  <a:pt x="4419" y="4080"/>
                </a:lnTo>
                <a:lnTo>
                  <a:pt x="4419" y="4060"/>
                </a:lnTo>
                <a:lnTo>
                  <a:pt x="4419" y="4040"/>
                </a:lnTo>
                <a:lnTo>
                  <a:pt x="4419" y="4020"/>
                </a:lnTo>
                <a:lnTo>
                  <a:pt x="4419" y="4001"/>
                </a:lnTo>
                <a:lnTo>
                  <a:pt x="4394" y="3992"/>
                </a:lnTo>
                <a:lnTo>
                  <a:pt x="4373" y="3984"/>
                </a:lnTo>
                <a:lnTo>
                  <a:pt x="4353" y="3975"/>
                </a:lnTo>
                <a:lnTo>
                  <a:pt x="4338" y="3967"/>
                </a:lnTo>
                <a:lnTo>
                  <a:pt x="4324" y="3958"/>
                </a:lnTo>
                <a:lnTo>
                  <a:pt x="4313" y="3950"/>
                </a:lnTo>
                <a:lnTo>
                  <a:pt x="4304" y="3941"/>
                </a:lnTo>
                <a:lnTo>
                  <a:pt x="4297" y="3932"/>
                </a:lnTo>
                <a:lnTo>
                  <a:pt x="4290" y="3922"/>
                </a:lnTo>
                <a:lnTo>
                  <a:pt x="4286" y="3912"/>
                </a:lnTo>
                <a:lnTo>
                  <a:pt x="4281" y="3901"/>
                </a:lnTo>
                <a:lnTo>
                  <a:pt x="4278" y="3889"/>
                </a:lnTo>
                <a:lnTo>
                  <a:pt x="4272" y="3863"/>
                </a:lnTo>
                <a:lnTo>
                  <a:pt x="4264" y="3834"/>
                </a:lnTo>
                <a:lnTo>
                  <a:pt x="4253" y="3818"/>
                </a:lnTo>
                <a:lnTo>
                  <a:pt x="4242" y="3805"/>
                </a:lnTo>
                <a:lnTo>
                  <a:pt x="4215" y="3804"/>
                </a:lnTo>
                <a:lnTo>
                  <a:pt x="4189" y="3802"/>
                </a:lnTo>
                <a:lnTo>
                  <a:pt x="4164" y="3801"/>
                </a:lnTo>
                <a:lnTo>
                  <a:pt x="4141" y="3799"/>
                </a:lnTo>
                <a:lnTo>
                  <a:pt x="4119" y="3796"/>
                </a:lnTo>
                <a:lnTo>
                  <a:pt x="4097" y="3791"/>
                </a:lnTo>
                <a:lnTo>
                  <a:pt x="4077" y="3787"/>
                </a:lnTo>
                <a:lnTo>
                  <a:pt x="4057" y="3782"/>
                </a:lnTo>
                <a:lnTo>
                  <a:pt x="4041" y="3758"/>
                </a:lnTo>
                <a:lnTo>
                  <a:pt x="4025" y="3737"/>
                </a:lnTo>
                <a:lnTo>
                  <a:pt x="4010" y="3716"/>
                </a:lnTo>
                <a:lnTo>
                  <a:pt x="3997" y="3695"/>
                </a:lnTo>
                <a:lnTo>
                  <a:pt x="3962" y="3684"/>
                </a:lnTo>
                <a:lnTo>
                  <a:pt x="3928" y="3672"/>
                </a:lnTo>
                <a:lnTo>
                  <a:pt x="3895" y="3659"/>
                </a:lnTo>
                <a:lnTo>
                  <a:pt x="3866" y="3646"/>
                </a:lnTo>
                <a:lnTo>
                  <a:pt x="3839" y="3631"/>
                </a:lnTo>
                <a:lnTo>
                  <a:pt x="3814" y="3617"/>
                </a:lnTo>
                <a:lnTo>
                  <a:pt x="3794" y="3605"/>
                </a:lnTo>
                <a:lnTo>
                  <a:pt x="3778" y="3593"/>
                </a:lnTo>
                <a:lnTo>
                  <a:pt x="3767" y="3587"/>
                </a:lnTo>
                <a:lnTo>
                  <a:pt x="3755" y="3582"/>
                </a:lnTo>
                <a:lnTo>
                  <a:pt x="3744" y="3578"/>
                </a:lnTo>
                <a:lnTo>
                  <a:pt x="3733" y="3573"/>
                </a:lnTo>
                <a:lnTo>
                  <a:pt x="3699" y="3573"/>
                </a:lnTo>
                <a:lnTo>
                  <a:pt x="3666" y="3573"/>
                </a:lnTo>
                <a:lnTo>
                  <a:pt x="3635" y="3573"/>
                </a:lnTo>
                <a:lnTo>
                  <a:pt x="3604" y="3573"/>
                </a:lnTo>
                <a:lnTo>
                  <a:pt x="3594" y="3580"/>
                </a:lnTo>
                <a:lnTo>
                  <a:pt x="3584" y="3588"/>
                </a:lnTo>
                <a:lnTo>
                  <a:pt x="3574" y="3596"/>
                </a:lnTo>
                <a:lnTo>
                  <a:pt x="3565" y="3604"/>
                </a:lnTo>
                <a:lnTo>
                  <a:pt x="3547" y="3620"/>
                </a:lnTo>
                <a:lnTo>
                  <a:pt x="3529" y="3638"/>
                </a:lnTo>
                <a:lnTo>
                  <a:pt x="3510" y="3654"/>
                </a:lnTo>
                <a:lnTo>
                  <a:pt x="3489" y="3669"/>
                </a:lnTo>
                <a:lnTo>
                  <a:pt x="3478" y="3677"/>
                </a:lnTo>
                <a:lnTo>
                  <a:pt x="3467" y="3683"/>
                </a:lnTo>
                <a:lnTo>
                  <a:pt x="3454" y="3690"/>
                </a:lnTo>
                <a:lnTo>
                  <a:pt x="3442" y="3695"/>
                </a:lnTo>
                <a:lnTo>
                  <a:pt x="3428" y="3707"/>
                </a:lnTo>
                <a:lnTo>
                  <a:pt x="3416" y="3718"/>
                </a:lnTo>
                <a:lnTo>
                  <a:pt x="3404" y="3729"/>
                </a:lnTo>
                <a:lnTo>
                  <a:pt x="3392" y="3740"/>
                </a:lnTo>
                <a:lnTo>
                  <a:pt x="3384" y="3754"/>
                </a:lnTo>
                <a:lnTo>
                  <a:pt x="3378" y="3769"/>
                </a:lnTo>
                <a:lnTo>
                  <a:pt x="3372" y="3782"/>
                </a:lnTo>
                <a:lnTo>
                  <a:pt x="3366" y="3797"/>
                </a:lnTo>
                <a:lnTo>
                  <a:pt x="3358" y="3832"/>
                </a:lnTo>
                <a:lnTo>
                  <a:pt x="3352" y="3867"/>
                </a:lnTo>
                <a:lnTo>
                  <a:pt x="3346" y="3903"/>
                </a:lnTo>
                <a:lnTo>
                  <a:pt x="3340" y="3940"/>
                </a:lnTo>
                <a:lnTo>
                  <a:pt x="3323" y="3938"/>
                </a:lnTo>
                <a:lnTo>
                  <a:pt x="3309" y="3933"/>
                </a:lnTo>
                <a:lnTo>
                  <a:pt x="3295" y="3930"/>
                </a:lnTo>
                <a:lnTo>
                  <a:pt x="3284" y="3924"/>
                </a:lnTo>
                <a:lnTo>
                  <a:pt x="3273" y="3919"/>
                </a:lnTo>
                <a:lnTo>
                  <a:pt x="3263" y="3913"/>
                </a:lnTo>
                <a:lnTo>
                  <a:pt x="3254" y="3906"/>
                </a:lnTo>
                <a:lnTo>
                  <a:pt x="3246" y="3899"/>
                </a:lnTo>
                <a:lnTo>
                  <a:pt x="3239" y="3892"/>
                </a:lnTo>
                <a:lnTo>
                  <a:pt x="3233" y="3884"/>
                </a:lnTo>
                <a:lnTo>
                  <a:pt x="3229" y="3875"/>
                </a:lnTo>
                <a:lnTo>
                  <a:pt x="3224" y="3867"/>
                </a:lnTo>
                <a:lnTo>
                  <a:pt x="3221" y="3857"/>
                </a:lnTo>
                <a:lnTo>
                  <a:pt x="3219" y="3848"/>
                </a:lnTo>
                <a:lnTo>
                  <a:pt x="3216" y="3837"/>
                </a:lnTo>
                <a:lnTo>
                  <a:pt x="3216" y="3828"/>
                </a:lnTo>
                <a:lnTo>
                  <a:pt x="3215" y="3818"/>
                </a:lnTo>
                <a:lnTo>
                  <a:pt x="3216" y="3807"/>
                </a:lnTo>
                <a:lnTo>
                  <a:pt x="3216" y="3797"/>
                </a:lnTo>
                <a:lnTo>
                  <a:pt x="3219" y="3787"/>
                </a:lnTo>
                <a:lnTo>
                  <a:pt x="3223" y="3765"/>
                </a:lnTo>
                <a:lnTo>
                  <a:pt x="3229" y="3744"/>
                </a:lnTo>
                <a:lnTo>
                  <a:pt x="3237" y="3722"/>
                </a:lnTo>
                <a:lnTo>
                  <a:pt x="3246" y="3702"/>
                </a:lnTo>
                <a:lnTo>
                  <a:pt x="3255" y="3683"/>
                </a:lnTo>
                <a:lnTo>
                  <a:pt x="3265" y="3665"/>
                </a:lnTo>
                <a:lnTo>
                  <a:pt x="3265" y="3650"/>
                </a:lnTo>
                <a:lnTo>
                  <a:pt x="3265" y="3637"/>
                </a:lnTo>
                <a:lnTo>
                  <a:pt x="3265" y="3622"/>
                </a:lnTo>
                <a:lnTo>
                  <a:pt x="3265" y="3608"/>
                </a:lnTo>
                <a:lnTo>
                  <a:pt x="3239" y="3589"/>
                </a:lnTo>
                <a:lnTo>
                  <a:pt x="3219" y="3577"/>
                </a:lnTo>
                <a:lnTo>
                  <a:pt x="3211" y="3572"/>
                </a:lnTo>
                <a:lnTo>
                  <a:pt x="3203" y="3569"/>
                </a:lnTo>
                <a:lnTo>
                  <a:pt x="3196" y="3567"/>
                </a:lnTo>
                <a:lnTo>
                  <a:pt x="3190" y="3566"/>
                </a:lnTo>
                <a:lnTo>
                  <a:pt x="3168" y="3564"/>
                </a:lnTo>
                <a:lnTo>
                  <a:pt x="3136" y="3562"/>
                </a:lnTo>
                <a:lnTo>
                  <a:pt x="3083" y="3573"/>
                </a:lnTo>
                <a:lnTo>
                  <a:pt x="3036" y="3582"/>
                </a:lnTo>
                <a:lnTo>
                  <a:pt x="2994" y="3590"/>
                </a:lnTo>
                <a:lnTo>
                  <a:pt x="2956" y="3600"/>
                </a:lnTo>
                <a:lnTo>
                  <a:pt x="2938" y="3605"/>
                </a:lnTo>
                <a:lnTo>
                  <a:pt x="2920" y="3611"/>
                </a:lnTo>
                <a:lnTo>
                  <a:pt x="2903" y="3616"/>
                </a:lnTo>
                <a:lnTo>
                  <a:pt x="2886" y="3623"/>
                </a:lnTo>
                <a:lnTo>
                  <a:pt x="2869" y="3630"/>
                </a:lnTo>
                <a:lnTo>
                  <a:pt x="2851" y="3638"/>
                </a:lnTo>
                <a:lnTo>
                  <a:pt x="2834" y="3647"/>
                </a:lnTo>
                <a:lnTo>
                  <a:pt x="2816" y="3657"/>
                </a:lnTo>
                <a:lnTo>
                  <a:pt x="2796" y="3656"/>
                </a:lnTo>
                <a:lnTo>
                  <a:pt x="2776" y="3654"/>
                </a:lnTo>
                <a:lnTo>
                  <a:pt x="2759" y="3650"/>
                </a:lnTo>
                <a:lnTo>
                  <a:pt x="2743" y="3644"/>
                </a:lnTo>
                <a:lnTo>
                  <a:pt x="2728" y="3638"/>
                </a:lnTo>
                <a:lnTo>
                  <a:pt x="2713" y="3630"/>
                </a:lnTo>
                <a:lnTo>
                  <a:pt x="2700" y="3622"/>
                </a:lnTo>
                <a:lnTo>
                  <a:pt x="2688" y="3612"/>
                </a:lnTo>
                <a:lnTo>
                  <a:pt x="2677" y="3603"/>
                </a:lnTo>
                <a:lnTo>
                  <a:pt x="2667" y="3591"/>
                </a:lnTo>
                <a:lnTo>
                  <a:pt x="2657" y="3580"/>
                </a:lnTo>
                <a:lnTo>
                  <a:pt x="2649" y="3569"/>
                </a:lnTo>
                <a:lnTo>
                  <a:pt x="2641" y="3558"/>
                </a:lnTo>
                <a:lnTo>
                  <a:pt x="2634" y="3546"/>
                </a:lnTo>
                <a:lnTo>
                  <a:pt x="2629" y="3536"/>
                </a:lnTo>
                <a:lnTo>
                  <a:pt x="2623" y="3525"/>
                </a:lnTo>
                <a:lnTo>
                  <a:pt x="2608" y="3511"/>
                </a:lnTo>
                <a:lnTo>
                  <a:pt x="2595" y="3497"/>
                </a:lnTo>
                <a:lnTo>
                  <a:pt x="2582" y="3484"/>
                </a:lnTo>
                <a:lnTo>
                  <a:pt x="2570" y="3472"/>
                </a:lnTo>
                <a:lnTo>
                  <a:pt x="2534" y="3472"/>
                </a:lnTo>
                <a:lnTo>
                  <a:pt x="2497" y="3472"/>
                </a:lnTo>
                <a:lnTo>
                  <a:pt x="2461" y="3472"/>
                </a:lnTo>
                <a:lnTo>
                  <a:pt x="2426" y="3472"/>
                </a:lnTo>
                <a:lnTo>
                  <a:pt x="2389" y="3472"/>
                </a:lnTo>
                <a:lnTo>
                  <a:pt x="2355" y="3472"/>
                </a:lnTo>
                <a:lnTo>
                  <a:pt x="2318" y="3472"/>
                </a:lnTo>
                <a:lnTo>
                  <a:pt x="2283" y="3472"/>
                </a:lnTo>
                <a:lnTo>
                  <a:pt x="2269" y="3462"/>
                </a:lnTo>
                <a:lnTo>
                  <a:pt x="2256" y="3450"/>
                </a:lnTo>
                <a:lnTo>
                  <a:pt x="2245" y="3438"/>
                </a:lnTo>
                <a:lnTo>
                  <a:pt x="2235" y="3425"/>
                </a:lnTo>
                <a:lnTo>
                  <a:pt x="2226" y="3411"/>
                </a:lnTo>
                <a:lnTo>
                  <a:pt x="2218" y="3397"/>
                </a:lnTo>
                <a:lnTo>
                  <a:pt x="2211" y="3383"/>
                </a:lnTo>
                <a:lnTo>
                  <a:pt x="2204" y="3368"/>
                </a:lnTo>
                <a:lnTo>
                  <a:pt x="2193" y="3340"/>
                </a:lnTo>
                <a:lnTo>
                  <a:pt x="2183" y="3312"/>
                </a:lnTo>
                <a:lnTo>
                  <a:pt x="2173" y="3287"/>
                </a:lnTo>
                <a:lnTo>
                  <a:pt x="2163" y="3264"/>
                </a:lnTo>
                <a:lnTo>
                  <a:pt x="2127" y="3254"/>
                </a:lnTo>
                <a:lnTo>
                  <a:pt x="2105" y="3245"/>
                </a:lnTo>
                <a:lnTo>
                  <a:pt x="2097" y="3239"/>
                </a:lnTo>
                <a:lnTo>
                  <a:pt x="2091" y="3233"/>
                </a:lnTo>
                <a:lnTo>
                  <a:pt x="2084" y="3224"/>
                </a:lnTo>
                <a:lnTo>
                  <a:pt x="2076" y="3211"/>
                </a:lnTo>
                <a:lnTo>
                  <a:pt x="2056" y="3196"/>
                </a:lnTo>
                <a:lnTo>
                  <a:pt x="2036" y="3180"/>
                </a:lnTo>
                <a:lnTo>
                  <a:pt x="2016" y="3165"/>
                </a:lnTo>
                <a:lnTo>
                  <a:pt x="1997" y="3152"/>
                </a:lnTo>
                <a:lnTo>
                  <a:pt x="1960" y="3138"/>
                </a:lnTo>
                <a:lnTo>
                  <a:pt x="1922" y="3126"/>
                </a:lnTo>
                <a:lnTo>
                  <a:pt x="1886" y="3113"/>
                </a:lnTo>
                <a:lnTo>
                  <a:pt x="1849" y="3102"/>
                </a:lnTo>
                <a:lnTo>
                  <a:pt x="1823" y="3079"/>
                </a:lnTo>
                <a:lnTo>
                  <a:pt x="1802" y="3059"/>
                </a:lnTo>
                <a:lnTo>
                  <a:pt x="1784" y="3040"/>
                </a:lnTo>
                <a:lnTo>
                  <a:pt x="1770" y="3023"/>
                </a:lnTo>
                <a:lnTo>
                  <a:pt x="1758" y="3007"/>
                </a:lnTo>
                <a:lnTo>
                  <a:pt x="1749" y="2992"/>
                </a:lnTo>
                <a:lnTo>
                  <a:pt x="1742" y="2978"/>
                </a:lnTo>
                <a:lnTo>
                  <a:pt x="1736" y="2963"/>
                </a:lnTo>
                <a:lnTo>
                  <a:pt x="1733" y="2948"/>
                </a:lnTo>
                <a:lnTo>
                  <a:pt x="1731" y="2934"/>
                </a:lnTo>
                <a:lnTo>
                  <a:pt x="1730" y="2918"/>
                </a:lnTo>
                <a:lnTo>
                  <a:pt x="1728" y="2901"/>
                </a:lnTo>
                <a:lnTo>
                  <a:pt x="1726" y="2863"/>
                </a:lnTo>
                <a:lnTo>
                  <a:pt x="1721" y="2815"/>
                </a:lnTo>
                <a:lnTo>
                  <a:pt x="1713" y="2798"/>
                </a:lnTo>
                <a:lnTo>
                  <a:pt x="1704" y="2781"/>
                </a:lnTo>
                <a:lnTo>
                  <a:pt x="1696" y="2765"/>
                </a:lnTo>
                <a:lnTo>
                  <a:pt x="1687" y="2748"/>
                </a:lnTo>
                <a:lnTo>
                  <a:pt x="1645" y="2748"/>
                </a:lnTo>
                <a:lnTo>
                  <a:pt x="1604" y="2748"/>
                </a:lnTo>
                <a:lnTo>
                  <a:pt x="1564" y="2749"/>
                </a:lnTo>
                <a:lnTo>
                  <a:pt x="1524" y="2751"/>
                </a:lnTo>
                <a:lnTo>
                  <a:pt x="1505" y="2744"/>
                </a:lnTo>
                <a:lnTo>
                  <a:pt x="1487" y="2737"/>
                </a:lnTo>
                <a:lnTo>
                  <a:pt x="1472" y="2730"/>
                </a:lnTo>
                <a:lnTo>
                  <a:pt x="1460" y="2723"/>
                </a:lnTo>
                <a:lnTo>
                  <a:pt x="1450" y="2716"/>
                </a:lnTo>
                <a:lnTo>
                  <a:pt x="1441" y="2708"/>
                </a:lnTo>
                <a:lnTo>
                  <a:pt x="1433" y="2700"/>
                </a:lnTo>
                <a:lnTo>
                  <a:pt x="1427" y="2692"/>
                </a:lnTo>
                <a:lnTo>
                  <a:pt x="1423" y="2684"/>
                </a:lnTo>
                <a:lnTo>
                  <a:pt x="1418" y="2675"/>
                </a:lnTo>
                <a:lnTo>
                  <a:pt x="1416" y="2666"/>
                </a:lnTo>
                <a:lnTo>
                  <a:pt x="1413" y="2656"/>
                </a:lnTo>
                <a:lnTo>
                  <a:pt x="1409" y="2636"/>
                </a:lnTo>
                <a:lnTo>
                  <a:pt x="1404" y="2611"/>
                </a:lnTo>
                <a:lnTo>
                  <a:pt x="1387" y="2591"/>
                </a:lnTo>
                <a:lnTo>
                  <a:pt x="1370" y="2574"/>
                </a:lnTo>
                <a:lnTo>
                  <a:pt x="1354" y="2559"/>
                </a:lnTo>
                <a:lnTo>
                  <a:pt x="1340" y="2547"/>
                </a:lnTo>
                <a:lnTo>
                  <a:pt x="1327" y="2538"/>
                </a:lnTo>
                <a:lnTo>
                  <a:pt x="1314" y="2530"/>
                </a:lnTo>
                <a:lnTo>
                  <a:pt x="1302" y="2523"/>
                </a:lnTo>
                <a:lnTo>
                  <a:pt x="1291" y="2518"/>
                </a:lnTo>
                <a:lnTo>
                  <a:pt x="1254" y="2486"/>
                </a:lnTo>
                <a:lnTo>
                  <a:pt x="1217" y="2455"/>
                </a:lnTo>
                <a:lnTo>
                  <a:pt x="1181" y="2424"/>
                </a:lnTo>
                <a:lnTo>
                  <a:pt x="1148" y="2392"/>
                </a:lnTo>
                <a:lnTo>
                  <a:pt x="1132" y="2367"/>
                </a:lnTo>
                <a:lnTo>
                  <a:pt x="1116" y="2342"/>
                </a:lnTo>
                <a:lnTo>
                  <a:pt x="1100" y="2317"/>
                </a:lnTo>
                <a:lnTo>
                  <a:pt x="1086" y="2291"/>
                </a:lnTo>
                <a:lnTo>
                  <a:pt x="1070" y="2265"/>
                </a:lnTo>
                <a:lnTo>
                  <a:pt x="1054" y="2240"/>
                </a:lnTo>
                <a:lnTo>
                  <a:pt x="1038" y="2214"/>
                </a:lnTo>
                <a:lnTo>
                  <a:pt x="1022" y="2189"/>
                </a:lnTo>
                <a:lnTo>
                  <a:pt x="995" y="2189"/>
                </a:lnTo>
                <a:lnTo>
                  <a:pt x="973" y="2189"/>
                </a:lnTo>
                <a:lnTo>
                  <a:pt x="954" y="2191"/>
                </a:lnTo>
                <a:lnTo>
                  <a:pt x="937" y="2193"/>
                </a:lnTo>
                <a:lnTo>
                  <a:pt x="921" y="2196"/>
                </a:lnTo>
                <a:lnTo>
                  <a:pt x="906" y="2200"/>
                </a:lnTo>
                <a:lnTo>
                  <a:pt x="891" y="2205"/>
                </a:lnTo>
                <a:lnTo>
                  <a:pt x="876" y="2212"/>
                </a:lnTo>
                <a:lnTo>
                  <a:pt x="853" y="2223"/>
                </a:lnTo>
                <a:lnTo>
                  <a:pt x="831" y="2234"/>
                </a:lnTo>
                <a:lnTo>
                  <a:pt x="809" y="2247"/>
                </a:lnTo>
                <a:lnTo>
                  <a:pt x="789" y="2260"/>
                </a:lnTo>
                <a:lnTo>
                  <a:pt x="755" y="2260"/>
                </a:lnTo>
                <a:lnTo>
                  <a:pt x="721" y="2260"/>
                </a:lnTo>
                <a:lnTo>
                  <a:pt x="688" y="2260"/>
                </a:lnTo>
                <a:lnTo>
                  <a:pt x="657" y="2260"/>
                </a:lnTo>
                <a:lnTo>
                  <a:pt x="635" y="2246"/>
                </a:lnTo>
                <a:lnTo>
                  <a:pt x="616" y="2230"/>
                </a:lnTo>
                <a:lnTo>
                  <a:pt x="599" y="2213"/>
                </a:lnTo>
                <a:lnTo>
                  <a:pt x="586" y="2196"/>
                </a:lnTo>
                <a:lnTo>
                  <a:pt x="573" y="2179"/>
                </a:lnTo>
                <a:lnTo>
                  <a:pt x="562" y="2161"/>
                </a:lnTo>
                <a:lnTo>
                  <a:pt x="553" y="2144"/>
                </a:lnTo>
                <a:lnTo>
                  <a:pt x="545" y="2126"/>
                </a:lnTo>
                <a:lnTo>
                  <a:pt x="538" y="2108"/>
                </a:lnTo>
                <a:lnTo>
                  <a:pt x="534" y="2090"/>
                </a:lnTo>
                <a:lnTo>
                  <a:pt x="528" y="2072"/>
                </a:lnTo>
                <a:lnTo>
                  <a:pt x="525" y="2054"/>
                </a:lnTo>
                <a:lnTo>
                  <a:pt x="519" y="2019"/>
                </a:lnTo>
                <a:lnTo>
                  <a:pt x="514" y="1985"/>
                </a:lnTo>
                <a:lnTo>
                  <a:pt x="499" y="1964"/>
                </a:lnTo>
                <a:lnTo>
                  <a:pt x="485" y="1942"/>
                </a:lnTo>
                <a:lnTo>
                  <a:pt x="472" y="1922"/>
                </a:lnTo>
                <a:lnTo>
                  <a:pt x="459" y="1900"/>
                </a:lnTo>
                <a:lnTo>
                  <a:pt x="446" y="1879"/>
                </a:lnTo>
                <a:lnTo>
                  <a:pt x="434" y="1858"/>
                </a:lnTo>
                <a:lnTo>
                  <a:pt x="420" y="1836"/>
                </a:lnTo>
                <a:lnTo>
                  <a:pt x="408" y="1815"/>
                </a:lnTo>
                <a:lnTo>
                  <a:pt x="386" y="1794"/>
                </a:lnTo>
                <a:lnTo>
                  <a:pt x="364" y="1776"/>
                </a:lnTo>
                <a:lnTo>
                  <a:pt x="341" y="1759"/>
                </a:lnTo>
                <a:lnTo>
                  <a:pt x="318" y="1744"/>
                </a:lnTo>
                <a:lnTo>
                  <a:pt x="296" y="1729"/>
                </a:lnTo>
                <a:lnTo>
                  <a:pt x="272" y="1715"/>
                </a:lnTo>
                <a:lnTo>
                  <a:pt x="249" y="1704"/>
                </a:lnTo>
                <a:lnTo>
                  <a:pt x="225" y="1693"/>
                </a:lnTo>
                <a:lnTo>
                  <a:pt x="201" y="1683"/>
                </a:lnTo>
                <a:lnTo>
                  <a:pt x="179" y="1674"/>
                </a:lnTo>
                <a:lnTo>
                  <a:pt x="155" y="1666"/>
                </a:lnTo>
                <a:lnTo>
                  <a:pt x="132" y="1658"/>
                </a:lnTo>
                <a:lnTo>
                  <a:pt x="87" y="1643"/>
                </a:lnTo>
                <a:lnTo>
                  <a:pt x="45" y="1630"/>
                </a:lnTo>
                <a:lnTo>
                  <a:pt x="32" y="1620"/>
                </a:lnTo>
                <a:lnTo>
                  <a:pt x="21" y="1609"/>
                </a:lnTo>
                <a:lnTo>
                  <a:pt x="13" y="1598"/>
                </a:lnTo>
                <a:lnTo>
                  <a:pt x="7" y="1588"/>
                </a:lnTo>
                <a:lnTo>
                  <a:pt x="3" y="1578"/>
                </a:lnTo>
                <a:lnTo>
                  <a:pt x="0" y="1568"/>
                </a:lnTo>
                <a:lnTo>
                  <a:pt x="0" y="1557"/>
                </a:lnTo>
                <a:lnTo>
                  <a:pt x="2" y="1547"/>
                </a:lnTo>
                <a:lnTo>
                  <a:pt x="4" y="1538"/>
                </a:lnTo>
                <a:lnTo>
                  <a:pt x="7" y="1528"/>
                </a:lnTo>
                <a:lnTo>
                  <a:pt x="11" y="1519"/>
                </a:lnTo>
                <a:lnTo>
                  <a:pt x="15" y="1511"/>
                </a:lnTo>
                <a:lnTo>
                  <a:pt x="25" y="1494"/>
                </a:lnTo>
                <a:lnTo>
                  <a:pt x="34" y="1480"/>
                </a:lnTo>
                <a:lnTo>
                  <a:pt x="40" y="1475"/>
                </a:lnTo>
                <a:lnTo>
                  <a:pt x="44" y="1471"/>
                </a:lnTo>
                <a:lnTo>
                  <a:pt x="49" y="1466"/>
                </a:lnTo>
                <a:lnTo>
                  <a:pt x="53" y="1460"/>
                </a:lnTo>
                <a:lnTo>
                  <a:pt x="62" y="1448"/>
                </a:lnTo>
                <a:lnTo>
                  <a:pt x="69" y="1435"/>
                </a:lnTo>
                <a:lnTo>
                  <a:pt x="79" y="1411"/>
                </a:lnTo>
                <a:lnTo>
                  <a:pt x="87" y="1396"/>
                </a:lnTo>
                <a:lnTo>
                  <a:pt x="87" y="1362"/>
                </a:lnTo>
                <a:lnTo>
                  <a:pt x="87" y="1328"/>
                </a:lnTo>
                <a:lnTo>
                  <a:pt x="88" y="1296"/>
                </a:lnTo>
                <a:lnTo>
                  <a:pt x="89" y="1263"/>
                </a:lnTo>
                <a:lnTo>
                  <a:pt x="91" y="1230"/>
                </a:lnTo>
                <a:lnTo>
                  <a:pt x="92" y="1198"/>
                </a:lnTo>
                <a:lnTo>
                  <a:pt x="93" y="1165"/>
                </a:lnTo>
                <a:lnTo>
                  <a:pt x="94" y="1132"/>
                </a:lnTo>
                <a:lnTo>
                  <a:pt x="79" y="1094"/>
                </a:lnTo>
                <a:lnTo>
                  <a:pt x="67" y="1064"/>
                </a:lnTo>
                <a:lnTo>
                  <a:pt x="62" y="1053"/>
                </a:lnTo>
                <a:lnTo>
                  <a:pt x="58" y="1043"/>
                </a:lnTo>
                <a:lnTo>
                  <a:pt x="56" y="1034"/>
                </a:lnTo>
                <a:lnTo>
                  <a:pt x="56" y="1027"/>
                </a:lnTo>
                <a:lnTo>
                  <a:pt x="56" y="1024"/>
                </a:lnTo>
                <a:lnTo>
                  <a:pt x="57" y="1022"/>
                </a:lnTo>
                <a:lnTo>
                  <a:pt x="58" y="1019"/>
                </a:lnTo>
                <a:lnTo>
                  <a:pt x="60" y="1017"/>
                </a:lnTo>
                <a:lnTo>
                  <a:pt x="66" y="1014"/>
                </a:lnTo>
                <a:lnTo>
                  <a:pt x="74" y="1011"/>
                </a:lnTo>
                <a:lnTo>
                  <a:pt x="85" y="1009"/>
                </a:lnTo>
                <a:lnTo>
                  <a:pt x="99" y="1008"/>
                </a:lnTo>
                <a:lnTo>
                  <a:pt x="115" y="1008"/>
                </a:lnTo>
                <a:lnTo>
                  <a:pt x="136" y="1007"/>
                </a:lnTo>
                <a:lnTo>
                  <a:pt x="145" y="1014"/>
                </a:lnTo>
                <a:lnTo>
                  <a:pt x="154" y="1022"/>
                </a:lnTo>
                <a:lnTo>
                  <a:pt x="163" y="1030"/>
                </a:lnTo>
                <a:lnTo>
                  <a:pt x="174" y="1037"/>
                </a:lnTo>
                <a:lnTo>
                  <a:pt x="182" y="1055"/>
                </a:lnTo>
                <a:lnTo>
                  <a:pt x="194" y="1079"/>
                </a:lnTo>
                <a:lnTo>
                  <a:pt x="203" y="1093"/>
                </a:lnTo>
                <a:lnTo>
                  <a:pt x="212" y="1105"/>
                </a:lnTo>
                <a:lnTo>
                  <a:pt x="223" y="1116"/>
                </a:lnTo>
                <a:lnTo>
                  <a:pt x="233" y="1128"/>
                </a:lnTo>
                <a:lnTo>
                  <a:pt x="245" y="1137"/>
                </a:lnTo>
                <a:lnTo>
                  <a:pt x="258" y="1143"/>
                </a:lnTo>
                <a:lnTo>
                  <a:pt x="263" y="1146"/>
                </a:lnTo>
                <a:lnTo>
                  <a:pt x="270" y="1147"/>
                </a:lnTo>
                <a:lnTo>
                  <a:pt x="277" y="1148"/>
                </a:lnTo>
                <a:lnTo>
                  <a:pt x="284" y="1148"/>
                </a:lnTo>
                <a:lnTo>
                  <a:pt x="291" y="1147"/>
                </a:lnTo>
                <a:lnTo>
                  <a:pt x="298" y="1146"/>
                </a:lnTo>
                <a:lnTo>
                  <a:pt x="305" y="1142"/>
                </a:lnTo>
                <a:lnTo>
                  <a:pt x="313" y="1138"/>
                </a:lnTo>
                <a:lnTo>
                  <a:pt x="321" y="1133"/>
                </a:lnTo>
                <a:lnTo>
                  <a:pt x="327" y="1127"/>
                </a:lnTo>
                <a:lnTo>
                  <a:pt x="335" y="1119"/>
                </a:lnTo>
                <a:lnTo>
                  <a:pt x="343" y="1110"/>
                </a:lnTo>
                <a:lnTo>
                  <a:pt x="352" y="1081"/>
                </a:lnTo>
                <a:lnTo>
                  <a:pt x="360" y="1055"/>
                </a:lnTo>
                <a:lnTo>
                  <a:pt x="369" y="1030"/>
                </a:lnTo>
                <a:lnTo>
                  <a:pt x="377" y="1004"/>
                </a:lnTo>
                <a:lnTo>
                  <a:pt x="375" y="974"/>
                </a:lnTo>
                <a:lnTo>
                  <a:pt x="371" y="945"/>
                </a:lnTo>
                <a:lnTo>
                  <a:pt x="369" y="916"/>
                </a:lnTo>
                <a:lnTo>
                  <a:pt x="367" y="887"/>
                </a:lnTo>
                <a:lnTo>
                  <a:pt x="364" y="859"/>
                </a:lnTo>
                <a:lnTo>
                  <a:pt x="362" y="830"/>
                </a:lnTo>
                <a:lnTo>
                  <a:pt x="360" y="802"/>
                </a:lnTo>
                <a:lnTo>
                  <a:pt x="358" y="773"/>
                </a:lnTo>
                <a:lnTo>
                  <a:pt x="350" y="751"/>
                </a:lnTo>
                <a:lnTo>
                  <a:pt x="341" y="728"/>
                </a:lnTo>
                <a:lnTo>
                  <a:pt x="333" y="707"/>
                </a:lnTo>
                <a:lnTo>
                  <a:pt x="324" y="685"/>
                </a:lnTo>
                <a:lnTo>
                  <a:pt x="316" y="664"/>
                </a:lnTo>
                <a:lnTo>
                  <a:pt x="307" y="643"/>
                </a:lnTo>
                <a:lnTo>
                  <a:pt x="299" y="621"/>
                </a:lnTo>
                <a:lnTo>
                  <a:pt x="290" y="600"/>
                </a:lnTo>
                <a:lnTo>
                  <a:pt x="286" y="576"/>
                </a:lnTo>
                <a:lnTo>
                  <a:pt x="282" y="553"/>
                </a:lnTo>
                <a:lnTo>
                  <a:pt x="280" y="533"/>
                </a:lnTo>
                <a:lnTo>
                  <a:pt x="278" y="514"/>
                </a:lnTo>
                <a:lnTo>
                  <a:pt x="278" y="497"/>
                </a:lnTo>
                <a:lnTo>
                  <a:pt x="278" y="480"/>
                </a:lnTo>
                <a:lnTo>
                  <a:pt x="280" y="464"/>
                </a:lnTo>
                <a:lnTo>
                  <a:pt x="284" y="451"/>
                </a:lnTo>
                <a:lnTo>
                  <a:pt x="287" y="437"/>
                </a:lnTo>
                <a:lnTo>
                  <a:pt x="293" y="424"/>
                </a:lnTo>
                <a:lnTo>
                  <a:pt x="299" y="411"/>
                </a:lnTo>
                <a:lnTo>
                  <a:pt x="307" y="400"/>
                </a:lnTo>
                <a:lnTo>
                  <a:pt x="317" y="389"/>
                </a:lnTo>
                <a:lnTo>
                  <a:pt x="329" y="377"/>
                </a:lnTo>
                <a:lnTo>
                  <a:pt x="341" y="366"/>
                </a:lnTo>
                <a:lnTo>
                  <a:pt x="355" y="355"/>
                </a:lnTo>
                <a:lnTo>
                  <a:pt x="364" y="340"/>
                </a:lnTo>
                <a:lnTo>
                  <a:pt x="373" y="327"/>
                </a:lnTo>
                <a:lnTo>
                  <a:pt x="382" y="312"/>
                </a:lnTo>
                <a:lnTo>
                  <a:pt x="393" y="297"/>
                </a:lnTo>
                <a:lnTo>
                  <a:pt x="427" y="312"/>
                </a:lnTo>
                <a:lnTo>
                  <a:pt x="461" y="327"/>
                </a:lnTo>
                <a:lnTo>
                  <a:pt x="496" y="340"/>
                </a:lnTo>
                <a:lnTo>
                  <a:pt x="532" y="355"/>
                </a:lnTo>
                <a:lnTo>
                  <a:pt x="563" y="355"/>
                </a:lnTo>
                <a:lnTo>
                  <a:pt x="595" y="355"/>
                </a:lnTo>
                <a:lnTo>
                  <a:pt x="628" y="355"/>
                </a:lnTo>
                <a:lnTo>
                  <a:pt x="660" y="355"/>
                </a:lnTo>
                <a:lnTo>
                  <a:pt x="674" y="342"/>
                </a:lnTo>
                <a:lnTo>
                  <a:pt x="687" y="331"/>
                </a:lnTo>
                <a:lnTo>
                  <a:pt x="701" y="321"/>
                </a:lnTo>
                <a:lnTo>
                  <a:pt x="716" y="311"/>
                </a:lnTo>
                <a:lnTo>
                  <a:pt x="731" y="300"/>
                </a:lnTo>
                <a:lnTo>
                  <a:pt x="746" y="287"/>
                </a:lnTo>
                <a:lnTo>
                  <a:pt x="762" y="274"/>
                </a:lnTo>
                <a:lnTo>
                  <a:pt x="778" y="257"/>
                </a:lnTo>
                <a:lnTo>
                  <a:pt x="785" y="234"/>
                </a:lnTo>
                <a:lnTo>
                  <a:pt x="794" y="213"/>
                </a:lnTo>
                <a:lnTo>
                  <a:pt x="804" y="192"/>
                </a:lnTo>
                <a:lnTo>
                  <a:pt x="814" y="173"/>
                </a:lnTo>
                <a:lnTo>
                  <a:pt x="823" y="155"/>
                </a:lnTo>
                <a:lnTo>
                  <a:pt x="834" y="138"/>
                </a:lnTo>
                <a:lnTo>
                  <a:pt x="844" y="123"/>
                </a:lnTo>
                <a:lnTo>
                  <a:pt x="857" y="107"/>
                </a:lnTo>
                <a:lnTo>
                  <a:pt x="869" y="92"/>
                </a:lnTo>
                <a:lnTo>
                  <a:pt x="884" y="79"/>
                </a:lnTo>
                <a:lnTo>
                  <a:pt x="898" y="64"/>
                </a:lnTo>
                <a:lnTo>
                  <a:pt x="914" y="51"/>
                </a:lnTo>
                <a:lnTo>
                  <a:pt x="932" y="38"/>
                </a:lnTo>
                <a:lnTo>
                  <a:pt x="950" y="25"/>
                </a:lnTo>
                <a:lnTo>
                  <a:pt x="970" y="12"/>
                </a:lnTo>
                <a:lnTo>
                  <a:pt x="993" y="0"/>
                </a:lnTo>
                <a:lnTo>
                  <a:pt x="1013" y="0"/>
                </a:lnTo>
                <a:lnTo>
                  <a:pt x="1031" y="1"/>
                </a:lnTo>
                <a:lnTo>
                  <a:pt x="1043" y="3"/>
                </a:lnTo>
                <a:lnTo>
                  <a:pt x="1056" y="6"/>
                </a:lnTo>
                <a:lnTo>
                  <a:pt x="1074" y="11"/>
                </a:lnTo>
                <a:lnTo>
                  <a:pt x="1098" y="19"/>
                </a:lnTo>
                <a:lnTo>
                  <a:pt x="1139" y="45"/>
                </a:lnTo>
                <a:lnTo>
                  <a:pt x="1180" y="69"/>
                </a:lnTo>
                <a:lnTo>
                  <a:pt x="1222" y="95"/>
                </a:lnTo>
                <a:lnTo>
                  <a:pt x="1264" y="120"/>
                </a:lnTo>
                <a:lnTo>
                  <a:pt x="1265" y="129"/>
                </a:lnTo>
                <a:lnTo>
                  <a:pt x="1266" y="138"/>
                </a:lnTo>
                <a:lnTo>
                  <a:pt x="1267" y="145"/>
                </a:lnTo>
                <a:lnTo>
                  <a:pt x="1269" y="152"/>
                </a:lnTo>
                <a:lnTo>
                  <a:pt x="1272" y="157"/>
                </a:lnTo>
                <a:lnTo>
                  <a:pt x="1275" y="163"/>
                </a:lnTo>
                <a:lnTo>
                  <a:pt x="1278" y="168"/>
                </a:lnTo>
                <a:lnTo>
                  <a:pt x="1283" y="171"/>
                </a:lnTo>
                <a:lnTo>
                  <a:pt x="1287" y="174"/>
                </a:lnTo>
                <a:lnTo>
                  <a:pt x="1293" y="178"/>
                </a:lnTo>
                <a:lnTo>
                  <a:pt x="1298" y="179"/>
                </a:lnTo>
                <a:lnTo>
                  <a:pt x="1304" y="181"/>
                </a:lnTo>
                <a:lnTo>
                  <a:pt x="1317" y="182"/>
                </a:lnTo>
                <a:lnTo>
                  <a:pt x="1330" y="182"/>
                </a:lnTo>
                <a:lnTo>
                  <a:pt x="1344" y="181"/>
                </a:lnTo>
                <a:lnTo>
                  <a:pt x="1360" y="178"/>
                </a:lnTo>
                <a:lnTo>
                  <a:pt x="1374" y="174"/>
                </a:lnTo>
                <a:lnTo>
                  <a:pt x="1390" y="170"/>
                </a:lnTo>
                <a:lnTo>
                  <a:pt x="1421" y="160"/>
                </a:lnTo>
                <a:lnTo>
                  <a:pt x="1449" y="151"/>
                </a:lnTo>
                <a:lnTo>
                  <a:pt x="1481" y="145"/>
                </a:lnTo>
                <a:lnTo>
                  <a:pt x="1514" y="139"/>
                </a:lnTo>
                <a:lnTo>
                  <a:pt x="1547" y="134"/>
                </a:lnTo>
                <a:lnTo>
                  <a:pt x="1581" y="128"/>
                </a:lnTo>
                <a:lnTo>
                  <a:pt x="1611" y="97"/>
                </a:lnTo>
                <a:lnTo>
                  <a:pt x="1634" y="71"/>
                </a:lnTo>
                <a:lnTo>
                  <a:pt x="1644" y="59"/>
                </a:lnTo>
                <a:lnTo>
                  <a:pt x="1653" y="50"/>
                </a:lnTo>
                <a:lnTo>
                  <a:pt x="1662" y="44"/>
                </a:lnTo>
                <a:lnTo>
                  <a:pt x="1671" y="38"/>
                </a:lnTo>
                <a:lnTo>
                  <a:pt x="1675" y="37"/>
                </a:lnTo>
                <a:lnTo>
                  <a:pt x="1680" y="36"/>
                </a:lnTo>
                <a:lnTo>
                  <a:pt x="1686" y="35"/>
                </a:lnTo>
                <a:lnTo>
                  <a:pt x="1690" y="35"/>
                </a:lnTo>
                <a:lnTo>
                  <a:pt x="1703" y="36"/>
                </a:lnTo>
                <a:lnTo>
                  <a:pt x="1715" y="39"/>
                </a:lnTo>
                <a:lnTo>
                  <a:pt x="1730" y="45"/>
                </a:lnTo>
                <a:lnTo>
                  <a:pt x="1747" y="54"/>
                </a:lnTo>
                <a:lnTo>
                  <a:pt x="1767" y="65"/>
                </a:lnTo>
                <a:lnTo>
                  <a:pt x="1788" y="79"/>
                </a:lnTo>
                <a:lnTo>
                  <a:pt x="1789" y="113"/>
                </a:lnTo>
                <a:lnTo>
                  <a:pt x="1791" y="139"/>
                </a:lnTo>
                <a:lnTo>
                  <a:pt x="1793" y="150"/>
                </a:lnTo>
                <a:lnTo>
                  <a:pt x="1795" y="159"/>
                </a:lnTo>
                <a:lnTo>
                  <a:pt x="1798" y="168"/>
                </a:lnTo>
                <a:lnTo>
                  <a:pt x="1803" y="174"/>
                </a:lnTo>
                <a:lnTo>
                  <a:pt x="1809" y="182"/>
                </a:lnTo>
                <a:lnTo>
                  <a:pt x="1816" y="189"/>
                </a:lnTo>
                <a:lnTo>
                  <a:pt x="1825" y="196"/>
                </a:lnTo>
                <a:lnTo>
                  <a:pt x="1837" y="204"/>
                </a:lnTo>
                <a:lnTo>
                  <a:pt x="1865" y="222"/>
                </a:lnTo>
                <a:lnTo>
                  <a:pt x="1902" y="245"/>
                </a:lnTo>
                <a:lnTo>
                  <a:pt x="1934" y="257"/>
                </a:lnTo>
                <a:lnTo>
                  <a:pt x="1964" y="270"/>
                </a:lnTo>
                <a:lnTo>
                  <a:pt x="1997" y="284"/>
                </a:lnTo>
                <a:lnTo>
                  <a:pt x="2031" y="297"/>
                </a:lnTo>
                <a:lnTo>
                  <a:pt x="2056" y="297"/>
                </a:lnTo>
                <a:lnTo>
                  <a:pt x="2082" y="297"/>
                </a:lnTo>
                <a:lnTo>
                  <a:pt x="2109" y="297"/>
                </a:lnTo>
                <a:lnTo>
                  <a:pt x="2136" y="297"/>
                </a:lnTo>
                <a:lnTo>
                  <a:pt x="2160" y="287"/>
                </a:lnTo>
                <a:lnTo>
                  <a:pt x="2185" y="276"/>
                </a:lnTo>
                <a:lnTo>
                  <a:pt x="2212" y="266"/>
                </a:lnTo>
                <a:lnTo>
                  <a:pt x="2239" y="258"/>
                </a:lnTo>
                <a:lnTo>
                  <a:pt x="2269" y="250"/>
                </a:lnTo>
                <a:lnTo>
                  <a:pt x="2299" y="243"/>
                </a:lnTo>
                <a:lnTo>
                  <a:pt x="2332" y="238"/>
                </a:lnTo>
                <a:lnTo>
                  <a:pt x="2366" y="234"/>
                </a:lnTo>
                <a:lnTo>
                  <a:pt x="2409" y="217"/>
                </a:lnTo>
                <a:lnTo>
                  <a:pt x="2442" y="204"/>
                </a:lnTo>
                <a:lnTo>
                  <a:pt x="2456" y="198"/>
                </a:lnTo>
                <a:lnTo>
                  <a:pt x="2470" y="195"/>
                </a:lnTo>
                <a:lnTo>
                  <a:pt x="2483" y="192"/>
                </a:lnTo>
                <a:lnTo>
                  <a:pt x="2496" y="191"/>
                </a:lnTo>
                <a:lnTo>
                  <a:pt x="2508" y="191"/>
                </a:lnTo>
                <a:lnTo>
                  <a:pt x="2523" y="192"/>
                </a:lnTo>
                <a:lnTo>
                  <a:pt x="2537" y="196"/>
                </a:lnTo>
                <a:lnTo>
                  <a:pt x="2553" y="201"/>
                </a:lnTo>
                <a:lnTo>
                  <a:pt x="2571" y="208"/>
                </a:lnTo>
                <a:lnTo>
                  <a:pt x="2591" y="217"/>
                </a:lnTo>
                <a:lnTo>
                  <a:pt x="2615" y="229"/>
                </a:lnTo>
                <a:lnTo>
                  <a:pt x="2642" y="241"/>
                </a:lnTo>
                <a:lnTo>
                  <a:pt x="2678" y="241"/>
                </a:lnTo>
                <a:lnTo>
                  <a:pt x="2715" y="242"/>
                </a:lnTo>
                <a:lnTo>
                  <a:pt x="2754" y="243"/>
                </a:lnTo>
                <a:lnTo>
                  <a:pt x="2792" y="245"/>
                </a:lnTo>
                <a:lnTo>
                  <a:pt x="2801" y="238"/>
                </a:lnTo>
                <a:lnTo>
                  <a:pt x="2808" y="231"/>
                </a:lnTo>
                <a:lnTo>
                  <a:pt x="2815" y="224"/>
                </a:lnTo>
                <a:lnTo>
                  <a:pt x="2820" y="217"/>
                </a:lnTo>
                <a:lnTo>
                  <a:pt x="2829" y="205"/>
                </a:lnTo>
                <a:lnTo>
                  <a:pt x="2837" y="194"/>
                </a:lnTo>
                <a:lnTo>
                  <a:pt x="2842" y="188"/>
                </a:lnTo>
                <a:lnTo>
                  <a:pt x="2846" y="182"/>
                </a:lnTo>
                <a:lnTo>
                  <a:pt x="2851" y="178"/>
                </a:lnTo>
                <a:lnTo>
                  <a:pt x="2856" y="173"/>
                </a:lnTo>
                <a:lnTo>
                  <a:pt x="2863" y="169"/>
                </a:lnTo>
                <a:lnTo>
                  <a:pt x="2871" y="164"/>
                </a:lnTo>
                <a:lnTo>
                  <a:pt x="2880" y="161"/>
                </a:lnTo>
                <a:lnTo>
                  <a:pt x="2890" y="159"/>
                </a:lnTo>
                <a:lnTo>
                  <a:pt x="2930" y="127"/>
                </a:lnTo>
                <a:lnTo>
                  <a:pt x="2965" y="100"/>
                </a:lnTo>
                <a:lnTo>
                  <a:pt x="2983" y="90"/>
                </a:lnTo>
                <a:lnTo>
                  <a:pt x="3000" y="80"/>
                </a:lnTo>
                <a:lnTo>
                  <a:pt x="3017" y="73"/>
                </a:lnTo>
                <a:lnTo>
                  <a:pt x="3035" y="67"/>
                </a:lnTo>
                <a:lnTo>
                  <a:pt x="3045" y="65"/>
                </a:lnTo>
                <a:lnTo>
                  <a:pt x="3054" y="64"/>
                </a:lnTo>
                <a:lnTo>
                  <a:pt x="3064" y="63"/>
                </a:lnTo>
                <a:lnTo>
                  <a:pt x="3074" y="63"/>
                </a:lnTo>
                <a:lnTo>
                  <a:pt x="3096" y="64"/>
                </a:lnTo>
                <a:lnTo>
                  <a:pt x="3118" y="67"/>
                </a:lnTo>
                <a:lnTo>
                  <a:pt x="3143" y="74"/>
                </a:lnTo>
                <a:lnTo>
                  <a:pt x="3169" y="83"/>
                </a:lnTo>
                <a:lnTo>
                  <a:pt x="3198" y="94"/>
                </a:lnTo>
                <a:lnTo>
                  <a:pt x="3231" y="109"/>
                </a:lnTo>
                <a:lnTo>
                  <a:pt x="3277" y="108"/>
                </a:lnTo>
                <a:lnTo>
                  <a:pt x="3328" y="106"/>
                </a:lnTo>
                <a:lnTo>
                  <a:pt x="3381" y="101"/>
                </a:lnTo>
                <a:lnTo>
                  <a:pt x="3435" y="95"/>
                </a:lnTo>
                <a:lnTo>
                  <a:pt x="3492" y="91"/>
                </a:lnTo>
                <a:lnTo>
                  <a:pt x="3548" y="86"/>
                </a:lnTo>
                <a:lnTo>
                  <a:pt x="3604" y="84"/>
                </a:lnTo>
                <a:lnTo>
                  <a:pt x="3661" y="83"/>
                </a:lnTo>
                <a:lnTo>
                  <a:pt x="3687" y="94"/>
                </a:lnTo>
                <a:lnTo>
                  <a:pt x="3711" y="108"/>
                </a:lnTo>
                <a:lnTo>
                  <a:pt x="3737" y="121"/>
                </a:lnTo>
                <a:lnTo>
                  <a:pt x="3762" y="136"/>
                </a:lnTo>
                <a:lnTo>
                  <a:pt x="3786" y="160"/>
                </a:lnTo>
                <a:lnTo>
                  <a:pt x="3816" y="188"/>
                </a:lnTo>
                <a:lnTo>
                  <a:pt x="3824" y="195"/>
                </a:lnTo>
                <a:lnTo>
                  <a:pt x="3834" y="201"/>
                </a:lnTo>
                <a:lnTo>
                  <a:pt x="3845" y="208"/>
                </a:lnTo>
                <a:lnTo>
                  <a:pt x="3856" y="214"/>
                </a:lnTo>
                <a:lnTo>
                  <a:pt x="3867" y="220"/>
                </a:lnTo>
                <a:lnTo>
                  <a:pt x="3880" y="225"/>
                </a:lnTo>
                <a:lnTo>
                  <a:pt x="3892" y="230"/>
                </a:lnTo>
                <a:lnTo>
                  <a:pt x="3906" y="234"/>
                </a:lnTo>
                <a:lnTo>
                  <a:pt x="3906" y="254"/>
                </a:lnTo>
                <a:lnTo>
                  <a:pt x="3907" y="276"/>
                </a:lnTo>
                <a:lnTo>
                  <a:pt x="3908" y="298"/>
                </a:lnTo>
                <a:lnTo>
                  <a:pt x="3910" y="321"/>
                </a:lnTo>
                <a:lnTo>
                  <a:pt x="3924" y="339"/>
                </a:lnTo>
                <a:lnTo>
                  <a:pt x="3940" y="359"/>
                </a:lnTo>
                <a:lnTo>
                  <a:pt x="3950" y="371"/>
                </a:lnTo>
                <a:lnTo>
                  <a:pt x="3959" y="383"/>
                </a:lnTo>
                <a:lnTo>
                  <a:pt x="3968" y="396"/>
                </a:lnTo>
                <a:lnTo>
                  <a:pt x="3975" y="409"/>
                </a:lnTo>
                <a:lnTo>
                  <a:pt x="3983" y="424"/>
                </a:lnTo>
                <a:lnTo>
                  <a:pt x="3989" y="438"/>
                </a:lnTo>
                <a:lnTo>
                  <a:pt x="3995" y="454"/>
                </a:lnTo>
                <a:lnTo>
                  <a:pt x="3998" y="470"/>
                </a:lnTo>
                <a:lnTo>
                  <a:pt x="4000" y="487"/>
                </a:lnTo>
                <a:lnTo>
                  <a:pt x="4000" y="505"/>
                </a:lnTo>
                <a:lnTo>
                  <a:pt x="3999" y="514"/>
                </a:lnTo>
                <a:lnTo>
                  <a:pt x="3998" y="524"/>
                </a:lnTo>
                <a:lnTo>
                  <a:pt x="3996" y="533"/>
                </a:lnTo>
                <a:lnTo>
                  <a:pt x="3992" y="543"/>
                </a:lnTo>
                <a:lnTo>
                  <a:pt x="3975" y="571"/>
                </a:lnTo>
                <a:lnTo>
                  <a:pt x="3960" y="600"/>
                </a:lnTo>
                <a:lnTo>
                  <a:pt x="3944" y="628"/>
                </a:lnTo>
                <a:lnTo>
                  <a:pt x="3929" y="656"/>
                </a:lnTo>
                <a:lnTo>
                  <a:pt x="3929" y="690"/>
                </a:lnTo>
                <a:lnTo>
                  <a:pt x="3929" y="725"/>
                </a:lnTo>
                <a:lnTo>
                  <a:pt x="3929" y="759"/>
                </a:lnTo>
                <a:lnTo>
                  <a:pt x="3929" y="793"/>
                </a:lnTo>
                <a:lnTo>
                  <a:pt x="3933" y="837"/>
                </a:lnTo>
                <a:lnTo>
                  <a:pt x="3936" y="881"/>
                </a:lnTo>
                <a:lnTo>
                  <a:pt x="3938" y="925"/>
                </a:lnTo>
                <a:lnTo>
                  <a:pt x="3939" y="970"/>
                </a:lnTo>
                <a:lnTo>
                  <a:pt x="3942" y="1014"/>
                </a:lnTo>
                <a:lnTo>
                  <a:pt x="3944" y="1058"/>
                </a:lnTo>
                <a:lnTo>
                  <a:pt x="3948" y="1102"/>
                </a:lnTo>
                <a:lnTo>
                  <a:pt x="3954" y="1146"/>
                </a:lnTo>
                <a:lnTo>
                  <a:pt x="3957" y="1168"/>
                </a:lnTo>
                <a:lnTo>
                  <a:pt x="3961" y="1190"/>
                </a:lnTo>
                <a:lnTo>
                  <a:pt x="3966" y="1211"/>
                </a:lnTo>
                <a:lnTo>
                  <a:pt x="3972" y="1234"/>
                </a:lnTo>
                <a:lnTo>
                  <a:pt x="3978" y="1255"/>
                </a:lnTo>
                <a:lnTo>
                  <a:pt x="3986" y="1277"/>
                </a:lnTo>
                <a:lnTo>
                  <a:pt x="3993" y="1298"/>
                </a:lnTo>
                <a:lnTo>
                  <a:pt x="4003" y="1318"/>
                </a:lnTo>
                <a:lnTo>
                  <a:pt x="4013" y="1340"/>
                </a:lnTo>
                <a:lnTo>
                  <a:pt x="4024" y="1361"/>
                </a:lnTo>
                <a:lnTo>
                  <a:pt x="4036" y="1381"/>
                </a:lnTo>
                <a:lnTo>
                  <a:pt x="4050" y="1402"/>
                </a:lnTo>
                <a:lnTo>
                  <a:pt x="4065" y="1423"/>
                </a:lnTo>
                <a:lnTo>
                  <a:pt x="4080" y="1444"/>
                </a:lnTo>
                <a:lnTo>
                  <a:pt x="4098" y="1463"/>
                </a:lnTo>
                <a:lnTo>
                  <a:pt x="4118" y="1483"/>
                </a:lnTo>
                <a:lnTo>
                  <a:pt x="4132" y="1491"/>
                </a:lnTo>
                <a:lnTo>
                  <a:pt x="4149" y="1502"/>
                </a:lnTo>
                <a:lnTo>
                  <a:pt x="4169" y="1515"/>
                </a:lnTo>
                <a:lnTo>
                  <a:pt x="4191" y="1527"/>
                </a:lnTo>
                <a:lnTo>
                  <a:pt x="4215" y="1541"/>
                </a:lnTo>
                <a:lnTo>
                  <a:pt x="4238" y="1554"/>
                </a:lnTo>
                <a:lnTo>
                  <a:pt x="4263" y="1566"/>
                </a:lnTo>
                <a:lnTo>
                  <a:pt x="4287" y="1578"/>
                </a:lnTo>
                <a:lnTo>
                  <a:pt x="4326" y="1583"/>
                </a:lnTo>
                <a:lnTo>
                  <a:pt x="4367" y="1589"/>
                </a:lnTo>
                <a:lnTo>
                  <a:pt x="4406" y="1596"/>
                </a:lnTo>
                <a:lnTo>
                  <a:pt x="4446" y="1604"/>
                </a:lnTo>
                <a:lnTo>
                  <a:pt x="4460" y="1631"/>
                </a:lnTo>
                <a:lnTo>
                  <a:pt x="4476" y="1654"/>
                </a:lnTo>
                <a:lnTo>
                  <a:pt x="4493" y="1677"/>
                </a:lnTo>
                <a:lnTo>
                  <a:pt x="4510" y="1697"/>
                </a:lnTo>
                <a:lnTo>
                  <a:pt x="4529" y="1715"/>
                </a:lnTo>
                <a:lnTo>
                  <a:pt x="4550" y="1732"/>
                </a:lnTo>
                <a:lnTo>
                  <a:pt x="4572" y="1747"/>
                </a:lnTo>
                <a:lnTo>
                  <a:pt x="4595" y="1761"/>
                </a:lnTo>
                <a:lnTo>
                  <a:pt x="4620" y="1773"/>
                </a:lnTo>
                <a:lnTo>
                  <a:pt x="4645" y="1784"/>
                </a:lnTo>
                <a:lnTo>
                  <a:pt x="4673" y="1794"/>
                </a:lnTo>
                <a:lnTo>
                  <a:pt x="4702" y="1803"/>
                </a:lnTo>
                <a:lnTo>
                  <a:pt x="4732" y="1811"/>
                </a:lnTo>
                <a:lnTo>
                  <a:pt x="4764" y="1818"/>
                </a:lnTo>
                <a:lnTo>
                  <a:pt x="4799" y="1825"/>
                </a:lnTo>
                <a:lnTo>
                  <a:pt x="4834" y="1830"/>
                </a:lnTo>
                <a:lnTo>
                  <a:pt x="4863" y="1853"/>
                </a:lnTo>
                <a:lnTo>
                  <a:pt x="4890" y="1876"/>
                </a:lnTo>
                <a:lnTo>
                  <a:pt x="4918" y="1897"/>
                </a:lnTo>
                <a:lnTo>
                  <a:pt x="4948" y="1917"/>
                </a:lnTo>
                <a:lnTo>
                  <a:pt x="4964" y="1926"/>
                </a:lnTo>
                <a:lnTo>
                  <a:pt x="4979" y="1935"/>
                </a:lnTo>
                <a:lnTo>
                  <a:pt x="4997" y="1943"/>
                </a:lnTo>
                <a:lnTo>
                  <a:pt x="5015" y="1950"/>
                </a:lnTo>
                <a:lnTo>
                  <a:pt x="5036" y="1957"/>
                </a:lnTo>
                <a:lnTo>
                  <a:pt x="5057" y="1962"/>
                </a:lnTo>
                <a:lnTo>
                  <a:pt x="5081" y="1967"/>
                </a:lnTo>
                <a:lnTo>
                  <a:pt x="5106" y="1970"/>
                </a:lnTo>
                <a:lnTo>
                  <a:pt x="5154" y="1968"/>
                </a:lnTo>
                <a:lnTo>
                  <a:pt x="5203" y="1967"/>
                </a:lnTo>
                <a:lnTo>
                  <a:pt x="5250" y="1966"/>
                </a:lnTo>
                <a:lnTo>
                  <a:pt x="5299" y="1965"/>
                </a:lnTo>
                <a:lnTo>
                  <a:pt x="5347" y="1964"/>
                </a:lnTo>
                <a:lnTo>
                  <a:pt x="5394" y="1964"/>
                </a:lnTo>
                <a:lnTo>
                  <a:pt x="5443" y="1962"/>
                </a:lnTo>
                <a:lnTo>
                  <a:pt x="5491" y="1962"/>
                </a:lnTo>
                <a:lnTo>
                  <a:pt x="5512" y="1969"/>
                </a:lnTo>
                <a:lnTo>
                  <a:pt x="5533" y="1976"/>
                </a:lnTo>
                <a:lnTo>
                  <a:pt x="5556" y="1984"/>
                </a:lnTo>
                <a:lnTo>
                  <a:pt x="5578" y="1993"/>
                </a:lnTo>
                <a:lnTo>
                  <a:pt x="5607" y="2010"/>
                </a:lnTo>
                <a:lnTo>
                  <a:pt x="5637" y="2029"/>
                </a:lnTo>
                <a:lnTo>
                  <a:pt x="5667" y="2048"/>
                </a:lnTo>
                <a:lnTo>
                  <a:pt x="5699" y="2069"/>
                </a:lnTo>
                <a:lnTo>
                  <a:pt x="5707" y="2089"/>
                </a:lnTo>
                <a:lnTo>
                  <a:pt x="5716" y="2110"/>
                </a:lnTo>
                <a:lnTo>
                  <a:pt x="5725" y="2132"/>
                </a:lnTo>
                <a:lnTo>
                  <a:pt x="5735" y="2153"/>
                </a:lnTo>
                <a:lnTo>
                  <a:pt x="5744" y="2175"/>
                </a:lnTo>
                <a:lnTo>
                  <a:pt x="5754" y="2195"/>
                </a:lnTo>
                <a:lnTo>
                  <a:pt x="5764" y="2216"/>
                </a:lnTo>
                <a:lnTo>
                  <a:pt x="5775" y="2238"/>
                </a:lnTo>
                <a:lnTo>
                  <a:pt x="5783" y="2273"/>
                </a:lnTo>
                <a:lnTo>
                  <a:pt x="5790" y="2300"/>
                </a:lnTo>
                <a:lnTo>
                  <a:pt x="5795" y="2312"/>
                </a:lnTo>
                <a:lnTo>
                  <a:pt x="5798" y="2323"/>
                </a:lnTo>
                <a:lnTo>
                  <a:pt x="5804" y="2335"/>
                </a:lnTo>
                <a:lnTo>
                  <a:pt x="5810" y="2345"/>
                </a:lnTo>
                <a:lnTo>
                  <a:pt x="5816" y="2355"/>
                </a:lnTo>
                <a:lnTo>
                  <a:pt x="5824" y="2366"/>
                </a:lnTo>
                <a:lnTo>
                  <a:pt x="5833" y="2378"/>
                </a:lnTo>
                <a:lnTo>
                  <a:pt x="5845" y="2389"/>
                </a:lnTo>
                <a:lnTo>
                  <a:pt x="5873" y="2416"/>
                </a:lnTo>
                <a:lnTo>
                  <a:pt x="5910" y="2449"/>
                </a:lnTo>
                <a:lnTo>
                  <a:pt x="5930" y="2450"/>
                </a:lnTo>
                <a:lnTo>
                  <a:pt x="5949" y="2450"/>
                </a:lnTo>
                <a:lnTo>
                  <a:pt x="5970" y="2451"/>
                </a:lnTo>
                <a:lnTo>
                  <a:pt x="5989" y="2453"/>
                </a:lnTo>
                <a:lnTo>
                  <a:pt x="5998" y="2436"/>
                </a:lnTo>
                <a:lnTo>
                  <a:pt x="6008" y="2419"/>
                </a:lnTo>
                <a:lnTo>
                  <a:pt x="6019" y="2402"/>
                </a:lnTo>
                <a:lnTo>
                  <a:pt x="6031" y="2386"/>
                </a:lnTo>
                <a:lnTo>
                  <a:pt x="6048" y="2382"/>
                </a:lnTo>
                <a:lnTo>
                  <a:pt x="6065" y="2380"/>
                </a:lnTo>
                <a:lnTo>
                  <a:pt x="6081" y="2379"/>
                </a:lnTo>
                <a:lnTo>
                  <a:pt x="6098" y="2378"/>
                </a:lnTo>
                <a:lnTo>
                  <a:pt x="6099" y="2386"/>
                </a:lnTo>
                <a:lnTo>
                  <a:pt x="6101" y="2392"/>
                </a:lnTo>
                <a:lnTo>
                  <a:pt x="6104" y="2399"/>
                </a:lnTo>
                <a:lnTo>
                  <a:pt x="6107" y="2406"/>
                </a:lnTo>
                <a:lnTo>
                  <a:pt x="6112" y="2413"/>
                </a:lnTo>
                <a:lnTo>
                  <a:pt x="6118" y="2418"/>
                </a:lnTo>
                <a:lnTo>
                  <a:pt x="6124" y="2424"/>
                </a:lnTo>
                <a:lnTo>
                  <a:pt x="6132" y="2430"/>
                </a:lnTo>
                <a:lnTo>
                  <a:pt x="6140" y="2434"/>
                </a:lnTo>
                <a:lnTo>
                  <a:pt x="6149" y="2437"/>
                </a:lnTo>
                <a:lnTo>
                  <a:pt x="6158" y="2441"/>
                </a:lnTo>
                <a:lnTo>
                  <a:pt x="6168" y="2444"/>
                </a:lnTo>
                <a:lnTo>
                  <a:pt x="6180" y="2446"/>
                </a:lnTo>
                <a:lnTo>
                  <a:pt x="6191" y="2448"/>
                </a:lnTo>
                <a:lnTo>
                  <a:pt x="6203" y="2449"/>
                </a:lnTo>
                <a:lnTo>
                  <a:pt x="6216" y="2449"/>
                </a:lnTo>
                <a:lnTo>
                  <a:pt x="6247" y="2430"/>
                </a:lnTo>
                <a:lnTo>
                  <a:pt x="6279" y="2409"/>
                </a:lnTo>
                <a:lnTo>
                  <a:pt x="6310" y="2390"/>
                </a:lnTo>
                <a:lnTo>
                  <a:pt x="6344" y="2370"/>
                </a:lnTo>
                <a:lnTo>
                  <a:pt x="6362" y="2346"/>
                </a:lnTo>
                <a:lnTo>
                  <a:pt x="6379" y="2321"/>
                </a:lnTo>
                <a:lnTo>
                  <a:pt x="6397" y="2294"/>
                </a:lnTo>
                <a:lnTo>
                  <a:pt x="6414" y="2267"/>
                </a:lnTo>
                <a:lnTo>
                  <a:pt x="6432" y="2240"/>
                </a:lnTo>
                <a:lnTo>
                  <a:pt x="6449" y="2215"/>
                </a:lnTo>
                <a:lnTo>
                  <a:pt x="6468" y="2191"/>
                </a:lnTo>
                <a:lnTo>
                  <a:pt x="6488" y="2170"/>
                </a:lnTo>
                <a:lnTo>
                  <a:pt x="6490" y="2168"/>
                </a:lnTo>
                <a:lnTo>
                  <a:pt x="6493" y="2167"/>
                </a:lnTo>
                <a:lnTo>
                  <a:pt x="6498" y="2167"/>
                </a:lnTo>
                <a:lnTo>
                  <a:pt x="6502" y="2167"/>
                </a:lnTo>
                <a:lnTo>
                  <a:pt x="6511" y="2177"/>
                </a:lnTo>
                <a:lnTo>
                  <a:pt x="6522" y="2188"/>
                </a:lnTo>
                <a:lnTo>
                  <a:pt x="6537" y="2200"/>
                </a:lnTo>
                <a:lnTo>
                  <a:pt x="6554" y="2213"/>
                </a:lnTo>
                <a:lnTo>
                  <a:pt x="6573" y="2228"/>
                </a:lnTo>
                <a:lnTo>
                  <a:pt x="6595" y="2241"/>
                </a:lnTo>
                <a:lnTo>
                  <a:pt x="6617" y="2257"/>
                </a:lnTo>
                <a:lnTo>
                  <a:pt x="6642" y="2272"/>
                </a:lnTo>
                <a:lnTo>
                  <a:pt x="6647" y="2290"/>
                </a:lnTo>
                <a:lnTo>
                  <a:pt x="6653" y="2309"/>
                </a:lnTo>
                <a:lnTo>
                  <a:pt x="6661" y="2327"/>
                </a:lnTo>
                <a:lnTo>
                  <a:pt x="6670" y="2346"/>
                </a:lnTo>
                <a:lnTo>
                  <a:pt x="6680" y="2366"/>
                </a:lnTo>
                <a:lnTo>
                  <a:pt x="6692" y="2386"/>
                </a:lnTo>
                <a:lnTo>
                  <a:pt x="6704" y="2406"/>
                </a:lnTo>
                <a:lnTo>
                  <a:pt x="6718" y="2426"/>
                </a:lnTo>
                <a:lnTo>
                  <a:pt x="6732" y="2448"/>
                </a:lnTo>
                <a:lnTo>
                  <a:pt x="6748" y="2468"/>
                </a:lnTo>
                <a:lnTo>
                  <a:pt x="6764" y="2489"/>
                </a:lnTo>
                <a:lnTo>
                  <a:pt x="6781" y="2510"/>
                </a:lnTo>
                <a:lnTo>
                  <a:pt x="6816" y="2551"/>
                </a:lnTo>
                <a:lnTo>
                  <a:pt x="6853" y="2593"/>
                </a:lnTo>
                <a:lnTo>
                  <a:pt x="6862" y="2622"/>
                </a:lnTo>
                <a:lnTo>
                  <a:pt x="6871" y="2652"/>
                </a:lnTo>
                <a:lnTo>
                  <a:pt x="6879" y="2682"/>
                </a:lnTo>
                <a:lnTo>
                  <a:pt x="6888" y="2712"/>
                </a:lnTo>
                <a:lnTo>
                  <a:pt x="6897" y="2741"/>
                </a:lnTo>
                <a:lnTo>
                  <a:pt x="6906" y="2771"/>
                </a:lnTo>
                <a:lnTo>
                  <a:pt x="6915" y="2801"/>
                </a:lnTo>
                <a:lnTo>
                  <a:pt x="6925" y="2830"/>
                </a:lnTo>
                <a:lnTo>
                  <a:pt x="6939" y="2850"/>
                </a:lnTo>
                <a:lnTo>
                  <a:pt x="6953" y="2871"/>
                </a:lnTo>
                <a:lnTo>
                  <a:pt x="6968" y="2894"/>
                </a:lnTo>
                <a:lnTo>
                  <a:pt x="6982" y="2921"/>
                </a:lnTo>
                <a:lnTo>
                  <a:pt x="6987" y="2935"/>
                </a:lnTo>
                <a:lnTo>
                  <a:pt x="6994" y="2950"/>
                </a:lnTo>
                <a:lnTo>
                  <a:pt x="6998" y="2965"/>
                </a:lnTo>
                <a:lnTo>
                  <a:pt x="7003" y="2982"/>
                </a:lnTo>
                <a:lnTo>
                  <a:pt x="7006" y="2999"/>
                </a:lnTo>
                <a:lnTo>
                  <a:pt x="7010" y="3017"/>
                </a:lnTo>
                <a:lnTo>
                  <a:pt x="7011" y="3036"/>
                </a:lnTo>
                <a:lnTo>
                  <a:pt x="7012" y="3057"/>
                </a:lnTo>
                <a:lnTo>
                  <a:pt x="6985" y="3089"/>
                </a:lnTo>
                <a:lnTo>
                  <a:pt x="6964" y="3114"/>
                </a:lnTo>
                <a:lnTo>
                  <a:pt x="6956" y="3126"/>
                </a:lnTo>
                <a:lnTo>
                  <a:pt x="6948" y="3136"/>
                </a:lnTo>
                <a:lnTo>
                  <a:pt x="6942" y="3146"/>
                </a:lnTo>
                <a:lnTo>
                  <a:pt x="6938" y="3156"/>
                </a:lnTo>
                <a:lnTo>
                  <a:pt x="6934" y="3167"/>
                </a:lnTo>
                <a:lnTo>
                  <a:pt x="6932" y="3179"/>
                </a:lnTo>
                <a:lnTo>
                  <a:pt x="6930" y="3192"/>
                </a:lnTo>
                <a:lnTo>
                  <a:pt x="6929" y="3208"/>
                </a:lnTo>
                <a:lnTo>
                  <a:pt x="6929" y="3245"/>
                </a:lnTo>
                <a:lnTo>
                  <a:pt x="6929" y="3295"/>
                </a:lnTo>
                <a:lnTo>
                  <a:pt x="6938" y="3320"/>
                </a:lnTo>
                <a:lnTo>
                  <a:pt x="6948" y="3347"/>
                </a:lnTo>
                <a:lnTo>
                  <a:pt x="6959" y="3376"/>
                </a:lnTo>
                <a:lnTo>
                  <a:pt x="6969" y="3406"/>
                </a:lnTo>
                <a:lnTo>
                  <a:pt x="6973" y="3422"/>
                </a:lnTo>
                <a:lnTo>
                  <a:pt x="6976" y="3439"/>
                </a:lnTo>
                <a:lnTo>
                  <a:pt x="6978" y="3455"/>
                </a:lnTo>
                <a:lnTo>
                  <a:pt x="6979" y="3473"/>
                </a:lnTo>
                <a:lnTo>
                  <a:pt x="6979" y="3490"/>
                </a:lnTo>
                <a:lnTo>
                  <a:pt x="6977" y="3508"/>
                </a:lnTo>
                <a:lnTo>
                  <a:pt x="6973" y="3526"/>
                </a:lnTo>
                <a:lnTo>
                  <a:pt x="6967" y="3544"/>
                </a:lnTo>
                <a:lnTo>
                  <a:pt x="6967" y="3561"/>
                </a:lnTo>
                <a:lnTo>
                  <a:pt x="6967" y="3580"/>
                </a:lnTo>
                <a:lnTo>
                  <a:pt x="6967" y="3599"/>
                </a:lnTo>
                <a:lnTo>
                  <a:pt x="6967" y="3620"/>
                </a:lnTo>
                <a:lnTo>
                  <a:pt x="6956" y="3620"/>
                </a:lnTo>
                <a:lnTo>
                  <a:pt x="6948" y="3620"/>
                </a:lnTo>
                <a:lnTo>
                  <a:pt x="6948" y="3614"/>
                </a:lnTo>
                <a:lnTo>
                  <a:pt x="6945" y="3608"/>
                </a:lnTo>
                <a:lnTo>
                  <a:pt x="6942" y="3603"/>
                </a:lnTo>
                <a:lnTo>
                  <a:pt x="6939" y="3598"/>
                </a:lnTo>
                <a:lnTo>
                  <a:pt x="6929" y="3588"/>
                </a:lnTo>
                <a:lnTo>
                  <a:pt x="6917" y="3579"/>
                </a:lnTo>
                <a:lnTo>
                  <a:pt x="6905" y="3571"/>
                </a:lnTo>
                <a:lnTo>
                  <a:pt x="6894" y="3562"/>
                </a:lnTo>
                <a:lnTo>
                  <a:pt x="6883" y="3555"/>
                </a:lnTo>
                <a:lnTo>
                  <a:pt x="6877" y="3547"/>
                </a:lnTo>
                <a:lnTo>
                  <a:pt x="6860" y="3547"/>
                </a:lnTo>
                <a:lnTo>
                  <a:pt x="6844" y="3549"/>
                </a:lnTo>
                <a:lnTo>
                  <a:pt x="6832" y="3551"/>
                </a:lnTo>
                <a:lnTo>
                  <a:pt x="6819" y="3553"/>
                </a:lnTo>
                <a:lnTo>
                  <a:pt x="6809" y="3556"/>
                </a:lnTo>
                <a:lnTo>
                  <a:pt x="6799" y="3560"/>
                </a:lnTo>
                <a:lnTo>
                  <a:pt x="6791" y="3564"/>
                </a:lnTo>
                <a:lnTo>
                  <a:pt x="6783" y="3568"/>
                </a:lnTo>
                <a:lnTo>
                  <a:pt x="6756" y="3589"/>
                </a:lnTo>
                <a:lnTo>
                  <a:pt x="6729" y="3612"/>
                </a:lnTo>
                <a:lnTo>
                  <a:pt x="6730" y="3633"/>
                </a:lnTo>
                <a:lnTo>
                  <a:pt x="6732" y="3656"/>
                </a:lnTo>
                <a:lnTo>
                  <a:pt x="6737" y="3679"/>
                </a:lnTo>
                <a:lnTo>
                  <a:pt x="6742" y="3705"/>
                </a:lnTo>
                <a:lnTo>
                  <a:pt x="6748" y="3734"/>
                </a:lnTo>
                <a:lnTo>
                  <a:pt x="6755" y="3763"/>
                </a:lnTo>
                <a:lnTo>
                  <a:pt x="6760" y="3796"/>
                </a:lnTo>
                <a:lnTo>
                  <a:pt x="6766" y="3831"/>
                </a:lnTo>
                <a:lnTo>
                  <a:pt x="6764" y="3853"/>
                </a:lnTo>
                <a:lnTo>
                  <a:pt x="6760" y="3876"/>
                </a:lnTo>
                <a:lnTo>
                  <a:pt x="6758" y="3898"/>
                </a:lnTo>
                <a:lnTo>
                  <a:pt x="6755" y="3921"/>
                </a:lnTo>
                <a:lnTo>
                  <a:pt x="6744" y="3924"/>
                </a:lnTo>
                <a:lnTo>
                  <a:pt x="6732" y="3929"/>
                </a:lnTo>
                <a:lnTo>
                  <a:pt x="6721" y="3934"/>
                </a:lnTo>
                <a:lnTo>
                  <a:pt x="6710" y="3940"/>
                </a:lnTo>
                <a:lnTo>
                  <a:pt x="6687" y="3940"/>
                </a:lnTo>
                <a:lnTo>
                  <a:pt x="6666" y="3940"/>
                </a:lnTo>
                <a:lnTo>
                  <a:pt x="6643" y="3940"/>
                </a:lnTo>
                <a:lnTo>
                  <a:pt x="6623" y="3940"/>
                </a:lnTo>
                <a:lnTo>
                  <a:pt x="6592" y="3901"/>
                </a:lnTo>
                <a:lnTo>
                  <a:pt x="6563" y="3863"/>
                </a:lnTo>
                <a:lnTo>
                  <a:pt x="6535" y="3826"/>
                </a:lnTo>
                <a:lnTo>
                  <a:pt x="6507" y="3789"/>
                </a:lnTo>
                <a:lnTo>
                  <a:pt x="6493" y="3783"/>
                </a:lnTo>
                <a:lnTo>
                  <a:pt x="6480" y="3778"/>
                </a:lnTo>
                <a:lnTo>
                  <a:pt x="6466" y="3774"/>
                </a:lnTo>
                <a:lnTo>
                  <a:pt x="6454" y="3771"/>
                </a:lnTo>
                <a:lnTo>
                  <a:pt x="6442" y="3769"/>
                </a:lnTo>
                <a:lnTo>
                  <a:pt x="6430" y="3767"/>
                </a:lnTo>
                <a:lnTo>
                  <a:pt x="6419" y="3767"/>
                </a:lnTo>
                <a:lnTo>
                  <a:pt x="6409" y="3767"/>
                </a:lnTo>
                <a:lnTo>
                  <a:pt x="6397" y="3770"/>
                </a:lnTo>
                <a:lnTo>
                  <a:pt x="6387" y="3772"/>
                </a:lnTo>
                <a:lnTo>
                  <a:pt x="6378" y="3774"/>
                </a:lnTo>
                <a:lnTo>
                  <a:pt x="6369" y="3779"/>
                </a:lnTo>
                <a:lnTo>
                  <a:pt x="6360" y="3783"/>
                </a:lnTo>
                <a:lnTo>
                  <a:pt x="6352" y="3789"/>
                </a:lnTo>
                <a:lnTo>
                  <a:pt x="6345" y="3795"/>
                </a:lnTo>
                <a:lnTo>
                  <a:pt x="6337" y="3801"/>
                </a:lnTo>
                <a:lnTo>
                  <a:pt x="6331" y="3809"/>
                </a:lnTo>
                <a:lnTo>
                  <a:pt x="6325" y="3817"/>
                </a:lnTo>
                <a:lnTo>
                  <a:pt x="6319" y="3825"/>
                </a:lnTo>
                <a:lnTo>
                  <a:pt x="6315" y="3834"/>
                </a:lnTo>
                <a:lnTo>
                  <a:pt x="6310" y="3844"/>
                </a:lnTo>
                <a:lnTo>
                  <a:pt x="6307" y="3854"/>
                </a:lnTo>
                <a:lnTo>
                  <a:pt x="6304" y="3866"/>
                </a:lnTo>
                <a:lnTo>
                  <a:pt x="6301" y="3876"/>
                </a:lnTo>
                <a:lnTo>
                  <a:pt x="6299" y="3888"/>
                </a:lnTo>
                <a:lnTo>
                  <a:pt x="6297" y="3899"/>
                </a:lnTo>
                <a:lnTo>
                  <a:pt x="6297" y="3912"/>
                </a:lnTo>
                <a:lnTo>
                  <a:pt x="6297" y="3924"/>
                </a:lnTo>
                <a:lnTo>
                  <a:pt x="6297" y="3938"/>
                </a:lnTo>
                <a:lnTo>
                  <a:pt x="6298" y="3950"/>
                </a:lnTo>
                <a:lnTo>
                  <a:pt x="6300" y="3964"/>
                </a:lnTo>
                <a:lnTo>
                  <a:pt x="6303" y="3977"/>
                </a:lnTo>
                <a:lnTo>
                  <a:pt x="6293" y="3992"/>
                </a:lnTo>
                <a:lnTo>
                  <a:pt x="6286" y="4007"/>
                </a:lnTo>
                <a:lnTo>
                  <a:pt x="6279" y="4022"/>
                </a:lnTo>
                <a:lnTo>
                  <a:pt x="6272" y="4038"/>
                </a:lnTo>
                <a:lnTo>
                  <a:pt x="6260" y="4038"/>
                </a:lnTo>
                <a:lnTo>
                  <a:pt x="6247" y="4036"/>
                </a:lnTo>
                <a:lnTo>
                  <a:pt x="6235" y="4035"/>
                </a:lnTo>
                <a:lnTo>
                  <a:pt x="6222" y="4031"/>
                </a:lnTo>
                <a:lnTo>
                  <a:pt x="6198" y="4025"/>
                </a:lnTo>
                <a:lnTo>
                  <a:pt x="6175" y="4016"/>
                </a:lnTo>
                <a:lnTo>
                  <a:pt x="6154" y="4007"/>
                </a:lnTo>
                <a:lnTo>
                  <a:pt x="6136" y="3996"/>
                </a:lnTo>
                <a:lnTo>
                  <a:pt x="6122" y="3989"/>
                </a:lnTo>
                <a:lnTo>
                  <a:pt x="6114" y="3982"/>
                </a:lnTo>
                <a:lnTo>
                  <a:pt x="6108" y="3959"/>
                </a:lnTo>
                <a:lnTo>
                  <a:pt x="6103" y="3939"/>
                </a:lnTo>
                <a:lnTo>
                  <a:pt x="6098" y="3919"/>
                </a:lnTo>
                <a:lnTo>
                  <a:pt x="6095" y="3898"/>
                </a:lnTo>
                <a:lnTo>
                  <a:pt x="6061" y="3881"/>
                </a:lnTo>
                <a:lnTo>
                  <a:pt x="6030" y="3867"/>
                </a:lnTo>
                <a:lnTo>
                  <a:pt x="5998" y="3854"/>
                </a:lnTo>
                <a:lnTo>
                  <a:pt x="5969" y="3843"/>
                </a:lnTo>
                <a:lnTo>
                  <a:pt x="5942" y="3834"/>
                </a:lnTo>
                <a:lnTo>
                  <a:pt x="5914" y="3825"/>
                </a:lnTo>
                <a:lnTo>
                  <a:pt x="5891" y="3816"/>
                </a:lnTo>
                <a:lnTo>
                  <a:pt x="5868" y="3808"/>
                </a:lnTo>
                <a:lnTo>
                  <a:pt x="5857" y="3793"/>
                </a:lnTo>
                <a:lnTo>
                  <a:pt x="5847" y="3780"/>
                </a:lnTo>
                <a:lnTo>
                  <a:pt x="5836" y="3767"/>
                </a:lnTo>
                <a:lnTo>
                  <a:pt x="5826" y="3755"/>
                </a:lnTo>
                <a:lnTo>
                  <a:pt x="5805" y="3755"/>
                </a:lnTo>
                <a:lnTo>
                  <a:pt x="5786" y="3756"/>
                </a:lnTo>
                <a:lnTo>
                  <a:pt x="5770" y="3757"/>
                </a:lnTo>
                <a:lnTo>
                  <a:pt x="5755" y="3760"/>
                </a:lnTo>
                <a:lnTo>
                  <a:pt x="5743" y="3763"/>
                </a:lnTo>
                <a:lnTo>
                  <a:pt x="5732" y="3766"/>
                </a:lnTo>
                <a:lnTo>
                  <a:pt x="5722" y="3770"/>
                </a:lnTo>
                <a:lnTo>
                  <a:pt x="5713" y="3775"/>
                </a:lnTo>
                <a:lnTo>
                  <a:pt x="5696" y="3788"/>
                </a:lnTo>
                <a:lnTo>
                  <a:pt x="5678" y="3802"/>
                </a:lnTo>
                <a:lnTo>
                  <a:pt x="5655" y="3823"/>
                </a:lnTo>
                <a:lnTo>
                  <a:pt x="5627" y="3845"/>
                </a:lnTo>
                <a:lnTo>
                  <a:pt x="5587" y="3867"/>
                </a:lnTo>
                <a:lnTo>
                  <a:pt x="5548" y="3888"/>
                </a:lnTo>
                <a:lnTo>
                  <a:pt x="5510" y="3910"/>
                </a:lnTo>
                <a:lnTo>
                  <a:pt x="5472" y="3932"/>
                </a:lnTo>
                <a:lnTo>
                  <a:pt x="5451" y="3937"/>
                </a:lnTo>
                <a:lnTo>
                  <a:pt x="5433" y="3941"/>
                </a:lnTo>
                <a:lnTo>
                  <a:pt x="5417" y="3945"/>
                </a:lnTo>
                <a:lnTo>
                  <a:pt x="5405" y="3949"/>
                </a:lnTo>
                <a:lnTo>
                  <a:pt x="5393" y="3955"/>
                </a:lnTo>
                <a:lnTo>
                  <a:pt x="5383" y="3959"/>
                </a:lnTo>
                <a:lnTo>
                  <a:pt x="5375" y="3965"/>
                </a:lnTo>
                <a:lnTo>
                  <a:pt x="5367" y="3972"/>
                </a:lnTo>
                <a:lnTo>
                  <a:pt x="5361" y="3980"/>
                </a:lnTo>
                <a:lnTo>
                  <a:pt x="5354" y="3987"/>
                </a:lnTo>
                <a:lnTo>
                  <a:pt x="5347" y="3996"/>
                </a:lnTo>
                <a:lnTo>
                  <a:pt x="5340" y="4008"/>
                </a:lnTo>
                <a:lnTo>
                  <a:pt x="5325" y="4033"/>
                </a:lnTo>
                <a:lnTo>
                  <a:pt x="5302" y="4064"/>
                </a:lnTo>
                <a:lnTo>
                  <a:pt x="5250" y="4071"/>
                </a:lnTo>
                <a:lnTo>
                  <a:pt x="5212" y="4078"/>
                </a:lnTo>
                <a:lnTo>
                  <a:pt x="5196" y="4081"/>
                </a:lnTo>
                <a:lnTo>
                  <a:pt x="5182" y="4086"/>
                </a:lnTo>
                <a:lnTo>
                  <a:pt x="5171" y="4090"/>
                </a:lnTo>
                <a:lnTo>
                  <a:pt x="5160" y="4096"/>
                </a:lnTo>
                <a:lnTo>
                  <a:pt x="5151" y="4103"/>
                </a:lnTo>
                <a:lnTo>
                  <a:pt x="5142" y="4112"/>
                </a:lnTo>
                <a:lnTo>
                  <a:pt x="5132" y="4121"/>
                </a:lnTo>
                <a:lnTo>
                  <a:pt x="5123" y="4133"/>
                </a:lnTo>
                <a:lnTo>
                  <a:pt x="5100" y="4162"/>
                </a:lnTo>
                <a:lnTo>
                  <a:pt x="5072" y="4201"/>
                </a:lnTo>
                <a:lnTo>
                  <a:pt x="5062" y="4209"/>
                </a:lnTo>
                <a:lnTo>
                  <a:pt x="5052" y="4218"/>
                </a:lnTo>
                <a:lnTo>
                  <a:pt x="5043" y="4225"/>
                </a:lnTo>
                <a:lnTo>
                  <a:pt x="5035" y="4234"/>
                </a:lnTo>
                <a:lnTo>
                  <a:pt x="5000" y="4240"/>
                </a:lnTo>
                <a:lnTo>
                  <a:pt x="4969" y="4247"/>
                </a:lnTo>
                <a:lnTo>
                  <a:pt x="4942" y="4253"/>
                </a:lnTo>
                <a:lnTo>
                  <a:pt x="4917" y="4260"/>
                </a:lnTo>
                <a:lnTo>
                  <a:pt x="4894" y="4267"/>
                </a:lnTo>
                <a:lnTo>
                  <a:pt x="4871" y="4275"/>
                </a:lnTo>
                <a:lnTo>
                  <a:pt x="4847" y="4283"/>
                </a:lnTo>
                <a:lnTo>
                  <a:pt x="4823" y="4291"/>
                </a:lnTo>
                <a:close/>
              </a:path>
            </a:pathLst>
          </a:custGeom>
          <a:solidFill>
            <a:srgbClr val="FFF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6" name="Freeform 16"/>
          <p:cNvSpPr/>
          <p:nvPr/>
        </p:nvSpPr>
        <p:spPr bwMode="auto">
          <a:xfrm>
            <a:off x="6835775" y="3789363"/>
            <a:ext cx="520700" cy="512762"/>
          </a:xfrm>
          <a:custGeom>
            <a:avLst/>
            <a:gdLst>
              <a:gd name="T0" fmla="*/ 454 w 1313"/>
              <a:gd name="T1" fmla="*/ 1264 h 1293"/>
              <a:gd name="T2" fmla="*/ 404 w 1313"/>
              <a:gd name="T3" fmla="*/ 1232 h 1293"/>
              <a:gd name="T4" fmla="*/ 350 w 1313"/>
              <a:gd name="T5" fmla="*/ 1099 h 1293"/>
              <a:gd name="T6" fmla="*/ 292 w 1313"/>
              <a:gd name="T7" fmla="*/ 967 h 1293"/>
              <a:gd name="T8" fmla="*/ 208 w 1313"/>
              <a:gd name="T9" fmla="*/ 917 h 1293"/>
              <a:gd name="T10" fmla="*/ 180 w 1313"/>
              <a:gd name="T11" fmla="*/ 876 h 1293"/>
              <a:gd name="T12" fmla="*/ 171 w 1313"/>
              <a:gd name="T13" fmla="*/ 811 h 1293"/>
              <a:gd name="T14" fmla="*/ 138 w 1313"/>
              <a:gd name="T15" fmla="*/ 739 h 1293"/>
              <a:gd name="T16" fmla="*/ 57 w 1313"/>
              <a:gd name="T17" fmla="*/ 637 h 1293"/>
              <a:gd name="T18" fmla="*/ 7 w 1313"/>
              <a:gd name="T19" fmla="*/ 547 h 1293"/>
              <a:gd name="T20" fmla="*/ 39 w 1313"/>
              <a:gd name="T21" fmla="*/ 499 h 1293"/>
              <a:gd name="T22" fmla="*/ 95 w 1313"/>
              <a:gd name="T23" fmla="*/ 423 h 1293"/>
              <a:gd name="T24" fmla="*/ 119 w 1313"/>
              <a:gd name="T25" fmla="*/ 376 h 1293"/>
              <a:gd name="T26" fmla="*/ 224 w 1313"/>
              <a:gd name="T27" fmla="*/ 296 h 1293"/>
              <a:gd name="T28" fmla="*/ 256 w 1313"/>
              <a:gd name="T29" fmla="*/ 193 h 1293"/>
              <a:gd name="T30" fmla="*/ 259 w 1313"/>
              <a:gd name="T31" fmla="*/ 76 h 1293"/>
              <a:gd name="T32" fmla="*/ 279 w 1313"/>
              <a:gd name="T33" fmla="*/ 54 h 1293"/>
              <a:gd name="T34" fmla="*/ 332 w 1313"/>
              <a:gd name="T35" fmla="*/ 25 h 1293"/>
              <a:gd name="T36" fmla="*/ 383 w 1313"/>
              <a:gd name="T37" fmla="*/ 24 h 1293"/>
              <a:gd name="T38" fmla="*/ 481 w 1313"/>
              <a:gd name="T39" fmla="*/ 36 h 1293"/>
              <a:gd name="T40" fmla="*/ 548 w 1313"/>
              <a:gd name="T41" fmla="*/ 6 h 1293"/>
              <a:gd name="T42" fmla="*/ 621 w 1313"/>
              <a:gd name="T43" fmla="*/ 1 h 1293"/>
              <a:gd name="T44" fmla="*/ 732 w 1313"/>
              <a:gd name="T45" fmla="*/ 25 h 1293"/>
              <a:gd name="T46" fmla="*/ 771 w 1313"/>
              <a:gd name="T47" fmla="*/ 61 h 1293"/>
              <a:gd name="T48" fmla="*/ 832 w 1313"/>
              <a:gd name="T49" fmla="*/ 87 h 1293"/>
              <a:gd name="T50" fmla="*/ 903 w 1313"/>
              <a:gd name="T51" fmla="*/ 84 h 1293"/>
              <a:gd name="T52" fmla="*/ 968 w 1313"/>
              <a:gd name="T53" fmla="*/ 30 h 1293"/>
              <a:gd name="T54" fmla="*/ 1019 w 1313"/>
              <a:gd name="T55" fmla="*/ 1 h 1293"/>
              <a:gd name="T56" fmla="*/ 1054 w 1313"/>
              <a:gd name="T57" fmla="*/ 8 h 1293"/>
              <a:gd name="T58" fmla="*/ 1102 w 1313"/>
              <a:gd name="T59" fmla="*/ 38 h 1293"/>
              <a:gd name="T60" fmla="*/ 1241 w 1313"/>
              <a:gd name="T61" fmla="*/ 72 h 1293"/>
              <a:gd name="T62" fmla="*/ 1286 w 1313"/>
              <a:gd name="T63" fmla="*/ 107 h 1293"/>
              <a:gd name="T64" fmla="*/ 1166 w 1313"/>
              <a:gd name="T65" fmla="*/ 207 h 1293"/>
              <a:gd name="T66" fmla="*/ 1140 w 1313"/>
              <a:gd name="T67" fmla="*/ 247 h 1293"/>
              <a:gd name="T68" fmla="*/ 1141 w 1313"/>
              <a:gd name="T69" fmla="*/ 286 h 1293"/>
              <a:gd name="T70" fmla="*/ 1233 w 1313"/>
              <a:gd name="T71" fmla="*/ 300 h 1293"/>
              <a:gd name="T72" fmla="*/ 1307 w 1313"/>
              <a:gd name="T73" fmla="*/ 255 h 1293"/>
              <a:gd name="T74" fmla="*/ 1311 w 1313"/>
              <a:gd name="T75" fmla="*/ 309 h 1293"/>
              <a:gd name="T76" fmla="*/ 1295 w 1313"/>
              <a:gd name="T77" fmla="*/ 345 h 1293"/>
              <a:gd name="T78" fmla="*/ 1199 w 1313"/>
              <a:gd name="T79" fmla="*/ 377 h 1293"/>
              <a:gd name="T80" fmla="*/ 1161 w 1313"/>
              <a:gd name="T81" fmla="*/ 436 h 1293"/>
              <a:gd name="T82" fmla="*/ 1220 w 1313"/>
              <a:gd name="T83" fmla="*/ 497 h 1293"/>
              <a:gd name="T84" fmla="*/ 1225 w 1313"/>
              <a:gd name="T85" fmla="*/ 593 h 1293"/>
              <a:gd name="T86" fmla="*/ 1226 w 1313"/>
              <a:gd name="T87" fmla="*/ 713 h 1293"/>
              <a:gd name="T88" fmla="*/ 1237 w 1313"/>
              <a:gd name="T89" fmla="*/ 793 h 1293"/>
              <a:gd name="T90" fmla="*/ 1222 w 1313"/>
              <a:gd name="T91" fmla="*/ 844 h 1293"/>
              <a:gd name="T92" fmla="*/ 1186 w 1313"/>
              <a:gd name="T93" fmla="*/ 859 h 1293"/>
              <a:gd name="T94" fmla="*/ 1176 w 1313"/>
              <a:gd name="T95" fmla="*/ 810 h 1293"/>
              <a:gd name="T96" fmla="*/ 1141 w 1313"/>
              <a:gd name="T97" fmla="*/ 808 h 1293"/>
              <a:gd name="T98" fmla="*/ 1080 w 1313"/>
              <a:gd name="T99" fmla="*/ 845 h 1293"/>
              <a:gd name="T100" fmla="*/ 974 w 1313"/>
              <a:gd name="T101" fmla="*/ 965 h 1293"/>
              <a:gd name="T102" fmla="*/ 947 w 1313"/>
              <a:gd name="T103" fmla="*/ 1054 h 1293"/>
              <a:gd name="T104" fmla="*/ 941 w 1313"/>
              <a:gd name="T105" fmla="*/ 1183 h 1293"/>
              <a:gd name="T106" fmla="*/ 911 w 1313"/>
              <a:gd name="T107" fmla="*/ 1229 h 1293"/>
              <a:gd name="T108" fmla="*/ 762 w 1313"/>
              <a:gd name="T109" fmla="*/ 1236 h 1293"/>
              <a:gd name="T110" fmla="*/ 669 w 1313"/>
              <a:gd name="T111" fmla="*/ 1256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13" h="1293">
                <a:moveTo>
                  <a:pt x="570" y="1293"/>
                </a:moveTo>
                <a:lnTo>
                  <a:pt x="533" y="1286"/>
                </a:lnTo>
                <a:lnTo>
                  <a:pt x="501" y="1278"/>
                </a:lnTo>
                <a:lnTo>
                  <a:pt x="476" y="1272"/>
                </a:lnTo>
                <a:lnTo>
                  <a:pt x="454" y="1264"/>
                </a:lnTo>
                <a:lnTo>
                  <a:pt x="445" y="1259"/>
                </a:lnTo>
                <a:lnTo>
                  <a:pt x="436" y="1255"/>
                </a:lnTo>
                <a:lnTo>
                  <a:pt x="428" y="1249"/>
                </a:lnTo>
                <a:lnTo>
                  <a:pt x="420" y="1243"/>
                </a:lnTo>
                <a:lnTo>
                  <a:pt x="404" y="1232"/>
                </a:lnTo>
                <a:lnTo>
                  <a:pt x="389" y="1218"/>
                </a:lnTo>
                <a:lnTo>
                  <a:pt x="379" y="1187"/>
                </a:lnTo>
                <a:lnTo>
                  <a:pt x="369" y="1158"/>
                </a:lnTo>
                <a:lnTo>
                  <a:pt x="359" y="1128"/>
                </a:lnTo>
                <a:lnTo>
                  <a:pt x="350" y="1099"/>
                </a:lnTo>
                <a:lnTo>
                  <a:pt x="340" y="1070"/>
                </a:lnTo>
                <a:lnTo>
                  <a:pt x="330" y="1040"/>
                </a:lnTo>
                <a:lnTo>
                  <a:pt x="320" y="1012"/>
                </a:lnTo>
                <a:lnTo>
                  <a:pt x="309" y="983"/>
                </a:lnTo>
                <a:lnTo>
                  <a:pt x="292" y="967"/>
                </a:lnTo>
                <a:lnTo>
                  <a:pt x="276" y="951"/>
                </a:lnTo>
                <a:lnTo>
                  <a:pt x="259" y="937"/>
                </a:lnTo>
                <a:lnTo>
                  <a:pt x="242" y="923"/>
                </a:lnTo>
                <a:lnTo>
                  <a:pt x="225" y="920"/>
                </a:lnTo>
                <a:lnTo>
                  <a:pt x="208" y="917"/>
                </a:lnTo>
                <a:lnTo>
                  <a:pt x="191" y="916"/>
                </a:lnTo>
                <a:lnTo>
                  <a:pt x="174" y="915"/>
                </a:lnTo>
                <a:lnTo>
                  <a:pt x="177" y="903"/>
                </a:lnTo>
                <a:lnTo>
                  <a:pt x="179" y="889"/>
                </a:lnTo>
                <a:lnTo>
                  <a:pt x="180" y="876"/>
                </a:lnTo>
                <a:lnTo>
                  <a:pt x="180" y="863"/>
                </a:lnTo>
                <a:lnTo>
                  <a:pt x="179" y="850"/>
                </a:lnTo>
                <a:lnTo>
                  <a:pt x="177" y="837"/>
                </a:lnTo>
                <a:lnTo>
                  <a:pt x="174" y="825"/>
                </a:lnTo>
                <a:lnTo>
                  <a:pt x="171" y="811"/>
                </a:lnTo>
                <a:lnTo>
                  <a:pt x="166" y="799"/>
                </a:lnTo>
                <a:lnTo>
                  <a:pt x="162" y="787"/>
                </a:lnTo>
                <a:lnTo>
                  <a:pt x="156" y="775"/>
                </a:lnTo>
                <a:lnTo>
                  <a:pt x="150" y="763"/>
                </a:lnTo>
                <a:lnTo>
                  <a:pt x="138" y="739"/>
                </a:lnTo>
                <a:lnTo>
                  <a:pt x="122" y="717"/>
                </a:lnTo>
                <a:lnTo>
                  <a:pt x="106" y="694"/>
                </a:lnTo>
                <a:lnTo>
                  <a:pt x="91" y="674"/>
                </a:lnTo>
                <a:lnTo>
                  <a:pt x="74" y="655"/>
                </a:lnTo>
                <a:lnTo>
                  <a:pt x="57" y="637"/>
                </a:lnTo>
                <a:lnTo>
                  <a:pt x="26" y="605"/>
                </a:lnTo>
                <a:lnTo>
                  <a:pt x="0" y="579"/>
                </a:lnTo>
                <a:lnTo>
                  <a:pt x="1" y="569"/>
                </a:lnTo>
                <a:lnTo>
                  <a:pt x="4" y="558"/>
                </a:lnTo>
                <a:lnTo>
                  <a:pt x="7" y="547"/>
                </a:lnTo>
                <a:lnTo>
                  <a:pt x="12" y="537"/>
                </a:lnTo>
                <a:lnTo>
                  <a:pt x="17" y="527"/>
                </a:lnTo>
                <a:lnTo>
                  <a:pt x="24" y="517"/>
                </a:lnTo>
                <a:lnTo>
                  <a:pt x="32" y="508"/>
                </a:lnTo>
                <a:lnTo>
                  <a:pt x="39" y="499"/>
                </a:lnTo>
                <a:lnTo>
                  <a:pt x="54" y="482"/>
                </a:lnTo>
                <a:lnTo>
                  <a:pt x="70" y="466"/>
                </a:lnTo>
                <a:lnTo>
                  <a:pt x="84" y="450"/>
                </a:lnTo>
                <a:lnTo>
                  <a:pt x="95" y="436"/>
                </a:lnTo>
                <a:lnTo>
                  <a:pt x="95" y="423"/>
                </a:lnTo>
                <a:lnTo>
                  <a:pt x="97" y="412"/>
                </a:lnTo>
                <a:lnTo>
                  <a:pt x="102" y="402"/>
                </a:lnTo>
                <a:lnTo>
                  <a:pt x="106" y="392"/>
                </a:lnTo>
                <a:lnTo>
                  <a:pt x="112" y="384"/>
                </a:lnTo>
                <a:lnTo>
                  <a:pt x="119" y="376"/>
                </a:lnTo>
                <a:lnTo>
                  <a:pt x="127" y="369"/>
                </a:lnTo>
                <a:lnTo>
                  <a:pt x="135" y="362"/>
                </a:lnTo>
                <a:lnTo>
                  <a:pt x="173" y="340"/>
                </a:lnTo>
                <a:lnTo>
                  <a:pt x="212" y="315"/>
                </a:lnTo>
                <a:lnTo>
                  <a:pt x="224" y="296"/>
                </a:lnTo>
                <a:lnTo>
                  <a:pt x="235" y="278"/>
                </a:lnTo>
                <a:lnTo>
                  <a:pt x="246" y="261"/>
                </a:lnTo>
                <a:lnTo>
                  <a:pt x="257" y="244"/>
                </a:lnTo>
                <a:lnTo>
                  <a:pt x="256" y="220"/>
                </a:lnTo>
                <a:lnTo>
                  <a:pt x="256" y="193"/>
                </a:lnTo>
                <a:lnTo>
                  <a:pt x="255" y="164"/>
                </a:lnTo>
                <a:lnTo>
                  <a:pt x="255" y="136"/>
                </a:lnTo>
                <a:lnTo>
                  <a:pt x="255" y="109"/>
                </a:lnTo>
                <a:lnTo>
                  <a:pt x="257" y="86"/>
                </a:lnTo>
                <a:lnTo>
                  <a:pt x="259" y="76"/>
                </a:lnTo>
                <a:lnTo>
                  <a:pt x="260" y="69"/>
                </a:lnTo>
                <a:lnTo>
                  <a:pt x="262" y="62"/>
                </a:lnTo>
                <a:lnTo>
                  <a:pt x="264" y="59"/>
                </a:lnTo>
                <a:lnTo>
                  <a:pt x="272" y="57"/>
                </a:lnTo>
                <a:lnTo>
                  <a:pt x="279" y="54"/>
                </a:lnTo>
                <a:lnTo>
                  <a:pt x="286" y="51"/>
                </a:lnTo>
                <a:lnTo>
                  <a:pt x="292" y="48"/>
                </a:lnTo>
                <a:lnTo>
                  <a:pt x="307" y="38"/>
                </a:lnTo>
                <a:lnTo>
                  <a:pt x="324" y="28"/>
                </a:lnTo>
                <a:lnTo>
                  <a:pt x="332" y="25"/>
                </a:lnTo>
                <a:lnTo>
                  <a:pt x="341" y="22"/>
                </a:lnTo>
                <a:lnTo>
                  <a:pt x="351" y="21"/>
                </a:lnTo>
                <a:lnTo>
                  <a:pt x="360" y="19"/>
                </a:lnTo>
                <a:lnTo>
                  <a:pt x="371" y="21"/>
                </a:lnTo>
                <a:lnTo>
                  <a:pt x="383" y="24"/>
                </a:lnTo>
                <a:lnTo>
                  <a:pt x="395" y="28"/>
                </a:lnTo>
                <a:lnTo>
                  <a:pt x="407" y="36"/>
                </a:lnTo>
                <a:lnTo>
                  <a:pt x="431" y="36"/>
                </a:lnTo>
                <a:lnTo>
                  <a:pt x="456" y="36"/>
                </a:lnTo>
                <a:lnTo>
                  <a:pt x="481" y="36"/>
                </a:lnTo>
                <a:lnTo>
                  <a:pt x="506" y="36"/>
                </a:lnTo>
                <a:lnTo>
                  <a:pt x="516" y="26"/>
                </a:lnTo>
                <a:lnTo>
                  <a:pt x="526" y="17"/>
                </a:lnTo>
                <a:lnTo>
                  <a:pt x="537" y="10"/>
                </a:lnTo>
                <a:lnTo>
                  <a:pt x="548" y="6"/>
                </a:lnTo>
                <a:lnTo>
                  <a:pt x="562" y="3"/>
                </a:lnTo>
                <a:lnTo>
                  <a:pt x="576" y="1"/>
                </a:lnTo>
                <a:lnTo>
                  <a:pt x="590" y="0"/>
                </a:lnTo>
                <a:lnTo>
                  <a:pt x="605" y="0"/>
                </a:lnTo>
                <a:lnTo>
                  <a:pt x="621" y="1"/>
                </a:lnTo>
                <a:lnTo>
                  <a:pt x="636" y="4"/>
                </a:lnTo>
                <a:lnTo>
                  <a:pt x="652" y="7"/>
                </a:lnTo>
                <a:lnTo>
                  <a:pt x="668" y="10"/>
                </a:lnTo>
                <a:lnTo>
                  <a:pt x="701" y="17"/>
                </a:lnTo>
                <a:lnTo>
                  <a:pt x="732" y="25"/>
                </a:lnTo>
                <a:lnTo>
                  <a:pt x="738" y="32"/>
                </a:lnTo>
                <a:lnTo>
                  <a:pt x="745" y="40"/>
                </a:lnTo>
                <a:lnTo>
                  <a:pt x="753" y="47"/>
                </a:lnTo>
                <a:lnTo>
                  <a:pt x="762" y="54"/>
                </a:lnTo>
                <a:lnTo>
                  <a:pt x="771" y="61"/>
                </a:lnTo>
                <a:lnTo>
                  <a:pt x="782" y="68"/>
                </a:lnTo>
                <a:lnTo>
                  <a:pt x="793" y="74"/>
                </a:lnTo>
                <a:lnTo>
                  <a:pt x="806" y="79"/>
                </a:lnTo>
                <a:lnTo>
                  <a:pt x="818" y="84"/>
                </a:lnTo>
                <a:lnTo>
                  <a:pt x="832" y="87"/>
                </a:lnTo>
                <a:lnTo>
                  <a:pt x="845" y="89"/>
                </a:lnTo>
                <a:lnTo>
                  <a:pt x="859" y="91"/>
                </a:lnTo>
                <a:lnTo>
                  <a:pt x="873" y="89"/>
                </a:lnTo>
                <a:lnTo>
                  <a:pt x="888" y="87"/>
                </a:lnTo>
                <a:lnTo>
                  <a:pt x="903" y="84"/>
                </a:lnTo>
                <a:lnTo>
                  <a:pt x="917" y="77"/>
                </a:lnTo>
                <a:lnTo>
                  <a:pt x="933" y="63"/>
                </a:lnTo>
                <a:lnTo>
                  <a:pt x="950" y="47"/>
                </a:lnTo>
                <a:lnTo>
                  <a:pt x="959" y="39"/>
                </a:lnTo>
                <a:lnTo>
                  <a:pt x="968" y="30"/>
                </a:lnTo>
                <a:lnTo>
                  <a:pt x="977" y="22"/>
                </a:lnTo>
                <a:lnTo>
                  <a:pt x="987" y="15"/>
                </a:lnTo>
                <a:lnTo>
                  <a:pt x="997" y="9"/>
                </a:lnTo>
                <a:lnTo>
                  <a:pt x="1008" y="5"/>
                </a:lnTo>
                <a:lnTo>
                  <a:pt x="1019" y="1"/>
                </a:lnTo>
                <a:lnTo>
                  <a:pt x="1030" y="1"/>
                </a:lnTo>
                <a:lnTo>
                  <a:pt x="1036" y="3"/>
                </a:lnTo>
                <a:lnTo>
                  <a:pt x="1041" y="4"/>
                </a:lnTo>
                <a:lnTo>
                  <a:pt x="1048" y="6"/>
                </a:lnTo>
                <a:lnTo>
                  <a:pt x="1054" y="8"/>
                </a:lnTo>
                <a:lnTo>
                  <a:pt x="1061" y="13"/>
                </a:lnTo>
                <a:lnTo>
                  <a:pt x="1066" y="17"/>
                </a:lnTo>
                <a:lnTo>
                  <a:pt x="1073" y="22"/>
                </a:lnTo>
                <a:lnTo>
                  <a:pt x="1080" y="28"/>
                </a:lnTo>
                <a:lnTo>
                  <a:pt x="1102" y="38"/>
                </a:lnTo>
                <a:lnTo>
                  <a:pt x="1125" y="45"/>
                </a:lnTo>
                <a:lnTo>
                  <a:pt x="1147" y="56"/>
                </a:lnTo>
                <a:lnTo>
                  <a:pt x="1170" y="66"/>
                </a:lnTo>
                <a:lnTo>
                  <a:pt x="1205" y="69"/>
                </a:lnTo>
                <a:lnTo>
                  <a:pt x="1241" y="72"/>
                </a:lnTo>
                <a:lnTo>
                  <a:pt x="1277" y="76"/>
                </a:lnTo>
                <a:lnTo>
                  <a:pt x="1313" y="82"/>
                </a:lnTo>
                <a:lnTo>
                  <a:pt x="1309" y="88"/>
                </a:lnTo>
                <a:lnTo>
                  <a:pt x="1300" y="97"/>
                </a:lnTo>
                <a:lnTo>
                  <a:pt x="1286" y="107"/>
                </a:lnTo>
                <a:lnTo>
                  <a:pt x="1272" y="119"/>
                </a:lnTo>
                <a:lnTo>
                  <a:pt x="1235" y="146"/>
                </a:lnTo>
                <a:lnTo>
                  <a:pt x="1198" y="175"/>
                </a:lnTo>
                <a:lnTo>
                  <a:pt x="1181" y="191"/>
                </a:lnTo>
                <a:lnTo>
                  <a:pt x="1166" y="207"/>
                </a:lnTo>
                <a:lnTo>
                  <a:pt x="1159" y="215"/>
                </a:lnTo>
                <a:lnTo>
                  <a:pt x="1153" y="223"/>
                </a:lnTo>
                <a:lnTo>
                  <a:pt x="1147" y="230"/>
                </a:lnTo>
                <a:lnTo>
                  <a:pt x="1143" y="239"/>
                </a:lnTo>
                <a:lnTo>
                  <a:pt x="1140" y="247"/>
                </a:lnTo>
                <a:lnTo>
                  <a:pt x="1137" y="255"/>
                </a:lnTo>
                <a:lnTo>
                  <a:pt x="1136" y="263"/>
                </a:lnTo>
                <a:lnTo>
                  <a:pt x="1136" y="271"/>
                </a:lnTo>
                <a:lnTo>
                  <a:pt x="1137" y="278"/>
                </a:lnTo>
                <a:lnTo>
                  <a:pt x="1141" y="286"/>
                </a:lnTo>
                <a:lnTo>
                  <a:pt x="1145" y="292"/>
                </a:lnTo>
                <a:lnTo>
                  <a:pt x="1152" y="300"/>
                </a:lnTo>
                <a:lnTo>
                  <a:pt x="1178" y="300"/>
                </a:lnTo>
                <a:lnTo>
                  <a:pt x="1205" y="300"/>
                </a:lnTo>
                <a:lnTo>
                  <a:pt x="1233" y="300"/>
                </a:lnTo>
                <a:lnTo>
                  <a:pt x="1261" y="300"/>
                </a:lnTo>
                <a:lnTo>
                  <a:pt x="1273" y="289"/>
                </a:lnTo>
                <a:lnTo>
                  <a:pt x="1284" y="278"/>
                </a:lnTo>
                <a:lnTo>
                  <a:pt x="1295" y="267"/>
                </a:lnTo>
                <a:lnTo>
                  <a:pt x="1307" y="255"/>
                </a:lnTo>
                <a:lnTo>
                  <a:pt x="1308" y="262"/>
                </a:lnTo>
                <a:lnTo>
                  <a:pt x="1310" y="272"/>
                </a:lnTo>
                <a:lnTo>
                  <a:pt x="1311" y="283"/>
                </a:lnTo>
                <a:lnTo>
                  <a:pt x="1312" y="296"/>
                </a:lnTo>
                <a:lnTo>
                  <a:pt x="1311" y="309"/>
                </a:lnTo>
                <a:lnTo>
                  <a:pt x="1309" y="322"/>
                </a:lnTo>
                <a:lnTo>
                  <a:pt x="1307" y="329"/>
                </a:lnTo>
                <a:lnTo>
                  <a:pt x="1303" y="334"/>
                </a:lnTo>
                <a:lnTo>
                  <a:pt x="1300" y="340"/>
                </a:lnTo>
                <a:lnTo>
                  <a:pt x="1295" y="345"/>
                </a:lnTo>
                <a:lnTo>
                  <a:pt x="1270" y="351"/>
                </a:lnTo>
                <a:lnTo>
                  <a:pt x="1249" y="357"/>
                </a:lnTo>
                <a:lnTo>
                  <a:pt x="1230" y="364"/>
                </a:lnTo>
                <a:lnTo>
                  <a:pt x="1214" y="369"/>
                </a:lnTo>
                <a:lnTo>
                  <a:pt x="1199" y="377"/>
                </a:lnTo>
                <a:lnTo>
                  <a:pt x="1186" y="384"/>
                </a:lnTo>
                <a:lnTo>
                  <a:pt x="1172" y="393"/>
                </a:lnTo>
                <a:lnTo>
                  <a:pt x="1159" y="402"/>
                </a:lnTo>
                <a:lnTo>
                  <a:pt x="1160" y="419"/>
                </a:lnTo>
                <a:lnTo>
                  <a:pt x="1161" y="436"/>
                </a:lnTo>
                <a:lnTo>
                  <a:pt x="1164" y="453"/>
                </a:lnTo>
                <a:lnTo>
                  <a:pt x="1167" y="470"/>
                </a:lnTo>
                <a:lnTo>
                  <a:pt x="1184" y="479"/>
                </a:lnTo>
                <a:lnTo>
                  <a:pt x="1200" y="488"/>
                </a:lnTo>
                <a:lnTo>
                  <a:pt x="1220" y="497"/>
                </a:lnTo>
                <a:lnTo>
                  <a:pt x="1239" y="508"/>
                </a:lnTo>
                <a:lnTo>
                  <a:pt x="1233" y="529"/>
                </a:lnTo>
                <a:lnTo>
                  <a:pt x="1230" y="551"/>
                </a:lnTo>
                <a:lnTo>
                  <a:pt x="1226" y="571"/>
                </a:lnTo>
                <a:lnTo>
                  <a:pt x="1225" y="593"/>
                </a:lnTo>
                <a:lnTo>
                  <a:pt x="1224" y="615"/>
                </a:lnTo>
                <a:lnTo>
                  <a:pt x="1223" y="640"/>
                </a:lnTo>
                <a:lnTo>
                  <a:pt x="1223" y="668"/>
                </a:lnTo>
                <a:lnTo>
                  <a:pt x="1223" y="700"/>
                </a:lnTo>
                <a:lnTo>
                  <a:pt x="1226" y="713"/>
                </a:lnTo>
                <a:lnTo>
                  <a:pt x="1231" y="730"/>
                </a:lnTo>
                <a:lnTo>
                  <a:pt x="1234" y="749"/>
                </a:lnTo>
                <a:lnTo>
                  <a:pt x="1237" y="772"/>
                </a:lnTo>
                <a:lnTo>
                  <a:pt x="1237" y="783"/>
                </a:lnTo>
                <a:lnTo>
                  <a:pt x="1237" y="793"/>
                </a:lnTo>
                <a:lnTo>
                  <a:pt x="1235" y="805"/>
                </a:lnTo>
                <a:lnTo>
                  <a:pt x="1234" y="816"/>
                </a:lnTo>
                <a:lnTo>
                  <a:pt x="1231" y="826"/>
                </a:lnTo>
                <a:lnTo>
                  <a:pt x="1228" y="835"/>
                </a:lnTo>
                <a:lnTo>
                  <a:pt x="1222" y="844"/>
                </a:lnTo>
                <a:lnTo>
                  <a:pt x="1215" y="851"/>
                </a:lnTo>
                <a:lnTo>
                  <a:pt x="1207" y="852"/>
                </a:lnTo>
                <a:lnTo>
                  <a:pt x="1199" y="853"/>
                </a:lnTo>
                <a:lnTo>
                  <a:pt x="1191" y="857"/>
                </a:lnTo>
                <a:lnTo>
                  <a:pt x="1186" y="859"/>
                </a:lnTo>
                <a:lnTo>
                  <a:pt x="1184" y="847"/>
                </a:lnTo>
                <a:lnTo>
                  <a:pt x="1182" y="836"/>
                </a:lnTo>
                <a:lnTo>
                  <a:pt x="1181" y="825"/>
                </a:lnTo>
                <a:lnTo>
                  <a:pt x="1181" y="814"/>
                </a:lnTo>
                <a:lnTo>
                  <a:pt x="1176" y="810"/>
                </a:lnTo>
                <a:lnTo>
                  <a:pt x="1169" y="807"/>
                </a:lnTo>
                <a:lnTo>
                  <a:pt x="1162" y="806"/>
                </a:lnTo>
                <a:lnTo>
                  <a:pt x="1154" y="806"/>
                </a:lnTo>
                <a:lnTo>
                  <a:pt x="1147" y="806"/>
                </a:lnTo>
                <a:lnTo>
                  <a:pt x="1141" y="808"/>
                </a:lnTo>
                <a:lnTo>
                  <a:pt x="1133" y="810"/>
                </a:lnTo>
                <a:lnTo>
                  <a:pt x="1125" y="814"/>
                </a:lnTo>
                <a:lnTo>
                  <a:pt x="1110" y="822"/>
                </a:lnTo>
                <a:lnTo>
                  <a:pt x="1096" y="833"/>
                </a:lnTo>
                <a:lnTo>
                  <a:pt x="1080" y="845"/>
                </a:lnTo>
                <a:lnTo>
                  <a:pt x="1065" y="859"/>
                </a:lnTo>
                <a:lnTo>
                  <a:pt x="1037" y="889"/>
                </a:lnTo>
                <a:lnTo>
                  <a:pt x="1011" y="920"/>
                </a:lnTo>
                <a:lnTo>
                  <a:pt x="990" y="947"/>
                </a:lnTo>
                <a:lnTo>
                  <a:pt x="974" y="965"/>
                </a:lnTo>
                <a:lnTo>
                  <a:pt x="966" y="979"/>
                </a:lnTo>
                <a:lnTo>
                  <a:pt x="959" y="995"/>
                </a:lnTo>
                <a:lnTo>
                  <a:pt x="953" y="1012"/>
                </a:lnTo>
                <a:lnTo>
                  <a:pt x="948" y="1029"/>
                </a:lnTo>
                <a:lnTo>
                  <a:pt x="947" y="1054"/>
                </a:lnTo>
                <a:lnTo>
                  <a:pt x="944" y="1080"/>
                </a:lnTo>
                <a:lnTo>
                  <a:pt x="943" y="1105"/>
                </a:lnTo>
                <a:lnTo>
                  <a:pt x="942" y="1131"/>
                </a:lnTo>
                <a:lnTo>
                  <a:pt x="941" y="1157"/>
                </a:lnTo>
                <a:lnTo>
                  <a:pt x="941" y="1183"/>
                </a:lnTo>
                <a:lnTo>
                  <a:pt x="940" y="1210"/>
                </a:lnTo>
                <a:lnTo>
                  <a:pt x="940" y="1237"/>
                </a:lnTo>
                <a:lnTo>
                  <a:pt x="930" y="1233"/>
                </a:lnTo>
                <a:lnTo>
                  <a:pt x="920" y="1231"/>
                </a:lnTo>
                <a:lnTo>
                  <a:pt x="911" y="1229"/>
                </a:lnTo>
                <a:lnTo>
                  <a:pt x="903" y="1229"/>
                </a:lnTo>
                <a:lnTo>
                  <a:pt x="849" y="1229"/>
                </a:lnTo>
                <a:lnTo>
                  <a:pt x="802" y="1232"/>
                </a:lnTo>
                <a:lnTo>
                  <a:pt x="781" y="1233"/>
                </a:lnTo>
                <a:lnTo>
                  <a:pt x="762" y="1236"/>
                </a:lnTo>
                <a:lnTo>
                  <a:pt x="743" y="1239"/>
                </a:lnTo>
                <a:lnTo>
                  <a:pt x="723" y="1242"/>
                </a:lnTo>
                <a:lnTo>
                  <a:pt x="705" y="1247"/>
                </a:lnTo>
                <a:lnTo>
                  <a:pt x="687" y="1251"/>
                </a:lnTo>
                <a:lnTo>
                  <a:pt x="669" y="1256"/>
                </a:lnTo>
                <a:lnTo>
                  <a:pt x="651" y="1262"/>
                </a:lnTo>
                <a:lnTo>
                  <a:pt x="613" y="1276"/>
                </a:lnTo>
                <a:lnTo>
                  <a:pt x="570" y="1293"/>
                </a:lnTo>
                <a:close/>
              </a:path>
            </a:pathLst>
          </a:custGeom>
          <a:solidFill>
            <a:srgbClr val="D8EC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7" name="Freeform 17"/>
          <p:cNvSpPr/>
          <p:nvPr/>
        </p:nvSpPr>
        <p:spPr bwMode="auto">
          <a:xfrm>
            <a:off x="5051425" y="3598863"/>
            <a:ext cx="657225" cy="684212"/>
          </a:xfrm>
          <a:custGeom>
            <a:avLst/>
            <a:gdLst>
              <a:gd name="T0" fmla="*/ 1250 w 1658"/>
              <a:gd name="T1" fmla="*/ 1672 h 1723"/>
              <a:gd name="T2" fmla="*/ 1152 w 1658"/>
              <a:gd name="T3" fmla="*/ 1575 h 1723"/>
              <a:gd name="T4" fmla="*/ 1072 w 1658"/>
              <a:gd name="T5" fmla="*/ 1445 h 1723"/>
              <a:gd name="T6" fmla="*/ 1048 w 1658"/>
              <a:gd name="T7" fmla="*/ 1366 h 1723"/>
              <a:gd name="T8" fmla="*/ 1012 w 1658"/>
              <a:gd name="T9" fmla="*/ 1298 h 1723"/>
              <a:gd name="T10" fmla="*/ 965 w 1658"/>
              <a:gd name="T11" fmla="*/ 1247 h 1723"/>
              <a:gd name="T12" fmla="*/ 908 w 1658"/>
              <a:gd name="T13" fmla="*/ 1217 h 1723"/>
              <a:gd name="T14" fmla="*/ 843 w 1658"/>
              <a:gd name="T15" fmla="*/ 1214 h 1723"/>
              <a:gd name="T16" fmla="*/ 772 w 1658"/>
              <a:gd name="T17" fmla="*/ 1241 h 1723"/>
              <a:gd name="T18" fmla="*/ 719 w 1658"/>
              <a:gd name="T19" fmla="*/ 1300 h 1723"/>
              <a:gd name="T20" fmla="*/ 675 w 1658"/>
              <a:gd name="T21" fmla="*/ 1396 h 1723"/>
              <a:gd name="T22" fmla="*/ 567 w 1658"/>
              <a:gd name="T23" fmla="*/ 1500 h 1723"/>
              <a:gd name="T24" fmla="*/ 528 w 1658"/>
              <a:gd name="T25" fmla="*/ 1537 h 1723"/>
              <a:gd name="T26" fmla="*/ 484 w 1658"/>
              <a:gd name="T27" fmla="*/ 1560 h 1723"/>
              <a:gd name="T28" fmla="*/ 380 w 1658"/>
              <a:gd name="T29" fmla="*/ 1582 h 1723"/>
              <a:gd name="T30" fmla="*/ 278 w 1658"/>
              <a:gd name="T31" fmla="*/ 1566 h 1723"/>
              <a:gd name="T32" fmla="*/ 193 w 1658"/>
              <a:gd name="T33" fmla="*/ 1532 h 1723"/>
              <a:gd name="T34" fmla="*/ 149 w 1658"/>
              <a:gd name="T35" fmla="*/ 1479 h 1723"/>
              <a:gd name="T36" fmla="*/ 168 w 1658"/>
              <a:gd name="T37" fmla="*/ 1410 h 1723"/>
              <a:gd name="T38" fmla="*/ 166 w 1658"/>
              <a:gd name="T39" fmla="*/ 1350 h 1723"/>
              <a:gd name="T40" fmla="*/ 103 w 1658"/>
              <a:gd name="T41" fmla="*/ 1249 h 1723"/>
              <a:gd name="T42" fmla="*/ 22 w 1658"/>
              <a:gd name="T43" fmla="*/ 1150 h 1723"/>
              <a:gd name="T44" fmla="*/ 15 w 1658"/>
              <a:gd name="T45" fmla="*/ 1043 h 1723"/>
              <a:gd name="T46" fmla="*/ 32 w 1658"/>
              <a:gd name="T47" fmla="*/ 855 h 1723"/>
              <a:gd name="T48" fmla="*/ 6 w 1658"/>
              <a:gd name="T49" fmla="*/ 698 h 1723"/>
              <a:gd name="T50" fmla="*/ 5 w 1658"/>
              <a:gd name="T51" fmla="*/ 600 h 1723"/>
              <a:gd name="T52" fmla="*/ 76 w 1658"/>
              <a:gd name="T53" fmla="*/ 635 h 1723"/>
              <a:gd name="T54" fmla="*/ 205 w 1658"/>
              <a:gd name="T55" fmla="*/ 739 h 1723"/>
              <a:gd name="T56" fmla="*/ 299 w 1658"/>
              <a:gd name="T57" fmla="*/ 776 h 1723"/>
              <a:gd name="T58" fmla="*/ 381 w 1658"/>
              <a:gd name="T59" fmla="*/ 756 h 1723"/>
              <a:gd name="T60" fmla="*/ 456 w 1658"/>
              <a:gd name="T61" fmla="*/ 705 h 1723"/>
              <a:gd name="T62" fmla="*/ 519 w 1658"/>
              <a:gd name="T63" fmla="*/ 631 h 1723"/>
              <a:gd name="T64" fmla="*/ 606 w 1658"/>
              <a:gd name="T65" fmla="*/ 480 h 1723"/>
              <a:gd name="T66" fmla="*/ 679 w 1658"/>
              <a:gd name="T67" fmla="*/ 342 h 1723"/>
              <a:gd name="T68" fmla="*/ 757 w 1658"/>
              <a:gd name="T69" fmla="*/ 217 h 1723"/>
              <a:gd name="T70" fmla="*/ 774 w 1658"/>
              <a:gd name="T71" fmla="*/ 44 h 1723"/>
              <a:gd name="T72" fmla="*/ 908 w 1658"/>
              <a:gd name="T73" fmla="*/ 3 h 1723"/>
              <a:gd name="T74" fmla="*/ 999 w 1658"/>
              <a:gd name="T75" fmla="*/ 2 h 1723"/>
              <a:gd name="T76" fmla="*/ 1098 w 1658"/>
              <a:gd name="T77" fmla="*/ 35 h 1723"/>
              <a:gd name="T78" fmla="*/ 1235 w 1658"/>
              <a:gd name="T79" fmla="*/ 147 h 1723"/>
              <a:gd name="T80" fmla="*/ 1417 w 1658"/>
              <a:gd name="T81" fmla="*/ 214 h 1723"/>
              <a:gd name="T82" fmla="*/ 1542 w 1658"/>
              <a:gd name="T83" fmla="*/ 296 h 1723"/>
              <a:gd name="T84" fmla="*/ 1630 w 1658"/>
              <a:gd name="T85" fmla="*/ 391 h 1723"/>
              <a:gd name="T86" fmla="*/ 1654 w 1658"/>
              <a:gd name="T87" fmla="*/ 444 h 1723"/>
              <a:gd name="T88" fmla="*/ 1628 w 1658"/>
              <a:gd name="T89" fmla="*/ 497 h 1723"/>
              <a:gd name="T90" fmla="*/ 1519 w 1658"/>
              <a:gd name="T91" fmla="*/ 587 h 1723"/>
              <a:gd name="T92" fmla="*/ 1415 w 1658"/>
              <a:gd name="T93" fmla="*/ 657 h 1723"/>
              <a:gd name="T94" fmla="*/ 1297 w 1658"/>
              <a:gd name="T95" fmla="*/ 672 h 1723"/>
              <a:gd name="T96" fmla="*/ 1155 w 1658"/>
              <a:gd name="T97" fmla="*/ 669 h 1723"/>
              <a:gd name="T98" fmla="*/ 1066 w 1658"/>
              <a:gd name="T99" fmla="*/ 681 h 1723"/>
              <a:gd name="T100" fmla="*/ 1010 w 1658"/>
              <a:gd name="T101" fmla="*/ 708 h 1723"/>
              <a:gd name="T102" fmla="*/ 1025 w 1658"/>
              <a:gd name="T103" fmla="*/ 792 h 1723"/>
              <a:gd name="T104" fmla="*/ 1034 w 1658"/>
              <a:gd name="T105" fmla="*/ 831 h 1723"/>
              <a:gd name="T106" fmla="*/ 1015 w 1658"/>
              <a:gd name="T107" fmla="*/ 933 h 1723"/>
              <a:gd name="T108" fmla="*/ 1022 w 1658"/>
              <a:gd name="T109" fmla="*/ 987 h 1723"/>
              <a:gd name="T110" fmla="*/ 1055 w 1658"/>
              <a:gd name="T111" fmla="*/ 1034 h 1723"/>
              <a:gd name="T112" fmla="*/ 1144 w 1658"/>
              <a:gd name="T113" fmla="*/ 1114 h 1723"/>
              <a:gd name="T114" fmla="*/ 1275 w 1658"/>
              <a:gd name="T115" fmla="*/ 1269 h 1723"/>
              <a:gd name="T116" fmla="*/ 1338 w 1658"/>
              <a:gd name="T117" fmla="*/ 1437 h 1723"/>
              <a:gd name="T118" fmla="*/ 1339 w 1658"/>
              <a:gd name="T119" fmla="*/ 1615 h 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658" h="1723">
                <a:moveTo>
                  <a:pt x="1341" y="1723"/>
                </a:moveTo>
                <a:lnTo>
                  <a:pt x="1316" y="1712"/>
                </a:lnTo>
                <a:lnTo>
                  <a:pt x="1293" y="1699"/>
                </a:lnTo>
                <a:lnTo>
                  <a:pt x="1270" y="1685"/>
                </a:lnTo>
                <a:lnTo>
                  <a:pt x="1250" y="1672"/>
                </a:lnTo>
                <a:lnTo>
                  <a:pt x="1231" y="1656"/>
                </a:lnTo>
                <a:lnTo>
                  <a:pt x="1214" y="1640"/>
                </a:lnTo>
                <a:lnTo>
                  <a:pt x="1197" y="1624"/>
                </a:lnTo>
                <a:lnTo>
                  <a:pt x="1181" y="1608"/>
                </a:lnTo>
                <a:lnTo>
                  <a:pt x="1152" y="1575"/>
                </a:lnTo>
                <a:lnTo>
                  <a:pt x="1126" y="1542"/>
                </a:lnTo>
                <a:lnTo>
                  <a:pt x="1101" y="1509"/>
                </a:lnTo>
                <a:lnTo>
                  <a:pt x="1077" y="1479"/>
                </a:lnTo>
                <a:lnTo>
                  <a:pt x="1075" y="1462"/>
                </a:lnTo>
                <a:lnTo>
                  <a:pt x="1072" y="1445"/>
                </a:lnTo>
                <a:lnTo>
                  <a:pt x="1068" y="1428"/>
                </a:lnTo>
                <a:lnTo>
                  <a:pt x="1064" y="1412"/>
                </a:lnTo>
                <a:lnTo>
                  <a:pt x="1059" y="1396"/>
                </a:lnTo>
                <a:lnTo>
                  <a:pt x="1054" y="1382"/>
                </a:lnTo>
                <a:lnTo>
                  <a:pt x="1048" y="1366"/>
                </a:lnTo>
                <a:lnTo>
                  <a:pt x="1042" y="1351"/>
                </a:lnTo>
                <a:lnTo>
                  <a:pt x="1036" y="1338"/>
                </a:lnTo>
                <a:lnTo>
                  <a:pt x="1028" y="1324"/>
                </a:lnTo>
                <a:lnTo>
                  <a:pt x="1021" y="1311"/>
                </a:lnTo>
                <a:lnTo>
                  <a:pt x="1012" y="1298"/>
                </a:lnTo>
                <a:lnTo>
                  <a:pt x="1004" y="1287"/>
                </a:lnTo>
                <a:lnTo>
                  <a:pt x="995" y="1276"/>
                </a:lnTo>
                <a:lnTo>
                  <a:pt x="985" y="1265"/>
                </a:lnTo>
                <a:lnTo>
                  <a:pt x="976" y="1256"/>
                </a:lnTo>
                <a:lnTo>
                  <a:pt x="965" y="1247"/>
                </a:lnTo>
                <a:lnTo>
                  <a:pt x="954" y="1240"/>
                </a:lnTo>
                <a:lnTo>
                  <a:pt x="943" y="1233"/>
                </a:lnTo>
                <a:lnTo>
                  <a:pt x="932" y="1227"/>
                </a:lnTo>
                <a:lnTo>
                  <a:pt x="921" y="1221"/>
                </a:lnTo>
                <a:lnTo>
                  <a:pt x="908" y="1217"/>
                </a:lnTo>
                <a:lnTo>
                  <a:pt x="896" y="1215"/>
                </a:lnTo>
                <a:lnTo>
                  <a:pt x="883" y="1212"/>
                </a:lnTo>
                <a:lnTo>
                  <a:pt x="870" y="1211"/>
                </a:lnTo>
                <a:lnTo>
                  <a:pt x="856" y="1212"/>
                </a:lnTo>
                <a:lnTo>
                  <a:pt x="843" y="1214"/>
                </a:lnTo>
                <a:lnTo>
                  <a:pt x="829" y="1216"/>
                </a:lnTo>
                <a:lnTo>
                  <a:pt x="816" y="1220"/>
                </a:lnTo>
                <a:lnTo>
                  <a:pt x="801" y="1226"/>
                </a:lnTo>
                <a:lnTo>
                  <a:pt x="786" y="1233"/>
                </a:lnTo>
                <a:lnTo>
                  <a:pt x="772" y="1241"/>
                </a:lnTo>
                <a:lnTo>
                  <a:pt x="745" y="1267"/>
                </a:lnTo>
                <a:lnTo>
                  <a:pt x="727" y="1283"/>
                </a:lnTo>
                <a:lnTo>
                  <a:pt x="723" y="1289"/>
                </a:lnTo>
                <a:lnTo>
                  <a:pt x="721" y="1294"/>
                </a:lnTo>
                <a:lnTo>
                  <a:pt x="719" y="1300"/>
                </a:lnTo>
                <a:lnTo>
                  <a:pt x="716" y="1307"/>
                </a:lnTo>
                <a:lnTo>
                  <a:pt x="712" y="1325"/>
                </a:lnTo>
                <a:lnTo>
                  <a:pt x="707" y="1350"/>
                </a:lnTo>
                <a:lnTo>
                  <a:pt x="692" y="1374"/>
                </a:lnTo>
                <a:lnTo>
                  <a:pt x="675" y="1396"/>
                </a:lnTo>
                <a:lnTo>
                  <a:pt x="655" y="1418"/>
                </a:lnTo>
                <a:lnTo>
                  <a:pt x="635" y="1439"/>
                </a:lnTo>
                <a:lnTo>
                  <a:pt x="613" y="1459"/>
                </a:lnTo>
                <a:lnTo>
                  <a:pt x="591" y="1480"/>
                </a:lnTo>
                <a:lnTo>
                  <a:pt x="567" y="1500"/>
                </a:lnTo>
                <a:lnTo>
                  <a:pt x="545" y="1520"/>
                </a:lnTo>
                <a:lnTo>
                  <a:pt x="545" y="1526"/>
                </a:lnTo>
                <a:lnTo>
                  <a:pt x="545" y="1535"/>
                </a:lnTo>
                <a:lnTo>
                  <a:pt x="536" y="1535"/>
                </a:lnTo>
                <a:lnTo>
                  <a:pt x="528" y="1537"/>
                </a:lnTo>
                <a:lnTo>
                  <a:pt x="522" y="1538"/>
                </a:lnTo>
                <a:lnTo>
                  <a:pt x="518" y="1542"/>
                </a:lnTo>
                <a:lnTo>
                  <a:pt x="510" y="1547"/>
                </a:lnTo>
                <a:lnTo>
                  <a:pt x="503" y="1554"/>
                </a:lnTo>
                <a:lnTo>
                  <a:pt x="484" y="1560"/>
                </a:lnTo>
                <a:lnTo>
                  <a:pt x="464" y="1568"/>
                </a:lnTo>
                <a:lnTo>
                  <a:pt x="445" y="1576"/>
                </a:lnTo>
                <a:lnTo>
                  <a:pt x="424" y="1584"/>
                </a:lnTo>
                <a:lnTo>
                  <a:pt x="402" y="1584"/>
                </a:lnTo>
                <a:lnTo>
                  <a:pt x="380" y="1582"/>
                </a:lnTo>
                <a:lnTo>
                  <a:pt x="358" y="1580"/>
                </a:lnTo>
                <a:lnTo>
                  <a:pt x="337" y="1578"/>
                </a:lnTo>
                <a:lnTo>
                  <a:pt x="317" y="1575"/>
                </a:lnTo>
                <a:lnTo>
                  <a:pt x="297" y="1570"/>
                </a:lnTo>
                <a:lnTo>
                  <a:pt x="278" y="1566"/>
                </a:lnTo>
                <a:lnTo>
                  <a:pt x="258" y="1560"/>
                </a:lnTo>
                <a:lnTo>
                  <a:pt x="241" y="1554"/>
                </a:lnTo>
                <a:lnTo>
                  <a:pt x="223" y="1547"/>
                </a:lnTo>
                <a:lnTo>
                  <a:pt x="208" y="1540"/>
                </a:lnTo>
                <a:lnTo>
                  <a:pt x="193" y="1532"/>
                </a:lnTo>
                <a:lnTo>
                  <a:pt x="178" y="1523"/>
                </a:lnTo>
                <a:lnTo>
                  <a:pt x="165" y="1514"/>
                </a:lnTo>
                <a:lnTo>
                  <a:pt x="152" y="1503"/>
                </a:lnTo>
                <a:lnTo>
                  <a:pt x="141" y="1493"/>
                </a:lnTo>
                <a:lnTo>
                  <a:pt x="149" y="1479"/>
                </a:lnTo>
                <a:lnTo>
                  <a:pt x="155" y="1464"/>
                </a:lnTo>
                <a:lnTo>
                  <a:pt x="159" y="1449"/>
                </a:lnTo>
                <a:lnTo>
                  <a:pt x="164" y="1436"/>
                </a:lnTo>
                <a:lnTo>
                  <a:pt x="166" y="1422"/>
                </a:lnTo>
                <a:lnTo>
                  <a:pt x="168" y="1410"/>
                </a:lnTo>
                <a:lnTo>
                  <a:pt x="169" y="1397"/>
                </a:lnTo>
                <a:lnTo>
                  <a:pt x="169" y="1385"/>
                </a:lnTo>
                <a:lnTo>
                  <a:pt x="168" y="1373"/>
                </a:lnTo>
                <a:lnTo>
                  <a:pt x="167" y="1361"/>
                </a:lnTo>
                <a:lnTo>
                  <a:pt x="166" y="1350"/>
                </a:lnTo>
                <a:lnTo>
                  <a:pt x="163" y="1339"/>
                </a:lnTo>
                <a:lnTo>
                  <a:pt x="157" y="1316"/>
                </a:lnTo>
                <a:lnTo>
                  <a:pt x="149" y="1294"/>
                </a:lnTo>
                <a:lnTo>
                  <a:pt x="126" y="1271"/>
                </a:lnTo>
                <a:lnTo>
                  <a:pt x="103" y="1249"/>
                </a:lnTo>
                <a:lnTo>
                  <a:pt x="81" y="1226"/>
                </a:lnTo>
                <a:lnTo>
                  <a:pt x="61" y="1203"/>
                </a:lnTo>
                <a:lnTo>
                  <a:pt x="43" y="1182"/>
                </a:lnTo>
                <a:lnTo>
                  <a:pt x="27" y="1161"/>
                </a:lnTo>
                <a:lnTo>
                  <a:pt x="22" y="1150"/>
                </a:lnTo>
                <a:lnTo>
                  <a:pt x="16" y="1140"/>
                </a:lnTo>
                <a:lnTo>
                  <a:pt x="12" y="1130"/>
                </a:lnTo>
                <a:lnTo>
                  <a:pt x="9" y="1120"/>
                </a:lnTo>
                <a:lnTo>
                  <a:pt x="12" y="1082"/>
                </a:lnTo>
                <a:lnTo>
                  <a:pt x="15" y="1043"/>
                </a:lnTo>
                <a:lnTo>
                  <a:pt x="18" y="1005"/>
                </a:lnTo>
                <a:lnTo>
                  <a:pt x="22" y="968"/>
                </a:lnTo>
                <a:lnTo>
                  <a:pt x="24" y="929"/>
                </a:lnTo>
                <a:lnTo>
                  <a:pt x="28" y="892"/>
                </a:lnTo>
                <a:lnTo>
                  <a:pt x="32" y="855"/>
                </a:lnTo>
                <a:lnTo>
                  <a:pt x="36" y="818"/>
                </a:lnTo>
                <a:lnTo>
                  <a:pt x="26" y="783"/>
                </a:lnTo>
                <a:lnTo>
                  <a:pt x="18" y="752"/>
                </a:lnTo>
                <a:lnTo>
                  <a:pt x="11" y="724"/>
                </a:lnTo>
                <a:lnTo>
                  <a:pt x="6" y="698"/>
                </a:lnTo>
                <a:lnTo>
                  <a:pt x="2" y="673"/>
                </a:lnTo>
                <a:lnTo>
                  <a:pt x="0" y="649"/>
                </a:lnTo>
                <a:lnTo>
                  <a:pt x="0" y="627"/>
                </a:lnTo>
                <a:lnTo>
                  <a:pt x="1" y="603"/>
                </a:lnTo>
                <a:lnTo>
                  <a:pt x="5" y="600"/>
                </a:lnTo>
                <a:lnTo>
                  <a:pt x="7" y="598"/>
                </a:lnTo>
                <a:lnTo>
                  <a:pt x="10" y="595"/>
                </a:lnTo>
                <a:lnTo>
                  <a:pt x="12" y="595"/>
                </a:lnTo>
                <a:lnTo>
                  <a:pt x="44" y="615"/>
                </a:lnTo>
                <a:lnTo>
                  <a:pt x="76" y="635"/>
                </a:lnTo>
                <a:lnTo>
                  <a:pt x="106" y="655"/>
                </a:lnTo>
                <a:lnTo>
                  <a:pt x="138" y="674"/>
                </a:lnTo>
                <a:lnTo>
                  <a:pt x="160" y="695"/>
                </a:lnTo>
                <a:lnTo>
                  <a:pt x="183" y="716"/>
                </a:lnTo>
                <a:lnTo>
                  <a:pt x="205" y="739"/>
                </a:lnTo>
                <a:lnTo>
                  <a:pt x="228" y="761"/>
                </a:lnTo>
                <a:lnTo>
                  <a:pt x="246" y="768"/>
                </a:lnTo>
                <a:lnTo>
                  <a:pt x="264" y="772"/>
                </a:lnTo>
                <a:lnTo>
                  <a:pt x="282" y="775"/>
                </a:lnTo>
                <a:lnTo>
                  <a:pt x="299" y="776"/>
                </a:lnTo>
                <a:lnTo>
                  <a:pt x="317" y="775"/>
                </a:lnTo>
                <a:lnTo>
                  <a:pt x="333" y="772"/>
                </a:lnTo>
                <a:lnTo>
                  <a:pt x="350" y="768"/>
                </a:lnTo>
                <a:lnTo>
                  <a:pt x="366" y="762"/>
                </a:lnTo>
                <a:lnTo>
                  <a:pt x="381" y="756"/>
                </a:lnTo>
                <a:lnTo>
                  <a:pt x="397" y="748"/>
                </a:lnTo>
                <a:lnTo>
                  <a:pt x="413" y="739"/>
                </a:lnTo>
                <a:lnTo>
                  <a:pt x="428" y="728"/>
                </a:lnTo>
                <a:lnTo>
                  <a:pt x="441" y="717"/>
                </a:lnTo>
                <a:lnTo>
                  <a:pt x="456" y="705"/>
                </a:lnTo>
                <a:lnTo>
                  <a:pt x="469" y="691"/>
                </a:lnTo>
                <a:lnTo>
                  <a:pt x="483" y="678"/>
                </a:lnTo>
                <a:lnTo>
                  <a:pt x="495" y="663"/>
                </a:lnTo>
                <a:lnTo>
                  <a:pt x="508" y="647"/>
                </a:lnTo>
                <a:lnTo>
                  <a:pt x="519" y="631"/>
                </a:lnTo>
                <a:lnTo>
                  <a:pt x="531" y="616"/>
                </a:lnTo>
                <a:lnTo>
                  <a:pt x="553" y="582"/>
                </a:lnTo>
                <a:lnTo>
                  <a:pt x="572" y="548"/>
                </a:lnTo>
                <a:lnTo>
                  <a:pt x="590" y="514"/>
                </a:lnTo>
                <a:lnTo>
                  <a:pt x="606" y="480"/>
                </a:lnTo>
                <a:lnTo>
                  <a:pt x="620" y="448"/>
                </a:lnTo>
                <a:lnTo>
                  <a:pt x="632" y="418"/>
                </a:lnTo>
                <a:lnTo>
                  <a:pt x="648" y="392"/>
                </a:lnTo>
                <a:lnTo>
                  <a:pt x="663" y="367"/>
                </a:lnTo>
                <a:lnTo>
                  <a:pt x="679" y="342"/>
                </a:lnTo>
                <a:lnTo>
                  <a:pt x="694" y="317"/>
                </a:lnTo>
                <a:lnTo>
                  <a:pt x="710" y="292"/>
                </a:lnTo>
                <a:lnTo>
                  <a:pt x="725" y="267"/>
                </a:lnTo>
                <a:lnTo>
                  <a:pt x="741" y="242"/>
                </a:lnTo>
                <a:lnTo>
                  <a:pt x="757" y="217"/>
                </a:lnTo>
                <a:lnTo>
                  <a:pt x="757" y="176"/>
                </a:lnTo>
                <a:lnTo>
                  <a:pt x="757" y="135"/>
                </a:lnTo>
                <a:lnTo>
                  <a:pt x="757" y="96"/>
                </a:lnTo>
                <a:lnTo>
                  <a:pt x="757" y="55"/>
                </a:lnTo>
                <a:lnTo>
                  <a:pt x="774" y="44"/>
                </a:lnTo>
                <a:lnTo>
                  <a:pt x="793" y="32"/>
                </a:lnTo>
                <a:lnTo>
                  <a:pt x="812" y="21"/>
                </a:lnTo>
                <a:lnTo>
                  <a:pt x="831" y="10"/>
                </a:lnTo>
                <a:lnTo>
                  <a:pt x="871" y="6"/>
                </a:lnTo>
                <a:lnTo>
                  <a:pt x="908" y="3"/>
                </a:lnTo>
                <a:lnTo>
                  <a:pt x="926" y="1"/>
                </a:lnTo>
                <a:lnTo>
                  <a:pt x="944" y="0"/>
                </a:lnTo>
                <a:lnTo>
                  <a:pt x="962" y="0"/>
                </a:lnTo>
                <a:lnTo>
                  <a:pt x="981" y="0"/>
                </a:lnTo>
                <a:lnTo>
                  <a:pt x="999" y="2"/>
                </a:lnTo>
                <a:lnTo>
                  <a:pt x="1019" y="4"/>
                </a:lnTo>
                <a:lnTo>
                  <a:pt x="1038" y="9"/>
                </a:lnTo>
                <a:lnTo>
                  <a:pt x="1057" y="15"/>
                </a:lnTo>
                <a:lnTo>
                  <a:pt x="1077" y="23"/>
                </a:lnTo>
                <a:lnTo>
                  <a:pt x="1098" y="35"/>
                </a:lnTo>
                <a:lnTo>
                  <a:pt x="1119" y="47"/>
                </a:lnTo>
                <a:lnTo>
                  <a:pt x="1142" y="63"/>
                </a:lnTo>
                <a:lnTo>
                  <a:pt x="1172" y="91"/>
                </a:lnTo>
                <a:lnTo>
                  <a:pt x="1204" y="119"/>
                </a:lnTo>
                <a:lnTo>
                  <a:pt x="1235" y="147"/>
                </a:lnTo>
                <a:lnTo>
                  <a:pt x="1266" y="176"/>
                </a:lnTo>
                <a:lnTo>
                  <a:pt x="1303" y="185"/>
                </a:lnTo>
                <a:lnTo>
                  <a:pt x="1340" y="194"/>
                </a:lnTo>
                <a:lnTo>
                  <a:pt x="1377" y="203"/>
                </a:lnTo>
                <a:lnTo>
                  <a:pt x="1417" y="214"/>
                </a:lnTo>
                <a:lnTo>
                  <a:pt x="1446" y="230"/>
                </a:lnTo>
                <a:lnTo>
                  <a:pt x="1481" y="252"/>
                </a:lnTo>
                <a:lnTo>
                  <a:pt x="1501" y="266"/>
                </a:lnTo>
                <a:lnTo>
                  <a:pt x="1522" y="281"/>
                </a:lnTo>
                <a:lnTo>
                  <a:pt x="1542" y="296"/>
                </a:lnTo>
                <a:lnTo>
                  <a:pt x="1561" y="313"/>
                </a:lnTo>
                <a:lnTo>
                  <a:pt x="1580" y="331"/>
                </a:lnTo>
                <a:lnTo>
                  <a:pt x="1598" y="351"/>
                </a:lnTo>
                <a:lnTo>
                  <a:pt x="1615" y="370"/>
                </a:lnTo>
                <a:lnTo>
                  <a:pt x="1630" y="391"/>
                </a:lnTo>
                <a:lnTo>
                  <a:pt x="1636" y="401"/>
                </a:lnTo>
                <a:lnTo>
                  <a:pt x="1641" y="411"/>
                </a:lnTo>
                <a:lnTo>
                  <a:pt x="1647" y="423"/>
                </a:lnTo>
                <a:lnTo>
                  <a:pt x="1650" y="434"/>
                </a:lnTo>
                <a:lnTo>
                  <a:pt x="1654" y="444"/>
                </a:lnTo>
                <a:lnTo>
                  <a:pt x="1656" y="455"/>
                </a:lnTo>
                <a:lnTo>
                  <a:pt x="1658" y="467"/>
                </a:lnTo>
                <a:lnTo>
                  <a:pt x="1658" y="478"/>
                </a:lnTo>
                <a:lnTo>
                  <a:pt x="1644" y="488"/>
                </a:lnTo>
                <a:lnTo>
                  <a:pt x="1628" y="497"/>
                </a:lnTo>
                <a:lnTo>
                  <a:pt x="1613" y="508"/>
                </a:lnTo>
                <a:lnTo>
                  <a:pt x="1600" y="519"/>
                </a:lnTo>
                <a:lnTo>
                  <a:pt x="1571" y="541"/>
                </a:lnTo>
                <a:lnTo>
                  <a:pt x="1545" y="565"/>
                </a:lnTo>
                <a:lnTo>
                  <a:pt x="1519" y="587"/>
                </a:lnTo>
                <a:lnTo>
                  <a:pt x="1494" y="609"/>
                </a:lnTo>
                <a:lnTo>
                  <a:pt x="1469" y="630"/>
                </a:lnTo>
                <a:lnTo>
                  <a:pt x="1443" y="648"/>
                </a:lnTo>
                <a:lnTo>
                  <a:pt x="1429" y="653"/>
                </a:lnTo>
                <a:lnTo>
                  <a:pt x="1415" y="657"/>
                </a:lnTo>
                <a:lnTo>
                  <a:pt x="1400" y="662"/>
                </a:lnTo>
                <a:lnTo>
                  <a:pt x="1385" y="664"/>
                </a:lnTo>
                <a:lnTo>
                  <a:pt x="1356" y="669"/>
                </a:lnTo>
                <a:lnTo>
                  <a:pt x="1327" y="671"/>
                </a:lnTo>
                <a:lnTo>
                  <a:pt x="1297" y="672"/>
                </a:lnTo>
                <a:lnTo>
                  <a:pt x="1268" y="672"/>
                </a:lnTo>
                <a:lnTo>
                  <a:pt x="1239" y="671"/>
                </a:lnTo>
                <a:lnTo>
                  <a:pt x="1210" y="670"/>
                </a:lnTo>
                <a:lnTo>
                  <a:pt x="1183" y="669"/>
                </a:lnTo>
                <a:lnTo>
                  <a:pt x="1155" y="669"/>
                </a:lnTo>
                <a:lnTo>
                  <a:pt x="1129" y="670"/>
                </a:lnTo>
                <a:lnTo>
                  <a:pt x="1103" y="672"/>
                </a:lnTo>
                <a:lnTo>
                  <a:pt x="1091" y="674"/>
                </a:lnTo>
                <a:lnTo>
                  <a:pt x="1078" y="678"/>
                </a:lnTo>
                <a:lnTo>
                  <a:pt x="1066" y="681"/>
                </a:lnTo>
                <a:lnTo>
                  <a:pt x="1054" y="684"/>
                </a:lnTo>
                <a:lnTo>
                  <a:pt x="1042" y="689"/>
                </a:lnTo>
                <a:lnTo>
                  <a:pt x="1031" y="695"/>
                </a:lnTo>
                <a:lnTo>
                  <a:pt x="1020" y="701"/>
                </a:lnTo>
                <a:lnTo>
                  <a:pt x="1010" y="708"/>
                </a:lnTo>
                <a:lnTo>
                  <a:pt x="1012" y="726"/>
                </a:lnTo>
                <a:lnTo>
                  <a:pt x="1015" y="744"/>
                </a:lnTo>
                <a:lnTo>
                  <a:pt x="1018" y="765"/>
                </a:lnTo>
                <a:lnTo>
                  <a:pt x="1021" y="784"/>
                </a:lnTo>
                <a:lnTo>
                  <a:pt x="1025" y="792"/>
                </a:lnTo>
                <a:lnTo>
                  <a:pt x="1029" y="800"/>
                </a:lnTo>
                <a:lnTo>
                  <a:pt x="1032" y="807"/>
                </a:lnTo>
                <a:lnTo>
                  <a:pt x="1033" y="815"/>
                </a:lnTo>
                <a:lnTo>
                  <a:pt x="1034" y="823"/>
                </a:lnTo>
                <a:lnTo>
                  <a:pt x="1034" y="831"/>
                </a:lnTo>
                <a:lnTo>
                  <a:pt x="1034" y="840"/>
                </a:lnTo>
                <a:lnTo>
                  <a:pt x="1033" y="848"/>
                </a:lnTo>
                <a:lnTo>
                  <a:pt x="1027" y="881"/>
                </a:lnTo>
                <a:lnTo>
                  <a:pt x="1019" y="915"/>
                </a:lnTo>
                <a:lnTo>
                  <a:pt x="1015" y="933"/>
                </a:lnTo>
                <a:lnTo>
                  <a:pt x="1015" y="951"/>
                </a:lnTo>
                <a:lnTo>
                  <a:pt x="1015" y="960"/>
                </a:lnTo>
                <a:lnTo>
                  <a:pt x="1016" y="969"/>
                </a:lnTo>
                <a:lnTo>
                  <a:pt x="1019" y="978"/>
                </a:lnTo>
                <a:lnTo>
                  <a:pt x="1022" y="987"/>
                </a:lnTo>
                <a:lnTo>
                  <a:pt x="1027" y="996"/>
                </a:lnTo>
                <a:lnTo>
                  <a:pt x="1032" y="1005"/>
                </a:lnTo>
                <a:lnTo>
                  <a:pt x="1038" y="1015"/>
                </a:lnTo>
                <a:lnTo>
                  <a:pt x="1046" y="1024"/>
                </a:lnTo>
                <a:lnTo>
                  <a:pt x="1055" y="1034"/>
                </a:lnTo>
                <a:lnTo>
                  <a:pt x="1066" y="1043"/>
                </a:lnTo>
                <a:lnTo>
                  <a:pt x="1078" y="1053"/>
                </a:lnTo>
                <a:lnTo>
                  <a:pt x="1092" y="1064"/>
                </a:lnTo>
                <a:lnTo>
                  <a:pt x="1118" y="1088"/>
                </a:lnTo>
                <a:lnTo>
                  <a:pt x="1144" y="1114"/>
                </a:lnTo>
                <a:lnTo>
                  <a:pt x="1170" y="1139"/>
                </a:lnTo>
                <a:lnTo>
                  <a:pt x="1198" y="1165"/>
                </a:lnTo>
                <a:lnTo>
                  <a:pt x="1224" y="1199"/>
                </a:lnTo>
                <a:lnTo>
                  <a:pt x="1249" y="1234"/>
                </a:lnTo>
                <a:lnTo>
                  <a:pt x="1275" y="1269"/>
                </a:lnTo>
                <a:lnTo>
                  <a:pt x="1300" y="1305"/>
                </a:lnTo>
                <a:lnTo>
                  <a:pt x="1309" y="1337"/>
                </a:lnTo>
                <a:lnTo>
                  <a:pt x="1318" y="1369"/>
                </a:lnTo>
                <a:lnTo>
                  <a:pt x="1327" y="1403"/>
                </a:lnTo>
                <a:lnTo>
                  <a:pt x="1338" y="1437"/>
                </a:lnTo>
                <a:lnTo>
                  <a:pt x="1338" y="1472"/>
                </a:lnTo>
                <a:lnTo>
                  <a:pt x="1338" y="1508"/>
                </a:lnTo>
                <a:lnTo>
                  <a:pt x="1338" y="1543"/>
                </a:lnTo>
                <a:lnTo>
                  <a:pt x="1338" y="1579"/>
                </a:lnTo>
                <a:lnTo>
                  <a:pt x="1339" y="1615"/>
                </a:lnTo>
                <a:lnTo>
                  <a:pt x="1339" y="1651"/>
                </a:lnTo>
                <a:lnTo>
                  <a:pt x="1340" y="1687"/>
                </a:lnTo>
                <a:lnTo>
                  <a:pt x="1341" y="1723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8" name="Freeform 18"/>
          <p:cNvSpPr/>
          <p:nvPr/>
        </p:nvSpPr>
        <p:spPr bwMode="auto">
          <a:xfrm>
            <a:off x="5465763" y="3444875"/>
            <a:ext cx="1076325" cy="665163"/>
          </a:xfrm>
          <a:custGeom>
            <a:avLst/>
            <a:gdLst>
              <a:gd name="T0" fmla="*/ 196 w 2709"/>
              <a:gd name="T1" fmla="*/ 1541 h 1675"/>
              <a:gd name="T2" fmla="*/ 15 w 2709"/>
              <a:gd name="T3" fmla="*/ 1346 h 1675"/>
              <a:gd name="T4" fmla="*/ 27 w 2709"/>
              <a:gd name="T5" fmla="*/ 1257 h 1675"/>
              <a:gd name="T6" fmla="*/ 7 w 2709"/>
              <a:gd name="T7" fmla="*/ 1131 h 1675"/>
              <a:gd name="T8" fmla="*/ 65 w 2709"/>
              <a:gd name="T9" fmla="*/ 1094 h 1675"/>
              <a:gd name="T10" fmla="*/ 308 w 2709"/>
              <a:gd name="T11" fmla="*/ 1093 h 1675"/>
              <a:gd name="T12" fmla="*/ 454 w 2709"/>
              <a:gd name="T13" fmla="*/ 1037 h 1675"/>
              <a:gd name="T14" fmla="*/ 620 w 2709"/>
              <a:gd name="T15" fmla="*/ 900 h 1675"/>
              <a:gd name="T16" fmla="*/ 619 w 2709"/>
              <a:gd name="T17" fmla="*/ 766 h 1675"/>
              <a:gd name="T18" fmla="*/ 504 w 2709"/>
              <a:gd name="T19" fmla="*/ 641 h 1675"/>
              <a:gd name="T20" fmla="*/ 385 w 2709"/>
              <a:gd name="T21" fmla="*/ 562 h 1675"/>
              <a:gd name="T22" fmla="*/ 362 w 2709"/>
              <a:gd name="T23" fmla="*/ 453 h 1675"/>
              <a:gd name="T24" fmla="*/ 416 w 2709"/>
              <a:gd name="T25" fmla="*/ 288 h 1675"/>
              <a:gd name="T26" fmla="*/ 501 w 2709"/>
              <a:gd name="T27" fmla="*/ 237 h 1675"/>
              <a:gd name="T28" fmla="*/ 528 w 2709"/>
              <a:gd name="T29" fmla="*/ 200 h 1675"/>
              <a:gd name="T30" fmla="*/ 511 w 2709"/>
              <a:gd name="T31" fmla="*/ 121 h 1675"/>
              <a:gd name="T32" fmla="*/ 404 w 2709"/>
              <a:gd name="T33" fmla="*/ 22 h 1675"/>
              <a:gd name="T34" fmla="*/ 507 w 2709"/>
              <a:gd name="T35" fmla="*/ 0 h 1675"/>
              <a:gd name="T36" fmla="*/ 774 w 2709"/>
              <a:gd name="T37" fmla="*/ 11 h 1675"/>
              <a:gd name="T38" fmla="*/ 899 w 2709"/>
              <a:gd name="T39" fmla="*/ 99 h 1675"/>
              <a:gd name="T40" fmla="*/ 1036 w 2709"/>
              <a:gd name="T41" fmla="*/ 193 h 1675"/>
              <a:gd name="T42" fmla="*/ 1197 w 2709"/>
              <a:gd name="T43" fmla="*/ 254 h 1675"/>
              <a:gd name="T44" fmla="*/ 1535 w 2709"/>
              <a:gd name="T45" fmla="*/ 268 h 1675"/>
              <a:gd name="T46" fmla="*/ 1785 w 2709"/>
              <a:gd name="T47" fmla="*/ 374 h 1675"/>
              <a:gd name="T48" fmla="*/ 1863 w 2709"/>
              <a:gd name="T49" fmla="*/ 474 h 1675"/>
              <a:gd name="T50" fmla="*/ 2008 w 2709"/>
              <a:gd name="T51" fmla="*/ 501 h 1675"/>
              <a:gd name="T52" fmla="*/ 2227 w 2709"/>
              <a:gd name="T53" fmla="*/ 574 h 1675"/>
              <a:gd name="T54" fmla="*/ 2308 w 2709"/>
              <a:gd name="T55" fmla="*/ 580 h 1675"/>
              <a:gd name="T56" fmla="*/ 2404 w 2709"/>
              <a:gd name="T57" fmla="*/ 611 h 1675"/>
              <a:gd name="T58" fmla="*/ 2446 w 2709"/>
              <a:gd name="T59" fmla="*/ 682 h 1675"/>
              <a:gd name="T60" fmla="*/ 2551 w 2709"/>
              <a:gd name="T61" fmla="*/ 717 h 1675"/>
              <a:gd name="T62" fmla="*/ 2589 w 2709"/>
              <a:gd name="T63" fmla="*/ 764 h 1675"/>
              <a:gd name="T64" fmla="*/ 2537 w 2709"/>
              <a:gd name="T65" fmla="*/ 848 h 1675"/>
              <a:gd name="T66" fmla="*/ 2589 w 2709"/>
              <a:gd name="T67" fmla="*/ 969 h 1675"/>
              <a:gd name="T68" fmla="*/ 2631 w 2709"/>
              <a:gd name="T69" fmla="*/ 1077 h 1675"/>
              <a:gd name="T70" fmla="*/ 2656 w 2709"/>
              <a:gd name="T71" fmla="*/ 1146 h 1675"/>
              <a:gd name="T72" fmla="*/ 2709 w 2709"/>
              <a:gd name="T73" fmla="*/ 1204 h 1675"/>
              <a:gd name="T74" fmla="*/ 2512 w 2709"/>
              <a:gd name="T75" fmla="*/ 1263 h 1675"/>
              <a:gd name="T76" fmla="*/ 2305 w 2709"/>
              <a:gd name="T77" fmla="*/ 1411 h 1675"/>
              <a:gd name="T78" fmla="*/ 2225 w 2709"/>
              <a:gd name="T79" fmla="*/ 1474 h 1675"/>
              <a:gd name="T80" fmla="*/ 2095 w 2709"/>
              <a:gd name="T81" fmla="*/ 1524 h 1675"/>
              <a:gd name="T82" fmla="*/ 2012 w 2709"/>
              <a:gd name="T83" fmla="*/ 1577 h 1675"/>
              <a:gd name="T84" fmla="*/ 1902 w 2709"/>
              <a:gd name="T85" fmla="*/ 1565 h 1675"/>
              <a:gd name="T86" fmla="*/ 1749 w 2709"/>
              <a:gd name="T87" fmla="*/ 1480 h 1675"/>
              <a:gd name="T88" fmla="*/ 1619 w 2709"/>
              <a:gd name="T89" fmla="*/ 1369 h 1675"/>
              <a:gd name="T90" fmla="*/ 1526 w 2709"/>
              <a:gd name="T91" fmla="*/ 1387 h 1675"/>
              <a:gd name="T92" fmla="*/ 1445 w 2709"/>
              <a:gd name="T93" fmla="*/ 1451 h 1675"/>
              <a:gd name="T94" fmla="*/ 1258 w 2709"/>
              <a:gd name="T95" fmla="*/ 1395 h 1675"/>
              <a:gd name="T96" fmla="*/ 1034 w 2709"/>
              <a:gd name="T97" fmla="*/ 1265 h 1675"/>
              <a:gd name="T98" fmla="*/ 841 w 2709"/>
              <a:gd name="T99" fmla="*/ 1223 h 1675"/>
              <a:gd name="T100" fmla="*/ 694 w 2709"/>
              <a:gd name="T101" fmla="*/ 1228 h 1675"/>
              <a:gd name="T102" fmla="*/ 668 w 2709"/>
              <a:gd name="T103" fmla="*/ 1255 h 1675"/>
              <a:gd name="T104" fmla="*/ 696 w 2709"/>
              <a:gd name="T105" fmla="*/ 1324 h 1675"/>
              <a:gd name="T106" fmla="*/ 696 w 2709"/>
              <a:gd name="T107" fmla="*/ 1409 h 1675"/>
              <a:gd name="T108" fmla="*/ 539 w 2709"/>
              <a:gd name="T109" fmla="*/ 1418 h 1675"/>
              <a:gd name="T110" fmla="*/ 468 w 2709"/>
              <a:gd name="T111" fmla="*/ 1453 h 1675"/>
              <a:gd name="T112" fmla="*/ 377 w 2709"/>
              <a:gd name="T113" fmla="*/ 1579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09" h="1675">
                <a:moveTo>
                  <a:pt x="291" y="1675"/>
                </a:moveTo>
                <a:lnTo>
                  <a:pt x="277" y="1651"/>
                </a:lnTo>
                <a:lnTo>
                  <a:pt x="264" y="1628"/>
                </a:lnTo>
                <a:lnTo>
                  <a:pt x="248" y="1605"/>
                </a:lnTo>
                <a:lnTo>
                  <a:pt x="232" y="1583"/>
                </a:lnTo>
                <a:lnTo>
                  <a:pt x="214" y="1561"/>
                </a:lnTo>
                <a:lnTo>
                  <a:pt x="196" y="1541"/>
                </a:lnTo>
                <a:lnTo>
                  <a:pt x="178" y="1521"/>
                </a:lnTo>
                <a:lnTo>
                  <a:pt x="159" y="1501"/>
                </a:lnTo>
                <a:lnTo>
                  <a:pt x="122" y="1464"/>
                </a:lnTo>
                <a:lnTo>
                  <a:pt x="84" y="1429"/>
                </a:lnTo>
                <a:lnTo>
                  <a:pt x="49" y="1396"/>
                </a:lnTo>
                <a:lnTo>
                  <a:pt x="19" y="1366"/>
                </a:lnTo>
                <a:lnTo>
                  <a:pt x="15" y="1346"/>
                </a:lnTo>
                <a:lnTo>
                  <a:pt x="11" y="1329"/>
                </a:lnTo>
                <a:lnTo>
                  <a:pt x="11" y="1314"/>
                </a:lnTo>
                <a:lnTo>
                  <a:pt x="11" y="1302"/>
                </a:lnTo>
                <a:lnTo>
                  <a:pt x="13" y="1290"/>
                </a:lnTo>
                <a:lnTo>
                  <a:pt x="17" y="1279"/>
                </a:lnTo>
                <a:lnTo>
                  <a:pt x="21" y="1269"/>
                </a:lnTo>
                <a:lnTo>
                  <a:pt x="27" y="1257"/>
                </a:lnTo>
                <a:lnTo>
                  <a:pt x="27" y="1237"/>
                </a:lnTo>
                <a:lnTo>
                  <a:pt x="27" y="1217"/>
                </a:lnTo>
                <a:lnTo>
                  <a:pt x="28" y="1199"/>
                </a:lnTo>
                <a:lnTo>
                  <a:pt x="30" y="1181"/>
                </a:lnTo>
                <a:lnTo>
                  <a:pt x="21" y="1164"/>
                </a:lnTo>
                <a:lnTo>
                  <a:pt x="13" y="1147"/>
                </a:lnTo>
                <a:lnTo>
                  <a:pt x="7" y="1131"/>
                </a:lnTo>
                <a:lnTo>
                  <a:pt x="0" y="1117"/>
                </a:lnTo>
                <a:lnTo>
                  <a:pt x="5" y="1113"/>
                </a:lnTo>
                <a:lnTo>
                  <a:pt x="12" y="1109"/>
                </a:lnTo>
                <a:lnTo>
                  <a:pt x="19" y="1107"/>
                </a:lnTo>
                <a:lnTo>
                  <a:pt x="27" y="1103"/>
                </a:lnTo>
                <a:lnTo>
                  <a:pt x="45" y="1099"/>
                </a:lnTo>
                <a:lnTo>
                  <a:pt x="65" y="1094"/>
                </a:lnTo>
                <a:lnTo>
                  <a:pt x="87" y="1092"/>
                </a:lnTo>
                <a:lnTo>
                  <a:pt x="110" y="1090"/>
                </a:lnTo>
                <a:lnTo>
                  <a:pt x="134" y="1089"/>
                </a:lnTo>
                <a:lnTo>
                  <a:pt x="160" y="1089"/>
                </a:lnTo>
                <a:lnTo>
                  <a:pt x="211" y="1090"/>
                </a:lnTo>
                <a:lnTo>
                  <a:pt x="262" y="1092"/>
                </a:lnTo>
                <a:lnTo>
                  <a:pt x="308" y="1093"/>
                </a:lnTo>
                <a:lnTo>
                  <a:pt x="347" y="1094"/>
                </a:lnTo>
                <a:lnTo>
                  <a:pt x="361" y="1090"/>
                </a:lnTo>
                <a:lnTo>
                  <a:pt x="375" y="1083"/>
                </a:lnTo>
                <a:lnTo>
                  <a:pt x="389" y="1077"/>
                </a:lnTo>
                <a:lnTo>
                  <a:pt x="403" y="1070"/>
                </a:lnTo>
                <a:lnTo>
                  <a:pt x="428" y="1055"/>
                </a:lnTo>
                <a:lnTo>
                  <a:pt x="454" y="1037"/>
                </a:lnTo>
                <a:lnTo>
                  <a:pt x="479" y="1017"/>
                </a:lnTo>
                <a:lnTo>
                  <a:pt x="503" y="997"/>
                </a:lnTo>
                <a:lnTo>
                  <a:pt x="526" y="975"/>
                </a:lnTo>
                <a:lnTo>
                  <a:pt x="547" y="951"/>
                </a:lnTo>
                <a:lnTo>
                  <a:pt x="571" y="934"/>
                </a:lnTo>
                <a:lnTo>
                  <a:pt x="595" y="917"/>
                </a:lnTo>
                <a:lnTo>
                  <a:pt x="620" y="900"/>
                </a:lnTo>
                <a:lnTo>
                  <a:pt x="645" y="883"/>
                </a:lnTo>
                <a:lnTo>
                  <a:pt x="645" y="864"/>
                </a:lnTo>
                <a:lnTo>
                  <a:pt x="646" y="846"/>
                </a:lnTo>
                <a:lnTo>
                  <a:pt x="647" y="828"/>
                </a:lnTo>
                <a:lnTo>
                  <a:pt x="650" y="811"/>
                </a:lnTo>
                <a:lnTo>
                  <a:pt x="634" y="788"/>
                </a:lnTo>
                <a:lnTo>
                  <a:pt x="619" y="766"/>
                </a:lnTo>
                <a:lnTo>
                  <a:pt x="603" y="744"/>
                </a:lnTo>
                <a:lnTo>
                  <a:pt x="588" y="724"/>
                </a:lnTo>
                <a:lnTo>
                  <a:pt x="571" y="706"/>
                </a:lnTo>
                <a:lnTo>
                  <a:pt x="555" y="688"/>
                </a:lnTo>
                <a:lnTo>
                  <a:pt x="538" y="671"/>
                </a:lnTo>
                <a:lnTo>
                  <a:pt x="521" y="655"/>
                </a:lnTo>
                <a:lnTo>
                  <a:pt x="504" y="641"/>
                </a:lnTo>
                <a:lnTo>
                  <a:pt x="487" y="627"/>
                </a:lnTo>
                <a:lnTo>
                  <a:pt x="470" y="615"/>
                </a:lnTo>
                <a:lnTo>
                  <a:pt x="453" y="602"/>
                </a:lnTo>
                <a:lnTo>
                  <a:pt x="436" y="591"/>
                </a:lnTo>
                <a:lnTo>
                  <a:pt x="419" y="581"/>
                </a:lnTo>
                <a:lnTo>
                  <a:pt x="403" y="571"/>
                </a:lnTo>
                <a:lnTo>
                  <a:pt x="385" y="562"/>
                </a:lnTo>
                <a:lnTo>
                  <a:pt x="379" y="550"/>
                </a:lnTo>
                <a:lnTo>
                  <a:pt x="374" y="539"/>
                </a:lnTo>
                <a:lnTo>
                  <a:pt x="370" y="528"/>
                </a:lnTo>
                <a:lnTo>
                  <a:pt x="366" y="517"/>
                </a:lnTo>
                <a:lnTo>
                  <a:pt x="364" y="496"/>
                </a:lnTo>
                <a:lnTo>
                  <a:pt x="363" y="475"/>
                </a:lnTo>
                <a:lnTo>
                  <a:pt x="362" y="453"/>
                </a:lnTo>
                <a:lnTo>
                  <a:pt x="361" y="432"/>
                </a:lnTo>
                <a:lnTo>
                  <a:pt x="360" y="411"/>
                </a:lnTo>
                <a:lnTo>
                  <a:pt x="360" y="389"/>
                </a:lnTo>
                <a:lnTo>
                  <a:pt x="359" y="369"/>
                </a:lnTo>
                <a:lnTo>
                  <a:pt x="359" y="347"/>
                </a:lnTo>
                <a:lnTo>
                  <a:pt x="389" y="316"/>
                </a:lnTo>
                <a:lnTo>
                  <a:pt x="416" y="288"/>
                </a:lnTo>
                <a:lnTo>
                  <a:pt x="432" y="274"/>
                </a:lnTo>
                <a:lnTo>
                  <a:pt x="449" y="263"/>
                </a:lnTo>
                <a:lnTo>
                  <a:pt x="459" y="257"/>
                </a:lnTo>
                <a:lnTo>
                  <a:pt x="470" y="251"/>
                </a:lnTo>
                <a:lnTo>
                  <a:pt x="482" y="247"/>
                </a:lnTo>
                <a:lnTo>
                  <a:pt x="494" y="241"/>
                </a:lnTo>
                <a:lnTo>
                  <a:pt x="501" y="237"/>
                </a:lnTo>
                <a:lnTo>
                  <a:pt x="507" y="232"/>
                </a:lnTo>
                <a:lnTo>
                  <a:pt x="512" y="227"/>
                </a:lnTo>
                <a:lnTo>
                  <a:pt x="516" y="222"/>
                </a:lnTo>
                <a:lnTo>
                  <a:pt x="520" y="216"/>
                </a:lnTo>
                <a:lnTo>
                  <a:pt x="523" y="211"/>
                </a:lnTo>
                <a:lnTo>
                  <a:pt x="526" y="205"/>
                </a:lnTo>
                <a:lnTo>
                  <a:pt x="528" y="200"/>
                </a:lnTo>
                <a:lnTo>
                  <a:pt x="530" y="188"/>
                </a:lnTo>
                <a:lnTo>
                  <a:pt x="530" y="177"/>
                </a:lnTo>
                <a:lnTo>
                  <a:pt x="529" y="165"/>
                </a:lnTo>
                <a:lnTo>
                  <a:pt x="526" y="153"/>
                </a:lnTo>
                <a:lnTo>
                  <a:pt x="521" y="142"/>
                </a:lnTo>
                <a:lnTo>
                  <a:pt x="516" y="131"/>
                </a:lnTo>
                <a:lnTo>
                  <a:pt x="511" y="121"/>
                </a:lnTo>
                <a:lnTo>
                  <a:pt x="505" y="110"/>
                </a:lnTo>
                <a:lnTo>
                  <a:pt x="493" y="92"/>
                </a:lnTo>
                <a:lnTo>
                  <a:pt x="483" y="79"/>
                </a:lnTo>
                <a:lnTo>
                  <a:pt x="453" y="59"/>
                </a:lnTo>
                <a:lnTo>
                  <a:pt x="426" y="40"/>
                </a:lnTo>
                <a:lnTo>
                  <a:pt x="414" y="31"/>
                </a:lnTo>
                <a:lnTo>
                  <a:pt x="404" y="22"/>
                </a:lnTo>
                <a:lnTo>
                  <a:pt x="399" y="17"/>
                </a:lnTo>
                <a:lnTo>
                  <a:pt x="396" y="12"/>
                </a:lnTo>
                <a:lnTo>
                  <a:pt x="392" y="6"/>
                </a:lnTo>
                <a:lnTo>
                  <a:pt x="389" y="0"/>
                </a:lnTo>
                <a:lnTo>
                  <a:pt x="428" y="0"/>
                </a:lnTo>
                <a:lnTo>
                  <a:pt x="468" y="0"/>
                </a:lnTo>
                <a:lnTo>
                  <a:pt x="507" y="0"/>
                </a:lnTo>
                <a:lnTo>
                  <a:pt x="548" y="0"/>
                </a:lnTo>
                <a:lnTo>
                  <a:pt x="588" y="0"/>
                </a:lnTo>
                <a:lnTo>
                  <a:pt x="628" y="0"/>
                </a:lnTo>
                <a:lnTo>
                  <a:pt x="669" y="0"/>
                </a:lnTo>
                <a:lnTo>
                  <a:pt x="709" y="0"/>
                </a:lnTo>
                <a:lnTo>
                  <a:pt x="741" y="6"/>
                </a:lnTo>
                <a:lnTo>
                  <a:pt x="774" y="11"/>
                </a:lnTo>
                <a:lnTo>
                  <a:pt x="808" y="17"/>
                </a:lnTo>
                <a:lnTo>
                  <a:pt x="841" y="22"/>
                </a:lnTo>
                <a:lnTo>
                  <a:pt x="849" y="37"/>
                </a:lnTo>
                <a:lnTo>
                  <a:pt x="859" y="53"/>
                </a:lnTo>
                <a:lnTo>
                  <a:pt x="871" y="69"/>
                </a:lnTo>
                <a:lnTo>
                  <a:pt x="884" y="83"/>
                </a:lnTo>
                <a:lnTo>
                  <a:pt x="899" y="99"/>
                </a:lnTo>
                <a:lnTo>
                  <a:pt x="916" y="114"/>
                </a:lnTo>
                <a:lnTo>
                  <a:pt x="933" y="128"/>
                </a:lnTo>
                <a:lnTo>
                  <a:pt x="952" y="143"/>
                </a:lnTo>
                <a:lnTo>
                  <a:pt x="971" y="157"/>
                </a:lnTo>
                <a:lnTo>
                  <a:pt x="992" y="169"/>
                </a:lnTo>
                <a:lnTo>
                  <a:pt x="1014" y="182"/>
                </a:lnTo>
                <a:lnTo>
                  <a:pt x="1036" y="193"/>
                </a:lnTo>
                <a:lnTo>
                  <a:pt x="1059" y="203"/>
                </a:lnTo>
                <a:lnTo>
                  <a:pt x="1084" y="212"/>
                </a:lnTo>
                <a:lnTo>
                  <a:pt x="1108" y="220"/>
                </a:lnTo>
                <a:lnTo>
                  <a:pt x="1132" y="227"/>
                </a:lnTo>
                <a:lnTo>
                  <a:pt x="1153" y="235"/>
                </a:lnTo>
                <a:lnTo>
                  <a:pt x="1174" y="244"/>
                </a:lnTo>
                <a:lnTo>
                  <a:pt x="1197" y="254"/>
                </a:lnTo>
                <a:lnTo>
                  <a:pt x="1219" y="264"/>
                </a:lnTo>
                <a:lnTo>
                  <a:pt x="1271" y="264"/>
                </a:lnTo>
                <a:lnTo>
                  <a:pt x="1324" y="265"/>
                </a:lnTo>
                <a:lnTo>
                  <a:pt x="1376" y="265"/>
                </a:lnTo>
                <a:lnTo>
                  <a:pt x="1429" y="266"/>
                </a:lnTo>
                <a:lnTo>
                  <a:pt x="1482" y="267"/>
                </a:lnTo>
                <a:lnTo>
                  <a:pt x="1535" y="268"/>
                </a:lnTo>
                <a:lnTo>
                  <a:pt x="1588" y="271"/>
                </a:lnTo>
                <a:lnTo>
                  <a:pt x="1642" y="272"/>
                </a:lnTo>
                <a:lnTo>
                  <a:pt x="1676" y="294"/>
                </a:lnTo>
                <a:lnTo>
                  <a:pt x="1710" y="317"/>
                </a:lnTo>
                <a:lnTo>
                  <a:pt x="1745" y="339"/>
                </a:lnTo>
                <a:lnTo>
                  <a:pt x="1781" y="362"/>
                </a:lnTo>
                <a:lnTo>
                  <a:pt x="1785" y="374"/>
                </a:lnTo>
                <a:lnTo>
                  <a:pt x="1791" y="389"/>
                </a:lnTo>
                <a:lnTo>
                  <a:pt x="1800" y="404"/>
                </a:lnTo>
                <a:lnTo>
                  <a:pt x="1811" y="421"/>
                </a:lnTo>
                <a:lnTo>
                  <a:pt x="1826" y="438"/>
                </a:lnTo>
                <a:lnTo>
                  <a:pt x="1843" y="456"/>
                </a:lnTo>
                <a:lnTo>
                  <a:pt x="1853" y="465"/>
                </a:lnTo>
                <a:lnTo>
                  <a:pt x="1863" y="474"/>
                </a:lnTo>
                <a:lnTo>
                  <a:pt x="1875" y="482"/>
                </a:lnTo>
                <a:lnTo>
                  <a:pt x="1887" y="491"/>
                </a:lnTo>
                <a:lnTo>
                  <a:pt x="1911" y="492"/>
                </a:lnTo>
                <a:lnTo>
                  <a:pt x="1936" y="494"/>
                </a:lnTo>
                <a:lnTo>
                  <a:pt x="1959" y="496"/>
                </a:lnTo>
                <a:lnTo>
                  <a:pt x="1984" y="499"/>
                </a:lnTo>
                <a:lnTo>
                  <a:pt x="2008" y="501"/>
                </a:lnTo>
                <a:lnTo>
                  <a:pt x="2033" y="504"/>
                </a:lnTo>
                <a:lnTo>
                  <a:pt x="2058" y="506"/>
                </a:lnTo>
                <a:lnTo>
                  <a:pt x="2083" y="510"/>
                </a:lnTo>
                <a:lnTo>
                  <a:pt x="2118" y="524"/>
                </a:lnTo>
                <a:lnTo>
                  <a:pt x="2153" y="540"/>
                </a:lnTo>
                <a:lnTo>
                  <a:pt x="2190" y="557"/>
                </a:lnTo>
                <a:lnTo>
                  <a:pt x="2227" y="574"/>
                </a:lnTo>
                <a:lnTo>
                  <a:pt x="2231" y="576"/>
                </a:lnTo>
                <a:lnTo>
                  <a:pt x="2237" y="579"/>
                </a:lnTo>
                <a:lnTo>
                  <a:pt x="2243" y="580"/>
                </a:lnTo>
                <a:lnTo>
                  <a:pt x="2252" y="580"/>
                </a:lnTo>
                <a:lnTo>
                  <a:pt x="2272" y="580"/>
                </a:lnTo>
                <a:lnTo>
                  <a:pt x="2295" y="580"/>
                </a:lnTo>
                <a:lnTo>
                  <a:pt x="2308" y="580"/>
                </a:lnTo>
                <a:lnTo>
                  <a:pt x="2321" y="581"/>
                </a:lnTo>
                <a:lnTo>
                  <a:pt x="2335" y="583"/>
                </a:lnTo>
                <a:lnTo>
                  <a:pt x="2348" y="585"/>
                </a:lnTo>
                <a:lnTo>
                  <a:pt x="2363" y="590"/>
                </a:lnTo>
                <a:lnTo>
                  <a:pt x="2377" y="596"/>
                </a:lnTo>
                <a:lnTo>
                  <a:pt x="2390" y="602"/>
                </a:lnTo>
                <a:lnTo>
                  <a:pt x="2404" y="611"/>
                </a:lnTo>
                <a:lnTo>
                  <a:pt x="2405" y="620"/>
                </a:lnTo>
                <a:lnTo>
                  <a:pt x="2407" y="629"/>
                </a:lnTo>
                <a:lnTo>
                  <a:pt x="2412" y="638"/>
                </a:lnTo>
                <a:lnTo>
                  <a:pt x="2417" y="649"/>
                </a:lnTo>
                <a:lnTo>
                  <a:pt x="2425" y="659"/>
                </a:lnTo>
                <a:lnTo>
                  <a:pt x="2434" y="670"/>
                </a:lnTo>
                <a:lnTo>
                  <a:pt x="2446" y="682"/>
                </a:lnTo>
                <a:lnTo>
                  <a:pt x="2461" y="695"/>
                </a:lnTo>
                <a:lnTo>
                  <a:pt x="2469" y="695"/>
                </a:lnTo>
                <a:lnTo>
                  <a:pt x="2486" y="697"/>
                </a:lnTo>
                <a:lnTo>
                  <a:pt x="2506" y="702"/>
                </a:lnTo>
                <a:lnTo>
                  <a:pt x="2529" y="708"/>
                </a:lnTo>
                <a:lnTo>
                  <a:pt x="2540" y="713"/>
                </a:lnTo>
                <a:lnTo>
                  <a:pt x="2551" y="717"/>
                </a:lnTo>
                <a:lnTo>
                  <a:pt x="2562" y="724"/>
                </a:lnTo>
                <a:lnTo>
                  <a:pt x="2571" y="731"/>
                </a:lnTo>
                <a:lnTo>
                  <a:pt x="2578" y="739"/>
                </a:lnTo>
                <a:lnTo>
                  <a:pt x="2584" y="748"/>
                </a:lnTo>
                <a:lnTo>
                  <a:pt x="2586" y="753"/>
                </a:lnTo>
                <a:lnTo>
                  <a:pt x="2587" y="758"/>
                </a:lnTo>
                <a:lnTo>
                  <a:pt x="2589" y="764"/>
                </a:lnTo>
                <a:lnTo>
                  <a:pt x="2589" y="770"/>
                </a:lnTo>
                <a:lnTo>
                  <a:pt x="2562" y="801"/>
                </a:lnTo>
                <a:lnTo>
                  <a:pt x="2546" y="821"/>
                </a:lnTo>
                <a:lnTo>
                  <a:pt x="2543" y="827"/>
                </a:lnTo>
                <a:lnTo>
                  <a:pt x="2541" y="832"/>
                </a:lnTo>
                <a:lnTo>
                  <a:pt x="2539" y="839"/>
                </a:lnTo>
                <a:lnTo>
                  <a:pt x="2537" y="848"/>
                </a:lnTo>
                <a:lnTo>
                  <a:pt x="2532" y="869"/>
                </a:lnTo>
                <a:lnTo>
                  <a:pt x="2529" y="898"/>
                </a:lnTo>
                <a:lnTo>
                  <a:pt x="2536" y="910"/>
                </a:lnTo>
                <a:lnTo>
                  <a:pt x="2547" y="923"/>
                </a:lnTo>
                <a:lnTo>
                  <a:pt x="2559" y="936"/>
                </a:lnTo>
                <a:lnTo>
                  <a:pt x="2574" y="952"/>
                </a:lnTo>
                <a:lnTo>
                  <a:pt x="2589" y="969"/>
                </a:lnTo>
                <a:lnTo>
                  <a:pt x="2604" y="990"/>
                </a:lnTo>
                <a:lnTo>
                  <a:pt x="2611" y="1002"/>
                </a:lnTo>
                <a:lnTo>
                  <a:pt x="2618" y="1014"/>
                </a:lnTo>
                <a:lnTo>
                  <a:pt x="2625" y="1028"/>
                </a:lnTo>
                <a:lnTo>
                  <a:pt x="2630" y="1041"/>
                </a:lnTo>
                <a:lnTo>
                  <a:pt x="2630" y="1058"/>
                </a:lnTo>
                <a:lnTo>
                  <a:pt x="2631" y="1077"/>
                </a:lnTo>
                <a:lnTo>
                  <a:pt x="2633" y="1086"/>
                </a:lnTo>
                <a:lnTo>
                  <a:pt x="2635" y="1096"/>
                </a:lnTo>
                <a:lnTo>
                  <a:pt x="2637" y="1107"/>
                </a:lnTo>
                <a:lnTo>
                  <a:pt x="2641" y="1117"/>
                </a:lnTo>
                <a:lnTo>
                  <a:pt x="2645" y="1127"/>
                </a:lnTo>
                <a:lnTo>
                  <a:pt x="2650" y="1137"/>
                </a:lnTo>
                <a:lnTo>
                  <a:pt x="2656" y="1146"/>
                </a:lnTo>
                <a:lnTo>
                  <a:pt x="2664" y="1156"/>
                </a:lnTo>
                <a:lnTo>
                  <a:pt x="2673" y="1165"/>
                </a:lnTo>
                <a:lnTo>
                  <a:pt x="2683" y="1173"/>
                </a:lnTo>
                <a:lnTo>
                  <a:pt x="2696" y="1181"/>
                </a:lnTo>
                <a:lnTo>
                  <a:pt x="2709" y="1189"/>
                </a:lnTo>
                <a:lnTo>
                  <a:pt x="2709" y="1195"/>
                </a:lnTo>
                <a:lnTo>
                  <a:pt x="2709" y="1204"/>
                </a:lnTo>
                <a:lnTo>
                  <a:pt x="2673" y="1209"/>
                </a:lnTo>
                <a:lnTo>
                  <a:pt x="2641" y="1215"/>
                </a:lnTo>
                <a:lnTo>
                  <a:pt x="2610" y="1223"/>
                </a:lnTo>
                <a:lnTo>
                  <a:pt x="2583" y="1231"/>
                </a:lnTo>
                <a:lnTo>
                  <a:pt x="2558" y="1241"/>
                </a:lnTo>
                <a:lnTo>
                  <a:pt x="2534" y="1252"/>
                </a:lnTo>
                <a:lnTo>
                  <a:pt x="2512" y="1263"/>
                </a:lnTo>
                <a:lnTo>
                  <a:pt x="2490" y="1277"/>
                </a:lnTo>
                <a:lnTo>
                  <a:pt x="2450" y="1305"/>
                </a:lnTo>
                <a:lnTo>
                  <a:pt x="2407" y="1338"/>
                </a:lnTo>
                <a:lnTo>
                  <a:pt x="2384" y="1355"/>
                </a:lnTo>
                <a:lnTo>
                  <a:pt x="2361" y="1373"/>
                </a:lnTo>
                <a:lnTo>
                  <a:pt x="2335" y="1392"/>
                </a:lnTo>
                <a:lnTo>
                  <a:pt x="2305" y="1411"/>
                </a:lnTo>
                <a:lnTo>
                  <a:pt x="2291" y="1417"/>
                </a:lnTo>
                <a:lnTo>
                  <a:pt x="2278" y="1424"/>
                </a:lnTo>
                <a:lnTo>
                  <a:pt x="2266" y="1431"/>
                </a:lnTo>
                <a:lnTo>
                  <a:pt x="2255" y="1440"/>
                </a:lnTo>
                <a:lnTo>
                  <a:pt x="2245" y="1451"/>
                </a:lnTo>
                <a:lnTo>
                  <a:pt x="2234" y="1462"/>
                </a:lnTo>
                <a:lnTo>
                  <a:pt x="2225" y="1474"/>
                </a:lnTo>
                <a:lnTo>
                  <a:pt x="2215" y="1487"/>
                </a:lnTo>
                <a:lnTo>
                  <a:pt x="2197" y="1496"/>
                </a:lnTo>
                <a:lnTo>
                  <a:pt x="2179" y="1501"/>
                </a:lnTo>
                <a:lnTo>
                  <a:pt x="2163" y="1507"/>
                </a:lnTo>
                <a:lnTo>
                  <a:pt x="2149" y="1512"/>
                </a:lnTo>
                <a:lnTo>
                  <a:pt x="2120" y="1518"/>
                </a:lnTo>
                <a:lnTo>
                  <a:pt x="2095" y="1524"/>
                </a:lnTo>
                <a:lnTo>
                  <a:pt x="2083" y="1527"/>
                </a:lnTo>
                <a:lnTo>
                  <a:pt x="2071" y="1532"/>
                </a:lnTo>
                <a:lnTo>
                  <a:pt x="2060" y="1538"/>
                </a:lnTo>
                <a:lnTo>
                  <a:pt x="2048" y="1544"/>
                </a:lnTo>
                <a:lnTo>
                  <a:pt x="2037" y="1553"/>
                </a:lnTo>
                <a:lnTo>
                  <a:pt x="2025" y="1565"/>
                </a:lnTo>
                <a:lnTo>
                  <a:pt x="2012" y="1577"/>
                </a:lnTo>
                <a:lnTo>
                  <a:pt x="2000" y="1593"/>
                </a:lnTo>
                <a:lnTo>
                  <a:pt x="1989" y="1598"/>
                </a:lnTo>
                <a:lnTo>
                  <a:pt x="1978" y="1604"/>
                </a:lnTo>
                <a:lnTo>
                  <a:pt x="1968" y="1610"/>
                </a:lnTo>
                <a:lnTo>
                  <a:pt x="1959" y="1615"/>
                </a:lnTo>
                <a:lnTo>
                  <a:pt x="1930" y="1589"/>
                </a:lnTo>
                <a:lnTo>
                  <a:pt x="1902" y="1565"/>
                </a:lnTo>
                <a:lnTo>
                  <a:pt x="1873" y="1541"/>
                </a:lnTo>
                <a:lnTo>
                  <a:pt x="1845" y="1517"/>
                </a:lnTo>
                <a:lnTo>
                  <a:pt x="1823" y="1512"/>
                </a:lnTo>
                <a:lnTo>
                  <a:pt x="1802" y="1505"/>
                </a:lnTo>
                <a:lnTo>
                  <a:pt x="1783" y="1497"/>
                </a:lnTo>
                <a:lnTo>
                  <a:pt x="1766" y="1489"/>
                </a:lnTo>
                <a:lnTo>
                  <a:pt x="1749" y="1480"/>
                </a:lnTo>
                <a:lnTo>
                  <a:pt x="1735" y="1470"/>
                </a:lnTo>
                <a:lnTo>
                  <a:pt x="1721" y="1460"/>
                </a:lnTo>
                <a:lnTo>
                  <a:pt x="1709" y="1450"/>
                </a:lnTo>
                <a:lnTo>
                  <a:pt x="1684" y="1428"/>
                </a:lnTo>
                <a:lnTo>
                  <a:pt x="1663" y="1407"/>
                </a:lnTo>
                <a:lnTo>
                  <a:pt x="1641" y="1387"/>
                </a:lnTo>
                <a:lnTo>
                  <a:pt x="1619" y="1369"/>
                </a:lnTo>
                <a:lnTo>
                  <a:pt x="1587" y="1371"/>
                </a:lnTo>
                <a:lnTo>
                  <a:pt x="1563" y="1373"/>
                </a:lnTo>
                <a:lnTo>
                  <a:pt x="1554" y="1374"/>
                </a:lnTo>
                <a:lnTo>
                  <a:pt x="1545" y="1376"/>
                </a:lnTo>
                <a:lnTo>
                  <a:pt x="1538" y="1380"/>
                </a:lnTo>
                <a:lnTo>
                  <a:pt x="1533" y="1383"/>
                </a:lnTo>
                <a:lnTo>
                  <a:pt x="1526" y="1387"/>
                </a:lnTo>
                <a:lnTo>
                  <a:pt x="1520" y="1393"/>
                </a:lnTo>
                <a:lnTo>
                  <a:pt x="1516" y="1400"/>
                </a:lnTo>
                <a:lnTo>
                  <a:pt x="1510" y="1408"/>
                </a:lnTo>
                <a:lnTo>
                  <a:pt x="1497" y="1428"/>
                </a:lnTo>
                <a:lnTo>
                  <a:pt x="1480" y="1453"/>
                </a:lnTo>
                <a:lnTo>
                  <a:pt x="1462" y="1452"/>
                </a:lnTo>
                <a:lnTo>
                  <a:pt x="1445" y="1451"/>
                </a:lnTo>
                <a:lnTo>
                  <a:pt x="1428" y="1448"/>
                </a:lnTo>
                <a:lnTo>
                  <a:pt x="1412" y="1445"/>
                </a:lnTo>
                <a:lnTo>
                  <a:pt x="1379" y="1438"/>
                </a:lnTo>
                <a:lnTo>
                  <a:pt x="1348" y="1430"/>
                </a:lnTo>
                <a:lnTo>
                  <a:pt x="1317" y="1419"/>
                </a:lnTo>
                <a:lnTo>
                  <a:pt x="1287" y="1408"/>
                </a:lnTo>
                <a:lnTo>
                  <a:pt x="1258" y="1395"/>
                </a:lnTo>
                <a:lnTo>
                  <a:pt x="1229" y="1382"/>
                </a:lnTo>
                <a:lnTo>
                  <a:pt x="1202" y="1367"/>
                </a:lnTo>
                <a:lnTo>
                  <a:pt x="1176" y="1351"/>
                </a:lnTo>
                <a:lnTo>
                  <a:pt x="1150" y="1337"/>
                </a:lnTo>
                <a:lnTo>
                  <a:pt x="1126" y="1321"/>
                </a:lnTo>
                <a:lnTo>
                  <a:pt x="1078" y="1292"/>
                </a:lnTo>
                <a:lnTo>
                  <a:pt x="1034" y="1265"/>
                </a:lnTo>
                <a:lnTo>
                  <a:pt x="999" y="1261"/>
                </a:lnTo>
                <a:lnTo>
                  <a:pt x="968" y="1257"/>
                </a:lnTo>
                <a:lnTo>
                  <a:pt x="937" y="1251"/>
                </a:lnTo>
                <a:lnTo>
                  <a:pt x="910" y="1244"/>
                </a:lnTo>
                <a:lnTo>
                  <a:pt x="884" y="1237"/>
                </a:lnTo>
                <a:lnTo>
                  <a:pt x="862" y="1230"/>
                </a:lnTo>
                <a:lnTo>
                  <a:pt x="841" y="1223"/>
                </a:lnTo>
                <a:lnTo>
                  <a:pt x="823" y="1215"/>
                </a:lnTo>
                <a:lnTo>
                  <a:pt x="794" y="1216"/>
                </a:lnTo>
                <a:lnTo>
                  <a:pt x="768" y="1216"/>
                </a:lnTo>
                <a:lnTo>
                  <a:pt x="745" y="1218"/>
                </a:lnTo>
                <a:lnTo>
                  <a:pt x="725" y="1221"/>
                </a:lnTo>
                <a:lnTo>
                  <a:pt x="708" y="1224"/>
                </a:lnTo>
                <a:lnTo>
                  <a:pt x="694" y="1228"/>
                </a:lnTo>
                <a:lnTo>
                  <a:pt x="688" y="1231"/>
                </a:lnTo>
                <a:lnTo>
                  <a:pt x="682" y="1234"/>
                </a:lnTo>
                <a:lnTo>
                  <a:pt x="678" y="1237"/>
                </a:lnTo>
                <a:lnTo>
                  <a:pt x="674" y="1242"/>
                </a:lnTo>
                <a:lnTo>
                  <a:pt x="671" y="1246"/>
                </a:lnTo>
                <a:lnTo>
                  <a:pt x="669" y="1251"/>
                </a:lnTo>
                <a:lnTo>
                  <a:pt x="668" y="1255"/>
                </a:lnTo>
                <a:lnTo>
                  <a:pt x="668" y="1261"/>
                </a:lnTo>
                <a:lnTo>
                  <a:pt x="668" y="1268"/>
                </a:lnTo>
                <a:lnTo>
                  <a:pt x="670" y="1274"/>
                </a:lnTo>
                <a:lnTo>
                  <a:pt x="672" y="1281"/>
                </a:lnTo>
                <a:lnTo>
                  <a:pt x="674" y="1288"/>
                </a:lnTo>
                <a:lnTo>
                  <a:pt x="683" y="1305"/>
                </a:lnTo>
                <a:lnTo>
                  <a:pt x="696" y="1324"/>
                </a:lnTo>
                <a:lnTo>
                  <a:pt x="712" y="1346"/>
                </a:lnTo>
                <a:lnTo>
                  <a:pt x="732" y="1369"/>
                </a:lnTo>
                <a:lnTo>
                  <a:pt x="726" y="1380"/>
                </a:lnTo>
                <a:lnTo>
                  <a:pt x="721" y="1390"/>
                </a:lnTo>
                <a:lnTo>
                  <a:pt x="715" y="1400"/>
                </a:lnTo>
                <a:lnTo>
                  <a:pt x="709" y="1411"/>
                </a:lnTo>
                <a:lnTo>
                  <a:pt x="696" y="1409"/>
                </a:lnTo>
                <a:lnTo>
                  <a:pt x="681" y="1407"/>
                </a:lnTo>
                <a:lnTo>
                  <a:pt x="669" y="1404"/>
                </a:lnTo>
                <a:lnTo>
                  <a:pt x="656" y="1404"/>
                </a:lnTo>
                <a:lnTo>
                  <a:pt x="623" y="1404"/>
                </a:lnTo>
                <a:lnTo>
                  <a:pt x="592" y="1408"/>
                </a:lnTo>
                <a:lnTo>
                  <a:pt x="565" y="1411"/>
                </a:lnTo>
                <a:lnTo>
                  <a:pt x="539" y="1418"/>
                </a:lnTo>
                <a:lnTo>
                  <a:pt x="528" y="1421"/>
                </a:lnTo>
                <a:lnTo>
                  <a:pt x="516" y="1426"/>
                </a:lnTo>
                <a:lnTo>
                  <a:pt x="506" y="1430"/>
                </a:lnTo>
                <a:lnTo>
                  <a:pt x="496" y="1435"/>
                </a:lnTo>
                <a:lnTo>
                  <a:pt x="486" y="1440"/>
                </a:lnTo>
                <a:lnTo>
                  <a:pt x="477" y="1446"/>
                </a:lnTo>
                <a:lnTo>
                  <a:pt x="468" y="1453"/>
                </a:lnTo>
                <a:lnTo>
                  <a:pt x="460" y="1460"/>
                </a:lnTo>
                <a:lnTo>
                  <a:pt x="444" y="1474"/>
                </a:lnTo>
                <a:lnTo>
                  <a:pt x="430" y="1491"/>
                </a:lnTo>
                <a:lnTo>
                  <a:pt x="416" y="1510"/>
                </a:lnTo>
                <a:lnTo>
                  <a:pt x="403" y="1532"/>
                </a:lnTo>
                <a:lnTo>
                  <a:pt x="390" y="1554"/>
                </a:lnTo>
                <a:lnTo>
                  <a:pt x="377" y="1579"/>
                </a:lnTo>
                <a:lnTo>
                  <a:pt x="364" y="1605"/>
                </a:lnTo>
                <a:lnTo>
                  <a:pt x="351" y="1635"/>
                </a:lnTo>
                <a:lnTo>
                  <a:pt x="335" y="1644"/>
                </a:lnTo>
                <a:lnTo>
                  <a:pt x="319" y="1654"/>
                </a:lnTo>
                <a:lnTo>
                  <a:pt x="304" y="1664"/>
                </a:lnTo>
                <a:lnTo>
                  <a:pt x="291" y="1675"/>
                </a:lnTo>
                <a:close/>
              </a:path>
            </a:pathLst>
          </a:custGeom>
          <a:solidFill>
            <a:srgbClr val="FFF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19" name="Freeform 19"/>
          <p:cNvSpPr/>
          <p:nvPr/>
        </p:nvSpPr>
        <p:spPr bwMode="auto">
          <a:xfrm>
            <a:off x="6353175" y="3136900"/>
            <a:ext cx="663575" cy="815975"/>
          </a:xfrm>
          <a:custGeom>
            <a:avLst/>
            <a:gdLst>
              <a:gd name="T0" fmla="*/ 751 w 1672"/>
              <a:gd name="T1" fmla="*/ 1875 h 2056"/>
              <a:gd name="T2" fmla="*/ 619 w 1672"/>
              <a:gd name="T3" fmla="*/ 1859 h 2056"/>
              <a:gd name="T4" fmla="*/ 541 w 1672"/>
              <a:gd name="T5" fmla="*/ 1950 h 2056"/>
              <a:gd name="T6" fmla="*/ 504 w 1672"/>
              <a:gd name="T7" fmla="*/ 1939 h 2056"/>
              <a:gd name="T8" fmla="*/ 437 w 1672"/>
              <a:gd name="T9" fmla="*/ 1846 h 2056"/>
              <a:gd name="T10" fmla="*/ 396 w 1672"/>
              <a:gd name="T11" fmla="*/ 1739 h 2056"/>
              <a:gd name="T12" fmla="*/ 333 w 1672"/>
              <a:gd name="T13" fmla="*/ 1649 h 2056"/>
              <a:gd name="T14" fmla="*/ 374 w 1672"/>
              <a:gd name="T15" fmla="*/ 1581 h 2056"/>
              <a:gd name="T16" fmla="*/ 381 w 1672"/>
              <a:gd name="T17" fmla="*/ 1495 h 2056"/>
              <a:gd name="T18" fmla="*/ 296 w 1672"/>
              <a:gd name="T19" fmla="*/ 1442 h 2056"/>
              <a:gd name="T20" fmla="*/ 208 w 1672"/>
              <a:gd name="T21" fmla="*/ 1374 h 2056"/>
              <a:gd name="T22" fmla="*/ 206 w 1672"/>
              <a:gd name="T23" fmla="*/ 1301 h 2056"/>
              <a:gd name="T24" fmla="*/ 286 w 1672"/>
              <a:gd name="T25" fmla="*/ 1245 h 2056"/>
              <a:gd name="T26" fmla="*/ 360 w 1672"/>
              <a:gd name="T27" fmla="*/ 1107 h 2056"/>
              <a:gd name="T28" fmla="*/ 324 w 1672"/>
              <a:gd name="T29" fmla="*/ 970 h 2056"/>
              <a:gd name="T30" fmla="*/ 216 w 1672"/>
              <a:gd name="T31" fmla="*/ 905 h 2056"/>
              <a:gd name="T32" fmla="*/ 146 w 1672"/>
              <a:gd name="T33" fmla="*/ 940 h 2056"/>
              <a:gd name="T34" fmla="*/ 90 w 1672"/>
              <a:gd name="T35" fmla="*/ 865 h 2056"/>
              <a:gd name="T36" fmla="*/ 17 w 1672"/>
              <a:gd name="T37" fmla="*/ 732 h 2056"/>
              <a:gd name="T38" fmla="*/ 44 w 1672"/>
              <a:gd name="T39" fmla="*/ 629 h 2056"/>
              <a:gd name="T40" fmla="*/ 159 w 1672"/>
              <a:gd name="T41" fmla="*/ 476 h 2056"/>
              <a:gd name="T42" fmla="*/ 157 w 1672"/>
              <a:gd name="T43" fmla="*/ 253 h 2056"/>
              <a:gd name="T44" fmla="*/ 216 w 1672"/>
              <a:gd name="T45" fmla="*/ 295 h 2056"/>
              <a:gd name="T46" fmla="*/ 307 w 1672"/>
              <a:gd name="T47" fmla="*/ 420 h 2056"/>
              <a:gd name="T48" fmla="*/ 416 w 1672"/>
              <a:gd name="T49" fmla="*/ 384 h 2056"/>
              <a:gd name="T50" fmla="*/ 465 w 1672"/>
              <a:gd name="T51" fmla="*/ 246 h 2056"/>
              <a:gd name="T52" fmla="*/ 374 w 1672"/>
              <a:gd name="T53" fmla="*/ 91 h 2056"/>
              <a:gd name="T54" fmla="*/ 357 w 1672"/>
              <a:gd name="T55" fmla="*/ 22 h 2056"/>
              <a:gd name="T56" fmla="*/ 480 w 1672"/>
              <a:gd name="T57" fmla="*/ 61 h 2056"/>
              <a:gd name="T58" fmla="*/ 563 w 1672"/>
              <a:gd name="T59" fmla="*/ 193 h 2056"/>
              <a:gd name="T60" fmla="*/ 728 w 1672"/>
              <a:gd name="T61" fmla="*/ 301 h 2056"/>
              <a:gd name="T62" fmla="*/ 930 w 1672"/>
              <a:gd name="T63" fmla="*/ 365 h 2056"/>
              <a:gd name="T64" fmla="*/ 1016 w 1672"/>
              <a:gd name="T65" fmla="*/ 558 h 2056"/>
              <a:gd name="T66" fmla="*/ 1114 w 1672"/>
              <a:gd name="T67" fmla="*/ 687 h 2056"/>
              <a:gd name="T68" fmla="*/ 1256 w 1672"/>
              <a:gd name="T69" fmla="*/ 708 h 2056"/>
              <a:gd name="T70" fmla="*/ 1292 w 1672"/>
              <a:gd name="T71" fmla="*/ 643 h 2056"/>
              <a:gd name="T72" fmla="*/ 1370 w 1672"/>
              <a:gd name="T73" fmla="*/ 660 h 2056"/>
              <a:gd name="T74" fmla="*/ 1401 w 1672"/>
              <a:gd name="T75" fmla="*/ 789 h 2056"/>
              <a:gd name="T76" fmla="*/ 1238 w 1672"/>
              <a:gd name="T77" fmla="*/ 830 h 2056"/>
              <a:gd name="T78" fmla="*/ 1188 w 1672"/>
              <a:gd name="T79" fmla="*/ 993 h 2056"/>
              <a:gd name="T80" fmla="*/ 1167 w 1672"/>
              <a:gd name="T81" fmla="*/ 1060 h 2056"/>
              <a:gd name="T82" fmla="*/ 1366 w 1672"/>
              <a:gd name="T83" fmla="*/ 1241 h 2056"/>
              <a:gd name="T84" fmla="*/ 1422 w 1672"/>
              <a:gd name="T85" fmla="*/ 1301 h 2056"/>
              <a:gd name="T86" fmla="*/ 1571 w 1672"/>
              <a:gd name="T87" fmla="*/ 1350 h 2056"/>
              <a:gd name="T88" fmla="*/ 1669 w 1672"/>
              <a:gd name="T89" fmla="*/ 1396 h 2056"/>
              <a:gd name="T90" fmla="*/ 1626 w 1672"/>
              <a:gd name="T91" fmla="*/ 1470 h 2056"/>
              <a:gd name="T92" fmla="*/ 1515 w 1672"/>
              <a:gd name="T93" fmla="*/ 1514 h 2056"/>
              <a:gd name="T94" fmla="*/ 1495 w 1672"/>
              <a:gd name="T95" fmla="*/ 1570 h 2056"/>
              <a:gd name="T96" fmla="*/ 1505 w 1672"/>
              <a:gd name="T97" fmla="*/ 1642 h 2056"/>
              <a:gd name="T98" fmla="*/ 1434 w 1672"/>
              <a:gd name="T99" fmla="*/ 1713 h 2056"/>
              <a:gd name="T100" fmla="*/ 1421 w 1672"/>
              <a:gd name="T101" fmla="*/ 1890 h 2056"/>
              <a:gd name="T102" fmla="*/ 1308 w 1672"/>
              <a:gd name="T103" fmla="*/ 1981 h 2056"/>
              <a:gd name="T104" fmla="*/ 1105 w 1672"/>
              <a:gd name="T105" fmla="*/ 2037 h 2056"/>
              <a:gd name="T106" fmla="*/ 1003 w 1672"/>
              <a:gd name="T107" fmla="*/ 2038 h 2056"/>
              <a:gd name="T108" fmla="*/ 905 w 1672"/>
              <a:gd name="T109" fmla="*/ 1910 h 2056"/>
              <a:gd name="T110" fmla="*/ 828 w 1672"/>
              <a:gd name="T111" fmla="*/ 1973 h 2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72" h="2056">
                <a:moveTo>
                  <a:pt x="774" y="2056"/>
                </a:moveTo>
                <a:lnTo>
                  <a:pt x="763" y="2047"/>
                </a:lnTo>
                <a:lnTo>
                  <a:pt x="755" y="2042"/>
                </a:lnTo>
                <a:lnTo>
                  <a:pt x="755" y="2002"/>
                </a:lnTo>
                <a:lnTo>
                  <a:pt x="755" y="1963"/>
                </a:lnTo>
                <a:lnTo>
                  <a:pt x="756" y="1922"/>
                </a:lnTo>
                <a:lnTo>
                  <a:pt x="758" y="1882"/>
                </a:lnTo>
                <a:lnTo>
                  <a:pt x="751" y="1875"/>
                </a:lnTo>
                <a:lnTo>
                  <a:pt x="742" y="1867"/>
                </a:lnTo>
                <a:lnTo>
                  <a:pt x="734" y="1859"/>
                </a:lnTo>
                <a:lnTo>
                  <a:pt x="725" y="1853"/>
                </a:lnTo>
                <a:lnTo>
                  <a:pt x="684" y="1853"/>
                </a:lnTo>
                <a:lnTo>
                  <a:pt x="652" y="1853"/>
                </a:lnTo>
                <a:lnTo>
                  <a:pt x="639" y="1854"/>
                </a:lnTo>
                <a:lnTo>
                  <a:pt x="628" y="1856"/>
                </a:lnTo>
                <a:lnTo>
                  <a:pt x="619" y="1859"/>
                </a:lnTo>
                <a:lnTo>
                  <a:pt x="610" y="1863"/>
                </a:lnTo>
                <a:lnTo>
                  <a:pt x="602" y="1868"/>
                </a:lnTo>
                <a:lnTo>
                  <a:pt x="595" y="1873"/>
                </a:lnTo>
                <a:lnTo>
                  <a:pt x="588" y="1881"/>
                </a:lnTo>
                <a:lnTo>
                  <a:pt x="581" y="1890"/>
                </a:lnTo>
                <a:lnTo>
                  <a:pt x="568" y="1915"/>
                </a:lnTo>
                <a:lnTo>
                  <a:pt x="551" y="1947"/>
                </a:lnTo>
                <a:lnTo>
                  <a:pt x="541" y="1950"/>
                </a:lnTo>
                <a:lnTo>
                  <a:pt x="531" y="1955"/>
                </a:lnTo>
                <a:lnTo>
                  <a:pt x="522" y="1960"/>
                </a:lnTo>
                <a:lnTo>
                  <a:pt x="514" y="1966"/>
                </a:lnTo>
                <a:lnTo>
                  <a:pt x="514" y="1960"/>
                </a:lnTo>
                <a:lnTo>
                  <a:pt x="513" y="1956"/>
                </a:lnTo>
                <a:lnTo>
                  <a:pt x="511" y="1950"/>
                </a:lnTo>
                <a:lnTo>
                  <a:pt x="509" y="1947"/>
                </a:lnTo>
                <a:lnTo>
                  <a:pt x="504" y="1939"/>
                </a:lnTo>
                <a:lnTo>
                  <a:pt x="497" y="1931"/>
                </a:lnTo>
                <a:lnTo>
                  <a:pt x="480" y="1919"/>
                </a:lnTo>
                <a:lnTo>
                  <a:pt x="461" y="1905"/>
                </a:lnTo>
                <a:lnTo>
                  <a:pt x="455" y="1895"/>
                </a:lnTo>
                <a:lnTo>
                  <a:pt x="449" y="1885"/>
                </a:lnTo>
                <a:lnTo>
                  <a:pt x="444" y="1876"/>
                </a:lnTo>
                <a:lnTo>
                  <a:pt x="438" y="1868"/>
                </a:lnTo>
                <a:lnTo>
                  <a:pt x="437" y="1846"/>
                </a:lnTo>
                <a:lnTo>
                  <a:pt x="436" y="1828"/>
                </a:lnTo>
                <a:lnTo>
                  <a:pt x="432" y="1811"/>
                </a:lnTo>
                <a:lnTo>
                  <a:pt x="429" y="1798"/>
                </a:lnTo>
                <a:lnTo>
                  <a:pt x="425" y="1785"/>
                </a:lnTo>
                <a:lnTo>
                  <a:pt x="420" y="1774"/>
                </a:lnTo>
                <a:lnTo>
                  <a:pt x="414" y="1764"/>
                </a:lnTo>
                <a:lnTo>
                  <a:pt x="409" y="1755"/>
                </a:lnTo>
                <a:lnTo>
                  <a:pt x="396" y="1739"/>
                </a:lnTo>
                <a:lnTo>
                  <a:pt x="384" y="1723"/>
                </a:lnTo>
                <a:lnTo>
                  <a:pt x="378" y="1714"/>
                </a:lnTo>
                <a:lnTo>
                  <a:pt x="373" y="1705"/>
                </a:lnTo>
                <a:lnTo>
                  <a:pt x="367" y="1695"/>
                </a:lnTo>
                <a:lnTo>
                  <a:pt x="363" y="1683"/>
                </a:lnTo>
                <a:lnTo>
                  <a:pt x="346" y="1671"/>
                </a:lnTo>
                <a:lnTo>
                  <a:pt x="332" y="1660"/>
                </a:lnTo>
                <a:lnTo>
                  <a:pt x="333" y="1649"/>
                </a:lnTo>
                <a:lnTo>
                  <a:pt x="334" y="1639"/>
                </a:lnTo>
                <a:lnTo>
                  <a:pt x="335" y="1630"/>
                </a:lnTo>
                <a:lnTo>
                  <a:pt x="338" y="1622"/>
                </a:lnTo>
                <a:lnTo>
                  <a:pt x="341" y="1615"/>
                </a:lnTo>
                <a:lnTo>
                  <a:pt x="344" y="1608"/>
                </a:lnTo>
                <a:lnTo>
                  <a:pt x="349" y="1604"/>
                </a:lnTo>
                <a:lnTo>
                  <a:pt x="353" y="1598"/>
                </a:lnTo>
                <a:lnTo>
                  <a:pt x="374" y="1581"/>
                </a:lnTo>
                <a:lnTo>
                  <a:pt x="396" y="1562"/>
                </a:lnTo>
                <a:lnTo>
                  <a:pt x="396" y="1550"/>
                </a:lnTo>
                <a:lnTo>
                  <a:pt x="395" y="1539"/>
                </a:lnTo>
                <a:lnTo>
                  <a:pt x="393" y="1528"/>
                </a:lnTo>
                <a:lnTo>
                  <a:pt x="391" y="1519"/>
                </a:lnTo>
                <a:lnTo>
                  <a:pt x="387" y="1510"/>
                </a:lnTo>
                <a:lnTo>
                  <a:pt x="384" y="1502"/>
                </a:lnTo>
                <a:lnTo>
                  <a:pt x="381" y="1495"/>
                </a:lnTo>
                <a:lnTo>
                  <a:pt x="376" y="1489"/>
                </a:lnTo>
                <a:lnTo>
                  <a:pt x="370" y="1482"/>
                </a:lnTo>
                <a:lnTo>
                  <a:pt x="365" y="1476"/>
                </a:lnTo>
                <a:lnTo>
                  <a:pt x="359" y="1472"/>
                </a:lnTo>
                <a:lnTo>
                  <a:pt x="353" y="1467"/>
                </a:lnTo>
                <a:lnTo>
                  <a:pt x="340" y="1459"/>
                </a:lnTo>
                <a:lnTo>
                  <a:pt x="325" y="1453"/>
                </a:lnTo>
                <a:lnTo>
                  <a:pt x="296" y="1442"/>
                </a:lnTo>
                <a:lnTo>
                  <a:pt x="266" y="1433"/>
                </a:lnTo>
                <a:lnTo>
                  <a:pt x="252" y="1429"/>
                </a:lnTo>
                <a:lnTo>
                  <a:pt x="238" y="1424"/>
                </a:lnTo>
                <a:lnTo>
                  <a:pt x="226" y="1418"/>
                </a:lnTo>
                <a:lnTo>
                  <a:pt x="216" y="1411"/>
                </a:lnTo>
                <a:lnTo>
                  <a:pt x="212" y="1397"/>
                </a:lnTo>
                <a:lnTo>
                  <a:pt x="210" y="1385"/>
                </a:lnTo>
                <a:lnTo>
                  <a:pt x="208" y="1374"/>
                </a:lnTo>
                <a:lnTo>
                  <a:pt x="208" y="1362"/>
                </a:lnTo>
                <a:lnTo>
                  <a:pt x="197" y="1357"/>
                </a:lnTo>
                <a:lnTo>
                  <a:pt x="189" y="1351"/>
                </a:lnTo>
                <a:lnTo>
                  <a:pt x="190" y="1340"/>
                </a:lnTo>
                <a:lnTo>
                  <a:pt x="192" y="1330"/>
                </a:lnTo>
                <a:lnTo>
                  <a:pt x="196" y="1320"/>
                </a:lnTo>
                <a:lnTo>
                  <a:pt x="200" y="1310"/>
                </a:lnTo>
                <a:lnTo>
                  <a:pt x="206" y="1301"/>
                </a:lnTo>
                <a:lnTo>
                  <a:pt x="212" y="1294"/>
                </a:lnTo>
                <a:lnTo>
                  <a:pt x="219" y="1286"/>
                </a:lnTo>
                <a:lnTo>
                  <a:pt x="227" y="1279"/>
                </a:lnTo>
                <a:lnTo>
                  <a:pt x="236" y="1272"/>
                </a:lnTo>
                <a:lnTo>
                  <a:pt x="245" y="1265"/>
                </a:lnTo>
                <a:lnTo>
                  <a:pt x="255" y="1260"/>
                </a:lnTo>
                <a:lnTo>
                  <a:pt x="266" y="1254"/>
                </a:lnTo>
                <a:lnTo>
                  <a:pt x="286" y="1245"/>
                </a:lnTo>
                <a:lnTo>
                  <a:pt x="306" y="1237"/>
                </a:lnTo>
                <a:lnTo>
                  <a:pt x="320" y="1218"/>
                </a:lnTo>
                <a:lnTo>
                  <a:pt x="334" y="1200"/>
                </a:lnTo>
                <a:lnTo>
                  <a:pt x="348" y="1183"/>
                </a:lnTo>
                <a:lnTo>
                  <a:pt x="363" y="1166"/>
                </a:lnTo>
                <a:lnTo>
                  <a:pt x="363" y="1146"/>
                </a:lnTo>
                <a:lnTo>
                  <a:pt x="361" y="1127"/>
                </a:lnTo>
                <a:lnTo>
                  <a:pt x="360" y="1107"/>
                </a:lnTo>
                <a:lnTo>
                  <a:pt x="358" y="1088"/>
                </a:lnTo>
                <a:lnTo>
                  <a:pt x="355" y="1070"/>
                </a:lnTo>
                <a:lnTo>
                  <a:pt x="351" y="1052"/>
                </a:lnTo>
                <a:lnTo>
                  <a:pt x="347" y="1034"/>
                </a:lnTo>
                <a:lnTo>
                  <a:pt x="342" y="1017"/>
                </a:lnTo>
                <a:lnTo>
                  <a:pt x="337" y="1000"/>
                </a:lnTo>
                <a:lnTo>
                  <a:pt x="331" y="984"/>
                </a:lnTo>
                <a:lnTo>
                  <a:pt x="324" y="970"/>
                </a:lnTo>
                <a:lnTo>
                  <a:pt x="316" y="955"/>
                </a:lnTo>
                <a:lnTo>
                  <a:pt x="308" y="942"/>
                </a:lnTo>
                <a:lnTo>
                  <a:pt x="299" y="928"/>
                </a:lnTo>
                <a:lnTo>
                  <a:pt x="289" y="917"/>
                </a:lnTo>
                <a:lnTo>
                  <a:pt x="279" y="905"/>
                </a:lnTo>
                <a:lnTo>
                  <a:pt x="258" y="905"/>
                </a:lnTo>
                <a:lnTo>
                  <a:pt x="236" y="905"/>
                </a:lnTo>
                <a:lnTo>
                  <a:pt x="216" y="905"/>
                </a:lnTo>
                <a:lnTo>
                  <a:pt x="197" y="905"/>
                </a:lnTo>
                <a:lnTo>
                  <a:pt x="188" y="913"/>
                </a:lnTo>
                <a:lnTo>
                  <a:pt x="180" y="922"/>
                </a:lnTo>
                <a:lnTo>
                  <a:pt x="173" y="930"/>
                </a:lnTo>
                <a:lnTo>
                  <a:pt x="166" y="939"/>
                </a:lnTo>
                <a:lnTo>
                  <a:pt x="158" y="939"/>
                </a:lnTo>
                <a:lnTo>
                  <a:pt x="152" y="939"/>
                </a:lnTo>
                <a:lnTo>
                  <a:pt x="146" y="940"/>
                </a:lnTo>
                <a:lnTo>
                  <a:pt x="140" y="943"/>
                </a:lnTo>
                <a:lnTo>
                  <a:pt x="129" y="934"/>
                </a:lnTo>
                <a:lnTo>
                  <a:pt x="120" y="924"/>
                </a:lnTo>
                <a:lnTo>
                  <a:pt x="112" y="912"/>
                </a:lnTo>
                <a:lnTo>
                  <a:pt x="105" y="901"/>
                </a:lnTo>
                <a:lnTo>
                  <a:pt x="99" y="890"/>
                </a:lnTo>
                <a:lnTo>
                  <a:pt x="94" y="877"/>
                </a:lnTo>
                <a:lnTo>
                  <a:pt x="90" y="865"/>
                </a:lnTo>
                <a:lnTo>
                  <a:pt x="86" y="854"/>
                </a:lnTo>
                <a:lnTo>
                  <a:pt x="79" y="830"/>
                </a:lnTo>
                <a:lnTo>
                  <a:pt x="76" y="807"/>
                </a:lnTo>
                <a:lnTo>
                  <a:pt x="71" y="787"/>
                </a:lnTo>
                <a:lnTo>
                  <a:pt x="68" y="769"/>
                </a:lnTo>
                <a:lnTo>
                  <a:pt x="51" y="755"/>
                </a:lnTo>
                <a:lnTo>
                  <a:pt x="34" y="743"/>
                </a:lnTo>
                <a:lnTo>
                  <a:pt x="17" y="732"/>
                </a:lnTo>
                <a:lnTo>
                  <a:pt x="0" y="720"/>
                </a:lnTo>
                <a:lnTo>
                  <a:pt x="2" y="706"/>
                </a:lnTo>
                <a:lnTo>
                  <a:pt x="5" y="692"/>
                </a:lnTo>
                <a:lnTo>
                  <a:pt x="9" y="679"/>
                </a:lnTo>
                <a:lnTo>
                  <a:pt x="16" y="665"/>
                </a:lnTo>
                <a:lnTo>
                  <a:pt x="24" y="653"/>
                </a:lnTo>
                <a:lnTo>
                  <a:pt x="34" y="640"/>
                </a:lnTo>
                <a:lnTo>
                  <a:pt x="44" y="629"/>
                </a:lnTo>
                <a:lnTo>
                  <a:pt x="56" y="618"/>
                </a:lnTo>
                <a:lnTo>
                  <a:pt x="81" y="595"/>
                </a:lnTo>
                <a:lnTo>
                  <a:pt x="105" y="574"/>
                </a:lnTo>
                <a:lnTo>
                  <a:pt x="129" y="552"/>
                </a:lnTo>
                <a:lnTo>
                  <a:pt x="152" y="532"/>
                </a:lnTo>
                <a:lnTo>
                  <a:pt x="155" y="513"/>
                </a:lnTo>
                <a:lnTo>
                  <a:pt x="158" y="494"/>
                </a:lnTo>
                <a:lnTo>
                  <a:pt x="159" y="476"/>
                </a:lnTo>
                <a:lnTo>
                  <a:pt x="162" y="458"/>
                </a:lnTo>
                <a:lnTo>
                  <a:pt x="163" y="423"/>
                </a:lnTo>
                <a:lnTo>
                  <a:pt x="162" y="388"/>
                </a:lnTo>
                <a:lnTo>
                  <a:pt x="159" y="355"/>
                </a:lnTo>
                <a:lnTo>
                  <a:pt x="157" y="321"/>
                </a:lnTo>
                <a:lnTo>
                  <a:pt x="156" y="288"/>
                </a:lnTo>
                <a:lnTo>
                  <a:pt x="155" y="256"/>
                </a:lnTo>
                <a:lnTo>
                  <a:pt x="157" y="253"/>
                </a:lnTo>
                <a:lnTo>
                  <a:pt x="161" y="251"/>
                </a:lnTo>
                <a:lnTo>
                  <a:pt x="164" y="249"/>
                </a:lnTo>
                <a:lnTo>
                  <a:pt x="166" y="249"/>
                </a:lnTo>
                <a:lnTo>
                  <a:pt x="175" y="251"/>
                </a:lnTo>
                <a:lnTo>
                  <a:pt x="184" y="255"/>
                </a:lnTo>
                <a:lnTo>
                  <a:pt x="193" y="259"/>
                </a:lnTo>
                <a:lnTo>
                  <a:pt x="205" y="264"/>
                </a:lnTo>
                <a:lnTo>
                  <a:pt x="216" y="295"/>
                </a:lnTo>
                <a:lnTo>
                  <a:pt x="237" y="344"/>
                </a:lnTo>
                <a:lnTo>
                  <a:pt x="244" y="356"/>
                </a:lnTo>
                <a:lnTo>
                  <a:pt x="252" y="369"/>
                </a:lnTo>
                <a:lnTo>
                  <a:pt x="261" y="381"/>
                </a:lnTo>
                <a:lnTo>
                  <a:pt x="271" y="392"/>
                </a:lnTo>
                <a:lnTo>
                  <a:pt x="281" y="403"/>
                </a:lnTo>
                <a:lnTo>
                  <a:pt x="294" y="412"/>
                </a:lnTo>
                <a:lnTo>
                  <a:pt x="307" y="420"/>
                </a:lnTo>
                <a:lnTo>
                  <a:pt x="321" y="426"/>
                </a:lnTo>
                <a:lnTo>
                  <a:pt x="338" y="426"/>
                </a:lnTo>
                <a:lnTo>
                  <a:pt x="356" y="426"/>
                </a:lnTo>
                <a:lnTo>
                  <a:pt x="374" y="426"/>
                </a:lnTo>
                <a:lnTo>
                  <a:pt x="393" y="426"/>
                </a:lnTo>
                <a:lnTo>
                  <a:pt x="402" y="411"/>
                </a:lnTo>
                <a:lnTo>
                  <a:pt x="410" y="398"/>
                </a:lnTo>
                <a:lnTo>
                  <a:pt x="416" y="384"/>
                </a:lnTo>
                <a:lnTo>
                  <a:pt x="421" y="372"/>
                </a:lnTo>
                <a:lnTo>
                  <a:pt x="430" y="348"/>
                </a:lnTo>
                <a:lnTo>
                  <a:pt x="437" y="326"/>
                </a:lnTo>
                <a:lnTo>
                  <a:pt x="443" y="303"/>
                </a:lnTo>
                <a:lnTo>
                  <a:pt x="449" y="281"/>
                </a:lnTo>
                <a:lnTo>
                  <a:pt x="454" y="269"/>
                </a:lnTo>
                <a:lnTo>
                  <a:pt x="458" y="258"/>
                </a:lnTo>
                <a:lnTo>
                  <a:pt x="465" y="246"/>
                </a:lnTo>
                <a:lnTo>
                  <a:pt x="472" y="233"/>
                </a:lnTo>
                <a:lnTo>
                  <a:pt x="472" y="222"/>
                </a:lnTo>
                <a:lnTo>
                  <a:pt x="472" y="211"/>
                </a:lnTo>
                <a:lnTo>
                  <a:pt x="473" y="199"/>
                </a:lnTo>
                <a:lnTo>
                  <a:pt x="475" y="188"/>
                </a:lnTo>
                <a:lnTo>
                  <a:pt x="441" y="155"/>
                </a:lnTo>
                <a:lnTo>
                  <a:pt x="408" y="123"/>
                </a:lnTo>
                <a:lnTo>
                  <a:pt x="374" y="91"/>
                </a:lnTo>
                <a:lnTo>
                  <a:pt x="340" y="59"/>
                </a:lnTo>
                <a:lnTo>
                  <a:pt x="340" y="52"/>
                </a:lnTo>
                <a:lnTo>
                  <a:pt x="341" y="45"/>
                </a:lnTo>
                <a:lnTo>
                  <a:pt x="343" y="39"/>
                </a:lnTo>
                <a:lnTo>
                  <a:pt x="346" y="33"/>
                </a:lnTo>
                <a:lnTo>
                  <a:pt x="349" y="29"/>
                </a:lnTo>
                <a:lnTo>
                  <a:pt x="353" y="26"/>
                </a:lnTo>
                <a:lnTo>
                  <a:pt x="357" y="22"/>
                </a:lnTo>
                <a:lnTo>
                  <a:pt x="361" y="20"/>
                </a:lnTo>
                <a:lnTo>
                  <a:pt x="382" y="11"/>
                </a:lnTo>
                <a:lnTo>
                  <a:pt x="400" y="0"/>
                </a:lnTo>
                <a:lnTo>
                  <a:pt x="409" y="0"/>
                </a:lnTo>
                <a:lnTo>
                  <a:pt x="419" y="0"/>
                </a:lnTo>
                <a:lnTo>
                  <a:pt x="438" y="19"/>
                </a:lnTo>
                <a:lnTo>
                  <a:pt x="458" y="39"/>
                </a:lnTo>
                <a:lnTo>
                  <a:pt x="480" y="61"/>
                </a:lnTo>
                <a:lnTo>
                  <a:pt x="500" y="85"/>
                </a:lnTo>
                <a:lnTo>
                  <a:pt x="510" y="98"/>
                </a:lnTo>
                <a:lnTo>
                  <a:pt x="520" y="112"/>
                </a:lnTo>
                <a:lnTo>
                  <a:pt x="529" y="126"/>
                </a:lnTo>
                <a:lnTo>
                  <a:pt x="540" y="142"/>
                </a:lnTo>
                <a:lnTo>
                  <a:pt x="548" y="158"/>
                </a:lnTo>
                <a:lnTo>
                  <a:pt x="555" y="174"/>
                </a:lnTo>
                <a:lnTo>
                  <a:pt x="563" y="193"/>
                </a:lnTo>
                <a:lnTo>
                  <a:pt x="570" y="211"/>
                </a:lnTo>
                <a:lnTo>
                  <a:pt x="585" y="227"/>
                </a:lnTo>
                <a:lnTo>
                  <a:pt x="599" y="246"/>
                </a:lnTo>
                <a:lnTo>
                  <a:pt x="614" y="264"/>
                </a:lnTo>
                <a:lnTo>
                  <a:pt x="631" y="283"/>
                </a:lnTo>
                <a:lnTo>
                  <a:pt x="663" y="288"/>
                </a:lnTo>
                <a:lnTo>
                  <a:pt x="695" y="294"/>
                </a:lnTo>
                <a:lnTo>
                  <a:pt x="728" y="301"/>
                </a:lnTo>
                <a:lnTo>
                  <a:pt x="761" y="308"/>
                </a:lnTo>
                <a:lnTo>
                  <a:pt x="793" y="314"/>
                </a:lnTo>
                <a:lnTo>
                  <a:pt x="826" y="321"/>
                </a:lnTo>
                <a:lnTo>
                  <a:pt x="859" y="328"/>
                </a:lnTo>
                <a:lnTo>
                  <a:pt x="890" y="336"/>
                </a:lnTo>
                <a:lnTo>
                  <a:pt x="903" y="345"/>
                </a:lnTo>
                <a:lnTo>
                  <a:pt x="916" y="355"/>
                </a:lnTo>
                <a:lnTo>
                  <a:pt x="930" y="365"/>
                </a:lnTo>
                <a:lnTo>
                  <a:pt x="943" y="376"/>
                </a:lnTo>
                <a:lnTo>
                  <a:pt x="951" y="392"/>
                </a:lnTo>
                <a:lnTo>
                  <a:pt x="958" y="410"/>
                </a:lnTo>
                <a:lnTo>
                  <a:pt x="966" y="428"/>
                </a:lnTo>
                <a:lnTo>
                  <a:pt x="973" y="449"/>
                </a:lnTo>
                <a:lnTo>
                  <a:pt x="989" y="491"/>
                </a:lnTo>
                <a:lnTo>
                  <a:pt x="1005" y="535"/>
                </a:lnTo>
                <a:lnTo>
                  <a:pt x="1016" y="558"/>
                </a:lnTo>
                <a:lnTo>
                  <a:pt x="1027" y="579"/>
                </a:lnTo>
                <a:lnTo>
                  <a:pt x="1039" y="601"/>
                </a:lnTo>
                <a:lnTo>
                  <a:pt x="1053" y="622"/>
                </a:lnTo>
                <a:lnTo>
                  <a:pt x="1069" y="642"/>
                </a:lnTo>
                <a:lnTo>
                  <a:pt x="1086" y="661"/>
                </a:lnTo>
                <a:lnTo>
                  <a:pt x="1095" y="670"/>
                </a:lnTo>
                <a:lnTo>
                  <a:pt x="1104" y="678"/>
                </a:lnTo>
                <a:lnTo>
                  <a:pt x="1114" y="687"/>
                </a:lnTo>
                <a:lnTo>
                  <a:pt x="1125" y="693"/>
                </a:lnTo>
                <a:lnTo>
                  <a:pt x="1131" y="706"/>
                </a:lnTo>
                <a:lnTo>
                  <a:pt x="1140" y="720"/>
                </a:lnTo>
                <a:lnTo>
                  <a:pt x="1170" y="720"/>
                </a:lnTo>
                <a:lnTo>
                  <a:pt x="1207" y="718"/>
                </a:lnTo>
                <a:lnTo>
                  <a:pt x="1227" y="716"/>
                </a:lnTo>
                <a:lnTo>
                  <a:pt x="1247" y="710"/>
                </a:lnTo>
                <a:lnTo>
                  <a:pt x="1256" y="708"/>
                </a:lnTo>
                <a:lnTo>
                  <a:pt x="1266" y="704"/>
                </a:lnTo>
                <a:lnTo>
                  <a:pt x="1275" y="699"/>
                </a:lnTo>
                <a:lnTo>
                  <a:pt x="1283" y="693"/>
                </a:lnTo>
                <a:lnTo>
                  <a:pt x="1285" y="670"/>
                </a:lnTo>
                <a:lnTo>
                  <a:pt x="1287" y="654"/>
                </a:lnTo>
                <a:lnTo>
                  <a:pt x="1289" y="648"/>
                </a:lnTo>
                <a:lnTo>
                  <a:pt x="1290" y="645"/>
                </a:lnTo>
                <a:lnTo>
                  <a:pt x="1292" y="643"/>
                </a:lnTo>
                <a:lnTo>
                  <a:pt x="1294" y="642"/>
                </a:lnTo>
                <a:lnTo>
                  <a:pt x="1302" y="642"/>
                </a:lnTo>
                <a:lnTo>
                  <a:pt x="1315" y="643"/>
                </a:lnTo>
                <a:lnTo>
                  <a:pt x="1324" y="644"/>
                </a:lnTo>
                <a:lnTo>
                  <a:pt x="1333" y="644"/>
                </a:lnTo>
                <a:lnTo>
                  <a:pt x="1345" y="643"/>
                </a:lnTo>
                <a:lnTo>
                  <a:pt x="1359" y="642"/>
                </a:lnTo>
                <a:lnTo>
                  <a:pt x="1370" y="660"/>
                </a:lnTo>
                <a:lnTo>
                  <a:pt x="1388" y="695"/>
                </a:lnTo>
                <a:lnTo>
                  <a:pt x="1397" y="716"/>
                </a:lnTo>
                <a:lnTo>
                  <a:pt x="1405" y="739"/>
                </a:lnTo>
                <a:lnTo>
                  <a:pt x="1407" y="750"/>
                </a:lnTo>
                <a:lnTo>
                  <a:pt x="1409" y="761"/>
                </a:lnTo>
                <a:lnTo>
                  <a:pt x="1412" y="773"/>
                </a:lnTo>
                <a:lnTo>
                  <a:pt x="1412" y="785"/>
                </a:lnTo>
                <a:lnTo>
                  <a:pt x="1401" y="789"/>
                </a:lnTo>
                <a:lnTo>
                  <a:pt x="1391" y="793"/>
                </a:lnTo>
                <a:lnTo>
                  <a:pt x="1380" y="796"/>
                </a:lnTo>
                <a:lnTo>
                  <a:pt x="1370" y="799"/>
                </a:lnTo>
                <a:lnTo>
                  <a:pt x="1347" y="803"/>
                </a:lnTo>
                <a:lnTo>
                  <a:pt x="1325" y="806"/>
                </a:lnTo>
                <a:lnTo>
                  <a:pt x="1283" y="807"/>
                </a:lnTo>
                <a:lnTo>
                  <a:pt x="1249" y="807"/>
                </a:lnTo>
                <a:lnTo>
                  <a:pt x="1238" y="830"/>
                </a:lnTo>
                <a:lnTo>
                  <a:pt x="1228" y="852"/>
                </a:lnTo>
                <a:lnTo>
                  <a:pt x="1218" y="875"/>
                </a:lnTo>
                <a:lnTo>
                  <a:pt x="1207" y="898"/>
                </a:lnTo>
                <a:lnTo>
                  <a:pt x="1205" y="918"/>
                </a:lnTo>
                <a:lnTo>
                  <a:pt x="1203" y="939"/>
                </a:lnTo>
                <a:lnTo>
                  <a:pt x="1201" y="962"/>
                </a:lnTo>
                <a:lnTo>
                  <a:pt x="1201" y="984"/>
                </a:lnTo>
                <a:lnTo>
                  <a:pt x="1188" y="993"/>
                </a:lnTo>
                <a:lnTo>
                  <a:pt x="1179" y="1001"/>
                </a:lnTo>
                <a:lnTo>
                  <a:pt x="1176" y="1005"/>
                </a:lnTo>
                <a:lnTo>
                  <a:pt x="1174" y="1009"/>
                </a:lnTo>
                <a:lnTo>
                  <a:pt x="1171" y="1014"/>
                </a:lnTo>
                <a:lnTo>
                  <a:pt x="1169" y="1018"/>
                </a:lnTo>
                <a:lnTo>
                  <a:pt x="1167" y="1028"/>
                </a:lnTo>
                <a:lnTo>
                  <a:pt x="1167" y="1042"/>
                </a:lnTo>
                <a:lnTo>
                  <a:pt x="1167" y="1060"/>
                </a:lnTo>
                <a:lnTo>
                  <a:pt x="1167" y="1083"/>
                </a:lnTo>
                <a:lnTo>
                  <a:pt x="1203" y="1118"/>
                </a:lnTo>
                <a:lnTo>
                  <a:pt x="1240" y="1153"/>
                </a:lnTo>
                <a:lnTo>
                  <a:pt x="1278" y="1190"/>
                </a:lnTo>
                <a:lnTo>
                  <a:pt x="1317" y="1226"/>
                </a:lnTo>
                <a:lnTo>
                  <a:pt x="1334" y="1229"/>
                </a:lnTo>
                <a:lnTo>
                  <a:pt x="1360" y="1237"/>
                </a:lnTo>
                <a:lnTo>
                  <a:pt x="1366" y="1241"/>
                </a:lnTo>
                <a:lnTo>
                  <a:pt x="1374" y="1244"/>
                </a:lnTo>
                <a:lnTo>
                  <a:pt x="1381" y="1250"/>
                </a:lnTo>
                <a:lnTo>
                  <a:pt x="1388" y="1255"/>
                </a:lnTo>
                <a:lnTo>
                  <a:pt x="1394" y="1262"/>
                </a:lnTo>
                <a:lnTo>
                  <a:pt x="1399" y="1270"/>
                </a:lnTo>
                <a:lnTo>
                  <a:pt x="1404" y="1280"/>
                </a:lnTo>
                <a:lnTo>
                  <a:pt x="1408" y="1290"/>
                </a:lnTo>
                <a:lnTo>
                  <a:pt x="1422" y="1301"/>
                </a:lnTo>
                <a:lnTo>
                  <a:pt x="1436" y="1314"/>
                </a:lnTo>
                <a:lnTo>
                  <a:pt x="1450" y="1326"/>
                </a:lnTo>
                <a:lnTo>
                  <a:pt x="1465" y="1339"/>
                </a:lnTo>
                <a:lnTo>
                  <a:pt x="1486" y="1341"/>
                </a:lnTo>
                <a:lnTo>
                  <a:pt x="1507" y="1343"/>
                </a:lnTo>
                <a:lnTo>
                  <a:pt x="1528" y="1345"/>
                </a:lnTo>
                <a:lnTo>
                  <a:pt x="1549" y="1348"/>
                </a:lnTo>
                <a:lnTo>
                  <a:pt x="1571" y="1350"/>
                </a:lnTo>
                <a:lnTo>
                  <a:pt x="1592" y="1352"/>
                </a:lnTo>
                <a:lnTo>
                  <a:pt x="1613" y="1356"/>
                </a:lnTo>
                <a:lnTo>
                  <a:pt x="1635" y="1358"/>
                </a:lnTo>
                <a:lnTo>
                  <a:pt x="1643" y="1364"/>
                </a:lnTo>
                <a:lnTo>
                  <a:pt x="1652" y="1370"/>
                </a:lnTo>
                <a:lnTo>
                  <a:pt x="1660" y="1377"/>
                </a:lnTo>
                <a:lnTo>
                  <a:pt x="1669" y="1385"/>
                </a:lnTo>
                <a:lnTo>
                  <a:pt x="1669" y="1396"/>
                </a:lnTo>
                <a:lnTo>
                  <a:pt x="1669" y="1410"/>
                </a:lnTo>
                <a:lnTo>
                  <a:pt x="1670" y="1423"/>
                </a:lnTo>
                <a:lnTo>
                  <a:pt x="1672" y="1437"/>
                </a:lnTo>
                <a:lnTo>
                  <a:pt x="1664" y="1445"/>
                </a:lnTo>
                <a:lnTo>
                  <a:pt x="1657" y="1450"/>
                </a:lnTo>
                <a:lnTo>
                  <a:pt x="1650" y="1456"/>
                </a:lnTo>
                <a:lnTo>
                  <a:pt x="1642" y="1462"/>
                </a:lnTo>
                <a:lnTo>
                  <a:pt x="1626" y="1470"/>
                </a:lnTo>
                <a:lnTo>
                  <a:pt x="1611" y="1476"/>
                </a:lnTo>
                <a:lnTo>
                  <a:pt x="1581" y="1485"/>
                </a:lnTo>
                <a:lnTo>
                  <a:pt x="1554" y="1493"/>
                </a:lnTo>
                <a:lnTo>
                  <a:pt x="1541" y="1498"/>
                </a:lnTo>
                <a:lnTo>
                  <a:pt x="1530" y="1503"/>
                </a:lnTo>
                <a:lnTo>
                  <a:pt x="1524" y="1507"/>
                </a:lnTo>
                <a:lnTo>
                  <a:pt x="1520" y="1510"/>
                </a:lnTo>
                <a:lnTo>
                  <a:pt x="1515" y="1514"/>
                </a:lnTo>
                <a:lnTo>
                  <a:pt x="1511" y="1518"/>
                </a:lnTo>
                <a:lnTo>
                  <a:pt x="1507" y="1524"/>
                </a:lnTo>
                <a:lnTo>
                  <a:pt x="1504" y="1529"/>
                </a:lnTo>
                <a:lnTo>
                  <a:pt x="1502" y="1536"/>
                </a:lnTo>
                <a:lnTo>
                  <a:pt x="1500" y="1543"/>
                </a:lnTo>
                <a:lnTo>
                  <a:pt x="1497" y="1551"/>
                </a:lnTo>
                <a:lnTo>
                  <a:pt x="1496" y="1560"/>
                </a:lnTo>
                <a:lnTo>
                  <a:pt x="1495" y="1570"/>
                </a:lnTo>
                <a:lnTo>
                  <a:pt x="1495" y="1581"/>
                </a:lnTo>
                <a:lnTo>
                  <a:pt x="1498" y="1589"/>
                </a:lnTo>
                <a:lnTo>
                  <a:pt x="1502" y="1597"/>
                </a:lnTo>
                <a:lnTo>
                  <a:pt x="1505" y="1606"/>
                </a:lnTo>
                <a:lnTo>
                  <a:pt x="1507" y="1614"/>
                </a:lnTo>
                <a:lnTo>
                  <a:pt x="1507" y="1623"/>
                </a:lnTo>
                <a:lnTo>
                  <a:pt x="1507" y="1632"/>
                </a:lnTo>
                <a:lnTo>
                  <a:pt x="1505" y="1642"/>
                </a:lnTo>
                <a:lnTo>
                  <a:pt x="1502" y="1652"/>
                </a:lnTo>
                <a:lnTo>
                  <a:pt x="1492" y="1656"/>
                </a:lnTo>
                <a:lnTo>
                  <a:pt x="1481" y="1660"/>
                </a:lnTo>
                <a:lnTo>
                  <a:pt x="1471" y="1665"/>
                </a:lnTo>
                <a:lnTo>
                  <a:pt x="1462" y="1670"/>
                </a:lnTo>
                <a:lnTo>
                  <a:pt x="1447" y="1681"/>
                </a:lnTo>
                <a:lnTo>
                  <a:pt x="1434" y="1691"/>
                </a:lnTo>
                <a:lnTo>
                  <a:pt x="1434" y="1713"/>
                </a:lnTo>
                <a:lnTo>
                  <a:pt x="1434" y="1736"/>
                </a:lnTo>
                <a:lnTo>
                  <a:pt x="1434" y="1758"/>
                </a:lnTo>
                <a:lnTo>
                  <a:pt x="1434" y="1781"/>
                </a:lnTo>
                <a:lnTo>
                  <a:pt x="1434" y="1803"/>
                </a:lnTo>
                <a:lnTo>
                  <a:pt x="1434" y="1826"/>
                </a:lnTo>
                <a:lnTo>
                  <a:pt x="1434" y="1849"/>
                </a:lnTo>
                <a:lnTo>
                  <a:pt x="1434" y="1871"/>
                </a:lnTo>
                <a:lnTo>
                  <a:pt x="1421" y="1890"/>
                </a:lnTo>
                <a:lnTo>
                  <a:pt x="1407" y="1907"/>
                </a:lnTo>
                <a:lnTo>
                  <a:pt x="1394" y="1922"/>
                </a:lnTo>
                <a:lnTo>
                  <a:pt x="1380" y="1935"/>
                </a:lnTo>
                <a:lnTo>
                  <a:pt x="1366" y="1947"/>
                </a:lnTo>
                <a:lnTo>
                  <a:pt x="1352" y="1957"/>
                </a:lnTo>
                <a:lnTo>
                  <a:pt x="1337" y="1966"/>
                </a:lnTo>
                <a:lnTo>
                  <a:pt x="1322" y="1974"/>
                </a:lnTo>
                <a:lnTo>
                  <a:pt x="1308" y="1981"/>
                </a:lnTo>
                <a:lnTo>
                  <a:pt x="1292" y="1986"/>
                </a:lnTo>
                <a:lnTo>
                  <a:pt x="1275" y="1992"/>
                </a:lnTo>
                <a:lnTo>
                  <a:pt x="1258" y="1996"/>
                </a:lnTo>
                <a:lnTo>
                  <a:pt x="1223" y="2004"/>
                </a:lnTo>
                <a:lnTo>
                  <a:pt x="1185" y="2011"/>
                </a:lnTo>
                <a:lnTo>
                  <a:pt x="1157" y="2021"/>
                </a:lnTo>
                <a:lnTo>
                  <a:pt x="1130" y="2029"/>
                </a:lnTo>
                <a:lnTo>
                  <a:pt x="1105" y="2037"/>
                </a:lnTo>
                <a:lnTo>
                  <a:pt x="1081" y="2043"/>
                </a:lnTo>
                <a:lnTo>
                  <a:pt x="1069" y="2044"/>
                </a:lnTo>
                <a:lnTo>
                  <a:pt x="1057" y="2045"/>
                </a:lnTo>
                <a:lnTo>
                  <a:pt x="1046" y="2046"/>
                </a:lnTo>
                <a:lnTo>
                  <a:pt x="1036" y="2045"/>
                </a:lnTo>
                <a:lnTo>
                  <a:pt x="1025" y="2044"/>
                </a:lnTo>
                <a:lnTo>
                  <a:pt x="1014" y="2042"/>
                </a:lnTo>
                <a:lnTo>
                  <a:pt x="1003" y="2038"/>
                </a:lnTo>
                <a:lnTo>
                  <a:pt x="993" y="2034"/>
                </a:lnTo>
                <a:lnTo>
                  <a:pt x="974" y="2013"/>
                </a:lnTo>
                <a:lnTo>
                  <a:pt x="958" y="1993"/>
                </a:lnTo>
                <a:lnTo>
                  <a:pt x="945" y="1974"/>
                </a:lnTo>
                <a:lnTo>
                  <a:pt x="933" y="1956"/>
                </a:lnTo>
                <a:lnTo>
                  <a:pt x="924" y="1939"/>
                </a:lnTo>
                <a:lnTo>
                  <a:pt x="915" y="1924"/>
                </a:lnTo>
                <a:lnTo>
                  <a:pt x="905" y="1910"/>
                </a:lnTo>
                <a:lnTo>
                  <a:pt x="895" y="1898"/>
                </a:lnTo>
                <a:lnTo>
                  <a:pt x="879" y="1899"/>
                </a:lnTo>
                <a:lnTo>
                  <a:pt x="868" y="1900"/>
                </a:lnTo>
                <a:lnTo>
                  <a:pt x="860" y="1903"/>
                </a:lnTo>
                <a:lnTo>
                  <a:pt x="854" y="1907"/>
                </a:lnTo>
                <a:lnTo>
                  <a:pt x="846" y="1921"/>
                </a:lnTo>
                <a:lnTo>
                  <a:pt x="834" y="1947"/>
                </a:lnTo>
                <a:lnTo>
                  <a:pt x="828" y="1973"/>
                </a:lnTo>
                <a:lnTo>
                  <a:pt x="823" y="2000"/>
                </a:lnTo>
                <a:lnTo>
                  <a:pt x="817" y="2028"/>
                </a:lnTo>
                <a:lnTo>
                  <a:pt x="811" y="2056"/>
                </a:lnTo>
                <a:lnTo>
                  <a:pt x="801" y="2056"/>
                </a:lnTo>
                <a:lnTo>
                  <a:pt x="791" y="2056"/>
                </a:lnTo>
                <a:lnTo>
                  <a:pt x="782" y="2056"/>
                </a:lnTo>
                <a:lnTo>
                  <a:pt x="774" y="2056"/>
                </a:lnTo>
                <a:close/>
              </a:path>
            </a:pathLst>
          </a:custGeom>
          <a:solidFill>
            <a:srgbClr val="FBE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0" name="Freeform 20"/>
          <p:cNvSpPr/>
          <p:nvPr/>
        </p:nvSpPr>
        <p:spPr bwMode="auto">
          <a:xfrm>
            <a:off x="6526213" y="3024188"/>
            <a:ext cx="777875" cy="768350"/>
          </a:xfrm>
          <a:custGeom>
            <a:avLst/>
            <a:gdLst>
              <a:gd name="T0" fmla="*/ 1113 w 1958"/>
              <a:gd name="T1" fmla="*/ 1910 h 1936"/>
              <a:gd name="T2" fmla="*/ 1098 w 1958"/>
              <a:gd name="T3" fmla="*/ 1857 h 1936"/>
              <a:gd name="T4" fmla="*/ 1115 w 1958"/>
              <a:gd name="T5" fmla="*/ 1829 h 1936"/>
              <a:gd name="T6" fmla="*/ 1250 w 1958"/>
              <a:gd name="T7" fmla="*/ 1770 h 1936"/>
              <a:gd name="T8" fmla="*/ 1270 w 1958"/>
              <a:gd name="T9" fmla="*/ 1682 h 1936"/>
              <a:gd name="T10" fmla="*/ 1242 w 1958"/>
              <a:gd name="T11" fmla="*/ 1625 h 1936"/>
              <a:gd name="T12" fmla="*/ 1178 w 1958"/>
              <a:gd name="T13" fmla="*/ 1597 h 1936"/>
              <a:gd name="T14" fmla="*/ 1042 w 1958"/>
              <a:gd name="T15" fmla="*/ 1581 h 1936"/>
              <a:gd name="T16" fmla="*/ 992 w 1958"/>
              <a:gd name="T17" fmla="*/ 1529 h 1936"/>
              <a:gd name="T18" fmla="*/ 878 w 1958"/>
              <a:gd name="T19" fmla="*/ 1451 h 1936"/>
              <a:gd name="T20" fmla="*/ 783 w 1958"/>
              <a:gd name="T21" fmla="*/ 1365 h 1936"/>
              <a:gd name="T22" fmla="*/ 787 w 1958"/>
              <a:gd name="T23" fmla="*/ 1300 h 1936"/>
              <a:gd name="T24" fmla="*/ 808 w 1958"/>
              <a:gd name="T25" fmla="*/ 1201 h 1936"/>
              <a:gd name="T26" fmla="*/ 893 w 1958"/>
              <a:gd name="T27" fmla="*/ 1131 h 1936"/>
              <a:gd name="T28" fmla="*/ 986 w 1958"/>
              <a:gd name="T29" fmla="*/ 1108 h 1936"/>
              <a:gd name="T30" fmla="*/ 1004 w 1958"/>
              <a:gd name="T31" fmla="*/ 1010 h 1936"/>
              <a:gd name="T32" fmla="*/ 970 w 1958"/>
              <a:gd name="T33" fmla="*/ 919 h 1936"/>
              <a:gd name="T34" fmla="*/ 856 w 1958"/>
              <a:gd name="T35" fmla="*/ 891 h 1936"/>
              <a:gd name="T36" fmla="*/ 811 w 1958"/>
              <a:gd name="T37" fmla="*/ 963 h 1936"/>
              <a:gd name="T38" fmla="*/ 712 w 1958"/>
              <a:gd name="T39" fmla="*/ 942 h 1936"/>
              <a:gd name="T40" fmla="*/ 588 w 1958"/>
              <a:gd name="T41" fmla="*/ 743 h 1936"/>
              <a:gd name="T42" fmla="*/ 499 w 1958"/>
              <a:gd name="T43" fmla="*/ 597 h 1936"/>
              <a:gd name="T44" fmla="*/ 348 w 1958"/>
              <a:gd name="T45" fmla="*/ 567 h 1936"/>
              <a:gd name="T46" fmla="*/ 187 w 1958"/>
              <a:gd name="T47" fmla="*/ 499 h 1936"/>
              <a:gd name="T48" fmla="*/ 123 w 1958"/>
              <a:gd name="T49" fmla="*/ 383 h 1936"/>
              <a:gd name="T50" fmla="*/ 15 w 1958"/>
              <a:gd name="T51" fmla="*/ 258 h 1936"/>
              <a:gd name="T52" fmla="*/ 2 w 1958"/>
              <a:gd name="T53" fmla="*/ 152 h 1936"/>
              <a:gd name="T54" fmla="*/ 24 w 1958"/>
              <a:gd name="T55" fmla="*/ 129 h 1936"/>
              <a:gd name="T56" fmla="*/ 84 w 1958"/>
              <a:gd name="T57" fmla="*/ 170 h 1936"/>
              <a:gd name="T58" fmla="*/ 122 w 1958"/>
              <a:gd name="T59" fmla="*/ 209 h 1936"/>
              <a:gd name="T60" fmla="*/ 219 w 1958"/>
              <a:gd name="T61" fmla="*/ 321 h 1936"/>
              <a:gd name="T62" fmla="*/ 373 w 1958"/>
              <a:gd name="T63" fmla="*/ 352 h 1936"/>
              <a:gd name="T64" fmla="*/ 447 w 1958"/>
              <a:gd name="T65" fmla="*/ 319 h 1936"/>
              <a:gd name="T66" fmla="*/ 525 w 1958"/>
              <a:gd name="T67" fmla="*/ 238 h 1936"/>
              <a:gd name="T68" fmla="*/ 567 w 1958"/>
              <a:gd name="T69" fmla="*/ 258 h 1936"/>
              <a:gd name="T70" fmla="*/ 661 w 1958"/>
              <a:gd name="T71" fmla="*/ 254 h 1936"/>
              <a:gd name="T72" fmla="*/ 740 w 1958"/>
              <a:gd name="T73" fmla="*/ 86 h 1936"/>
              <a:gd name="T74" fmla="*/ 793 w 1958"/>
              <a:gd name="T75" fmla="*/ 13 h 1936"/>
              <a:gd name="T76" fmla="*/ 849 w 1958"/>
              <a:gd name="T77" fmla="*/ 0 h 1936"/>
              <a:gd name="T78" fmla="*/ 940 w 1958"/>
              <a:gd name="T79" fmla="*/ 163 h 1936"/>
              <a:gd name="T80" fmla="*/ 1081 w 1958"/>
              <a:gd name="T81" fmla="*/ 243 h 1936"/>
              <a:gd name="T82" fmla="*/ 1305 w 1958"/>
              <a:gd name="T83" fmla="*/ 483 h 1936"/>
              <a:gd name="T84" fmla="*/ 1490 w 1958"/>
              <a:gd name="T85" fmla="*/ 825 h 1936"/>
              <a:gd name="T86" fmla="*/ 1532 w 1958"/>
              <a:gd name="T87" fmla="*/ 942 h 1936"/>
              <a:gd name="T88" fmla="*/ 1723 w 1958"/>
              <a:gd name="T89" fmla="*/ 1070 h 1936"/>
              <a:gd name="T90" fmla="*/ 1887 w 1958"/>
              <a:gd name="T91" fmla="*/ 1214 h 1936"/>
              <a:gd name="T92" fmla="*/ 1786 w 1958"/>
              <a:gd name="T93" fmla="*/ 1228 h 1936"/>
              <a:gd name="T94" fmla="*/ 1691 w 1958"/>
              <a:gd name="T95" fmla="*/ 1279 h 1936"/>
              <a:gd name="T96" fmla="*/ 1802 w 1958"/>
              <a:gd name="T97" fmla="*/ 1364 h 1936"/>
              <a:gd name="T98" fmla="*/ 1839 w 1958"/>
              <a:gd name="T99" fmla="*/ 1456 h 1936"/>
              <a:gd name="T100" fmla="*/ 1955 w 1958"/>
              <a:gd name="T101" fmla="*/ 1556 h 1936"/>
              <a:gd name="T102" fmla="*/ 1885 w 1958"/>
              <a:gd name="T103" fmla="*/ 1635 h 1936"/>
              <a:gd name="T104" fmla="*/ 1791 w 1958"/>
              <a:gd name="T105" fmla="*/ 1704 h 1936"/>
              <a:gd name="T106" fmla="*/ 1646 w 1958"/>
              <a:gd name="T107" fmla="*/ 1833 h 1936"/>
              <a:gd name="T108" fmla="*/ 1500 w 1958"/>
              <a:gd name="T109" fmla="*/ 1896 h 1936"/>
              <a:gd name="T110" fmla="*/ 1385 w 1958"/>
              <a:gd name="T111" fmla="*/ 1899 h 1936"/>
              <a:gd name="T112" fmla="*/ 1234 w 1958"/>
              <a:gd name="T113" fmla="*/ 1936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958" h="1936">
                <a:moveTo>
                  <a:pt x="1234" y="1936"/>
                </a:moveTo>
                <a:lnTo>
                  <a:pt x="1212" y="1928"/>
                </a:lnTo>
                <a:lnTo>
                  <a:pt x="1192" y="1922"/>
                </a:lnTo>
                <a:lnTo>
                  <a:pt x="1175" y="1917"/>
                </a:lnTo>
                <a:lnTo>
                  <a:pt x="1161" y="1915"/>
                </a:lnTo>
                <a:lnTo>
                  <a:pt x="1136" y="1913"/>
                </a:lnTo>
                <a:lnTo>
                  <a:pt x="1113" y="1910"/>
                </a:lnTo>
                <a:lnTo>
                  <a:pt x="1113" y="1899"/>
                </a:lnTo>
                <a:lnTo>
                  <a:pt x="1113" y="1888"/>
                </a:lnTo>
                <a:lnTo>
                  <a:pt x="1113" y="1877"/>
                </a:lnTo>
                <a:lnTo>
                  <a:pt x="1113" y="1865"/>
                </a:lnTo>
                <a:lnTo>
                  <a:pt x="1107" y="1862"/>
                </a:lnTo>
                <a:lnTo>
                  <a:pt x="1101" y="1860"/>
                </a:lnTo>
                <a:lnTo>
                  <a:pt x="1098" y="1857"/>
                </a:lnTo>
                <a:lnTo>
                  <a:pt x="1095" y="1854"/>
                </a:lnTo>
                <a:lnTo>
                  <a:pt x="1094" y="1851"/>
                </a:lnTo>
                <a:lnTo>
                  <a:pt x="1094" y="1848"/>
                </a:lnTo>
                <a:lnTo>
                  <a:pt x="1095" y="1845"/>
                </a:lnTo>
                <a:lnTo>
                  <a:pt x="1098" y="1842"/>
                </a:lnTo>
                <a:lnTo>
                  <a:pt x="1104" y="1836"/>
                </a:lnTo>
                <a:lnTo>
                  <a:pt x="1115" y="1829"/>
                </a:lnTo>
                <a:lnTo>
                  <a:pt x="1127" y="1822"/>
                </a:lnTo>
                <a:lnTo>
                  <a:pt x="1140" y="1817"/>
                </a:lnTo>
                <a:lnTo>
                  <a:pt x="1172" y="1804"/>
                </a:lnTo>
                <a:lnTo>
                  <a:pt x="1203" y="1794"/>
                </a:lnTo>
                <a:lnTo>
                  <a:pt x="1227" y="1786"/>
                </a:lnTo>
                <a:lnTo>
                  <a:pt x="1242" y="1782"/>
                </a:lnTo>
                <a:lnTo>
                  <a:pt x="1250" y="1770"/>
                </a:lnTo>
                <a:lnTo>
                  <a:pt x="1259" y="1759"/>
                </a:lnTo>
                <a:lnTo>
                  <a:pt x="1267" y="1748"/>
                </a:lnTo>
                <a:lnTo>
                  <a:pt x="1276" y="1737"/>
                </a:lnTo>
                <a:lnTo>
                  <a:pt x="1275" y="1722"/>
                </a:lnTo>
                <a:lnTo>
                  <a:pt x="1275" y="1707"/>
                </a:lnTo>
                <a:lnTo>
                  <a:pt x="1272" y="1695"/>
                </a:lnTo>
                <a:lnTo>
                  <a:pt x="1270" y="1682"/>
                </a:lnTo>
                <a:lnTo>
                  <a:pt x="1268" y="1672"/>
                </a:lnTo>
                <a:lnTo>
                  <a:pt x="1265" y="1662"/>
                </a:lnTo>
                <a:lnTo>
                  <a:pt x="1261" y="1653"/>
                </a:lnTo>
                <a:lnTo>
                  <a:pt x="1257" y="1644"/>
                </a:lnTo>
                <a:lnTo>
                  <a:pt x="1252" y="1637"/>
                </a:lnTo>
                <a:lnTo>
                  <a:pt x="1248" y="1631"/>
                </a:lnTo>
                <a:lnTo>
                  <a:pt x="1242" y="1625"/>
                </a:lnTo>
                <a:lnTo>
                  <a:pt x="1236" y="1619"/>
                </a:lnTo>
                <a:lnTo>
                  <a:pt x="1230" y="1615"/>
                </a:lnTo>
                <a:lnTo>
                  <a:pt x="1223" y="1610"/>
                </a:lnTo>
                <a:lnTo>
                  <a:pt x="1216" y="1607"/>
                </a:lnTo>
                <a:lnTo>
                  <a:pt x="1209" y="1604"/>
                </a:lnTo>
                <a:lnTo>
                  <a:pt x="1194" y="1599"/>
                </a:lnTo>
                <a:lnTo>
                  <a:pt x="1178" y="1597"/>
                </a:lnTo>
                <a:lnTo>
                  <a:pt x="1161" y="1594"/>
                </a:lnTo>
                <a:lnTo>
                  <a:pt x="1144" y="1593"/>
                </a:lnTo>
                <a:lnTo>
                  <a:pt x="1108" y="1593"/>
                </a:lnTo>
                <a:lnTo>
                  <a:pt x="1072" y="1593"/>
                </a:lnTo>
                <a:lnTo>
                  <a:pt x="1060" y="1590"/>
                </a:lnTo>
                <a:lnTo>
                  <a:pt x="1051" y="1585"/>
                </a:lnTo>
                <a:lnTo>
                  <a:pt x="1042" y="1581"/>
                </a:lnTo>
                <a:lnTo>
                  <a:pt x="1033" y="1576"/>
                </a:lnTo>
                <a:lnTo>
                  <a:pt x="1027" y="1571"/>
                </a:lnTo>
                <a:lnTo>
                  <a:pt x="1020" y="1565"/>
                </a:lnTo>
                <a:lnTo>
                  <a:pt x="1013" y="1560"/>
                </a:lnTo>
                <a:lnTo>
                  <a:pt x="1009" y="1553"/>
                </a:lnTo>
                <a:lnTo>
                  <a:pt x="998" y="1540"/>
                </a:lnTo>
                <a:lnTo>
                  <a:pt x="992" y="1529"/>
                </a:lnTo>
                <a:lnTo>
                  <a:pt x="986" y="1519"/>
                </a:lnTo>
                <a:lnTo>
                  <a:pt x="981" y="1510"/>
                </a:lnTo>
                <a:lnTo>
                  <a:pt x="956" y="1499"/>
                </a:lnTo>
                <a:lnTo>
                  <a:pt x="933" y="1487"/>
                </a:lnTo>
                <a:lnTo>
                  <a:pt x="912" y="1475"/>
                </a:lnTo>
                <a:lnTo>
                  <a:pt x="893" y="1462"/>
                </a:lnTo>
                <a:lnTo>
                  <a:pt x="878" y="1451"/>
                </a:lnTo>
                <a:lnTo>
                  <a:pt x="864" y="1439"/>
                </a:lnTo>
                <a:lnTo>
                  <a:pt x="854" y="1428"/>
                </a:lnTo>
                <a:lnTo>
                  <a:pt x="845" y="1415"/>
                </a:lnTo>
                <a:lnTo>
                  <a:pt x="822" y="1402"/>
                </a:lnTo>
                <a:lnTo>
                  <a:pt x="805" y="1388"/>
                </a:lnTo>
                <a:lnTo>
                  <a:pt x="792" y="1377"/>
                </a:lnTo>
                <a:lnTo>
                  <a:pt x="783" y="1365"/>
                </a:lnTo>
                <a:lnTo>
                  <a:pt x="776" y="1355"/>
                </a:lnTo>
                <a:lnTo>
                  <a:pt x="771" y="1344"/>
                </a:lnTo>
                <a:lnTo>
                  <a:pt x="766" y="1334"/>
                </a:lnTo>
                <a:lnTo>
                  <a:pt x="763" y="1321"/>
                </a:lnTo>
                <a:lnTo>
                  <a:pt x="772" y="1315"/>
                </a:lnTo>
                <a:lnTo>
                  <a:pt x="781" y="1308"/>
                </a:lnTo>
                <a:lnTo>
                  <a:pt x="787" y="1300"/>
                </a:lnTo>
                <a:lnTo>
                  <a:pt x="793" y="1292"/>
                </a:lnTo>
                <a:lnTo>
                  <a:pt x="798" y="1284"/>
                </a:lnTo>
                <a:lnTo>
                  <a:pt x="801" y="1276"/>
                </a:lnTo>
                <a:lnTo>
                  <a:pt x="803" y="1267"/>
                </a:lnTo>
                <a:lnTo>
                  <a:pt x="804" y="1259"/>
                </a:lnTo>
                <a:lnTo>
                  <a:pt x="807" y="1228"/>
                </a:lnTo>
                <a:lnTo>
                  <a:pt x="808" y="1201"/>
                </a:lnTo>
                <a:lnTo>
                  <a:pt x="813" y="1182"/>
                </a:lnTo>
                <a:lnTo>
                  <a:pt x="819" y="1164"/>
                </a:lnTo>
                <a:lnTo>
                  <a:pt x="826" y="1145"/>
                </a:lnTo>
                <a:lnTo>
                  <a:pt x="834" y="1129"/>
                </a:lnTo>
                <a:lnTo>
                  <a:pt x="853" y="1130"/>
                </a:lnTo>
                <a:lnTo>
                  <a:pt x="873" y="1131"/>
                </a:lnTo>
                <a:lnTo>
                  <a:pt x="893" y="1131"/>
                </a:lnTo>
                <a:lnTo>
                  <a:pt x="916" y="1130"/>
                </a:lnTo>
                <a:lnTo>
                  <a:pt x="927" y="1129"/>
                </a:lnTo>
                <a:lnTo>
                  <a:pt x="939" y="1126"/>
                </a:lnTo>
                <a:lnTo>
                  <a:pt x="950" y="1123"/>
                </a:lnTo>
                <a:lnTo>
                  <a:pt x="962" y="1120"/>
                </a:lnTo>
                <a:lnTo>
                  <a:pt x="974" y="1114"/>
                </a:lnTo>
                <a:lnTo>
                  <a:pt x="986" y="1108"/>
                </a:lnTo>
                <a:lnTo>
                  <a:pt x="998" y="1100"/>
                </a:lnTo>
                <a:lnTo>
                  <a:pt x="1012" y="1091"/>
                </a:lnTo>
                <a:lnTo>
                  <a:pt x="1011" y="1074"/>
                </a:lnTo>
                <a:lnTo>
                  <a:pt x="1010" y="1057"/>
                </a:lnTo>
                <a:lnTo>
                  <a:pt x="1009" y="1042"/>
                </a:lnTo>
                <a:lnTo>
                  <a:pt x="1006" y="1025"/>
                </a:lnTo>
                <a:lnTo>
                  <a:pt x="1004" y="1010"/>
                </a:lnTo>
                <a:lnTo>
                  <a:pt x="1001" y="994"/>
                </a:lnTo>
                <a:lnTo>
                  <a:pt x="997" y="981"/>
                </a:lnTo>
                <a:lnTo>
                  <a:pt x="993" y="966"/>
                </a:lnTo>
                <a:lnTo>
                  <a:pt x="988" y="954"/>
                </a:lnTo>
                <a:lnTo>
                  <a:pt x="983" y="941"/>
                </a:lnTo>
                <a:lnTo>
                  <a:pt x="977" y="930"/>
                </a:lnTo>
                <a:lnTo>
                  <a:pt x="970" y="919"/>
                </a:lnTo>
                <a:lnTo>
                  <a:pt x="963" y="910"/>
                </a:lnTo>
                <a:lnTo>
                  <a:pt x="956" y="901"/>
                </a:lnTo>
                <a:lnTo>
                  <a:pt x="948" y="894"/>
                </a:lnTo>
                <a:lnTo>
                  <a:pt x="940" y="887"/>
                </a:lnTo>
                <a:lnTo>
                  <a:pt x="898" y="887"/>
                </a:lnTo>
                <a:lnTo>
                  <a:pt x="869" y="889"/>
                </a:lnTo>
                <a:lnTo>
                  <a:pt x="856" y="891"/>
                </a:lnTo>
                <a:lnTo>
                  <a:pt x="846" y="894"/>
                </a:lnTo>
                <a:lnTo>
                  <a:pt x="835" y="897"/>
                </a:lnTo>
                <a:lnTo>
                  <a:pt x="822" y="902"/>
                </a:lnTo>
                <a:lnTo>
                  <a:pt x="820" y="916"/>
                </a:lnTo>
                <a:lnTo>
                  <a:pt x="817" y="931"/>
                </a:lnTo>
                <a:lnTo>
                  <a:pt x="815" y="947"/>
                </a:lnTo>
                <a:lnTo>
                  <a:pt x="811" y="963"/>
                </a:lnTo>
                <a:lnTo>
                  <a:pt x="792" y="966"/>
                </a:lnTo>
                <a:lnTo>
                  <a:pt x="772" y="968"/>
                </a:lnTo>
                <a:lnTo>
                  <a:pt x="752" y="972"/>
                </a:lnTo>
                <a:lnTo>
                  <a:pt x="732" y="974"/>
                </a:lnTo>
                <a:lnTo>
                  <a:pt x="725" y="960"/>
                </a:lnTo>
                <a:lnTo>
                  <a:pt x="719" y="950"/>
                </a:lnTo>
                <a:lnTo>
                  <a:pt x="712" y="942"/>
                </a:lnTo>
                <a:lnTo>
                  <a:pt x="705" y="937"/>
                </a:lnTo>
                <a:lnTo>
                  <a:pt x="689" y="929"/>
                </a:lnTo>
                <a:lnTo>
                  <a:pt x="671" y="918"/>
                </a:lnTo>
                <a:lnTo>
                  <a:pt x="646" y="870"/>
                </a:lnTo>
                <a:lnTo>
                  <a:pt x="625" y="825"/>
                </a:lnTo>
                <a:lnTo>
                  <a:pt x="606" y="783"/>
                </a:lnTo>
                <a:lnTo>
                  <a:pt x="588" y="743"/>
                </a:lnTo>
                <a:lnTo>
                  <a:pt x="570" y="704"/>
                </a:lnTo>
                <a:lnTo>
                  <a:pt x="552" y="668"/>
                </a:lnTo>
                <a:lnTo>
                  <a:pt x="543" y="651"/>
                </a:lnTo>
                <a:lnTo>
                  <a:pt x="531" y="636"/>
                </a:lnTo>
                <a:lnTo>
                  <a:pt x="521" y="620"/>
                </a:lnTo>
                <a:lnTo>
                  <a:pt x="510" y="604"/>
                </a:lnTo>
                <a:lnTo>
                  <a:pt x="499" y="597"/>
                </a:lnTo>
                <a:lnTo>
                  <a:pt x="486" y="590"/>
                </a:lnTo>
                <a:lnTo>
                  <a:pt x="475" y="586"/>
                </a:lnTo>
                <a:lnTo>
                  <a:pt x="464" y="581"/>
                </a:lnTo>
                <a:lnTo>
                  <a:pt x="441" y="575"/>
                </a:lnTo>
                <a:lnTo>
                  <a:pt x="420" y="571"/>
                </a:lnTo>
                <a:lnTo>
                  <a:pt x="380" y="568"/>
                </a:lnTo>
                <a:lnTo>
                  <a:pt x="348" y="567"/>
                </a:lnTo>
                <a:lnTo>
                  <a:pt x="314" y="555"/>
                </a:lnTo>
                <a:lnTo>
                  <a:pt x="279" y="544"/>
                </a:lnTo>
                <a:lnTo>
                  <a:pt x="245" y="534"/>
                </a:lnTo>
                <a:lnTo>
                  <a:pt x="211" y="525"/>
                </a:lnTo>
                <a:lnTo>
                  <a:pt x="203" y="516"/>
                </a:lnTo>
                <a:lnTo>
                  <a:pt x="195" y="508"/>
                </a:lnTo>
                <a:lnTo>
                  <a:pt x="187" y="499"/>
                </a:lnTo>
                <a:lnTo>
                  <a:pt x="182" y="491"/>
                </a:lnTo>
                <a:lnTo>
                  <a:pt x="174" y="472"/>
                </a:lnTo>
                <a:lnTo>
                  <a:pt x="165" y="454"/>
                </a:lnTo>
                <a:lnTo>
                  <a:pt x="156" y="436"/>
                </a:lnTo>
                <a:lnTo>
                  <a:pt x="146" y="418"/>
                </a:lnTo>
                <a:lnTo>
                  <a:pt x="134" y="400"/>
                </a:lnTo>
                <a:lnTo>
                  <a:pt x="123" y="383"/>
                </a:lnTo>
                <a:lnTo>
                  <a:pt x="112" y="366"/>
                </a:lnTo>
                <a:lnTo>
                  <a:pt x="99" y="349"/>
                </a:lnTo>
                <a:lnTo>
                  <a:pt x="75" y="319"/>
                </a:lnTo>
                <a:lnTo>
                  <a:pt x="50" y="290"/>
                </a:lnTo>
                <a:lnTo>
                  <a:pt x="38" y="279"/>
                </a:lnTo>
                <a:lnTo>
                  <a:pt x="26" y="268"/>
                </a:lnTo>
                <a:lnTo>
                  <a:pt x="15" y="258"/>
                </a:lnTo>
                <a:lnTo>
                  <a:pt x="3" y="250"/>
                </a:lnTo>
                <a:lnTo>
                  <a:pt x="2" y="224"/>
                </a:lnTo>
                <a:lnTo>
                  <a:pt x="1" y="198"/>
                </a:lnTo>
                <a:lnTo>
                  <a:pt x="0" y="185"/>
                </a:lnTo>
                <a:lnTo>
                  <a:pt x="0" y="173"/>
                </a:lnTo>
                <a:lnTo>
                  <a:pt x="0" y="162"/>
                </a:lnTo>
                <a:lnTo>
                  <a:pt x="2" y="152"/>
                </a:lnTo>
                <a:lnTo>
                  <a:pt x="5" y="144"/>
                </a:lnTo>
                <a:lnTo>
                  <a:pt x="8" y="136"/>
                </a:lnTo>
                <a:lnTo>
                  <a:pt x="10" y="134"/>
                </a:lnTo>
                <a:lnTo>
                  <a:pt x="12" y="131"/>
                </a:lnTo>
                <a:lnTo>
                  <a:pt x="16" y="130"/>
                </a:lnTo>
                <a:lnTo>
                  <a:pt x="19" y="129"/>
                </a:lnTo>
                <a:lnTo>
                  <a:pt x="24" y="129"/>
                </a:lnTo>
                <a:lnTo>
                  <a:pt x="28" y="129"/>
                </a:lnTo>
                <a:lnTo>
                  <a:pt x="34" y="130"/>
                </a:lnTo>
                <a:lnTo>
                  <a:pt x="40" y="132"/>
                </a:lnTo>
                <a:lnTo>
                  <a:pt x="52" y="138"/>
                </a:lnTo>
                <a:lnTo>
                  <a:pt x="68" y="147"/>
                </a:lnTo>
                <a:lnTo>
                  <a:pt x="75" y="158"/>
                </a:lnTo>
                <a:lnTo>
                  <a:pt x="84" y="170"/>
                </a:lnTo>
                <a:lnTo>
                  <a:pt x="88" y="175"/>
                </a:lnTo>
                <a:lnTo>
                  <a:pt x="95" y="180"/>
                </a:lnTo>
                <a:lnTo>
                  <a:pt x="102" y="184"/>
                </a:lnTo>
                <a:lnTo>
                  <a:pt x="110" y="189"/>
                </a:lnTo>
                <a:lnTo>
                  <a:pt x="110" y="194"/>
                </a:lnTo>
                <a:lnTo>
                  <a:pt x="110" y="200"/>
                </a:lnTo>
                <a:lnTo>
                  <a:pt x="122" y="209"/>
                </a:lnTo>
                <a:lnTo>
                  <a:pt x="134" y="218"/>
                </a:lnTo>
                <a:lnTo>
                  <a:pt x="147" y="229"/>
                </a:lnTo>
                <a:lnTo>
                  <a:pt x="160" y="242"/>
                </a:lnTo>
                <a:lnTo>
                  <a:pt x="174" y="258"/>
                </a:lnTo>
                <a:lnTo>
                  <a:pt x="187" y="276"/>
                </a:lnTo>
                <a:lnTo>
                  <a:pt x="203" y="296"/>
                </a:lnTo>
                <a:lnTo>
                  <a:pt x="219" y="321"/>
                </a:lnTo>
                <a:lnTo>
                  <a:pt x="235" y="328"/>
                </a:lnTo>
                <a:lnTo>
                  <a:pt x="252" y="333"/>
                </a:lnTo>
                <a:lnTo>
                  <a:pt x="272" y="338"/>
                </a:lnTo>
                <a:lnTo>
                  <a:pt x="294" y="342"/>
                </a:lnTo>
                <a:lnTo>
                  <a:pt x="319" y="346"/>
                </a:lnTo>
                <a:lnTo>
                  <a:pt x="345" y="349"/>
                </a:lnTo>
                <a:lnTo>
                  <a:pt x="373" y="352"/>
                </a:lnTo>
                <a:lnTo>
                  <a:pt x="404" y="355"/>
                </a:lnTo>
                <a:lnTo>
                  <a:pt x="410" y="352"/>
                </a:lnTo>
                <a:lnTo>
                  <a:pt x="415" y="350"/>
                </a:lnTo>
                <a:lnTo>
                  <a:pt x="421" y="346"/>
                </a:lnTo>
                <a:lnTo>
                  <a:pt x="425" y="341"/>
                </a:lnTo>
                <a:lnTo>
                  <a:pt x="437" y="331"/>
                </a:lnTo>
                <a:lnTo>
                  <a:pt x="447" y="319"/>
                </a:lnTo>
                <a:lnTo>
                  <a:pt x="467" y="292"/>
                </a:lnTo>
                <a:lnTo>
                  <a:pt x="487" y="266"/>
                </a:lnTo>
                <a:lnTo>
                  <a:pt x="498" y="255"/>
                </a:lnTo>
                <a:lnTo>
                  <a:pt x="508" y="246"/>
                </a:lnTo>
                <a:lnTo>
                  <a:pt x="513" y="243"/>
                </a:lnTo>
                <a:lnTo>
                  <a:pt x="519" y="241"/>
                </a:lnTo>
                <a:lnTo>
                  <a:pt x="525" y="238"/>
                </a:lnTo>
                <a:lnTo>
                  <a:pt x="530" y="237"/>
                </a:lnTo>
                <a:lnTo>
                  <a:pt x="536" y="238"/>
                </a:lnTo>
                <a:lnTo>
                  <a:pt x="542" y="240"/>
                </a:lnTo>
                <a:lnTo>
                  <a:pt x="548" y="242"/>
                </a:lnTo>
                <a:lnTo>
                  <a:pt x="554" y="246"/>
                </a:lnTo>
                <a:lnTo>
                  <a:pt x="561" y="251"/>
                </a:lnTo>
                <a:lnTo>
                  <a:pt x="567" y="258"/>
                </a:lnTo>
                <a:lnTo>
                  <a:pt x="574" y="266"/>
                </a:lnTo>
                <a:lnTo>
                  <a:pt x="581" y="276"/>
                </a:lnTo>
                <a:lnTo>
                  <a:pt x="596" y="276"/>
                </a:lnTo>
                <a:lnTo>
                  <a:pt x="610" y="277"/>
                </a:lnTo>
                <a:lnTo>
                  <a:pt x="625" y="278"/>
                </a:lnTo>
                <a:lnTo>
                  <a:pt x="642" y="279"/>
                </a:lnTo>
                <a:lnTo>
                  <a:pt x="661" y="254"/>
                </a:lnTo>
                <a:lnTo>
                  <a:pt x="681" y="229"/>
                </a:lnTo>
                <a:lnTo>
                  <a:pt x="701" y="205"/>
                </a:lnTo>
                <a:lnTo>
                  <a:pt x="721" y="181"/>
                </a:lnTo>
                <a:lnTo>
                  <a:pt x="727" y="148"/>
                </a:lnTo>
                <a:lnTo>
                  <a:pt x="732" y="117"/>
                </a:lnTo>
                <a:lnTo>
                  <a:pt x="736" y="101"/>
                </a:lnTo>
                <a:lnTo>
                  <a:pt x="740" y="86"/>
                </a:lnTo>
                <a:lnTo>
                  <a:pt x="746" y="72"/>
                </a:lnTo>
                <a:lnTo>
                  <a:pt x="751" y="58"/>
                </a:lnTo>
                <a:lnTo>
                  <a:pt x="758" y="46"/>
                </a:lnTo>
                <a:lnTo>
                  <a:pt x="766" y="34"/>
                </a:lnTo>
                <a:lnTo>
                  <a:pt x="775" y="25"/>
                </a:lnTo>
                <a:lnTo>
                  <a:pt x="786" y="16"/>
                </a:lnTo>
                <a:lnTo>
                  <a:pt x="793" y="13"/>
                </a:lnTo>
                <a:lnTo>
                  <a:pt x="800" y="9"/>
                </a:lnTo>
                <a:lnTo>
                  <a:pt x="807" y="7"/>
                </a:lnTo>
                <a:lnTo>
                  <a:pt x="813" y="5"/>
                </a:lnTo>
                <a:lnTo>
                  <a:pt x="822" y="3"/>
                </a:lnTo>
                <a:lnTo>
                  <a:pt x="830" y="2"/>
                </a:lnTo>
                <a:lnTo>
                  <a:pt x="839" y="0"/>
                </a:lnTo>
                <a:lnTo>
                  <a:pt x="849" y="0"/>
                </a:lnTo>
                <a:lnTo>
                  <a:pt x="849" y="23"/>
                </a:lnTo>
                <a:lnTo>
                  <a:pt x="849" y="46"/>
                </a:lnTo>
                <a:lnTo>
                  <a:pt x="851" y="70"/>
                </a:lnTo>
                <a:lnTo>
                  <a:pt x="853" y="95"/>
                </a:lnTo>
                <a:lnTo>
                  <a:pt x="881" y="118"/>
                </a:lnTo>
                <a:lnTo>
                  <a:pt x="910" y="140"/>
                </a:lnTo>
                <a:lnTo>
                  <a:pt x="940" y="163"/>
                </a:lnTo>
                <a:lnTo>
                  <a:pt x="970" y="185"/>
                </a:lnTo>
                <a:lnTo>
                  <a:pt x="983" y="190"/>
                </a:lnTo>
                <a:lnTo>
                  <a:pt x="996" y="196"/>
                </a:lnTo>
                <a:lnTo>
                  <a:pt x="1009" y="202"/>
                </a:lnTo>
                <a:lnTo>
                  <a:pt x="1022" y="209"/>
                </a:lnTo>
                <a:lnTo>
                  <a:pt x="1050" y="225"/>
                </a:lnTo>
                <a:lnTo>
                  <a:pt x="1081" y="243"/>
                </a:lnTo>
                <a:lnTo>
                  <a:pt x="1111" y="262"/>
                </a:lnTo>
                <a:lnTo>
                  <a:pt x="1145" y="281"/>
                </a:lnTo>
                <a:lnTo>
                  <a:pt x="1181" y="299"/>
                </a:lnTo>
                <a:lnTo>
                  <a:pt x="1219" y="317"/>
                </a:lnTo>
                <a:lnTo>
                  <a:pt x="1247" y="372"/>
                </a:lnTo>
                <a:lnTo>
                  <a:pt x="1275" y="427"/>
                </a:lnTo>
                <a:lnTo>
                  <a:pt x="1305" y="483"/>
                </a:lnTo>
                <a:lnTo>
                  <a:pt x="1338" y="542"/>
                </a:lnTo>
                <a:lnTo>
                  <a:pt x="1372" y="601"/>
                </a:lnTo>
                <a:lnTo>
                  <a:pt x="1408" y="660"/>
                </a:lnTo>
                <a:lnTo>
                  <a:pt x="1446" y="722"/>
                </a:lnTo>
                <a:lnTo>
                  <a:pt x="1487" y="786"/>
                </a:lnTo>
                <a:lnTo>
                  <a:pt x="1488" y="804"/>
                </a:lnTo>
                <a:lnTo>
                  <a:pt x="1490" y="825"/>
                </a:lnTo>
                <a:lnTo>
                  <a:pt x="1496" y="850"/>
                </a:lnTo>
                <a:lnTo>
                  <a:pt x="1503" y="875"/>
                </a:lnTo>
                <a:lnTo>
                  <a:pt x="1507" y="888"/>
                </a:lnTo>
                <a:lnTo>
                  <a:pt x="1513" y="902"/>
                </a:lnTo>
                <a:lnTo>
                  <a:pt x="1518" y="915"/>
                </a:lnTo>
                <a:lnTo>
                  <a:pt x="1525" y="929"/>
                </a:lnTo>
                <a:lnTo>
                  <a:pt x="1532" y="942"/>
                </a:lnTo>
                <a:lnTo>
                  <a:pt x="1541" y="956"/>
                </a:lnTo>
                <a:lnTo>
                  <a:pt x="1549" y="968"/>
                </a:lnTo>
                <a:lnTo>
                  <a:pt x="1559" y="982"/>
                </a:lnTo>
                <a:lnTo>
                  <a:pt x="1603" y="1004"/>
                </a:lnTo>
                <a:lnTo>
                  <a:pt x="1645" y="1026"/>
                </a:lnTo>
                <a:lnTo>
                  <a:pt x="1684" y="1047"/>
                </a:lnTo>
                <a:lnTo>
                  <a:pt x="1723" y="1070"/>
                </a:lnTo>
                <a:lnTo>
                  <a:pt x="1761" y="1094"/>
                </a:lnTo>
                <a:lnTo>
                  <a:pt x="1803" y="1120"/>
                </a:lnTo>
                <a:lnTo>
                  <a:pt x="1847" y="1150"/>
                </a:lnTo>
                <a:lnTo>
                  <a:pt x="1894" y="1185"/>
                </a:lnTo>
                <a:lnTo>
                  <a:pt x="1894" y="1196"/>
                </a:lnTo>
                <a:lnTo>
                  <a:pt x="1894" y="1208"/>
                </a:lnTo>
                <a:lnTo>
                  <a:pt x="1887" y="1214"/>
                </a:lnTo>
                <a:lnTo>
                  <a:pt x="1877" y="1219"/>
                </a:lnTo>
                <a:lnTo>
                  <a:pt x="1865" y="1222"/>
                </a:lnTo>
                <a:lnTo>
                  <a:pt x="1850" y="1224"/>
                </a:lnTo>
                <a:lnTo>
                  <a:pt x="1835" y="1227"/>
                </a:lnTo>
                <a:lnTo>
                  <a:pt x="1820" y="1228"/>
                </a:lnTo>
                <a:lnTo>
                  <a:pt x="1803" y="1228"/>
                </a:lnTo>
                <a:lnTo>
                  <a:pt x="1786" y="1228"/>
                </a:lnTo>
                <a:lnTo>
                  <a:pt x="1753" y="1228"/>
                </a:lnTo>
                <a:lnTo>
                  <a:pt x="1724" y="1226"/>
                </a:lnTo>
                <a:lnTo>
                  <a:pt x="1702" y="1224"/>
                </a:lnTo>
                <a:lnTo>
                  <a:pt x="1691" y="1223"/>
                </a:lnTo>
                <a:lnTo>
                  <a:pt x="1691" y="1240"/>
                </a:lnTo>
                <a:lnTo>
                  <a:pt x="1691" y="1259"/>
                </a:lnTo>
                <a:lnTo>
                  <a:pt x="1691" y="1279"/>
                </a:lnTo>
                <a:lnTo>
                  <a:pt x="1691" y="1299"/>
                </a:lnTo>
                <a:lnTo>
                  <a:pt x="1719" y="1310"/>
                </a:lnTo>
                <a:lnTo>
                  <a:pt x="1750" y="1321"/>
                </a:lnTo>
                <a:lnTo>
                  <a:pt x="1780" y="1333"/>
                </a:lnTo>
                <a:lnTo>
                  <a:pt x="1812" y="1344"/>
                </a:lnTo>
                <a:lnTo>
                  <a:pt x="1806" y="1354"/>
                </a:lnTo>
                <a:lnTo>
                  <a:pt x="1802" y="1364"/>
                </a:lnTo>
                <a:lnTo>
                  <a:pt x="1798" y="1374"/>
                </a:lnTo>
                <a:lnTo>
                  <a:pt x="1796" y="1384"/>
                </a:lnTo>
                <a:lnTo>
                  <a:pt x="1796" y="1395"/>
                </a:lnTo>
                <a:lnTo>
                  <a:pt x="1797" y="1407"/>
                </a:lnTo>
                <a:lnTo>
                  <a:pt x="1799" y="1422"/>
                </a:lnTo>
                <a:lnTo>
                  <a:pt x="1804" y="1439"/>
                </a:lnTo>
                <a:lnTo>
                  <a:pt x="1839" y="1456"/>
                </a:lnTo>
                <a:lnTo>
                  <a:pt x="1874" y="1473"/>
                </a:lnTo>
                <a:lnTo>
                  <a:pt x="1911" y="1490"/>
                </a:lnTo>
                <a:lnTo>
                  <a:pt x="1947" y="1506"/>
                </a:lnTo>
                <a:lnTo>
                  <a:pt x="1953" y="1518"/>
                </a:lnTo>
                <a:lnTo>
                  <a:pt x="1958" y="1529"/>
                </a:lnTo>
                <a:lnTo>
                  <a:pt x="1958" y="1544"/>
                </a:lnTo>
                <a:lnTo>
                  <a:pt x="1955" y="1556"/>
                </a:lnTo>
                <a:lnTo>
                  <a:pt x="1950" y="1569"/>
                </a:lnTo>
                <a:lnTo>
                  <a:pt x="1945" y="1580"/>
                </a:lnTo>
                <a:lnTo>
                  <a:pt x="1937" y="1591"/>
                </a:lnTo>
                <a:lnTo>
                  <a:pt x="1929" y="1600"/>
                </a:lnTo>
                <a:lnTo>
                  <a:pt x="1919" y="1610"/>
                </a:lnTo>
                <a:lnTo>
                  <a:pt x="1909" y="1618"/>
                </a:lnTo>
                <a:lnTo>
                  <a:pt x="1885" y="1635"/>
                </a:lnTo>
                <a:lnTo>
                  <a:pt x="1860" y="1650"/>
                </a:lnTo>
                <a:lnTo>
                  <a:pt x="1834" y="1664"/>
                </a:lnTo>
                <a:lnTo>
                  <a:pt x="1808" y="1680"/>
                </a:lnTo>
                <a:lnTo>
                  <a:pt x="1808" y="1688"/>
                </a:lnTo>
                <a:lnTo>
                  <a:pt x="1808" y="1698"/>
                </a:lnTo>
                <a:lnTo>
                  <a:pt x="1800" y="1701"/>
                </a:lnTo>
                <a:lnTo>
                  <a:pt x="1791" y="1704"/>
                </a:lnTo>
                <a:lnTo>
                  <a:pt x="1781" y="1710"/>
                </a:lnTo>
                <a:lnTo>
                  <a:pt x="1770" y="1719"/>
                </a:lnTo>
                <a:lnTo>
                  <a:pt x="1745" y="1739"/>
                </a:lnTo>
                <a:lnTo>
                  <a:pt x="1719" y="1763"/>
                </a:lnTo>
                <a:lnTo>
                  <a:pt x="1692" y="1787"/>
                </a:lnTo>
                <a:lnTo>
                  <a:pt x="1667" y="1812"/>
                </a:lnTo>
                <a:lnTo>
                  <a:pt x="1646" y="1833"/>
                </a:lnTo>
                <a:lnTo>
                  <a:pt x="1630" y="1846"/>
                </a:lnTo>
                <a:lnTo>
                  <a:pt x="1600" y="1855"/>
                </a:lnTo>
                <a:lnTo>
                  <a:pt x="1568" y="1865"/>
                </a:lnTo>
                <a:lnTo>
                  <a:pt x="1536" y="1877"/>
                </a:lnTo>
                <a:lnTo>
                  <a:pt x="1506" y="1888"/>
                </a:lnTo>
                <a:lnTo>
                  <a:pt x="1503" y="1891"/>
                </a:lnTo>
                <a:lnTo>
                  <a:pt x="1500" y="1896"/>
                </a:lnTo>
                <a:lnTo>
                  <a:pt x="1499" y="1900"/>
                </a:lnTo>
                <a:lnTo>
                  <a:pt x="1498" y="1906"/>
                </a:lnTo>
                <a:lnTo>
                  <a:pt x="1476" y="1905"/>
                </a:lnTo>
                <a:lnTo>
                  <a:pt x="1453" y="1904"/>
                </a:lnTo>
                <a:lnTo>
                  <a:pt x="1430" y="1902"/>
                </a:lnTo>
                <a:lnTo>
                  <a:pt x="1408" y="1900"/>
                </a:lnTo>
                <a:lnTo>
                  <a:pt x="1385" y="1899"/>
                </a:lnTo>
                <a:lnTo>
                  <a:pt x="1363" y="1898"/>
                </a:lnTo>
                <a:lnTo>
                  <a:pt x="1340" y="1897"/>
                </a:lnTo>
                <a:lnTo>
                  <a:pt x="1318" y="1895"/>
                </a:lnTo>
                <a:lnTo>
                  <a:pt x="1295" y="1905"/>
                </a:lnTo>
                <a:lnTo>
                  <a:pt x="1275" y="1915"/>
                </a:lnTo>
                <a:lnTo>
                  <a:pt x="1254" y="1925"/>
                </a:lnTo>
                <a:lnTo>
                  <a:pt x="1234" y="1936"/>
                </a:lnTo>
                <a:close/>
              </a:path>
            </a:pathLst>
          </a:custGeom>
          <a:solidFill>
            <a:srgbClr val="D7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1" name="Freeform 21"/>
          <p:cNvSpPr/>
          <p:nvPr/>
        </p:nvSpPr>
        <p:spPr bwMode="auto">
          <a:xfrm>
            <a:off x="5727700" y="2894013"/>
            <a:ext cx="825500" cy="763587"/>
          </a:xfrm>
          <a:custGeom>
            <a:avLst/>
            <a:gdLst>
              <a:gd name="T0" fmla="*/ 1527 w 2008"/>
              <a:gd name="T1" fmla="*/ 1904 h 1944"/>
              <a:gd name="T2" fmla="*/ 1330 w 2008"/>
              <a:gd name="T3" fmla="*/ 1855 h 1944"/>
              <a:gd name="T4" fmla="*/ 1251 w 2008"/>
              <a:gd name="T5" fmla="*/ 1840 h 1944"/>
              <a:gd name="T6" fmla="*/ 1179 w 2008"/>
              <a:gd name="T7" fmla="*/ 1779 h 1944"/>
              <a:gd name="T8" fmla="*/ 1040 w 2008"/>
              <a:gd name="T9" fmla="*/ 1648 h 1944"/>
              <a:gd name="T10" fmla="*/ 739 w 2008"/>
              <a:gd name="T11" fmla="*/ 1624 h 1944"/>
              <a:gd name="T12" fmla="*/ 457 w 2008"/>
              <a:gd name="T13" fmla="*/ 1573 h 1944"/>
              <a:gd name="T14" fmla="*/ 329 w 2008"/>
              <a:gd name="T15" fmla="*/ 1508 h 1944"/>
              <a:gd name="T16" fmla="*/ 280 w 2008"/>
              <a:gd name="T17" fmla="*/ 1466 h 1944"/>
              <a:gd name="T18" fmla="*/ 220 w 2008"/>
              <a:gd name="T19" fmla="*/ 1397 h 1944"/>
              <a:gd name="T20" fmla="*/ 179 w 2008"/>
              <a:gd name="T21" fmla="*/ 1257 h 1944"/>
              <a:gd name="T22" fmla="*/ 83 w 2008"/>
              <a:gd name="T23" fmla="*/ 1083 h 1944"/>
              <a:gd name="T24" fmla="*/ 25 w 2008"/>
              <a:gd name="T25" fmla="*/ 943 h 1944"/>
              <a:gd name="T26" fmla="*/ 0 w 2008"/>
              <a:gd name="T27" fmla="*/ 777 h 1944"/>
              <a:gd name="T28" fmla="*/ 57 w 2008"/>
              <a:gd name="T29" fmla="*/ 730 h 1944"/>
              <a:gd name="T30" fmla="*/ 158 w 2008"/>
              <a:gd name="T31" fmla="*/ 665 h 1944"/>
              <a:gd name="T32" fmla="*/ 255 w 2008"/>
              <a:gd name="T33" fmla="*/ 617 h 1944"/>
              <a:gd name="T34" fmla="*/ 354 w 2008"/>
              <a:gd name="T35" fmla="*/ 595 h 1944"/>
              <a:gd name="T36" fmla="*/ 445 w 2008"/>
              <a:gd name="T37" fmla="*/ 550 h 1944"/>
              <a:gd name="T38" fmla="*/ 579 w 2008"/>
              <a:gd name="T39" fmla="*/ 501 h 1944"/>
              <a:gd name="T40" fmla="*/ 769 w 2008"/>
              <a:gd name="T41" fmla="*/ 439 h 1944"/>
              <a:gd name="T42" fmla="*/ 905 w 2008"/>
              <a:gd name="T43" fmla="*/ 313 h 1944"/>
              <a:gd name="T44" fmla="*/ 968 w 2008"/>
              <a:gd name="T45" fmla="*/ 247 h 1944"/>
              <a:gd name="T46" fmla="*/ 1009 w 2008"/>
              <a:gd name="T47" fmla="*/ 132 h 1944"/>
              <a:gd name="T48" fmla="*/ 1041 w 2008"/>
              <a:gd name="T49" fmla="*/ 5 h 1944"/>
              <a:gd name="T50" fmla="*/ 1183 w 2008"/>
              <a:gd name="T51" fmla="*/ 36 h 1944"/>
              <a:gd name="T52" fmla="*/ 1381 w 2008"/>
              <a:gd name="T53" fmla="*/ 42 h 1944"/>
              <a:gd name="T54" fmla="*/ 1520 w 2008"/>
              <a:gd name="T55" fmla="*/ 93 h 1944"/>
              <a:gd name="T56" fmla="*/ 1567 w 2008"/>
              <a:gd name="T57" fmla="*/ 147 h 1944"/>
              <a:gd name="T58" fmla="*/ 1593 w 2008"/>
              <a:gd name="T59" fmla="*/ 220 h 1944"/>
              <a:gd name="T60" fmla="*/ 1549 w 2008"/>
              <a:gd name="T61" fmla="*/ 304 h 1944"/>
              <a:gd name="T62" fmla="*/ 1489 w 2008"/>
              <a:gd name="T63" fmla="*/ 349 h 1944"/>
              <a:gd name="T64" fmla="*/ 1463 w 2008"/>
              <a:gd name="T65" fmla="*/ 409 h 1944"/>
              <a:gd name="T66" fmla="*/ 1419 w 2008"/>
              <a:gd name="T67" fmla="*/ 449 h 1944"/>
              <a:gd name="T68" fmla="*/ 1549 w 2008"/>
              <a:gd name="T69" fmla="*/ 566 h 1944"/>
              <a:gd name="T70" fmla="*/ 1655 w 2008"/>
              <a:gd name="T71" fmla="*/ 658 h 1944"/>
              <a:gd name="T72" fmla="*/ 1738 w 2008"/>
              <a:gd name="T73" fmla="*/ 694 h 1944"/>
              <a:gd name="T74" fmla="*/ 1799 w 2008"/>
              <a:gd name="T75" fmla="*/ 686 h 1944"/>
              <a:gd name="T76" fmla="*/ 1858 w 2008"/>
              <a:gd name="T77" fmla="*/ 678 h 1944"/>
              <a:gd name="T78" fmla="*/ 1932 w 2008"/>
              <a:gd name="T79" fmla="*/ 749 h 1944"/>
              <a:gd name="T80" fmla="*/ 2003 w 2008"/>
              <a:gd name="T81" fmla="*/ 833 h 1944"/>
              <a:gd name="T82" fmla="*/ 1977 w 2008"/>
              <a:gd name="T83" fmla="*/ 896 h 1944"/>
              <a:gd name="T84" fmla="*/ 1934 w 2008"/>
              <a:gd name="T85" fmla="*/ 1003 h 1944"/>
              <a:gd name="T86" fmla="*/ 1854 w 2008"/>
              <a:gd name="T87" fmla="*/ 937 h 1944"/>
              <a:gd name="T88" fmla="*/ 1799 w 2008"/>
              <a:gd name="T89" fmla="*/ 850 h 1944"/>
              <a:gd name="T90" fmla="*/ 1758 w 2008"/>
              <a:gd name="T91" fmla="*/ 827 h 1944"/>
              <a:gd name="T92" fmla="*/ 1705 w 2008"/>
              <a:gd name="T93" fmla="*/ 830 h 1944"/>
              <a:gd name="T94" fmla="*/ 1698 w 2008"/>
              <a:gd name="T95" fmla="*/ 990 h 1944"/>
              <a:gd name="T96" fmla="*/ 1682 w 2008"/>
              <a:gd name="T97" fmla="*/ 1120 h 1944"/>
              <a:gd name="T98" fmla="*/ 1558 w 2008"/>
              <a:gd name="T99" fmla="*/ 1254 h 1944"/>
              <a:gd name="T100" fmla="*/ 1549 w 2008"/>
              <a:gd name="T101" fmla="*/ 1365 h 1944"/>
              <a:gd name="T102" fmla="*/ 1620 w 2008"/>
              <a:gd name="T103" fmla="*/ 1440 h 1944"/>
              <a:gd name="T104" fmla="*/ 1663 w 2008"/>
              <a:gd name="T105" fmla="*/ 1564 h 1944"/>
              <a:gd name="T106" fmla="*/ 1710 w 2008"/>
              <a:gd name="T107" fmla="*/ 1595 h 1944"/>
              <a:gd name="T108" fmla="*/ 1774 w 2008"/>
              <a:gd name="T109" fmla="*/ 1568 h 1944"/>
              <a:gd name="T110" fmla="*/ 1820 w 2008"/>
              <a:gd name="T111" fmla="*/ 1559 h 1944"/>
              <a:gd name="T112" fmla="*/ 1892 w 2008"/>
              <a:gd name="T113" fmla="*/ 1682 h 1944"/>
              <a:gd name="T114" fmla="*/ 1895 w 2008"/>
              <a:gd name="T115" fmla="*/ 1776 h 1944"/>
              <a:gd name="T116" fmla="*/ 1862 w 2008"/>
              <a:gd name="T117" fmla="*/ 1805 h 1944"/>
              <a:gd name="T118" fmla="*/ 1770 w 2008"/>
              <a:gd name="T119" fmla="*/ 1865 h 1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08" h="1944">
                <a:moveTo>
                  <a:pt x="1717" y="1944"/>
                </a:moveTo>
                <a:lnTo>
                  <a:pt x="1677" y="1938"/>
                </a:lnTo>
                <a:lnTo>
                  <a:pt x="1638" y="1933"/>
                </a:lnTo>
                <a:lnTo>
                  <a:pt x="1598" y="1927"/>
                </a:lnTo>
                <a:lnTo>
                  <a:pt x="1558" y="1921"/>
                </a:lnTo>
                <a:lnTo>
                  <a:pt x="1527" y="1904"/>
                </a:lnTo>
                <a:lnTo>
                  <a:pt x="1496" y="1888"/>
                </a:lnTo>
                <a:lnTo>
                  <a:pt x="1465" y="1872"/>
                </a:lnTo>
                <a:lnTo>
                  <a:pt x="1434" y="1857"/>
                </a:lnTo>
                <a:lnTo>
                  <a:pt x="1386" y="1857"/>
                </a:lnTo>
                <a:lnTo>
                  <a:pt x="1347" y="1856"/>
                </a:lnTo>
                <a:lnTo>
                  <a:pt x="1330" y="1855"/>
                </a:lnTo>
                <a:lnTo>
                  <a:pt x="1314" y="1854"/>
                </a:lnTo>
                <a:lnTo>
                  <a:pt x="1299" y="1853"/>
                </a:lnTo>
                <a:lnTo>
                  <a:pt x="1287" y="1850"/>
                </a:lnTo>
                <a:lnTo>
                  <a:pt x="1275" y="1848"/>
                </a:lnTo>
                <a:lnTo>
                  <a:pt x="1262" y="1844"/>
                </a:lnTo>
                <a:lnTo>
                  <a:pt x="1251" y="1840"/>
                </a:lnTo>
                <a:lnTo>
                  <a:pt x="1241" y="1834"/>
                </a:lnTo>
                <a:lnTo>
                  <a:pt x="1229" y="1829"/>
                </a:lnTo>
                <a:lnTo>
                  <a:pt x="1219" y="1821"/>
                </a:lnTo>
                <a:lnTo>
                  <a:pt x="1208" y="1813"/>
                </a:lnTo>
                <a:lnTo>
                  <a:pt x="1196" y="1804"/>
                </a:lnTo>
                <a:lnTo>
                  <a:pt x="1179" y="1779"/>
                </a:lnTo>
                <a:lnTo>
                  <a:pt x="1163" y="1753"/>
                </a:lnTo>
                <a:lnTo>
                  <a:pt x="1146" y="1730"/>
                </a:lnTo>
                <a:lnTo>
                  <a:pt x="1131" y="1706"/>
                </a:lnTo>
                <a:lnTo>
                  <a:pt x="1101" y="1687"/>
                </a:lnTo>
                <a:lnTo>
                  <a:pt x="1070" y="1666"/>
                </a:lnTo>
                <a:lnTo>
                  <a:pt x="1040" y="1648"/>
                </a:lnTo>
                <a:lnTo>
                  <a:pt x="1011" y="1630"/>
                </a:lnTo>
                <a:lnTo>
                  <a:pt x="956" y="1629"/>
                </a:lnTo>
                <a:lnTo>
                  <a:pt x="901" y="1628"/>
                </a:lnTo>
                <a:lnTo>
                  <a:pt x="847" y="1626"/>
                </a:lnTo>
                <a:lnTo>
                  <a:pt x="793" y="1625"/>
                </a:lnTo>
                <a:lnTo>
                  <a:pt x="739" y="1624"/>
                </a:lnTo>
                <a:lnTo>
                  <a:pt x="685" y="1622"/>
                </a:lnTo>
                <a:lnTo>
                  <a:pt x="630" y="1620"/>
                </a:lnTo>
                <a:lnTo>
                  <a:pt x="577" y="1619"/>
                </a:lnTo>
                <a:lnTo>
                  <a:pt x="540" y="1604"/>
                </a:lnTo>
                <a:lnTo>
                  <a:pt x="500" y="1589"/>
                </a:lnTo>
                <a:lnTo>
                  <a:pt x="457" y="1573"/>
                </a:lnTo>
                <a:lnTo>
                  <a:pt x="415" y="1555"/>
                </a:lnTo>
                <a:lnTo>
                  <a:pt x="395" y="1546"/>
                </a:lnTo>
                <a:lnTo>
                  <a:pt x="377" y="1537"/>
                </a:lnTo>
                <a:lnTo>
                  <a:pt x="359" y="1528"/>
                </a:lnTo>
                <a:lnTo>
                  <a:pt x="343" y="1519"/>
                </a:lnTo>
                <a:lnTo>
                  <a:pt x="329" y="1508"/>
                </a:lnTo>
                <a:lnTo>
                  <a:pt x="317" y="1499"/>
                </a:lnTo>
                <a:lnTo>
                  <a:pt x="312" y="1494"/>
                </a:lnTo>
                <a:lnTo>
                  <a:pt x="308" y="1489"/>
                </a:lnTo>
                <a:lnTo>
                  <a:pt x="304" y="1485"/>
                </a:lnTo>
                <a:lnTo>
                  <a:pt x="301" y="1479"/>
                </a:lnTo>
                <a:lnTo>
                  <a:pt x="280" y="1466"/>
                </a:lnTo>
                <a:lnTo>
                  <a:pt x="263" y="1453"/>
                </a:lnTo>
                <a:lnTo>
                  <a:pt x="249" y="1441"/>
                </a:lnTo>
                <a:lnTo>
                  <a:pt x="240" y="1429"/>
                </a:lnTo>
                <a:lnTo>
                  <a:pt x="232" y="1418"/>
                </a:lnTo>
                <a:lnTo>
                  <a:pt x="225" y="1407"/>
                </a:lnTo>
                <a:lnTo>
                  <a:pt x="220" y="1397"/>
                </a:lnTo>
                <a:lnTo>
                  <a:pt x="214" y="1385"/>
                </a:lnTo>
                <a:lnTo>
                  <a:pt x="210" y="1357"/>
                </a:lnTo>
                <a:lnTo>
                  <a:pt x="204" y="1330"/>
                </a:lnTo>
                <a:lnTo>
                  <a:pt x="196" y="1304"/>
                </a:lnTo>
                <a:lnTo>
                  <a:pt x="188" y="1281"/>
                </a:lnTo>
                <a:lnTo>
                  <a:pt x="179" y="1257"/>
                </a:lnTo>
                <a:lnTo>
                  <a:pt x="170" y="1234"/>
                </a:lnTo>
                <a:lnTo>
                  <a:pt x="160" y="1214"/>
                </a:lnTo>
                <a:lnTo>
                  <a:pt x="149" y="1193"/>
                </a:lnTo>
                <a:lnTo>
                  <a:pt x="127" y="1154"/>
                </a:lnTo>
                <a:lnTo>
                  <a:pt x="105" y="1118"/>
                </a:lnTo>
                <a:lnTo>
                  <a:pt x="83" y="1083"/>
                </a:lnTo>
                <a:lnTo>
                  <a:pt x="64" y="1049"/>
                </a:lnTo>
                <a:lnTo>
                  <a:pt x="55" y="1028"/>
                </a:lnTo>
                <a:lnTo>
                  <a:pt x="47" y="1006"/>
                </a:lnTo>
                <a:lnTo>
                  <a:pt x="39" y="985"/>
                </a:lnTo>
                <a:lnTo>
                  <a:pt x="33" y="965"/>
                </a:lnTo>
                <a:lnTo>
                  <a:pt x="25" y="943"/>
                </a:lnTo>
                <a:lnTo>
                  <a:pt x="18" y="922"/>
                </a:lnTo>
                <a:lnTo>
                  <a:pt x="10" y="900"/>
                </a:lnTo>
                <a:lnTo>
                  <a:pt x="3" y="879"/>
                </a:lnTo>
                <a:lnTo>
                  <a:pt x="1" y="845"/>
                </a:lnTo>
                <a:lnTo>
                  <a:pt x="0" y="811"/>
                </a:lnTo>
                <a:lnTo>
                  <a:pt x="0" y="777"/>
                </a:lnTo>
                <a:lnTo>
                  <a:pt x="0" y="744"/>
                </a:lnTo>
                <a:lnTo>
                  <a:pt x="11" y="742"/>
                </a:lnTo>
                <a:lnTo>
                  <a:pt x="22" y="741"/>
                </a:lnTo>
                <a:lnTo>
                  <a:pt x="34" y="738"/>
                </a:lnTo>
                <a:lnTo>
                  <a:pt x="46" y="735"/>
                </a:lnTo>
                <a:lnTo>
                  <a:pt x="57" y="730"/>
                </a:lnTo>
                <a:lnTo>
                  <a:pt x="69" y="724"/>
                </a:lnTo>
                <a:lnTo>
                  <a:pt x="81" y="719"/>
                </a:lnTo>
                <a:lnTo>
                  <a:pt x="92" y="712"/>
                </a:lnTo>
                <a:lnTo>
                  <a:pt x="115" y="697"/>
                </a:lnTo>
                <a:lnTo>
                  <a:pt x="137" y="682"/>
                </a:lnTo>
                <a:lnTo>
                  <a:pt x="158" y="665"/>
                </a:lnTo>
                <a:lnTo>
                  <a:pt x="177" y="649"/>
                </a:lnTo>
                <a:lnTo>
                  <a:pt x="190" y="641"/>
                </a:lnTo>
                <a:lnTo>
                  <a:pt x="205" y="633"/>
                </a:lnTo>
                <a:lnTo>
                  <a:pt x="221" y="625"/>
                </a:lnTo>
                <a:lnTo>
                  <a:pt x="237" y="618"/>
                </a:lnTo>
                <a:lnTo>
                  <a:pt x="255" y="617"/>
                </a:lnTo>
                <a:lnTo>
                  <a:pt x="272" y="615"/>
                </a:lnTo>
                <a:lnTo>
                  <a:pt x="289" y="613"/>
                </a:lnTo>
                <a:lnTo>
                  <a:pt x="306" y="609"/>
                </a:lnTo>
                <a:lnTo>
                  <a:pt x="321" y="605"/>
                </a:lnTo>
                <a:lnTo>
                  <a:pt x="338" y="600"/>
                </a:lnTo>
                <a:lnTo>
                  <a:pt x="354" y="595"/>
                </a:lnTo>
                <a:lnTo>
                  <a:pt x="370" y="589"/>
                </a:lnTo>
                <a:lnTo>
                  <a:pt x="385" y="582"/>
                </a:lnTo>
                <a:lnTo>
                  <a:pt x="400" y="576"/>
                </a:lnTo>
                <a:lnTo>
                  <a:pt x="415" y="568"/>
                </a:lnTo>
                <a:lnTo>
                  <a:pt x="431" y="559"/>
                </a:lnTo>
                <a:lnTo>
                  <a:pt x="445" y="550"/>
                </a:lnTo>
                <a:lnTo>
                  <a:pt x="460" y="539"/>
                </a:lnTo>
                <a:lnTo>
                  <a:pt x="475" y="528"/>
                </a:lnTo>
                <a:lnTo>
                  <a:pt x="491" y="517"/>
                </a:lnTo>
                <a:lnTo>
                  <a:pt x="518" y="513"/>
                </a:lnTo>
                <a:lnTo>
                  <a:pt x="548" y="508"/>
                </a:lnTo>
                <a:lnTo>
                  <a:pt x="579" y="501"/>
                </a:lnTo>
                <a:lnTo>
                  <a:pt x="611" y="492"/>
                </a:lnTo>
                <a:lnTo>
                  <a:pt x="644" y="484"/>
                </a:lnTo>
                <a:lnTo>
                  <a:pt x="677" y="475"/>
                </a:lnTo>
                <a:lnTo>
                  <a:pt x="711" y="465"/>
                </a:lnTo>
                <a:lnTo>
                  <a:pt x="743" y="457"/>
                </a:lnTo>
                <a:lnTo>
                  <a:pt x="769" y="439"/>
                </a:lnTo>
                <a:lnTo>
                  <a:pt x="794" y="420"/>
                </a:lnTo>
                <a:lnTo>
                  <a:pt x="818" y="401"/>
                </a:lnTo>
                <a:lnTo>
                  <a:pt x="840" y="379"/>
                </a:lnTo>
                <a:lnTo>
                  <a:pt x="863" y="358"/>
                </a:lnTo>
                <a:lnTo>
                  <a:pt x="883" y="335"/>
                </a:lnTo>
                <a:lnTo>
                  <a:pt x="905" y="313"/>
                </a:lnTo>
                <a:lnTo>
                  <a:pt x="924" y="290"/>
                </a:lnTo>
                <a:lnTo>
                  <a:pt x="933" y="284"/>
                </a:lnTo>
                <a:lnTo>
                  <a:pt x="941" y="278"/>
                </a:lnTo>
                <a:lnTo>
                  <a:pt x="949" y="271"/>
                </a:lnTo>
                <a:lnTo>
                  <a:pt x="955" y="263"/>
                </a:lnTo>
                <a:lnTo>
                  <a:pt x="968" y="247"/>
                </a:lnTo>
                <a:lnTo>
                  <a:pt x="978" y="230"/>
                </a:lnTo>
                <a:lnTo>
                  <a:pt x="987" y="211"/>
                </a:lnTo>
                <a:lnTo>
                  <a:pt x="995" y="192"/>
                </a:lnTo>
                <a:lnTo>
                  <a:pt x="1000" y="173"/>
                </a:lnTo>
                <a:lnTo>
                  <a:pt x="1005" y="152"/>
                </a:lnTo>
                <a:lnTo>
                  <a:pt x="1009" y="132"/>
                </a:lnTo>
                <a:lnTo>
                  <a:pt x="1012" y="112"/>
                </a:lnTo>
                <a:lnTo>
                  <a:pt x="1014" y="92"/>
                </a:lnTo>
                <a:lnTo>
                  <a:pt x="1015" y="71"/>
                </a:lnTo>
                <a:lnTo>
                  <a:pt x="1017" y="34"/>
                </a:lnTo>
                <a:lnTo>
                  <a:pt x="1018" y="0"/>
                </a:lnTo>
                <a:lnTo>
                  <a:pt x="1041" y="5"/>
                </a:lnTo>
                <a:lnTo>
                  <a:pt x="1065" y="9"/>
                </a:lnTo>
                <a:lnTo>
                  <a:pt x="1087" y="14"/>
                </a:lnTo>
                <a:lnTo>
                  <a:pt x="1111" y="19"/>
                </a:lnTo>
                <a:lnTo>
                  <a:pt x="1135" y="25"/>
                </a:lnTo>
                <a:lnTo>
                  <a:pt x="1159" y="31"/>
                </a:lnTo>
                <a:lnTo>
                  <a:pt x="1183" y="36"/>
                </a:lnTo>
                <a:lnTo>
                  <a:pt x="1207" y="42"/>
                </a:lnTo>
                <a:lnTo>
                  <a:pt x="1242" y="42"/>
                </a:lnTo>
                <a:lnTo>
                  <a:pt x="1276" y="42"/>
                </a:lnTo>
                <a:lnTo>
                  <a:pt x="1311" y="42"/>
                </a:lnTo>
                <a:lnTo>
                  <a:pt x="1346" y="42"/>
                </a:lnTo>
                <a:lnTo>
                  <a:pt x="1381" y="42"/>
                </a:lnTo>
                <a:lnTo>
                  <a:pt x="1416" y="42"/>
                </a:lnTo>
                <a:lnTo>
                  <a:pt x="1450" y="42"/>
                </a:lnTo>
                <a:lnTo>
                  <a:pt x="1487" y="42"/>
                </a:lnTo>
                <a:lnTo>
                  <a:pt x="1498" y="59"/>
                </a:lnTo>
                <a:lnTo>
                  <a:pt x="1509" y="76"/>
                </a:lnTo>
                <a:lnTo>
                  <a:pt x="1520" y="93"/>
                </a:lnTo>
                <a:lnTo>
                  <a:pt x="1532" y="110"/>
                </a:lnTo>
                <a:lnTo>
                  <a:pt x="1538" y="114"/>
                </a:lnTo>
                <a:lnTo>
                  <a:pt x="1545" y="121"/>
                </a:lnTo>
                <a:lnTo>
                  <a:pt x="1552" y="128"/>
                </a:lnTo>
                <a:lnTo>
                  <a:pt x="1560" y="137"/>
                </a:lnTo>
                <a:lnTo>
                  <a:pt x="1567" y="147"/>
                </a:lnTo>
                <a:lnTo>
                  <a:pt x="1572" y="157"/>
                </a:lnTo>
                <a:lnTo>
                  <a:pt x="1579" y="168"/>
                </a:lnTo>
                <a:lnTo>
                  <a:pt x="1584" y="181"/>
                </a:lnTo>
                <a:lnTo>
                  <a:pt x="1588" y="193"/>
                </a:lnTo>
                <a:lnTo>
                  <a:pt x="1590" y="207"/>
                </a:lnTo>
                <a:lnTo>
                  <a:pt x="1593" y="220"/>
                </a:lnTo>
                <a:lnTo>
                  <a:pt x="1593" y="234"/>
                </a:lnTo>
                <a:lnTo>
                  <a:pt x="1590" y="247"/>
                </a:lnTo>
                <a:lnTo>
                  <a:pt x="1587" y="262"/>
                </a:lnTo>
                <a:lnTo>
                  <a:pt x="1581" y="277"/>
                </a:lnTo>
                <a:lnTo>
                  <a:pt x="1573" y="290"/>
                </a:lnTo>
                <a:lnTo>
                  <a:pt x="1549" y="304"/>
                </a:lnTo>
                <a:lnTo>
                  <a:pt x="1527" y="316"/>
                </a:lnTo>
                <a:lnTo>
                  <a:pt x="1518" y="322"/>
                </a:lnTo>
                <a:lnTo>
                  <a:pt x="1510" y="328"/>
                </a:lnTo>
                <a:lnTo>
                  <a:pt x="1502" y="334"/>
                </a:lnTo>
                <a:lnTo>
                  <a:pt x="1496" y="341"/>
                </a:lnTo>
                <a:lnTo>
                  <a:pt x="1489" y="349"/>
                </a:lnTo>
                <a:lnTo>
                  <a:pt x="1483" y="356"/>
                </a:lnTo>
                <a:lnTo>
                  <a:pt x="1479" y="365"/>
                </a:lnTo>
                <a:lnTo>
                  <a:pt x="1474" y="374"/>
                </a:lnTo>
                <a:lnTo>
                  <a:pt x="1470" y="385"/>
                </a:lnTo>
                <a:lnTo>
                  <a:pt x="1466" y="396"/>
                </a:lnTo>
                <a:lnTo>
                  <a:pt x="1463" y="409"/>
                </a:lnTo>
                <a:lnTo>
                  <a:pt x="1459" y="423"/>
                </a:lnTo>
                <a:lnTo>
                  <a:pt x="1448" y="425"/>
                </a:lnTo>
                <a:lnTo>
                  <a:pt x="1438" y="429"/>
                </a:lnTo>
                <a:lnTo>
                  <a:pt x="1428" y="432"/>
                </a:lnTo>
                <a:lnTo>
                  <a:pt x="1419" y="438"/>
                </a:lnTo>
                <a:lnTo>
                  <a:pt x="1419" y="449"/>
                </a:lnTo>
                <a:lnTo>
                  <a:pt x="1419" y="464"/>
                </a:lnTo>
                <a:lnTo>
                  <a:pt x="1449" y="486"/>
                </a:lnTo>
                <a:lnTo>
                  <a:pt x="1481" y="510"/>
                </a:lnTo>
                <a:lnTo>
                  <a:pt x="1514" y="534"/>
                </a:lnTo>
                <a:lnTo>
                  <a:pt x="1546" y="559"/>
                </a:lnTo>
                <a:lnTo>
                  <a:pt x="1549" y="566"/>
                </a:lnTo>
                <a:lnTo>
                  <a:pt x="1554" y="578"/>
                </a:lnTo>
                <a:lnTo>
                  <a:pt x="1578" y="597"/>
                </a:lnTo>
                <a:lnTo>
                  <a:pt x="1606" y="621"/>
                </a:lnTo>
                <a:lnTo>
                  <a:pt x="1621" y="633"/>
                </a:lnTo>
                <a:lnTo>
                  <a:pt x="1638" y="647"/>
                </a:lnTo>
                <a:lnTo>
                  <a:pt x="1655" y="658"/>
                </a:lnTo>
                <a:lnTo>
                  <a:pt x="1673" y="669"/>
                </a:lnTo>
                <a:lnTo>
                  <a:pt x="1691" y="679"/>
                </a:lnTo>
                <a:lnTo>
                  <a:pt x="1710" y="687"/>
                </a:lnTo>
                <a:lnTo>
                  <a:pt x="1719" y="689"/>
                </a:lnTo>
                <a:lnTo>
                  <a:pt x="1729" y="692"/>
                </a:lnTo>
                <a:lnTo>
                  <a:pt x="1738" y="694"/>
                </a:lnTo>
                <a:lnTo>
                  <a:pt x="1748" y="695"/>
                </a:lnTo>
                <a:lnTo>
                  <a:pt x="1758" y="695"/>
                </a:lnTo>
                <a:lnTo>
                  <a:pt x="1769" y="694"/>
                </a:lnTo>
                <a:lnTo>
                  <a:pt x="1779" y="693"/>
                </a:lnTo>
                <a:lnTo>
                  <a:pt x="1789" y="689"/>
                </a:lnTo>
                <a:lnTo>
                  <a:pt x="1799" y="686"/>
                </a:lnTo>
                <a:lnTo>
                  <a:pt x="1809" y="682"/>
                </a:lnTo>
                <a:lnTo>
                  <a:pt x="1819" y="675"/>
                </a:lnTo>
                <a:lnTo>
                  <a:pt x="1829" y="668"/>
                </a:lnTo>
                <a:lnTo>
                  <a:pt x="1840" y="670"/>
                </a:lnTo>
                <a:lnTo>
                  <a:pt x="1849" y="674"/>
                </a:lnTo>
                <a:lnTo>
                  <a:pt x="1858" y="678"/>
                </a:lnTo>
                <a:lnTo>
                  <a:pt x="1867" y="685"/>
                </a:lnTo>
                <a:lnTo>
                  <a:pt x="1876" y="693"/>
                </a:lnTo>
                <a:lnTo>
                  <a:pt x="1886" y="704"/>
                </a:lnTo>
                <a:lnTo>
                  <a:pt x="1897" y="717"/>
                </a:lnTo>
                <a:lnTo>
                  <a:pt x="1910" y="732"/>
                </a:lnTo>
                <a:lnTo>
                  <a:pt x="1932" y="749"/>
                </a:lnTo>
                <a:lnTo>
                  <a:pt x="1957" y="768"/>
                </a:lnTo>
                <a:lnTo>
                  <a:pt x="1982" y="788"/>
                </a:lnTo>
                <a:lnTo>
                  <a:pt x="2008" y="808"/>
                </a:lnTo>
                <a:lnTo>
                  <a:pt x="2005" y="816"/>
                </a:lnTo>
                <a:lnTo>
                  <a:pt x="2004" y="825"/>
                </a:lnTo>
                <a:lnTo>
                  <a:pt x="2003" y="833"/>
                </a:lnTo>
                <a:lnTo>
                  <a:pt x="2003" y="842"/>
                </a:lnTo>
                <a:lnTo>
                  <a:pt x="1998" y="849"/>
                </a:lnTo>
                <a:lnTo>
                  <a:pt x="1992" y="856"/>
                </a:lnTo>
                <a:lnTo>
                  <a:pt x="1987" y="865"/>
                </a:lnTo>
                <a:lnTo>
                  <a:pt x="1984" y="874"/>
                </a:lnTo>
                <a:lnTo>
                  <a:pt x="1977" y="896"/>
                </a:lnTo>
                <a:lnTo>
                  <a:pt x="1972" y="918"/>
                </a:lnTo>
                <a:lnTo>
                  <a:pt x="1967" y="942"/>
                </a:lnTo>
                <a:lnTo>
                  <a:pt x="1963" y="966"/>
                </a:lnTo>
                <a:lnTo>
                  <a:pt x="1957" y="988"/>
                </a:lnTo>
                <a:lnTo>
                  <a:pt x="1950" y="1008"/>
                </a:lnTo>
                <a:lnTo>
                  <a:pt x="1934" y="1003"/>
                </a:lnTo>
                <a:lnTo>
                  <a:pt x="1919" y="999"/>
                </a:lnTo>
                <a:lnTo>
                  <a:pt x="1904" y="995"/>
                </a:lnTo>
                <a:lnTo>
                  <a:pt x="1890" y="993"/>
                </a:lnTo>
                <a:lnTo>
                  <a:pt x="1877" y="974"/>
                </a:lnTo>
                <a:lnTo>
                  <a:pt x="1866" y="955"/>
                </a:lnTo>
                <a:lnTo>
                  <a:pt x="1854" y="937"/>
                </a:lnTo>
                <a:lnTo>
                  <a:pt x="1844" y="920"/>
                </a:lnTo>
                <a:lnTo>
                  <a:pt x="1835" y="903"/>
                </a:lnTo>
                <a:lnTo>
                  <a:pt x="1827" y="888"/>
                </a:lnTo>
                <a:lnTo>
                  <a:pt x="1818" y="873"/>
                </a:lnTo>
                <a:lnTo>
                  <a:pt x="1809" y="861"/>
                </a:lnTo>
                <a:lnTo>
                  <a:pt x="1799" y="850"/>
                </a:lnTo>
                <a:lnTo>
                  <a:pt x="1789" y="841"/>
                </a:lnTo>
                <a:lnTo>
                  <a:pt x="1783" y="837"/>
                </a:lnTo>
                <a:lnTo>
                  <a:pt x="1778" y="834"/>
                </a:lnTo>
                <a:lnTo>
                  <a:pt x="1772" y="830"/>
                </a:lnTo>
                <a:lnTo>
                  <a:pt x="1765" y="828"/>
                </a:lnTo>
                <a:lnTo>
                  <a:pt x="1758" y="827"/>
                </a:lnTo>
                <a:lnTo>
                  <a:pt x="1751" y="826"/>
                </a:lnTo>
                <a:lnTo>
                  <a:pt x="1743" y="826"/>
                </a:lnTo>
                <a:lnTo>
                  <a:pt x="1734" y="826"/>
                </a:lnTo>
                <a:lnTo>
                  <a:pt x="1725" y="827"/>
                </a:lnTo>
                <a:lnTo>
                  <a:pt x="1716" y="828"/>
                </a:lnTo>
                <a:lnTo>
                  <a:pt x="1705" y="830"/>
                </a:lnTo>
                <a:lnTo>
                  <a:pt x="1694" y="834"/>
                </a:lnTo>
                <a:lnTo>
                  <a:pt x="1694" y="865"/>
                </a:lnTo>
                <a:lnTo>
                  <a:pt x="1694" y="896"/>
                </a:lnTo>
                <a:lnTo>
                  <a:pt x="1695" y="927"/>
                </a:lnTo>
                <a:lnTo>
                  <a:pt x="1696" y="959"/>
                </a:lnTo>
                <a:lnTo>
                  <a:pt x="1698" y="990"/>
                </a:lnTo>
                <a:lnTo>
                  <a:pt x="1699" y="1021"/>
                </a:lnTo>
                <a:lnTo>
                  <a:pt x="1700" y="1052"/>
                </a:lnTo>
                <a:lnTo>
                  <a:pt x="1702" y="1083"/>
                </a:lnTo>
                <a:lnTo>
                  <a:pt x="1696" y="1096"/>
                </a:lnTo>
                <a:lnTo>
                  <a:pt x="1690" y="1108"/>
                </a:lnTo>
                <a:lnTo>
                  <a:pt x="1682" y="1120"/>
                </a:lnTo>
                <a:lnTo>
                  <a:pt x="1673" y="1133"/>
                </a:lnTo>
                <a:lnTo>
                  <a:pt x="1652" y="1159"/>
                </a:lnTo>
                <a:lnTo>
                  <a:pt x="1630" y="1185"/>
                </a:lnTo>
                <a:lnTo>
                  <a:pt x="1606" y="1210"/>
                </a:lnTo>
                <a:lnTo>
                  <a:pt x="1581" y="1232"/>
                </a:lnTo>
                <a:lnTo>
                  <a:pt x="1558" y="1254"/>
                </a:lnTo>
                <a:lnTo>
                  <a:pt x="1535" y="1272"/>
                </a:lnTo>
                <a:lnTo>
                  <a:pt x="1535" y="1292"/>
                </a:lnTo>
                <a:lnTo>
                  <a:pt x="1535" y="1311"/>
                </a:lnTo>
                <a:lnTo>
                  <a:pt x="1535" y="1331"/>
                </a:lnTo>
                <a:lnTo>
                  <a:pt x="1535" y="1352"/>
                </a:lnTo>
                <a:lnTo>
                  <a:pt x="1549" y="1365"/>
                </a:lnTo>
                <a:lnTo>
                  <a:pt x="1563" y="1378"/>
                </a:lnTo>
                <a:lnTo>
                  <a:pt x="1572" y="1384"/>
                </a:lnTo>
                <a:lnTo>
                  <a:pt x="1582" y="1392"/>
                </a:lnTo>
                <a:lnTo>
                  <a:pt x="1596" y="1400"/>
                </a:lnTo>
                <a:lnTo>
                  <a:pt x="1611" y="1408"/>
                </a:lnTo>
                <a:lnTo>
                  <a:pt x="1620" y="1440"/>
                </a:lnTo>
                <a:lnTo>
                  <a:pt x="1629" y="1472"/>
                </a:lnTo>
                <a:lnTo>
                  <a:pt x="1638" y="1506"/>
                </a:lnTo>
                <a:lnTo>
                  <a:pt x="1649" y="1540"/>
                </a:lnTo>
                <a:lnTo>
                  <a:pt x="1651" y="1546"/>
                </a:lnTo>
                <a:lnTo>
                  <a:pt x="1656" y="1554"/>
                </a:lnTo>
                <a:lnTo>
                  <a:pt x="1663" y="1564"/>
                </a:lnTo>
                <a:lnTo>
                  <a:pt x="1672" y="1574"/>
                </a:lnTo>
                <a:lnTo>
                  <a:pt x="1677" y="1580"/>
                </a:lnTo>
                <a:lnTo>
                  <a:pt x="1684" y="1584"/>
                </a:lnTo>
                <a:lnTo>
                  <a:pt x="1692" y="1589"/>
                </a:lnTo>
                <a:lnTo>
                  <a:pt x="1700" y="1592"/>
                </a:lnTo>
                <a:lnTo>
                  <a:pt x="1710" y="1595"/>
                </a:lnTo>
                <a:lnTo>
                  <a:pt x="1720" y="1598"/>
                </a:lnTo>
                <a:lnTo>
                  <a:pt x="1731" y="1600"/>
                </a:lnTo>
                <a:lnTo>
                  <a:pt x="1743" y="1600"/>
                </a:lnTo>
                <a:lnTo>
                  <a:pt x="1755" y="1587"/>
                </a:lnTo>
                <a:lnTo>
                  <a:pt x="1765" y="1577"/>
                </a:lnTo>
                <a:lnTo>
                  <a:pt x="1774" y="1568"/>
                </a:lnTo>
                <a:lnTo>
                  <a:pt x="1782" y="1563"/>
                </a:lnTo>
                <a:lnTo>
                  <a:pt x="1787" y="1561"/>
                </a:lnTo>
                <a:lnTo>
                  <a:pt x="1792" y="1559"/>
                </a:lnTo>
                <a:lnTo>
                  <a:pt x="1798" y="1559"/>
                </a:lnTo>
                <a:lnTo>
                  <a:pt x="1804" y="1558"/>
                </a:lnTo>
                <a:lnTo>
                  <a:pt x="1820" y="1559"/>
                </a:lnTo>
                <a:lnTo>
                  <a:pt x="1841" y="1563"/>
                </a:lnTo>
                <a:lnTo>
                  <a:pt x="1850" y="1582"/>
                </a:lnTo>
                <a:lnTo>
                  <a:pt x="1862" y="1605"/>
                </a:lnTo>
                <a:lnTo>
                  <a:pt x="1875" y="1634"/>
                </a:lnTo>
                <a:lnTo>
                  <a:pt x="1887" y="1665"/>
                </a:lnTo>
                <a:lnTo>
                  <a:pt x="1892" y="1682"/>
                </a:lnTo>
                <a:lnTo>
                  <a:pt x="1895" y="1699"/>
                </a:lnTo>
                <a:lnTo>
                  <a:pt x="1898" y="1717"/>
                </a:lnTo>
                <a:lnTo>
                  <a:pt x="1899" y="1734"/>
                </a:lnTo>
                <a:lnTo>
                  <a:pt x="1899" y="1751"/>
                </a:lnTo>
                <a:lnTo>
                  <a:pt x="1897" y="1768"/>
                </a:lnTo>
                <a:lnTo>
                  <a:pt x="1895" y="1776"/>
                </a:lnTo>
                <a:lnTo>
                  <a:pt x="1893" y="1785"/>
                </a:lnTo>
                <a:lnTo>
                  <a:pt x="1890" y="1793"/>
                </a:lnTo>
                <a:lnTo>
                  <a:pt x="1887" y="1801"/>
                </a:lnTo>
                <a:lnTo>
                  <a:pt x="1879" y="1801"/>
                </a:lnTo>
                <a:lnTo>
                  <a:pt x="1871" y="1803"/>
                </a:lnTo>
                <a:lnTo>
                  <a:pt x="1862" y="1805"/>
                </a:lnTo>
                <a:lnTo>
                  <a:pt x="1853" y="1810"/>
                </a:lnTo>
                <a:lnTo>
                  <a:pt x="1834" y="1819"/>
                </a:lnTo>
                <a:lnTo>
                  <a:pt x="1816" y="1830"/>
                </a:lnTo>
                <a:lnTo>
                  <a:pt x="1798" y="1842"/>
                </a:lnTo>
                <a:lnTo>
                  <a:pt x="1782" y="1855"/>
                </a:lnTo>
                <a:lnTo>
                  <a:pt x="1770" y="1865"/>
                </a:lnTo>
                <a:lnTo>
                  <a:pt x="1762" y="1872"/>
                </a:lnTo>
                <a:lnTo>
                  <a:pt x="1751" y="1889"/>
                </a:lnTo>
                <a:lnTo>
                  <a:pt x="1739" y="1907"/>
                </a:lnTo>
                <a:lnTo>
                  <a:pt x="1728" y="1925"/>
                </a:lnTo>
                <a:lnTo>
                  <a:pt x="1717" y="1944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2" name="Freeform 22"/>
          <p:cNvSpPr/>
          <p:nvPr/>
        </p:nvSpPr>
        <p:spPr bwMode="auto">
          <a:xfrm>
            <a:off x="5095875" y="2395538"/>
            <a:ext cx="700088" cy="1265237"/>
          </a:xfrm>
          <a:custGeom>
            <a:avLst/>
            <a:gdLst>
              <a:gd name="T0" fmla="*/ 1108 w 1764"/>
              <a:gd name="T1" fmla="*/ 3121 h 3190"/>
              <a:gd name="T2" fmla="*/ 934 w 1764"/>
              <a:gd name="T3" fmla="*/ 2999 h 3190"/>
              <a:gd name="T4" fmla="*/ 723 w 1764"/>
              <a:gd name="T5" fmla="*/ 3003 h 3190"/>
              <a:gd name="T6" fmla="*/ 626 w 1764"/>
              <a:gd name="T7" fmla="*/ 3026 h 3190"/>
              <a:gd name="T8" fmla="*/ 477 w 1764"/>
              <a:gd name="T9" fmla="*/ 2955 h 3190"/>
              <a:gd name="T10" fmla="*/ 378 w 1764"/>
              <a:gd name="T11" fmla="*/ 2882 h 3190"/>
              <a:gd name="T12" fmla="*/ 162 w 1764"/>
              <a:gd name="T13" fmla="*/ 2855 h 3190"/>
              <a:gd name="T14" fmla="*/ 63 w 1764"/>
              <a:gd name="T15" fmla="*/ 2744 h 3190"/>
              <a:gd name="T16" fmla="*/ 56 w 1764"/>
              <a:gd name="T17" fmla="*/ 2620 h 3190"/>
              <a:gd name="T18" fmla="*/ 0 w 1764"/>
              <a:gd name="T19" fmla="*/ 2551 h 3190"/>
              <a:gd name="T20" fmla="*/ 133 w 1764"/>
              <a:gd name="T21" fmla="*/ 2529 h 3190"/>
              <a:gd name="T22" fmla="*/ 241 w 1764"/>
              <a:gd name="T23" fmla="*/ 2444 h 3190"/>
              <a:gd name="T24" fmla="*/ 222 w 1764"/>
              <a:gd name="T25" fmla="*/ 2240 h 3190"/>
              <a:gd name="T26" fmla="*/ 168 w 1764"/>
              <a:gd name="T27" fmla="*/ 2010 h 3190"/>
              <a:gd name="T28" fmla="*/ 186 w 1764"/>
              <a:gd name="T29" fmla="*/ 1936 h 3190"/>
              <a:gd name="T30" fmla="*/ 272 w 1764"/>
              <a:gd name="T31" fmla="*/ 1902 h 3190"/>
              <a:gd name="T32" fmla="*/ 562 w 1764"/>
              <a:gd name="T33" fmla="*/ 1980 h 3190"/>
              <a:gd name="T34" fmla="*/ 620 w 1764"/>
              <a:gd name="T35" fmla="*/ 1845 h 3190"/>
              <a:gd name="T36" fmla="*/ 650 w 1764"/>
              <a:gd name="T37" fmla="*/ 1778 h 3190"/>
              <a:gd name="T38" fmla="*/ 748 w 1764"/>
              <a:gd name="T39" fmla="*/ 1777 h 3190"/>
              <a:gd name="T40" fmla="*/ 877 w 1764"/>
              <a:gd name="T41" fmla="*/ 1775 h 3190"/>
              <a:gd name="T42" fmla="*/ 905 w 1764"/>
              <a:gd name="T43" fmla="*/ 1608 h 3190"/>
              <a:gd name="T44" fmla="*/ 888 w 1764"/>
              <a:gd name="T45" fmla="*/ 1468 h 3190"/>
              <a:gd name="T46" fmla="*/ 926 w 1764"/>
              <a:gd name="T47" fmla="*/ 1323 h 3190"/>
              <a:gd name="T48" fmla="*/ 782 w 1764"/>
              <a:gd name="T49" fmla="*/ 1241 h 3190"/>
              <a:gd name="T50" fmla="*/ 582 w 1764"/>
              <a:gd name="T51" fmla="*/ 1151 h 3190"/>
              <a:gd name="T52" fmla="*/ 456 w 1764"/>
              <a:gd name="T53" fmla="*/ 1078 h 3190"/>
              <a:gd name="T54" fmla="*/ 474 w 1764"/>
              <a:gd name="T55" fmla="*/ 907 h 3190"/>
              <a:gd name="T56" fmla="*/ 526 w 1764"/>
              <a:gd name="T57" fmla="*/ 815 h 3190"/>
              <a:gd name="T58" fmla="*/ 698 w 1764"/>
              <a:gd name="T59" fmla="*/ 813 h 3190"/>
              <a:gd name="T60" fmla="*/ 956 w 1764"/>
              <a:gd name="T61" fmla="*/ 815 h 3190"/>
              <a:gd name="T62" fmla="*/ 1005 w 1764"/>
              <a:gd name="T63" fmla="*/ 687 h 3190"/>
              <a:gd name="T64" fmla="*/ 1006 w 1764"/>
              <a:gd name="T65" fmla="*/ 472 h 3190"/>
              <a:gd name="T66" fmla="*/ 1121 w 1764"/>
              <a:gd name="T67" fmla="*/ 334 h 3190"/>
              <a:gd name="T68" fmla="*/ 1329 w 1764"/>
              <a:gd name="T69" fmla="*/ 111 h 3190"/>
              <a:gd name="T70" fmla="*/ 1466 w 1764"/>
              <a:gd name="T71" fmla="*/ 94 h 3190"/>
              <a:gd name="T72" fmla="*/ 1563 w 1764"/>
              <a:gd name="T73" fmla="*/ 0 h 3190"/>
              <a:gd name="T74" fmla="*/ 1648 w 1764"/>
              <a:gd name="T75" fmla="*/ 33 h 3190"/>
              <a:gd name="T76" fmla="*/ 1635 w 1764"/>
              <a:gd name="T77" fmla="*/ 160 h 3190"/>
              <a:gd name="T78" fmla="*/ 1603 w 1764"/>
              <a:gd name="T79" fmla="*/ 339 h 3190"/>
              <a:gd name="T80" fmla="*/ 1522 w 1764"/>
              <a:gd name="T81" fmla="*/ 473 h 3190"/>
              <a:gd name="T82" fmla="*/ 1526 w 1764"/>
              <a:gd name="T83" fmla="*/ 672 h 3190"/>
              <a:gd name="T84" fmla="*/ 1532 w 1764"/>
              <a:gd name="T85" fmla="*/ 902 h 3190"/>
              <a:gd name="T86" fmla="*/ 1436 w 1764"/>
              <a:gd name="T87" fmla="*/ 1113 h 3190"/>
              <a:gd name="T88" fmla="*/ 1447 w 1764"/>
              <a:gd name="T89" fmla="*/ 1398 h 3190"/>
              <a:gd name="T90" fmla="*/ 1507 w 1764"/>
              <a:gd name="T91" fmla="*/ 1610 h 3190"/>
              <a:gd name="T92" fmla="*/ 1473 w 1764"/>
              <a:gd name="T93" fmla="*/ 1785 h 3190"/>
              <a:gd name="T94" fmla="*/ 1507 w 1764"/>
              <a:gd name="T95" fmla="*/ 1946 h 3190"/>
              <a:gd name="T96" fmla="*/ 1558 w 1764"/>
              <a:gd name="T97" fmla="*/ 2125 h 3190"/>
              <a:gd name="T98" fmla="*/ 1632 w 1764"/>
              <a:gd name="T99" fmla="*/ 2340 h 3190"/>
              <a:gd name="T100" fmla="*/ 1747 w 1764"/>
              <a:gd name="T101" fmla="*/ 2565 h 3190"/>
              <a:gd name="T102" fmla="*/ 1622 w 1764"/>
              <a:gd name="T103" fmla="*/ 2608 h 3190"/>
              <a:gd name="T104" fmla="*/ 1322 w 1764"/>
              <a:gd name="T105" fmla="*/ 2613 h 3190"/>
              <a:gd name="T106" fmla="*/ 1278 w 1764"/>
              <a:gd name="T107" fmla="*/ 2657 h 3190"/>
              <a:gd name="T108" fmla="*/ 1427 w 1764"/>
              <a:gd name="T109" fmla="*/ 2828 h 3190"/>
              <a:gd name="T110" fmla="*/ 1314 w 1764"/>
              <a:gd name="T111" fmla="*/ 2909 h 3190"/>
              <a:gd name="T112" fmla="*/ 1260 w 1764"/>
              <a:gd name="T113" fmla="*/ 3106 h 3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4" h="3190">
                <a:moveTo>
                  <a:pt x="1236" y="3190"/>
                </a:moveTo>
                <a:lnTo>
                  <a:pt x="1211" y="3181"/>
                </a:lnTo>
                <a:lnTo>
                  <a:pt x="1190" y="3170"/>
                </a:lnTo>
                <a:lnTo>
                  <a:pt x="1170" y="3161"/>
                </a:lnTo>
                <a:lnTo>
                  <a:pt x="1153" y="3151"/>
                </a:lnTo>
                <a:lnTo>
                  <a:pt x="1136" y="3141"/>
                </a:lnTo>
                <a:lnTo>
                  <a:pt x="1121" y="3131"/>
                </a:lnTo>
                <a:lnTo>
                  <a:pt x="1108" y="3121"/>
                </a:lnTo>
                <a:lnTo>
                  <a:pt x="1095" y="3111"/>
                </a:lnTo>
                <a:lnTo>
                  <a:pt x="1071" y="3089"/>
                </a:lnTo>
                <a:lnTo>
                  <a:pt x="1050" y="3068"/>
                </a:lnTo>
                <a:lnTo>
                  <a:pt x="1027" y="3045"/>
                </a:lnTo>
                <a:lnTo>
                  <a:pt x="1002" y="3024"/>
                </a:lnTo>
                <a:lnTo>
                  <a:pt x="979" y="3015"/>
                </a:lnTo>
                <a:lnTo>
                  <a:pt x="956" y="3007"/>
                </a:lnTo>
                <a:lnTo>
                  <a:pt x="934" y="2999"/>
                </a:lnTo>
                <a:lnTo>
                  <a:pt x="911" y="2993"/>
                </a:lnTo>
                <a:lnTo>
                  <a:pt x="876" y="2993"/>
                </a:lnTo>
                <a:lnTo>
                  <a:pt x="840" y="2993"/>
                </a:lnTo>
                <a:lnTo>
                  <a:pt x="805" y="2994"/>
                </a:lnTo>
                <a:lnTo>
                  <a:pt x="771" y="2997"/>
                </a:lnTo>
                <a:lnTo>
                  <a:pt x="755" y="2998"/>
                </a:lnTo>
                <a:lnTo>
                  <a:pt x="739" y="3001"/>
                </a:lnTo>
                <a:lnTo>
                  <a:pt x="723" y="3003"/>
                </a:lnTo>
                <a:lnTo>
                  <a:pt x="707" y="3008"/>
                </a:lnTo>
                <a:lnTo>
                  <a:pt x="692" y="3013"/>
                </a:lnTo>
                <a:lnTo>
                  <a:pt x="678" y="3017"/>
                </a:lnTo>
                <a:lnTo>
                  <a:pt x="664" y="3024"/>
                </a:lnTo>
                <a:lnTo>
                  <a:pt x="651" y="3031"/>
                </a:lnTo>
                <a:lnTo>
                  <a:pt x="643" y="3031"/>
                </a:lnTo>
                <a:lnTo>
                  <a:pt x="635" y="3028"/>
                </a:lnTo>
                <a:lnTo>
                  <a:pt x="626" y="3026"/>
                </a:lnTo>
                <a:lnTo>
                  <a:pt x="617" y="3022"/>
                </a:lnTo>
                <a:lnTo>
                  <a:pt x="599" y="3013"/>
                </a:lnTo>
                <a:lnTo>
                  <a:pt x="581" y="3001"/>
                </a:lnTo>
                <a:lnTo>
                  <a:pt x="549" y="2979"/>
                </a:lnTo>
                <a:lnTo>
                  <a:pt x="530" y="2963"/>
                </a:lnTo>
                <a:lnTo>
                  <a:pt x="511" y="2962"/>
                </a:lnTo>
                <a:lnTo>
                  <a:pt x="493" y="2959"/>
                </a:lnTo>
                <a:lnTo>
                  <a:pt x="477" y="2955"/>
                </a:lnTo>
                <a:lnTo>
                  <a:pt x="462" y="2949"/>
                </a:lnTo>
                <a:lnTo>
                  <a:pt x="449" y="2944"/>
                </a:lnTo>
                <a:lnTo>
                  <a:pt x="438" y="2936"/>
                </a:lnTo>
                <a:lnTo>
                  <a:pt x="426" y="2928"/>
                </a:lnTo>
                <a:lnTo>
                  <a:pt x="416" y="2920"/>
                </a:lnTo>
                <a:lnTo>
                  <a:pt x="399" y="2903"/>
                </a:lnTo>
                <a:lnTo>
                  <a:pt x="385" y="2888"/>
                </a:lnTo>
                <a:lnTo>
                  <a:pt x="378" y="2882"/>
                </a:lnTo>
                <a:lnTo>
                  <a:pt x="371" y="2876"/>
                </a:lnTo>
                <a:lnTo>
                  <a:pt x="363" y="2872"/>
                </a:lnTo>
                <a:lnTo>
                  <a:pt x="356" y="2868"/>
                </a:lnTo>
                <a:lnTo>
                  <a:pt x="317" y="2868"/>
                </a:lnTo>
                <a:lnTo>
                  <a:pt x="277" y="2868"/>
                </a:lnTo>
                <a:lnTo>
                  <a:pt x="239" y="2868"/>
                </a:lnTo>
                <a:lnTo>
                  <a:pt x="202" y="2868"/>
                </a:lnTo>
                <a:lnTo>
                  <a:pt x="162" y="2855"/>
                </a:lnTo>
                <a:lnTo>
                  <a:pt x="123" y="2841"/>
                </a:lnTo>
                <a:lnTo>
                  <a:pt x="83" y="2828"/>
                </a:lnTo>
                <a:lnTo>
                  <a:pt x="44" y="2816"/>
                </a:lnTo>
                <a:lnTo>
                  <a:pt x="44" y="2799"/>
                </a:lnTo>
                <a:lnTo>
                  <a:pt x="46" y="2785"/>
                </a:lnTo>
                <a:lnTo>
                  <a:pt x="50" y="2773"/>
                </a:lnTo>
                <a:lnTo>
                  <a:pt x="53" y="2763"/>
                </a:lnTo>
                <a:lnTo>
                  <a:pt x="63" y="2744"/>
                </a:lnTo>
                <a:lnTo>
                  <a:pt x="73" y="2721"/>
                </a:lnTo>
                <a:lnTo>
                  <a:pt x="73" y="2691"/>
                </a:lnTo>
                <a:lnTo>
                  <a:pt x="72" y="2667"/>
                </a:lnTo>
                <a:lnTo>
                  <a:pt x="70" y="2648"/>
                </a:lnTo>
                <a:lnTo>
                  <a:pt x="65" y="2635"/>
                </a:lnTo>
                <a:lnTo>
                  <a:pt x="63" y="2629"/>
                </a:lnTo>
                <a:lnTo>
                  <a:pt x="60" y="2624"/>
                </a:lnTo>
                <a:lnTo>
                  <a:pt x="56" y="2620"/>
                </a:lnTo>
                <a:lnTo>
                  <a:pt x="53" y="2617"/>
                </a:lnTo>
                <a:lnTo>
                  <a:pt x="44" y="2610"/>
                </a:lnTo>
                <a:lnTo>
                  <a:pt x="33" y="2604"/>
                </a:lnTo>
                <a:lnTo>
                  <a:pt x="20" y="2592"/>
                </a:lnTo>
                <a:lnTo>
                  <a:pt x="12" y="2580"/>
                </a:lnTo>
                <a:lnTo>
                  <a:pt x="6" y="2570"/>
                </a:lnTo>
                <a:lnTo>
                  <a:pt x="2" y="2560"/>
                </a:lnTo>
                <a:lnTo>
                  <a:pt x="0" y="2551"/>
                </a:lnTo>
                <a:lnTo>
                  <a:pt x="0" y="2544"/>
                </a:lnTo>
                <a:lnTo>
                  <a:pt x="2" y="2538"/>
                </a:lnTo>
                <a:lnTo>
                  <a:pt x="6" y="2533"/>
                </a:lnTo>
                <a:lnTo>
                  <a:pt x="31" y="2532"/>
                </a:lnTo>
                <a:lnTo>
                  <a:pt x="56" y="2531"/>
                </a:lnTo>
                <a:lnTo>
                  <a:pt x="82" y="2530"/>
                </a:lnTo>
                <a:lnTo>
                  <a:pt x="107" y="2530"/>
                </a:lnTo>
                <a:lnTo>
                  <a:pt x="133" y="2529"/>
                </a:lnTo>
                <a:lnTo>
                  <a:pt x="159" y="2529"/>
                </a:lnTo>
                <a:lnTo>
                  <a:pt x="184" y="2529"/>
                </a:lnTo>
                <a:lnTo>
                  <a:pt x="210" y="2529"/>
                </a:lnTo>
                <a:lnTo>
                  <a:pt x="219" y="2513"/>
                </a:lnTo>
                <a:lnTo>
                  <a:pt x="227" y="2496"/>
                </a:lnTo>
                <a:lnTo>
                  <a:pt x="233" y="2479"/>
                </a:lnTo>
                <a:lnTo>
                  <a:pt x="238" y="2462"/>
                </a:lnTo>
                <a:lnTo>
                  <a:pt x="241" y="2444"/>
                </a:lnTo>
                <a:lnTo>
                  <a:pt x="244" y="2427"/>
                </a:lnTo>
                <a:lnTo>
                  <a:pt x="245" y="2410"/>
                </a:lnTo>
                <a:lnTo>
                  <a:pt x="246" y="2392"/>
                </a:lnTo>
                <a:lnTo>
                  <a:pt x="244" y="2358"/>
                </a:lnTo>
                <a:lnTo>
                  <a:pt x="241" y="2325"/>
                </a:lnTo>
                <a:lnTo>
                  <a:pt x="238" y="2294"/>
                </a:lnTo>
                <a:lnTo>
                  <a:pt x="236" y="2265"/>
                </a:lnTo>
                <a:lnTo>
                  <a:pt x="222" y="2240"/>
                </a:lnTo>
                <a:lnTo>
                  <a:pt x="210" y="2214"/>
                </a:lnTo>
                <a:lnTo>
                  <a:pt x="198" y="2188"/>
                </a:lnTo>
                <a:lnTo>
                  <a:pt x="187" y="2163"/>
                </a:lnTo>
                <a:lnTo>
                  <a:pt x="180" y="2121"/>
                </a:lnTo>
                <a:lnTo>
                  <a:pt x="175" y="2084"/>
                </a:lnTo>
                <a:lnTo>
                  <a:pt x="170" y="2051"/>
                </a:lnTo>
                <a:lnTo>
                  <a:pt x="168" y="2023"/>
                </a:lnTo>
                <a:lnTo>
                  <a:pt x="168" y="2010"/>
                </a:lnTo>
                <a:lnTo>
                  <a:pt x="168" y="1998"/>
                </a:lnTo>
                <a:lnTo>
                  <a:pt x="168" y="1987"/>
                </a:lnTo>
                <a:lnTo>
                  <a:pt x="169" y="1977"/>
                </a:lnTo>
                <a:lnTo>
                  <a:pt x="171" y="1967"/>
                </a:lnTo>
                <a:lnTo>
                  <a:pt x="174" y="1958"/>
                </a:lnTo>
                <a:lnTo>
                  <a:pt x="177" y="1950"/>
                </a:lnTo>
                <a:lnTo>
                  <a:pt x="181" y="1943"/>
                </a:lnTo>
                <a:lnTo>
                  <a:pt x="186" y="1936"/>
                </a:lnTo>
                <a:lnTo>
                  <a:pt x="192" y="1931"/>
                </a:lnTo>
                <a:lnTo>
                  <a:pt x="198" y="1925"/>
                </a:lnTo>
                <a:lnTo>
                  <a:pt x="205" y="1921"/>
                </a:lnTo>
                <a:lnTo>
                  <a:pt x="214" y="1916"/>
                </a:lnTo>
                <a:lnTo>
                  <a:pt x="223" y="1913"/>
                </a:lnTo>
                <a:lnTo>
                  <a:pt x="233" y="1909"/>
                </a:lnTo>
                <a:lnTo>
                  <a:pt x="245" y="1907"/>
                </a:lnTo>
                <a:lnTo>
                  <a:pt x="272" y="1902"/>
                </a:lnTo>
                <a:lnTo>
                  <a:pt x="302" y="1900"/>
                </a:lnTo>
                <a:lnTo>
                  <a:pt x="338" y="1899"/>
                </a:lnTo>
                <a:lnTo>
                  <a:pt x="379" y="1899"/>
                </a:lnTo>
                <a:lnTo>
                  <a:pt x="419" y="1918"/>
                </a:lnTo>
                <a:lnTo>
                  <a:pt x="461" y="1939"/>
                </a:lnTo>
                <a:lnTo>
                  <a:pt x="503" y="1960"/>
                </a:lnTo>
                <a:lnTo>
                  <a:pt x="546" y="1981"/>
                </a:lnTo>
                <a:lnTo>
                  <a:pt x="562" y="1980"/>
                </a:lnTo>
                <a:lnTo>
                  <a:pt x="583" y="1976"/>
                </a:lnTo>
                <a:lnTo>
                  <a:pt x="594" y="1972"/>
                </a:lnTo>
                <a:lnTo>
                  <a:pt x="604" y="1969"/>
                </a:lnTo>
                <a:lnTo>
                  <a:pt x="614" y="1964"/>
                </a:lnTo>
                <a:lnTo>
                  <a:pt x="620" y="1959"/>
                </a:lnTo>
                <a:lnTo>
                  <a:pt x="620" y="1921"/>
                </a:lnTo>
                <a:lnTo>
                  <a:pt x="620" y="1882"/>
                </a:lnTo>
                <a:lnTo>
                  <a:pt x="620" y="1845"/>
                </a:lnTo>
                <a:lnTo>
                  <a:pt x="620" y="1808"/>
                </a:lnTo>
                <a:lnTo>
                  <a:pt x="621" y="1804"/>
                </a:lnTo>
                <a:lnTo>
                  <a:pt x="623" y="1801"/>
                </a:lnTo>
                <a:lnTo>
                  <a:pt x="624" y="1798"/>
                </a:lnTo>
                <a:lnTo>
                  <a:pt x="626" y="1794"/>
                </a:lnTo>
                <a:lnTo>
                  <a:pt x="632" y="1789"/>
                </a:lnTo>
                <a:lnTo>
                  <a:pt x="639" y="1783"/>
                </a:lnTo>
                <a:lnTo>
                  <a:pt x="650" y="1778"/>
                </a:lnTo>
                <a:lnTo>
                  <a:pt x="660" y="1775"/>
                </a:lnTo>
                <a:lnTo>
                  <a:pt x="671" y="1773"/>
                </a:lnTo>
                <a:lnTo>
                  <a:pt x="685" y="1770"/>
                </a:lnTo>
                <a:lnTo>
                  <a:pt x="697" y="1770"/>
                </a:lnTo>
                <a:lnTo>
                  <a:pt x="711" y="1770"/>
                </a:lnTo>
                <a:lnTo>
                  <a:pt x="723" y="1772"/>
                </a:lnTo>
                <a:lnTo>
                  <a:pt x="735" y="1774"/>
                </a:lnTo>
                <a:lnTo>
                  <a:pt x="748" y="1777"/>
                </a:lnTo>
                <a:lnTo>
                  <a:pt x="758" y="1781"/>
                </a:lnTo>
                <a:lnTo>
                  <a:pt x="768" y="1786"/>
                </a:lnTo>
                <a:lnTo>
                  <a:pt x="776" y="1793"/>
                </a:lnTo>
                <a:lnTo>
                  <a:pt x="798" y="1793"/>
                </a:lnTo>
                <a:lnTo>
                  <a:pt x="821" y="1793"/>
                </a:lnTo>
                <a:lnTo>
                  <a:pt x="845" y="1793"/>
                </a:lnTo>
                <a:lnTo>
                  <a:pt x="870" y="1793"/>
                </a:lnTo>
                <a:lnTo>
                  <a:pt x="877" y="1775"/>
                </a:lnTo>
                <a:lnTo>
                  <a:pt x="884" y="1756"/>
                </a:lnTo>
                <a:lnTo>
                  <a:pt x="889" y="1735"/>
                </a:lnTo>
                <a:lnTo>
                  <a:pt x="894" y="1714"/>
                </a:lnTo>
                <a:lnTo>
                  <a:pt x="898" y="1694"/>
                </a:lnTo>
                <a:lnTo>
                  <a:pt x="901" y="1672"/>
                </a:lnTo>
                <a:lnTo>
                  <a:pt x="903" y="1651"/>
                </a:lnTo>
                <a:lnTo>
                  <a:pt x="905" y="1629"/>
                </a:lnTo>
                <a:lnTo>
                  <a:pt x="905" y="1608"/>
                </a:lnTo>
                <a:lnTo>
                  <a:pt x="905" y="1588"/>
                </a:lnTo>
                <a:lnTo>
                  <a:pt x="903" y="1569"/>
                </a:lnTo>
                <a:lnTo>
                  <a:pt x="901" y="1550"/>
                </a:lnTo>
                <a:lnTo>
                  <a:pt x="899" y="1534"/>
                </a:lnTo>
                <a:lnTo>
                  <a:pt x="894" y="1518"/>
                </a:lnTo>
                <a:lnTo>
                  <a:pt x="890" y="1503"/>
                </a:lnTo>
                <a:lnTo>
                  <a:pt x="885" y="1491"/>
                </a:lnTo>
                <a:lnTo>
                  <a:pt x="888" y="1468"/>
                </a:lnTo>
                <a:lnTo>
                  <a:pt x="892" y="1450"/>
                </a:lnTo>
                <a:lnTo>
                  <a:pt x="897" y="1435"/>
                </a:lnTo>
                <a:lnTo>
                  <a:pt x="901" y="1423"/>
                </a:lnTo>
                <a:lnTo>
                  <a:pt x="914" y="1402"/>
                </a:lnTo>
                <a:lnTo>
                  <a:pt x="926" y="1378"/>
                </a:lnTo>
                <a:lnTo>
                  <a:pt x="926" y="1359"/>
                </a:lnTo>
                <a:lnTo>
                  <a:pt x="926" y="1341"/>
                </a:lnTo>
                <a:lnTo>
                  <a:pt x="926" y="1323"/>
                </a:lnTo>
                <a:lnTo>
                  <a:pt x="926" y="1306"/>
                </a:lnTo>
                <a:lnTo>
                  <a:pt x="909" y="1303"/>
                </a:lnTo>
                <a:lnTo>
                  <a:pt x="893" y="1301"/>
                </a:lnTo>
                <a:lnTo>
                  <a:pt x="877" y="1299"/>
                </a:lnTo>
                <a:lnTo>
                  <a:pt x="863" y="1299"/>
                </a:lnTo>
                <a:lnTo>
                  <a:pt x="836" y="1277"/>
                </a:lnTo>
                <a:lnTo>
                  <a:pt x="809" y="1258"/>
                </a:lnTo>
                <a:lnTo>
                  <a:pt x="782" y="1241"/>
                </a:lnTo>
                <a:lnTo>
                  <a:pt x="757" y="1224"/>
                </a:lnTo>
                <a:lnTo>
                  <a:pt x="732" y="1210"/>
                </a:lnTo>
                <a:lnTo>
                  <a:pt x="712" y="1196"/>
                </a:lnTo>
                <a:lnTo>
                  <a:pt x="694" y="1185"/>
                </a:lnTo>
                <a:lnTo>
                  <a:pt x="681" y="1174"/>
                </a:lnTo>
                <a:lnTo>
                  <a:pt x="648" y="1168"/>
                </a:lnTo>
                <a:lnTo>
                  <a:pt x="616" y="1160"/>
                </a:lnTo>
                <a:lnTo>
                  <a:pt x="582" y="1151"/>
                </a:lnTo>
                <a:lnTo>
                  <a:pt x="549" y="1141"/>
                </a:lnTo>
                <a:lnTo>
                  <a:pt x="520" y="1131"/>
                </a:lnTo>
                <a:lnTo>
                  <a:pt x="493" y="1120"/>
                </a:lnTo>
                <a:lnTo>
                  <a:pt x="482" y="1113"/>
                </a:lnTo>
                <a:lnTo>
                  <a:pt x="471" y="1107"/>
                </a:lnTo>
                <a:lnTo>
                  <a:pt x="462" y="1101"/>
                </a:lnTo>
                <a:lnTo>
                  <a:pt x="454" y="1095"/>
                </a:lnTo>
                <a:lnTo>
                  <a:pt x="456" y="1078"/>
                </a:lnTo>
                <a:lnTo>
                  <a:pt x="458" y="1064"/>
                </a:lnTo>
                <a:lnTo>
                  <a:pt x="460" y="1052"/>
                </a:lnTo>
                <a:lnTo>
                  <a:pt x="465" y="1043"/>
                </a:lnTo>
                <a:lnTo>
                  <a:pt x="476" y="1024"/>
                </a:lnTo>
                <a:lnTo>
                  <a:pt x="488" y="1004"/>
                </a:lnTo>
                <a:lnTo>
                  <a:pt x="483" y="971"/>
                </a:lnTo>
                <a:lnTo>
                  <a:pt x="478" y="939"/>
                </a:lnTo>
                <a:lnTo>
                  <a:pt x="474" y="907"/>
                </a:lnTo>
                <a:lnTo>
                  <a:pt x="470" y="876"/>
                </a:lnTo>
                <a:lnTo>
                  <a:pt x="474" y="875"/>
                </a:lnTo>
                <a:lnTo>
                  <a:pt x="478" y="874"/>
                </a:lnTo>
                <a:lnTo>
                  <a:pt x="483" y="870"/>
                </a:lnTo>
                <a:lnTo>
                  <a:pt x="487" y="866"/>
                </a:lnTo>
                <a:lnTo>
                  <a:pt x="496" y="856"/>
                </a:lnTo>
                <a:lnTo>
                  <a:pt x="506" y="843"/>
                </a:lnTo>
                <a:lnTo>
                  <a:pt x="526" y="815"/>
                </a:lnTo>
                <a:lnTo>
                  <a:pt x="538" y="792"/>
                </a:lnTo>
                <a:lnTo>
                  <a:pt x="560" y="792"/>
                </a:lnTo>
                <a:lnTo>
                  <a:pt x="589" y="792"/>
                </a:lnTo>
                <a:lnTo>
                  <a:pt x="604" y="794"/>
                </a:lnTo>
                <a:lnTo>
                  <a:pt x="623" y="798"/>
                </a:lnTo>
                <a:lnTo>
                  <a:pt x="642" y="804"/>
                </a:lnTo>
                <a:lnTo>
                  <a:pt x="662" y="812"/>
                </a:lnTo>
                <a:lnTo>
                  <a:pt x="698" y="813"/>
                </a:lnTo>
                <a:lnTo>
                  <a:pt x="733" y="815"/>
                </a:lnTo>
                <a:lnTo>
                  <a:pt x="769" y="816"/>
                </a:lnTo>
                <a:lnTo>
                  <a:pt x="804" y="817"/>
                </a:lnTo>
                <a:lnTo>
                  <a:pt x="840" y="818"/>
                </a:lnTo>
                <a:lnTo>
                  <a:pt x="876" y="821"/>
                </a:lnTo>
                <a:lnTo>
                  <a:pt x="912" y="822"/>
                </a:lnTo>
                <a:lnTo>
                  <a:pt x="950" y="823"/>
                </a:lnTo>
                <a:lnTo>
                  <a:pt x="956" y="815"/>
                </a:lnTo>
                <a:lnTo>
                  <a:pt x="963" y="807"/>
                </a:lnTo>
                <a:lnTo>
                  <a:pt x="970" y="798"/>
                </a:lnTo>
                <a:lnTo>
                  <a:pt x="976" y="789"/>
                </a:lnTo>
                <a:lnTo>
                  <a:pt x="985" y="770"/>
                </a:lnTo>
                <a:lnTo>
                  <a:pt x="993" y="751"/>
                </a:lnTo>
                <a:lnTo>
                  <a:pt x="998" y="729"/>
                </a:lnTo>
                <a:lnTo>
                  <a:pt x="1003" y="709"/>
                </a:lnTo>
                <a:lnTo>
                  <a:pt x="1005" y="687"/>
                </a:lnTo>
                <a:lnTo>
                  <a:pt x="1007" y="665"/>
                </a:lnTo>
                <a:lnTo>
                  <a:pt x="1007" y="623"/>
                </a:lnTo>
                <a:lnTo>
                  <a:pt x="1005" y="581"/>
                </a:lnTo>
                <a:lnTo>
                  <a:pt x="1003" y="545"/>
                </a:lnTo>
                <a:lnTo>
                  <a:pt x="1002" y="514"/>
                </a:lnTo>
                <a:lnTo>
                  <a:pt x="1003" y="498"/>
                </a:lnTo>
                <a:lnTo>
                  <a:pt x="1004" y="484"/>
                </a:lnTo>
                <a:lnTo>
                  <a:pt x="1006" y="472"/>
                </a:lnTo>
                <a:lnTo>
                  <a:pt x="1009" y="462"/>
                </a:lnTo>
                <a:lnTo>
                  <a:pt x="1014" y="453"/>
                </a:lnTo>
                <a:lnTo>
                  <a:pt x="1018" y="444"/>
                </a:lnTo>
                <a:lnTo>
                  <a:pt x="1024" y="436"/>
                </a:lnTo>
                <a:lnTo>
                  <a:pt x="1030" y="429"/>
                </a:lnTo>
                <a:lnTo>
                  <a:pt x="1059" y="404"/>
                </a:lnTo>
                <a:lnTo>
                  <a:pt x="1093" y="374"/>
                </a:lnTo>
                <a:lnTo>
                  <a:pt x="1121" y="334"/>
                </a:lnTo>
                <a:lnTo>
                  <a:pt x="1149" y="295"/>
                </a:lnTo>
                <a:lnTo>
                  <a:pt x="1178" y="255"/>
                </a:lnTo>
                <a:lnTo>
                  <a:pt x="1206" y="215"/>
                </a:lnTo>
                <a:lnTo>
                  <a:pt x="1232" y="196"/>
                </a:lnTo>
                <a:lnTo>
                  <a:pt x="1258" y="175"/>
                </a:lnTo>
                <a:lnTo>
                  <a:pt x="1284" y="156"/>
                </a:lnTo>
                <a:lnTo>
                  <a:pt x="1312" y="136"/>
                </a:lnTo>
                <a:lnTo>
                  <a:pt x="1329" y="111"/>
                </a:lnTo>
                <a:lnTo>
                  <a:pt x="1346" y="85"/>
                </a:lnTo>
                <a:lnTo>
                  <a:pt x="1362" y="61"/>
                </a:lnTo>
                <a:lnTo>
                  <a:pt x="1379" y="38"/>
                </a:lnTo>
                <a:lnTo>
                  <a:pt x="1397" y="52"/>
                </a:lnTo>
                <a:lnTo>
                  <a:pt x="1416" y="66"/>
                </a:lnTo>
                <a:lnTo>
                  <a:pt x="1435" y="81"/>
                </a:lnTo>
                <a:lnTo>
                  <a:pt x="1455" y="94"/>
                </a:lnTo>
                <a:lnTo>
                  <a:pt x="1466" y="94"/>
                </a:lnTo>
                <a:lnTo>
                  <a:pt x="1478" y="94"/>
                </a:lnTo>
                <a:lnTo>
                  <a:pt x="1489" y="86"/>
                </a:lnTo>
                <a:lnTo>
                  <a:pt x="1499" y="76"/>
                </a:lnTo>
                <a:lnTo>
                  <a:pt x="1509" y="65"/>
                </a:lnTo>
                <a:lnTo>
                  <a:pt x="1519" y="51"/>
                </a:lnTo>
                <a:lnTo>
                  <a:pt x="1536" y="25"/>
                </a:lnTo>
                <a:lnTo>
                  <a:pt x="1550" y="0"/>
                </a:lnTo>
                <a:lnTo>
                  <a:pt x="1563" y="0"/>
                </a:lnTo>
                <a:lnTo>
                  <a:pt x="1581" y="3"/>
                </a:lnTo>
                <a:lnTo>
                  <a:pt x="1590" y="4"/>
                </a:lnTo>
                <a:lnTo>
                  <a:pt x="1601" y="6"/>
                </a:lnTo>
                <a:lnTo>
                  <a:pt x="1611" y="9"/>
                </a:lnTo>
                <a:lnTo>
                  <a:pt x="1621" y="14"/>
                </a:lnTo>
                <a:lnTo>
                  <a:pt x="1631" y="20"/>
                </a:lnTo>
                <a:lnTo>
                  <a:pt x="1640" y="25"/>
                </a:lnTo>
                <a:lnTo>
                  <a:pt x="1648" y="33"/>
                </a:lnTo>
                <a:lnTo>
                  <a:pt x="1656" y="43"/>
                </a:lnTo>
                <a:lnTo>
                  <a:pt x="1661" y="55"/>
                </a:lnTo>
                <a:lnTo>
                  <a:pt x="1666" y="67"/>
                </a:lnTo>
                <a:lnTo>
                  <a:pt x="1669" y="82"/>
                </a:lnTo>
                <a:lnTo>
                  <a:pt x="1670" y="99"/>
                </a:lnTo>
                <a:lnTo>
                  <a:pt x="1659" y="118"/>
                </a:lnTo>
                <a:lnTo>
                  <a:pt x="1648" y="138"/>
                </a:lnTo>
                <a:lnTo>
                  <a:pt x="1635" y="160"/>
                </a:lnTo>
                <a:lnTo>
                  <a:pt x="1624" y="181"/>
                </a:lnTo>
                <a:lnTo>
                  <a:pt x="1624" y="218"/>
                </a:lnTo>
                <a:lnTo>
                  <a:pt x="1622" y="254"/>
                </a:lnTo>
                <a:lnTo>
                  <a:pt x="1620" y="272"/>
                </a:lnTo>
                <a:lnTo>
                  <a:pt x="1616" y="289"/>
                </a:lnTo>
                <a:lnTo>
                  <a:pt x="1613" y="306"/>
                </a:lnTo>
                <a:lnTo>
                  <a:pt x="1608" y="323"/>
                </a:lnTo>
                <a:lnTo>
                  <a:pt x="1603" y="339"/>
                </a:lnTo>
                <a:lnTo>
                  <a:pt x="1596" y="356"/>
                </a:lnTo>
                <a:lnTo>
                  <a:pt x="1588" y="372"/>
                </a:lnTo>
                <a:lnTo>
                  <a:pt x="1578" y="389"/>
                </a:lnTo>
                <a:lnTo>
                  <a:pt x="1568" y="404"/>
                </a:lnTo>
                <a:lnTo>
                  <a:pt x="1555" y="420"/>
                </a:lnTo>
                <a:lnTo>
                  <a:pt x="1542" y="437"/>
                </a:lnTo>
                <a:lnTo>
                  <a:pt x="1526" y="453"/>
                </a:lnTo>
                <a:lnTo>
                  <a:pt x="1522" y="473"/>
                </a:lnTo>
                <a:lnTo>
                  <a:pt x="1517" y="493"/>
                </a:lnTo>
                <a:lnTo>
                  <a:pt x="1515" y="515"/>
                </a:lnTo>
                <a:lnTo>
                  <a:pt x="1514" y="536"/>
                </a:lnTo>
                <a:lnTo>
                  <a:pt x="1514" y="558"/>
                </a:lnTo>
                <a:lnTo>
                  <a:pt x="1515" y="580"/>
                </a:lnTo>
                <a:lnTo>
                  <a:pt x="1517" y="603"/>
                </a:lnTo>
                <a:lnTo>
                  <a:pt x="1519" y="625"/>
                </a:lnTo>
                <a:lnTo>
                  <a:pt x="1526" y="672"/>
                </a:lnTo>
                <a:lnTo>
                  <a:pt x="1534" y="719"/>
                </a:lnTo>
                <a:lnTo>
                  <a:pt x="1543" y="768"/>
                </a:lnTo>
                <a:lnTo>
                  <a:pt x="1550" y="815"/>
                </a:lnTo>
                <a:lnTo>
                  <a:pt x="1549" y="833"/>
                </a:lnTo>
                <a:lnTo>
                  <a:pt x="1546" y="850"/>
                </a:lnTo>
                <a:lnTo>
                  <a:pt x="1543" y="867"/>
                </a:lnTo>
                <a:lnTo>
                  <a:pt x="1537" y="884"/>
                </a:lnTo>
                <a:lnTo>
                  <a:pt x="1532" y="902"/>
                </a:lnTo>
                <a:lnTo>
                  <a:pt x="1525" y="919"/>
                </a:lnTo>
                <a:lnTo>
                  <a:pt x="1518" y="936"/>
                </a:lnTo>
                <a:lnTo>
                  <a:pt x="1509" y="953"/>
                </a:lnTo>
                <a:lnTo>
                  <a:pt x="1492" y="985"/>
                </a:lnTo>
                <a:lnTo>
                  <a:pt x="1473" y="1018"/>
                </a:lnTo>
                <a:lnTo>
                  <a:pt x="1454" y="1047"/>
                </a:lnTo>
                <a:lnTo>
                  <a:pt x="1436" y="1076"/>
                </a:lnTo>
                <a:lnTo>
                  <a:pt x="1436" y="1113"/>
                </a:lnTo>
                <a:lnTo>
                  <a:pt x="1436" y="1149"/>
                </a:lnTo>
                <a:lnTo>
                  <a:pt x="1436" y="1186"/>
                </a:lnTo>
                <a:lnTo>
                  <a:pt x="1436" y="1223"/>
                </a:lnTo>
                <a:lnTo>
                  <a:pt x="1436" y="1261"/>
                </a:lnTo>
                <a:lnTo>
                  <a:pt x="1436" y="1298"/>
                </a:lnTo>
                <a:lnTo>
                  <a:pt x="1436" y="1336"/>
                </a:lnTo>
                <a:lnTo>
                  <a:pt x="1436" y="1374"/>
                </a:lnTo>
                <a:lnTo>
                  <a:pt x="1447" y="1398"/>
                </a:lnTo>
                <a:lnTo>
                  <a:pt x="1458" y="1426"/>
                </a:lnTo>
                <a:lnTo>
                  <a:pt x="1471" y="1457"/>
                </a:lnTo>
                <a:lnTo>
                  <a:pt x="1482" y="1490"/>
                </a:lnTo>
                <a:lnTo>
                  <a:pt x="1492" y="1523"/>
                </a:lnTo>
                <a:lnTo>
                  <a:pt x="1500" y="1557"/>
                </a:lnTo>
                <a:lnTo>
                  <a:pt x="1503" y="1575"/>
                </a:lnTo>
                <a:lnTo>
                  <a:pt x="1506" y="1592"/>
                </a:lnTo>
                <a:lnTo>
                  <a:pt x="1507" y="1610"/>
                </a:lnTo>
                <a:lnTo>
                  <a:pt x="1508" y="1627"/>
                </a:lnTo>
                <a:lnTo>
                  <a:pt x="1497" y="1661"/>
                </a:lnTo>
                <a:lnTo>
                  <a:pt x="1488" y="1695"/>
                </a:lnTo>
                <a:lnTo>
                  <a:pt x="1483" y="1713"/>
                </a:lnTo>
                <a:lnTo>
                  <a:pt x="1480" y="1730"/>
                </a:lnTo>
                <a:lnTo>
                  <a:pt x="1476" y="1748"/>
                </a:lnTo>
                <a:lnTo>
                  <a:pt x="1474" y="1766"/>
                </a:lnTo>
                <a:lnTo>
                  <a:pt x="1473" y="1785"/>
                </a:lnTo>
                <a:lnTo>
                  <a:pt x="1473" y="1804"/>
                </a:lnTo>
                <a:lnTo>
                  <a:pt x="1473" y="1823"/>
                </a:lnTo>
                <a:lnTo>
                  <a:pt x="1475" y="1844"/>
                </a:lnTo>
                <a:lnTo>
                  <a:pt x="1478" y="1864"/>
                </a:lnTo>
                <a:lnTo>
                  <a:pt x="1481" y="1884"/>
                </a:lnTo>
                <a:lnTo>
                  <a:pt x="1487" y="1907"/>
                </a:lnTo>
                <a:lnTo>
                  <a:pt x="1492" y="1928"/>
                </a:lnTo>
                <a:lnTo>
                  <a:pt x="1507" y="1946"/>
                </a:lnTo>
                <a:lnTo>
                  <a:pt x="1523" y="1966"/>
                </a:lnTo>
                <a:lnTo>
                  <a:pt x="1532" y="1978"/>
                </a:lnTo>
                <a:lnTo>
                  <a:pt x="1542" y="1993"/>
                </a:lnTo>
                <a:lnTo>
                  <a:pt x="1552" y="2012"/>
                </a:lnTo>
                <a:lnTo>
                  <a:pt x="1564" y="2034"/>
                </a:lnTo>
                <a:lnTo>
                  <a:pt x="1561" y="2064"/>
                </a:lnTo>
                <a:lnTo>
                  <a:pt x="1559" y="2093"/>
                </a:lnTo>
                <a:lnTo>
                  <a:pt x="1558" y="2125"/>
                </a:lnTo>
                <a:lnTo>
                  <a:pt x="1557" y="2155"/>
                </a:lnTo>
                <a:lnTo>
                  <a:pt x="1567" y="2181"/>
                </a:lnTo>
                <a:lnTo>
                  <a:pt x="1577" y="2207"/>
                </a:lnTo>
                <a:lnTo>
                  <a:pt x="1588" y="2233"/>
                </a:lnTo>
                <a:lnTo>
                  <a:pt x="1598" y="2259"/>
                </a:lnTo>
                <a:lnTo>
                  <a:pt x="1610" y="2286"/>
                </a:lnTo>
                <a:lnTo>
                  <a:pt x="1621" y="2313"/>
                </a:lnTo>
                <a:lnTo>
                  <a:pt x="1632" y="2340"/>
                </a:lnTo>
                <a:lnTo>
                  <a:pt x="1643" y="2366"/>
                </a:lnTo>
                <a:lnTo>
                  <a:pt x="1661" y="2391"/>
                </a:lnTo>
                <a:lnTo>
                  <a:pt x="1679" y="2418"/>
                </a:lnTo>
                <a:lnTo>
                  <a:pt x="1696" y="2446"/>
                </a:lnTo>
                <a:lnTo>
                  <a:pt x="1712" y="2477"/>
                </a:lnTo>
                <a:lnTo>
                  <a:pt x="1728" y="2511"/>
                </a:lnTo>
                <a:lnTo>
                  <a:pt x="1742" y="2545"/>
                </a:lnTo>
                <a:lnTo>
                  <a:pt x="1747" y="2565"/>
                </a:lnTo>
                <a:lnTo>
                  <a:pt x="1754" y="2585"/>
                </a:lnTo>
                <a:lnTo>
                  <a:pt x="1760" y="2605"/>
                </a:lnTo>
                <a:lnTo>
                  <a:pt x="1764" y="2627"/>
                </a:lnTo>
                <a:lnTo>
                  <a:pt x="1739" y="2621"/>
                </a:lnTo>
                <a:lnTo>
                  <a:pt x="1713" y="2617"/>
                </a:lnTo>
                <a:lnTo>
                  <a:pt x="1687" y="2612"/>
                </a:lnTo>
                <a:lnTo>
                  <a:pt x="1663" y="2609"/>
                </a:lnTo>
                <a:lnTo>
                  <a:pt x="1622" y="2608"/>
                </a:lnTo>
                <a:lnTo>
                  <a:pt x="1571" y="2606"/>
                </a:lnTo>
                <a:lnTo>
                  <a:pt x="1513" y="2605"/>
                </a:lnTo>
                <a:lnTo>
                  <a:pt x="1452" y="2605"/>
                </a:lnTo>
                <a:lnTo>
                  <a:pt x="1422" y="2605"/>
                </a:lnTo>
                <a:lnTo>
                  <a:pt x="1394" y="2606"/>
                </a:lnTo>
                <a:lnTo>
                  <a:pt x="1367" y="2608"/>
                </a:lnTo>
                <a:lnTo>
                  <a:pt x="1343" y="2610"/>
                </a:lnTo>
                <a:lnTo>
                  <a:pt x="1322" y="2613"/>
                </a:lnTo>
                <a:lnTo>
                  <a:pt x="1304" y="2617"/>
                </a:lnTo>
                <a:lnTo>
                  <a:pt x="1296" y="2619"/>
                </a:lnTo>
                <a:lnTo>
                  <a:pt x="1290" y="2621"/>
                </a:lnTo>
                <a:lnTo>
                  <a:pt x="1285" y="2624"/>
                </a:lnTo>
                <a:lnTo>
                  <a:pt x="1281" y="2627"/>
                </a:lnTo>
                <a:lnTo>
                  <a:pt x="1279" y="2636"/>
                </a:lnTo>
                <a:lnTo>
                  <a:pt x="1278" y="2646"/>
                </a:lnTo>
                <a:lnTo>
                  <a:pt x="1278" y="2657"/>
                </a:lnTo>
                <a:lnTo>
                  <a:pt x="1278" y="2668"/>
                </a:lnTo>
                <a:lnTo>
                  <a:pt x="1312" y="2697"/>
                </a:lnTo>
                <a:lnTo>
                  <a:pt x="1346" y="2726"/>
                </a:lnTo>
                <a:lnTo>
                  <a:pt x="1381" y="2755"/>
                </a:lnTo>
                <a:lnTo>
                  <a:pt x="1417" y="2786"/>
                </a:lnTo>
                <a:lnTo>
                  <a:pt x="1420" y="2799"/>
                </a:lnTo>
                <a:lnTo>
                  <a:pt x="1423" y="2814"/>
                </a:lnTo>
                <a:lnTo>
                  <a:pt x="1427" y="2828"/>
                </a:lnTo>
                <a:lnTo>
                  <a:pt x="1432" y="2842"/>
                </a:lnTo>
                <a:lnTo>
                  <a:pt x="1400" y="2855"/>
                </a:lnTo>
                <a:lnTo>
                  <a:pt x="1374" y="2867"/>
                </a:lnTo>
                <a:lnTo>
                  <a:pt x="1361" y="2874"/>
                </a:lnTo>
                <a:lnTo>
                  <a:pt x="1351" y="2879"/>
                </a:lnTo>
                <a:lnTo>
                  <a:pt x="1341" y="2886"/>
                </a:lnTo>
                <a:lnTo>
                  <a:pt x="1331" y="2894"/>
                </a:lnTo>
                <a:lnTo>
                  <a:pt x="1314" y="2909"/>
                </a:lnTo>
                <a:lnTo>
                  <a:pt x="1296" y="2927"/>
                </a:lnTo>
                <a:lnTo>
                  <a:pt x="1278" y="2947"/>
                </a:lnTo>
                <a:lnTo>
                  <a:pt x="1259" y="2971"/>
                </a:lnTo>
                <a:lnTo>
                  <a:pt x="1259" y="2998"/>
                </a:lnTo>
                <a:lnTo>
                  <a:pt x="1259" y="3024"/>
                </a:lnTo>
                <a:lnTo>
                  <a:pt x="1259" y="3051"/>
                </a:lnTo>
                <a:lnTo>
                  <a:pt x="1259" y="3078"/>
                </a:lnTo>
                <a:lnTo>
                  <a:pt x="1260" y="3106"/>
                </a:lnTo>
                <a:lnTo>
                  <a:pt x="1260" y="3133"/>
                </a:lnTo>
                <a:lnTo>
                  <a:pt x="1261" y="3161"/>
                </a:lnTo>
                <a:lnTo>
                  <a:pt x="1262" y="3190"/>
                </a:lnTo>
                <a:lnTo>
                  <a:pt x="1247" y="3190"/>
                </a:lnTo>
                <a:lnTo>
                  <a:pt x="1236" y="3190"/>
                </a:lnTo>
                <a:close/>
              </a:path>
            </a:pathLst>
          </a:custGeom>
          <a:solidFill>
            <a:srgbClr val="FBE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3" name="Freeform 23"/>
          <p:cNvSpPr/>
          <p:nvPr/>
        </p:nvSpPr>
        <p:spPr bwMode="auto">
          <a:xfrm>
            <a:off x="2940050" y="2374900"/>
            <a:ext cx="1760538" cy="1282700"/>
          </a:xfrm>
          <a:custGeom>
            <a:avLst/>
            <a:gdLst>
              <a:gd name="T0" fmla="*/ 1787 w 4437"/>
              <a:gd name="T1" fmla="*/ 2897 h 3235"/>
              <a:gd name="T2" fmla="*/ 1567 w 4437"/>
              <a:gd name="T3" fmla="*/ 2746 h 3235"/>
              <a:gd name="T4" fmla="*/ 1086 w 4437"/>
              <a:gd name="T5" fmla="*/ 2728 h 3235"/>
              <a:gd name="T6" fmla="*/ 813 w 4437"/>
              <a:gd name="T7" fmla="*/ 2592 h 3235"/>
              <a:gd name="T8" fmla="*/ 582 w 4437"/>
              <a:gd name="T9" fmla="*/ 2498 h 3235"/>
              <a:gd name="T10" fmla="*/ 456 w 4437"/>
              <a:gd name="T11" fmla="*/ 2372 h 3235"/>
              <a:gd name="T12" fmla="*/ 183 w 4437"/>
              <a:gd name="T13" fmla="*/ 2271 h 3235"/>
              <a:gd name="T14" fmla="*/ 52 w 4437"/>
              <a:gd name="T15" fmla="*/ 2059 h 3235"/>
              <a:gd name="T16" fmla="*/ 11 w 4437"/>
              <a:gd name="T17" fmla="*/ 1462 h 3235"/>
              <a:gd name="T18" fmla="*/ 62 w 4437"/>
              <a:gd name="T19" fmla="*/ 1241 h 3235"/>
              <a:gd name="T20" fmla="*/ 101 w 4437"/>
              <a:gd name="T21" fmla="*/ 1184 h 3235"/>
              <a:gd name="T22" fmla="*/ 222 w 4437"/>
              <a:gd name="T23" fmla="*/ 1121 h 3235"/>
              <a:gd name="T24" fmla="*/ 413 w 4437"/>
              <a:gd name="T25" fmla="*/ 1227 h 3235"/>
              <a:gd name="T26" fmla="*/ 567 w 4437"/>
              <a:gd name="T27" fmla="*/ 1149 h 3235"/>
              <a:gd name="T28" fmla="*/ 484 w 4437"/>
              <a:gd name="T29" fmla="*/ 938 h 3235"/>
              <a:gd name="T30" fmla="*/ 654 w 4437"/>
              <a:gd name="T31" fmla="*/ 782 h 3235"/>
              <a:gd name="T32" fmla="*/ 648 w 4437"/>
              <a:gd name="T33" fmla="*/ 650 h 3235"/>
              <a:gd name="T34" fmla="*/ 496 w 4437"/>
              <a:gd name="T35" fmla="*/ 483 h 3235"/>
              <a:gd name="T36" fmla="*/ 412 w 4437"/>
              <a:gd name="T37" fmla="*/ 403 h 3235"/>
              <a:gd name="T38" fmla="*/ 417 w 4437"/>
              <a:gd name="T39" fmla="*/ 299 h 3235"/>
              <a:gd name="T40" fmla="*/ 561 w 4437"/>
              <a:gd name="T41" fmla="*/ 183 h 3235"/>
              <a:gd name="T42" fmla="*/ 1082 w 4437"/>
              <a:gd name="T43" fmla="*/ 52 h 3235"/>
              <a:gd name="T44" fmla="*/ 1415 w 4437"/>
              <a:gd name="T45" fmla="*/ 25 h 3235"/>
              <a:gd name="T46" fmla="*/ 1855 w 4437"/>
              <a:gd name="T47" fmla="*/ 66 h 3235"/>
              <a:gd name="T48" fmla="*/ 2185 w 4437"/>
              <a:gd name="T49" fmla="*/ 291 h 3235"/>
              <a:gd name="T50" fmla="*/ 2449 w 4437"/>
              <a:gd name="T51" fmla="*/ 442 h 3235"/>
              <a:gd name="T52" fmla="*/ 2584 w 4437"/>
              <a:gd name="T53" fmla="*/ 268 h 3235"/>
              <a:gd name="T54" fmla="*/ 2684 w 4437"/>
              <a:gd name="T55" fmla="*/ 185 h 3235"/>
              <a:gd name="T56" fmla="*/ 3043 w 4437"/>
              <a:gd name="T57" fmla="*/ 299 h 3235"/>
              <a:gd name="T58" fmla="*/ 3345 w 4437"/>
              <a:gd name="T59" fmla="*/ 479 h 3235"/>
              <a:gd name="T60" fmla="*/ 3576 w 4437"/>
              <a:gd name="T61" fmla="*/ 508 h 3235"/>
              <a:gd name="T62" fmla="*/ 3830 w 4437"/>
              <a:gd name="T63" fmla="*/ 753 h 3235"/>
              <a:gd name="T64" fmla="*/ 4118 w 4437"/>
              <a:gd name="T65" fmla="*/ 857 h 3235"/>
              <a:gd name="T66" fmla="*/ 4273 w 4437"/>
              <a:gd name="T67" fmla="*/ 1079 h 3235"/>
              <a:gd name="T68" fmla="*/ 4369 w 4437"/>
              <a:gd name="T69" fmla="*/ 1364 h 3235"/>
              <a:gd name="T70" fmla="*/ 4437 w 4437"/>
              <a:gd name="T71" fmla="*/ 1607 h 3235"/>
              <a:gd name="T72" fmla="*/ 4327 w 4437"/>
              <a:gd name="T73" fmla="*/ 1717 h 3235"/>
              <a:gd name="T74" fmla="*/ 4116 w 4437"/>
              <a:gd name="T75" fmla="*/ 1968 h 3235"/>
              <a:gd name="T76" fmla="*/ 4140 w 4437"/>
              <a:gd name="T77" fmla="*/ 2214 h 3235"/>
              <a:gd name="T78" fmla="*/ 4034 w 4437"/>
              <a:gd name="T79" fmla="*/ 2254 h 3235"/>
              <a:gd name="T80" fmla="*/ 3714 w 4437"/>
              <a:gd name="T81" fmla="*/ 2175 h 3235"/>
              <a:gd name="T82" fmla="*/ 3730 w 4437"/>
              <a:gd name="T83" fmla="*/ 2397 h 3235"/>
              <a:gd name="T84" fmla="*/ 3841 w 4437"/>
              <a:gd name="T85" fmla="*/ 2691 h 3235"/>
              <a:gd name="T86" fmla="*/ 3845 w 4437"/>
              <a:gd name="T87" fmla="*/ 2861 h 3235"/>
              <a:gd name="T88" fmla="*/ 3666 w 4437"/>
              <a:gd name="T89" fmla="*/ 2920 h 3235"/>
              <a:gd name="T90" fmla="*/ 3502 w 4437"/>
              <a:gd name="T91" fmla="*/ 2888 h 3235"/>
              <a:gd name="T92" fmla="*/ 3380 w 4437"/>
              <a:gd name="T93" fmla="*/ 2827 h 3235"/>
              <a:gd name="T94" fmla="*/ 3274 w 4437"/>
              <a:gd name="T95" fmla="*/ 2862 h 3235"/>
              <a:gd name="T96" fmla="*/ 3056 w 4437"/>
              <a:gd name="T97" fmla="*/ 2694 h 3235"/>
              <a:gd name="T98" fmla="*/ 2965 w 4437"/>
              <a:gd name="T99" fmla="*/ 2495 h 3235"/>
              <a:gd name="T100" fmla="*/ 2807 w 4437"/>
              <a:gd name="T101" fmla="*/ 2351 h 3235"/>
              <a:gd name="T102" fmla="*/ 2515 w 4437"/>
              <a:gd name="T103" fmla="*/ 2373 h 3235"/>
              <a:gd name="T104" fmla="*/ 2593 w 4437"/>
              <a:gd name="T105" fmla="*/ 2626 h 3235"/>
              <a:gd name="T106" fmla="*/ 2502 w 4437"/>
              <a:gd name="T107" fmla="*/ 2783 h 3235"/>
              <a:gd name="T108" fmla="*/ 2501 w 4437"/>
              <a:gd name="T109" fmla="*/ 2883 h 3235"/>
              <a:gd name="T110" fmla="*/ 2378 w 4437"/>
              <a:gd name="T111" fmla="*/ 3105 h 3235"/>
              <a:gd name="T112" fmla="*/ 2265 w 4437"/>
              <a:gd name="T113" fmla="*/ 3194 h 3235"/>
              <a:gd name="T114" fmla="*/ 2173 w 4437"/>
              <a:gd name="T115" fmla="*/ 3187 h 3235"/>
              <a:gd name="T116" fmla="*/ 2059 w 4437"/>
              <a:gd name="T117" fmla="*/ 3157 h 3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437" h="3235">
                <a:moveTo>
                  <a:pt x="1978" y="3235"/>
                </a:moveTo>
                <a:lnTo>
                  <a:pt x="1953" y="3210"/>
                </a:lnTo>
                <a:lnTo>
                  <a:pt x="1927" y="3186"/>
                </a:lnTo>
                <a:lnTo>
                  <a:pt x="1901" y="3164"/>
                </a:lnTo>
                <a:lnTo>
                  <a:pt x="1876" y="3140"/>
                </a:lnTo>
                <a:lnTo>
                  <a:pt x="1864" y="3102"/>
                </a:lnTo>
                <a:lnTo>
                  <a:pt x="1853" y="3064"/>
                </a:lnTo>
                <a:lnTo>
                  <a:pt x="1839" y="3028"/>
                </a:lnTo>
                <a:lnTo>
                  <a:pt x="1827" y="2993"/>
                </a:lnTo>
                <a:lnTo>
                  <a:pt x="1813" y="2959"/>
                </a:lnTo>
                <a:lnTo>
                  <a:pt x="1800" y="2928"/>
                </a:lnTo>
                <a:lnTo>
                  <a:pt x="1787" y="2897"/>
                </a:lnTo>
                <a:lnTo>
                  <a:pt x="1774" y="2869"/>
                </a:lnTo>
                <a:lnTo>
                  <a:pt x="1759" y="2852"/>
                </a:lnTo>
                <a:lnTo>
                  <a:pt x="1743" y="2837"/>
                </a:lnTo>
                <a:lnTo>
                  <a:pt x="1727" y="2824"/>
                </a:lnTo>
                <a:lnTo>
                  <a:pt x="1713" y="2812"/>
                </a:lnTo>
                <a:lnTo>
                  <a:pt x="1698" y="2802"/>
                </a:lnTo>
                <a:lnTo>
                  <a:pt x="1682" y="2793"/>
                </a:lnTo>
                <a:lnTo>
                  <a:pt x="1668" y="2785"/>
                </a:lnTo>
                <a:lnTo>
                  <a:pt x="1653" y="2777"/>
                </a:lnTo>
                <a:lnTo>
                  <a:pt x="1624" y="2765"/>
                </a:lnTo>
                <a:lnTo>
                  <a:pt x="1595" y="2755"/>
                </a:lnTo>
                <a:lnTo>
                  <a:pt x="1567" y="2746"/>
                </a:lnTo>
                <a:lnTo>
                  <a:pt x="1540" y="2736"/>
                </a:lnTo>
                <a:lnTo>
                  <a:pt x="1492" y="2737"/>
                </a:lnTo>
                <a:lnTo>
                  <a:pt x="1444" y="2737"/>
                </a:lnTo>
                <a:lnTo>
                  <a:pt x="1396" y="2738"/>
                </a:lnTo>
                <a:lnTo>
                  <a:pt x="1347" y="2739"/>
                </a:lnTo>
                <a:lnTo>
                  <a:pt x="1300" y="2741"/>
                </a:lnTo>
                <a:lnTo>
                  <a:pt x="1251" y="2742"/>
                </a:lnTo>
                <a:lnTo>
                  <a:pt x="1203" y="2743"/>
                </a:lnTo>
                <a:lnTo>
                  <a:pt x="1155" y="2744"/>
                </a:lnTo>
                <a:lnTo>
                  <a:pt x="1131" y="2741"/>
                </a:lnTo>
                <a:lnTo>
                  <a:pt x="1107" y="2735"/>
                </a:lnTo>
                <a:lnTo>
                  <a:pt x="1086" y="2728"/>
                </a:lnTo>
                <a:lnTo>
                  <a:pt x="1065" y="2721"/>
                </a:lnTo>
                <a:lnTo>
                  <a:pt x="1046" y="2714"/>
                </a:lnTo>
                <a:lnTo>
                  <a:pt x="1029" y="2705"/>
                </a:lnTo>
                <a:lnTo>
                  <a:pt x="1012" y="2695"/>
                </a:lnTo>
                <a:lnTo>
                  <a:pt x="995" y="2685"/>
                </a:lnTo>
                <a:lnTo>
                  <a:pt x="966" y="2665"/>
                </a:lnTo>
                <a:lnTo>
                  <a:pt x="939" y="2645"/>
                </a:lnTo>
                <a:lnTo>
                  <a:pt x="913" y="2623"/>
                </a:lnTo>
                <a:lnTo>
                  <a:pt x="887" y="2604"/>
                </a:lnTo>
                <a:lnTo>
                  <a:pt x="861" y="2601"/>
                </a:lnTo>
                <a:lnTo>
                  <a:pt x="836" y="2596"/>
                </a:lnTo>
                <a:lnTo>
                  <a:pt x="813" y="2592"/>
                </a:lnTo>
                <a:lnTo>
                  <a:pt x="790" y="2587"/>
                </a:lnTo>
                <a:lnTo>
                  <a:pt x="767" y="2582"/>
                </a:lnTo>
                <a:lnTo>
                  <a:pt x="746" y="2575"/>
                </a:lnTo>
                <a:lnTo>
                  <a:pt x="726" y="2569"/>
                </a:lnTo>
                <a:lnTo>
                  <a:pt x="705" y="2561"/>
                </a:lnTo>
                <a:lnTo>
                  <a:pt x="686" y="2554"/>
                </a:lnTo>
                <a:lnTo>
                  <a:pt x="667" y="2547"/>
                </a:lnTo>
                <a:lnTo>
                  <a:pt x="649" y="2538"/>
                </a:lnTo>
                <a:lnTo>
                  <a:pt x="632" y="2529"/>
                </a:lnTo>
                <a:lnTo>
                  <a:pt x="615" y="2520"/>
                </a:lnTo>
                <a:lnTo>
                  <a:pt x="598" y="2509"/>
                </a:lnTo>
                <a:lnTo>
                  <a:pt x="582" y="2498"/>
                </a:lnTo>
                <a:lnTo>
                  <a:pt x="567" y="2488"/>
                </a:lnTo>
                <a:lnTo>
                  <a:pt x="564" y="2478"/>
                </a:lnTo>
                <a:lnTo>
                  <a:pt x="561" y="2466"/>
                </a:lnTo>
                <a:lnTo>
                  <a:pt x="554" y="2454"/>
                </a:lnTo>
                <a:lnTo>
                  <a:pt x="548" y="2442"/>
                </a:lnTo>
                <a:lnTo>
                  <a:pt x="535" y="2420"/>
                </a:lnTo>
                <a:lnTo>
                  <a:pt x="528" y="2408"/>
                </a:lnTo>
                <a:lnTo>
                  <a:pt x="520" y="2400"/>
                </a:lnTo>
                <a:lnTo>
                  <a:pt x="511" y="2392"/>
                </a:lnTo>
                <a:lnTo>
                  <a:pt x="504" y="2384"/>
                </a:lnTo>
                <a:lnTo>
                  <a:pt x="494" y="2378"/>
                </a:lnTo>
                <a:lnTo>
                  <a:pt x="456" y="2372"/>
                </a:lnTo>
                <a:lnTo>
                  <a:pt x="421" y="2366"/>
                </a:lnTo>
                <a:lnTo>
                  <a:pt x="387" y="2358"/>
                </a:lnTo>
                <a:lnTo>
                  <a:pt x="356" y="2350"/>
                </a:lnTo>
                <a:lnTo>
                  <a:pt x="326" y="2341"/>
                </a:lnTo>
                <a:lnTo>
                  <a:pt x="298" y="2330"/>
                </a:lnTo>
                <a:lnTo>
                  <a:pt x="271" y="2318"/>
                </a:lnTo>
                <a:lnTo>
                  <a:pt x="245" y="2303"/>
                </a:lnTo>
                <a:lnTo>
                  <a:pt x="232" y="2298"/>
                </a:lnTo>
                <a:lnTo>
                  <a:pt x="219" y="2293"/>
                </a:lnTo>
                <a:lnTo>
                  <a:pt x="207" y="2286"/>
                </a:lnTo>
                <a:lnTo>
                  <a:pt x="194" y="2279"/>
                </a:lnTo>
                <a:lnTo>
                  <a:pt x="183" y="2271"/>
                </a:lnTo>
                <a:lnTo>
                  <a:pt x="172" y="2262"/>
                </a:lnTo>
                <a:lnTo>
                  <a:pt x="162" y="2252"/>
                </a:lnTo>
                <a:lnTo>
                  <a:pt x="152" y="2242"/>
                </a:lnTo>
                <a:lnTo>
                  <a:pt x="141" y="2231"/>
                </a:lnTo>
                <a:lnTo>
                  <a:pt x="132" y="2219"/>
                </a:lnTo>
                <a:lnTo>
                  <a:pt x="123" y="2207"/>
                </a:lnTo>
                <a:lnTo>
                  <a:pt x="115" y="2195"/>
                </a:lnTo>
                <a:lnTo>
                  <a:pt x="100" y="2169"/>
                </a:lnTo>
                <a:lnTo>
                  <a:pt x="86" y="2142"/>
                </a:lnTo>
                <a:lnTo>
                  <a:pt x="74" y="2115"/>
                </a:lnTo>
                <a:lnTo>
                  <a:pt x="62" y="2086"/>
                </a:lnTo>
                <a:lnTo>
                  <a:pt x="52" y="2059"/>
                </a:lnTo>
                <a:lnTo>
                  <a:pt x="43" y="2032"/>
                </a:lnTo>
                <a:lnTo>
                  <a:pt x="30" y="1984"/>
                </a:lnTo>
                <a:lnTo>
                  <a:pt x="20" y="1944"/>
                </a:lnTo>
                <a:lnTo>
                  <a:pt x="16" y="1886"/>
                </a:lnTo>
                <a:lnTo>
                  <a:pt x="14" y="1828"/>
                </a:lnTo>
                <a:lnTo>
                  <a:pt x="11" y="1770"/>
                </a:lnTo>
                <a:lnTo>
                  <a:pt x="8" y="1713"/>
                </a:lnTo>
                <a:lnTo>
                  <a:pt x="6" y="1655"/>
                </a:lnTo>
                <a:lnTo>
                  <a:pt x="4" y="1598"/>
                </a:lnTo>
                <a:lnTo>
                  <a:pt x="2" y="1540"/>
                </a:lnTo>
                <a:lnTo>
                  <a:pt x="0" y="1484"/>
                </a:lnTo>
                <a:lnTo>
                  <a:pt x="11" y="1462"/>
                </a:lnTo>
                <a:lnTo>
                  <a:pt x="22" y="1441"/>
                </a:lnTo>
                <a:lnTo>
                  <a:pt x="34" y="1417"/>
                </a:lnTo>
                <a:lnTo>
                  <a:pt x="46" y="1395"/>
                </a:lnTo>
                <a:lnTo>
                  <a:pt x="56" y="1372"/>
                </a:lnTo>
                <a:lnTo>
                  <a:pt x="65" y="1351"/>
                </a:lnTo>
                <a:lnTo>
                  <a:pt x="71" y="1330"/>
                </a:lnTo>
                <a:lnTo>
                  <a:pt x="76" y="1314"/>
                </a:lnTo>
                <a:lnTo>
                  <a:pt x="75" y="1299"/>
                </a:lnTo>
                <a:lnTo>
                  <a:pt x="74" y="1285"/>
                </a:lnTo>
                <a:lnTo>
                  <a:pt x="71" y="1273"/>
                </a:lnTo>
                <a:lnTo>
                  <a:pt x="69" y="1262"/>
                </a:lnTo>
                <a:lnTo>
                  <a:pt x="62" y="1241"/>
                </a:lnTo>
                <a:lnTo>
                  <a:pt x="55" y="1223"/>
                </a:lnTo>
                <a:lnTo>
                  <a:pt x="48" y="1209"/>
                </a:lnTo>
                <a:lnTo>
                  <a:pt x="41" y="1196"/>
                </a:lnTo>
                <a:lnTo>
                  <a:pt x="37" y="1186"/>
                </a:lnTo>
                <a:lnTo>
                  <a:pt x="34" y="1178"/>
                </a:lnTo>
                <a:lnTo>
                  <a:pt x="43" y="1175"/>
                </a:lnTo>
                <a:lnTo>
                  <a:pt x="53" y="1173"/>
                </a:lnTo>
                <a:lnTo>
                  <a:pt x="65" y="1171"/>
                </a:lnTo>
                <a:lnTo>
                  <a:pt x="76" y="1170"/>
                </a:lnTo>
                <a:lnTo>
                  <a:pt x="84" y="1176"/>
                </a:lnTo>
                <a:lnTo>
                  <a:pt x="92" y="1180"/>
                </a:lnTo>
                <a:lnTo>
                  <a:pt x="101" y="1184"/>
                </a:lnTo>
                <a:lnTo>
                  <a:pt x="111" y="1185"/>
                </a:lnTo>
                <a:lnTo>
                  <a:pt x="131" y="1186"/>
                </a:lnTo>
                <a:lnTo>
                  <a:pt x="152" y="1185"/>
                </a:lnTo>
                <a:lnTo>
                  <a:pt x="161" y="1176"/>
                </a:lnTo>
                <a:lnTo>
                  <a:pt x="167" y="1168"/>
                </a:lnTo>
                <a:lnTo>
                  <a:pt x="173" y="1160"/>
                </a:lnTo>
                <a:lnTo>
                  <a:pt x="176" y="1153"/>
                </a:lnTo>
                <a:lnTo>
                  <a:pt x="182" y="1140"/>
                </a:lnTo>
                <a:lnTo>
                  <a:pt x="185" y="1129"/>
                </a:lnTo>
                <a:lnTo>
                  <a:pt x="198" y="1124"/>
                </a:lnTo>
                <a:lnTo>
                  <a:pt x="210" y="1122"/>
                </a:lnTo>
                <a:lnTo>
                  <a:pt x="222" y="1121"/>
                </a:lnTo>
                <a:lnTo>
                  <a:pt x="233" y="1123"/>
                </a:lnTo>
                <a:lnTo>
                  <a:pt x="244" y="1126"/>
                </a:lnTo>
                <a:lnTo>
                  <a:pt x="254" y="1132"/>
                </a:lnTo>
                <a:lnTo>
                  <a:pt x="264" y="1139"/>
                </a:lnTo>
                <a:lnTo>
                  <a:pt x="276" y="1147"/>
                </a:lnTo>
                <a:lnTo>
                  <a:pt x="298" y="1166"/>
                </a:lnTo>
                <a:lnTo>
                  <a:pt x="323" y="1186"/>
                </a:lnTo>
                <a:lnTo>
                  <a:pt x="337" y="1196"/>
                </a:lnTo>
                <a:lnTo>
                  <a:pt x="351" y="1208"/>
                </a:lnTo>
                <a:lnTo>
                  <a:pt x="368" y="1218"/>
                </a:lnTo>
                <a:lnTo>
                  <a:pt x="385" y="1227"/>
                </a:lnTo>
                <a:lnTo>
                  <a:pt x="413" y="1227"/>
                </a:lnTo>
                <a:lnTo>
                  <a:pt x="456" y="1226"/>
                </a:lnTo>
                <a:lnTo>
                  <a:pt x="480" y="1224"/>
                </a:lnTo>
                <a:lnTo>
                  <a:pt x="501" y="1221"/>
                </a:lnTo>
                <a:lnTo>
                  <a:pt x="511" y="1218"/>
                </a:lnTo>
                <a:lnTo>
                  <a:pt x="520" y="1215"/>
                </a:lnTo>
                <a:lnTo>
                  <a:pt x="529" y="1212"/>
                </a:lnTo>
                <a:lnTo>
                  <a:pt x="536" y="1208"/>
                </a:lnTo>
                <a:lnTo>
                  <a:pt x="543" y="1200"/>
                </a:lnTo>
                <a:lnTo>
                  <a:pt x="550" y="1191"/>
                </a:lnTo>
                <a:lnTo>
                  <a:pt x="558" y="1183"/>
                </a:lnTo>
                <a:lnTo>
                  <a:pt x="567" y="1174"/>
                </a:lnTo>
                <a:lnTo>
                  <a:pt x="567" y="1149"/>
                </a:lnTo>
                <a:lnTo>
                  <a:pt x="567" y="1125"/>
                </a:lnTo>
                <a:lnTo>
                  <a:pt x="567" y="1103"/>
                </a:lnTo>
                <a:lnTo>
                  <a:pt x="567" y="1080"/>
                </a:lnTo>
                <a:lnTo>
                  <a:pt x="545" y="1053"/>
                </a:lnTo>
                <a:lnTo>
                  <a:pt x="526" y="1029"/>
                </a:lnTo>
                <a:lnTo>
                  <a:pt x="509" y="1008"/>
                </a:lnTo>
                <a:lnTo>
                  <a:pt x="496" y="988"/>
                </a:lnTo>
                <a:lnTo>
                  <a:pt x="491" y="977"/>
                </a:lnTo>
                <a:lnTo>
                  <a:pt x="487" y="967"/>
                </a:lnTo>
                <a:lnTo>
                  <a:pt x="484" y="958"/>
                </a:lnTo>
                <a:lnTo>
                  <a:pt x="483" y="948"/>
                </a:lnTo>
                <a:lnTo>
                  <a:pt x="484" y="938"/>
                </a:lnTo>
                <a:lnTo>
                  <a:pt x="488" y="928"/>
                </a:lnTo>
                <a:lnTo>
                  <a:pt x="492" y="918"/>
                </a:lnTo>
                <a:lnTo>
                  <a:pt x="499" y="906"/>
                </a:lnTo>
                <a:lnTo>
                  <a:pt x="524" y="889"/>
                </a:lnTo>
                <a:lnTo>
                  <a:pt x="550" y="875"/>
                </a:lnTo>
                <a:lnTo>
                  <a:pt x="577" y="860"/>
                </a:lnTo>
                <a:lnTo>
                  <a:pt x="604" y="845"/>
                </a:lnTo>
                <a:lnTo>
                  <a:pt x="613" y="835"/>
                </a:lnTo>
                <a:lnTo>
                  <a:pt x="622" y="825"/>
                </a:lnTo>
                <a:lnTo>
                  <a:pt x="631" y="816"/>
                </a:lnTo>
                <a:lnTo>
                  <a:pt x="642" y="808"/>
                </a:lnTo>
                <a:lnTo>
                  <a:pt x="654" y="782"/>
                </a:lnTo>
                <a:lnTo>
                  <a:pt x="661" y="760"/>
                </a:lnTo>
                <a:lnTo>
                  <a:pt x="665" y="748"/>
                </a:lnTo>
                <a:lnTo>
                  <a:pt x="667" y="738"/>
                </a:lnTo>
                <a:lnTo>
                  <a:pt x="668" y="729"/>
                </a:lnTo>
                <a:lnTo>
                  <a:pt x="669" y="720"/>
                </a:lnTo>
                <a:lnTo>
                  <a:pt x="669" y="711"/>
                </a:lnTo>
                <a:lnTo>
                  <a:pt x="669" y="703"/>
                </a:lnTo>
                <a:lnTo>
                  <a:pt x="668" y="695"/>
                </a:lnTo>
                <a:lnTo>
                  <a:pt x="667" y="687"/>
                </a:lnTo>
                <a:lnTo>
                  <a:pt x="663" y="674"/>
                </a:lnTo>
                <a:lnTo>
                  <a:pt x="656" y="661"/>
                </a:lnTo>
                <a:lnTo>
                  <a:pt x="648" y="650"/>
                </a:lnTo>
                <a:lnTo>
                  <a:pt x="639" y="640"/>
                </a:lnTo>
                <a:lnTo>
                  <a:pt x="628" y="631"/>
                </a:lnTo>
                <a:lnTo>
                  <a:pt x="617" y="622"/>
                </a:lnTo>
                <a:lnTo>
                  <a:pt x="594" y="605"/>
                </a:lnTo>
                <a:lnTo>
                  <a:pt x="570" y="589"/>
                </a:lnTo>
                <a:lnTo>
                  <a:pt x="557" y="562"/>
                </a:lnTo>
                <a:lnTo>
                  <a:pt x="541" y="537"/>
                </a:lnTo>
                <a:lnTo>
                  <a:pt x="532" y="525"/>
                </a:lnTo>
                <a:lnTo>
                  <a:pt x="524" y="514"/>
                </a:lnTo>
                <a:lnTo>
                  <a:pt x="515" y="502"/>
                </a:lnTo>
                <a:lnTo>
                  <a:pt x="505" y="492"/>
                </a:lnTo>
                <a:lnTo>
                  <a:pt x="496" y="483"/>
                </a:lnTo>
                <a:lnTo>
                  <a:pt x="487" y="474"/>
                </a:lnTo>
                <a:lnTo>
                  <a:pt x="478" y="467"/>
                </a:lnTo>
                <a:lnTo>
                  <a:pt x="469" y="461"/>
                </a:lnTo>
                <a:lnTo>
                  <a:pt x="460" y="456"/>
                </a:lnTo>
                <a:lnTo>
                  <a:pt x="450" y="453"/>
                </a:lnTo>
                <a:lnTo>
                  <a:pt x="443" y="451"/>
                </a:lnTo>
                <a:lnTo>
                  <a:pt x="435" y="449"/>
                </a:lnTo>
                <a:lnTo>
                  <a:pt x="431" y="439"/>
                </a:lnTo>
                <a:lnTo>
                  <a:pt x="427" y="429"/>
                </a:lnTo>
                <a:lnTo>
                  <a:pt x="421" y="420"/>
                </a:lnTo>
                <a:lnTo>
                  <a:pt x="417" y="412"/>
                </a:lnTo>
                <a:lnTo>
                  <a:pt x="412" y="403"/>
                </a:lnTo>
                <a:lnTo>
                  <a:pt x="408" y="394"/>
                </a:lnTo>
                <a:lnTo>
                  <a:pt x="405" y="385"/>
                </a:lnTo>
                <a:lnTo>
                  <a:pt x="404" y="374"/>
                </a:lnTo>
                <a:lnTo>
                  <a:pt x="409" y="369"/>
                </a:lnTo>
                <a:lnTo>
                  <a:pt x="412" y="364"/>
                </a:lnTo>
                <a:lnTo>
                  <a:pt x="416" y="358"/>
                </a:lnTo>
                <a:lnTo>
                  <a:pt x="419" y="354"/>
                </a:lnTo>
                <a:lnTo>
                  <a:pt x="421" y="342"/>
                </a:lnTo>
                <a:lnTo>
                  <a:pt x="422" y="331"/>
                </a:lnTo>
                <a:lnTo>
                  <a:pt x="422" y="321"/>
                </a:lnTo>
                <a:lnTo>
                  <a:pt x="420" y="310"/>
                </a:lnTo>
                <a:lnTo>
                  <a:pt x="417" y="299"/>
                </a:lnTo>
                <a:lnTo>
                  <a:pt x="412" y="288"/>
                </a:lnTo>
                <a:lnTo>
                  <a:pt x="401" y="270"/>
                </a:lnTo>
                <a:lnTo>
                  <a:pt x="390" y="253"/>
                </a:lnTo>
                <a:lnTo>
                  <a:pt x="379" y="242"/>
                </a:lnTo>
                <a:lnTo>
                  <a:pt x="374" y="234"/>
                </a:lnTo>
                <a:lnTo>
                  <a:pt x="374" y="223"/>
                </a:lnTo>
                <a:lnTo>
                  <a:pt x="374" y="211"/>
                </a:lnTo>
                <a:lnTo>
                  <a:pt x="402" y="205"/>
                </a:lnTo>
                <a:lnTo>
                  <a:pt x="432" y="199"/>
                </a:lnTo>
                <a:lnTo>
                  <a:pt x="463" y="193"/>
                </a:lnTo>
                <a:lnTo>
                  <a:pt x="494" y="189"/>
                </a:lnTo>
                <a:lnTo>
                  <a:pt x="561" y="183"/>
                </a:lnTo>
                <a:lnTo>
                  <a:pt x="630" y="178"/>
                </a:lnTo>
                <a:lnTo>
                  <a:pt x="700" y="172"/>
                </a:lnTo>
                <a:lnTo>
                  <a:pt x="769" y="164"/>
                </a:lnTo>
                <a:lnTo>
                  <a:pt x="804" y="159"/>
                </a:lnTo>
                <a:lnTo>
                  <a:pt x="837" y="154"/>
                </a:lnTo>
                <a:lnTo>
                  <a:pt x="870" y="148"/>
                </a:lnTo>
                <a:lnTo>
                  <a:pt x="903" y="140"/>
                </a:lnTo>
                <a:lnTo>
                  <a:pt x="955" y="112"/>
                </a:lnTo>
                <a:lnTo>
                  <a:pt x="1005" y="86"/>
                </a:lnTo>
                <a:lnTo>
                  <a:pt x="1031" y="74"/>
                </a:lnTo>
                <a:lnTo>
                  <a:pt x="1057" y="62"/>
                </a:lnTo>
                <a:lnTo>
                  <a:pt x="1082" y="52"/>
                </a:lnTo>
                <a:lnTo>
                  <a:pt x="1109" y="42"/>
                </a:lnTo>
                <a:lnTo>
                  <a:pt x="1136" y="33"/>
                </a:lnTo>
                <a:lnTo>
                  <a:pt x="1163" y="24"/>
                </a:lnTo>
                <a:lnTo>
                  <a:pt x="1192" y="17"/>
                </a:lnTo>
                <a:lnTo>
                  <a:pt x="1222" y="12"/>
                </a:lnTo>
                <a:lnTo>
                  <a:pt x="1253" y="7"/>
                </a:lnTo>
                <a:lnTo>
                  <a:pt x="1285" y="3"/>
                </a:lnTo>
                <a:lnTo>
                  <a:pt x="1319" y="2"/>
                </a:lnTo>
                <a:lnTo>
                  <a:pt x="1355" y="0"/>
                </a:lnTo>
                <a:lnTo>
                  <a:pt x="1375" y="8"/>
                </a:lnTo>
                <a:lnTo>
                  <a:pt x="1395" y="17"/>
                </a:lnTo>
                <a:lnTo>
                  <a:pt x="1415" y="25"/>
                </a:lnTo>
                <a:lnTo>
                  <a:pt x="1434" y="34"/>
                </a:lnTo>
                <a:lnTo>
                  <a:pt x="1488" y="33"/>
                </a:lnTo>
                <a:lnTo>
                  <a:pt x="1544" y="32"/>
                </a:lnTo>
                <a:lnTo>
                  <a:pt x="1600" y="32"/>
                </a:lnTo>
                <a:lnTo>
                  <a:pt x="1656" y="32"/>
                </a:lnTo>
                <a:lnTo>
                  <a:pt x="1685" y="34"/>
                </a:lnTo>
                <a:lnTo>
                  <a:pt x="1713" y="37"/>
                </a:lnTo>
                <a:lnTo>
                  <a:pt x="1741" y="40"/>
                </a:lnTo>
                <a:lnTo>
                  <a:pt x="1770" y="43"/>
                </a:lnTo>
                <a:lnTo>
                  <a:pt x="1798" y="50"/>
                </a:lnTo>
                <a:lnTo>
                  <a:pt x="1827" y="57"/>
                </a:lnTo>
                <a:lnTo>
                  <a:pt x="1855" y="66"/>
                </a:lnTo>
                <a:lnTo>
                  <a:pt x="1883" y="76"/>
                </a:lnTo>
                <a:lnTo>
                  <a:pt x="1919" y="99"/>
                </a:lnTo>
                <a:lnTo>
                  <a:pt x="1954" y="121"/>
                </a:lnTo>
                <a:lnTo>
                  <a:pt x="1990" y="144"/>
                </a:lnTo>
                <a:lnTo>
                  <a:pt x="2025" y="166"/>
                </a:lnTo>
                <a:lnTo>
                  <a:pt x="2060" y="190"/>
                </a:lnTo>
                <a:lnTo>
                  <a:pt x="2096" y="214"/>
                </a:lnTo>
                <a:lnTo>
                  <a:pt x="2131" y="237"/>
                </a:lnTo>
                <a:lnTo>
                  <a:pt x="2166" y="261"/>
                </a:lnTo>
                <a:lnTo>
                  <a:pt x="2172" y="270"/>
                </a:lnTo>
                <a:lnTo>
                  <a:pt x="2179" y="280"/>
                </a:lnTo>
                <a:lnTo>
                  <a:pt x="2185" y="291"/>
                </a:lnTo>
                <a:lnTo>
                  <a:pt x="2193" y="303"/>
                </a:lnTo>
                <a:lnTo>
                  <a:pt x="2212" y="317"/>
                </a:lnTo>
                <a:lnTo>
                  <a:pt x="2235" y="334"/>
                </a:lnTo>
                <a:lnTo>
                  <a:pt x="2260" y="354"/>
                </a:lnTo>
                <a:lnTo>
                  <a:pt x="2287" y="372"/>
                </a:lnTo>
                <a:lnTo>
                  <a:pt x="2317" y="391"/>
                </a:lnTo>
                <a:lnTo>
                  <a:pt x="2350" y="410"/>
                </a:lnTo>
                <a:lnTo>
                  <a:pt x="2367" y="418"/>
                </a:lnTo>
                <a:lnTo>
                  <a:pt x="2385" y="427"/>
                </a:lnTo>
                <a:lnTo>
                  <a:pt x="2404" y="435"/>
                </a:lnTo>
                <a:lnTo>
                  <a:pt x="2423" y="442"/>
                </a:lnTo>
                <a:lnTo>
                  <a:pt x="2449" y="442"/>
                </a:lnTo>
                <a:lnTo>
                  <a:pt x="2476" y="442"/>
                </a:lnTo>
                <a:lnTo>
                  <a:pt x="2505" y="442"/>
                </a:lnTo>
                <a:lnTo>
                  <a:pt x="2533" y="442"/>
                </a:lnTo>
                <a:lnTo>
                  <a:pt x="2544" y="428"/>
                </a:lnTo>
                <a:lnTo>
                  <a:pt x="2555" y="416"/>
                </a:lnTo>
                <a:lnTo>
                  <a:pt x="2568" y="404"/>
                </a:lnTo>
                <a:lnTo>
                  <a:pt x="2581" y="393"/>
                </a:lnTo>
                <a:lnTo>
                  <a:pt x="2586" y="366"/>
                </a:lnTo>
                <a:lnTo>
                  <a:pt x="2588" y="340"/>
                </a:lnTo>
                <a:lnTo>
                  <a:pt x="2588" y="315"/>
                </a:lnTo>
                <a:lnTo>
                  <a:pt x="2587" y="290"/>
                </a:lnTo>
                <a:lnTo>
                  <a:pt x="2584" y="268"/>
                </a:lnTo>
                <a:lnTo>
                  <a:pt x="2579" y="247"/>
                </a:lnTo>
                <a:lnTo>
                  <a:pt x="2573" y="228"/>
                </a:lnTo>
                <a:lnTo>
                  <a:pt x="2567" y="211"/>
                </a:lnTo>
                <a:lnTo>
                  <a:pt x="2575" y="205"/>
                </a:lnTo>
                <a:lnTo>
                  <a:pt x="2581" y="200"/>
                </a:lnTo>
                <a:lnTo>
                  <a:pt x="2590" y="196"/>
                </a:lnTo>
                <a:lnTo>
                  <a:pt x="2599" y="192"/>
                </a:lnTo>
                <a:lnTo>
                  <a:pt x="2608" y="189"/>
                </a:lnTo>
                <a:lnTo>
                  <a:pt x="2617" y="187"/>
                </a:lnTo>
                <a:lnTo>
                  <a:pt x="2628" y="185"/>
                </a:lnTo>
                <a:lnTo>
                  <a:pt x="2639" y="184"/>
                </a:lnTo>
                <a:lnTo>
                  <a:pt x="2684" y="185"/>
                </a:lnTo>
                <a:lnTo>
                  <a:pt x="2732" y="189"/>
                </a:lnTo>
                <a:lnTo>
                  <a:pt x="2758" y="206"/>
                </a:lnTo>
                <a:lnTo>
                  <a:pt x="2787" y="224"/>
                </a:lnTo>
                <a:lnTo>
                  <a:pt x="2814" y="242"/>
                </a:lnTo>
                <a:lnTo>
                  <a:pt x="2842" y="261"/>
                </a:lnTo>
                <a:lnTo>
                  <a:pt x="2866" y="267"/>
                </a:lnTo>
                <a:lnTo>
                  <a:pt x="2891" y="272"/>
                </a:lnTo>
                <a:lnTo>
                  <a:pt x="2919" y="278"/>
                </a:lnTo>
                <a:lnTo>
                  <a:pt x="2948" y="285"/>
                </a:lnTo>
                <a:lnTo>
                  <a:pt x="2978" y="289"/>
                </a:lnTo>
                <a:lnTo>
                  <a:pt x="3010" y="295"/>
                </a:lnTo>
                <a:lnTo>
                  <a:pt x="3043" y="299"/>
                </a:lnTo>
                <a:lnTo>
                  <a:pt x="3076" y="303"/>
                </a:lnTo>
                <a:lnTo>
                  <a:pt x="3113" y="320"/>
                </a:lnTo>
                <a:lnTo>
                  <a:pt x="3150" y="337"/>
                </a:lnTo>
                <a:lnTo>
                  <a:pt x="3187" y="355"/>
                </a:lnTo>
                <a:lnTo>
                  <a:pt x="3223" y="374"/>
                </a:lnTo>
                <a:lnTo>
                  <a:pt x="3251" y="394"/>
                </a:lnTo>
                <a:lnTo>
                  <a:pt x="3280" y="416"/>
                </a:lnTo>
                <a:lnTo>
                  <a:pt x="3308" y="438"/>
                </a:lnTo>
                <a:lnTo>
                  <a:pt x="3337" y="461"/>
                </a:lnTo>
                <a:lnTo>
                  <a:pt x="3337" y="466"/>
                </a:lnTo>
                <a:lnTo>
                  <a:pt x="3337" y="472"/>
                </a:lnTo>
                <a:lnTo>
                  <a:pt x="3345" y="479"/>
                </a:lnTo>
                <a:lnTo>
                  <a:pt x="3354" y="486"/>
                </a:lnTo>
                <a:lnTo>
                  <a:pt x="3364" y="493"/>
                </a:lnTo>
                <a:lnTo>
                  <a:pt x="3374" y="502"/>
                </a:lnTo>
                <a:lnTo>
                  <a:pt x="3395" y="506"/>
                </a:lnTo>
                <a:lnTo>
                  <a:pt x="3415" y="507"/>
                </a:lnTo>
                <a:lnTo>
                  <a:pt x="3437" y="507"/>
                </a:lnTo>
                <a:lnTo>
                  <a:pt x="3460" y="505"/>
                </a:lnTo>
                <a:lnTo>
                  <a:pt x="3483" y="501"/>
                </a:lnTo>
                <a:lnTo>
                  <a:pt x="3507" y="498"/>
                </a:lnTo>
                <a:lnTo>
                  <a:pt x="3533" y="492"/>
                </a:lnTo>
                <a:lnTo>
                  <a:pt x="3559" y="487"/>
                </a:lnTo>
                <a:lnTo>
                  <a:pt x="3576" y="508"/>
                </a:lnTo>
                <a:lnTo>
                  <a:pt x="3594" y="530"/>
                </a:lnTo>
                <a:lnTo>
                  <a:pt x="3611" y="551"/>
                </a:lnTo>
                <a:lnTo>
                  <a:pt x="3629" y="572"/>
                </a:lnTo>
                <a:lnTo>
                  <a:pt x="3647" y="594"/>
                </a:lnTo>
                <a:lnTo>
                  <a:pt x="3666" y="616"/>
                </a:lnTo>
                <a:lnTo>
                  <a:pt x="3684" y="638"/>
                </a:lnTo>
                <a:lnTo>
                  <a:pt x="3703" y="660"/>
                </a:lnTo>
                <a:lnTo>
                  <a:pt x="3728" y="680"/>
                </a:lnTo>
                <a:lnTo>
                  <a:pt x="3753" y="698"/>
                </a:lnTo>
                <a:lnTo>
                  <a:pt x="3779" y="716"/>
                </a:lnTo>
                <a:lnTo>
                  <a:pt x="3804" y="735"/>
                </a:lnTo>
                <a:lnTo>
                  <a:pt x="3830" y="753"/>
                </a:lnTo>
                <a:lnTo>
                  <a:pt x="3856" y="771"/>
                </a:lnTo>
                <a:lnTo>
                  <a:pt x="3881" y="790"/>
                </a:lnTo>
                <a:lnTo>
                  <a:pt x="3907" y="808"/>
                </a:lnTo>
                <a:lnTo>
                  <a:pt x="3929" y="819"/>
                </a:lnTo>
                <a:lnTo>
                  <a:pt x="3954" y="831"/>
                </a:lnTo>
                <a:lnTo>
                  <a:pt x="3979" y="843"/>
                </a:lnTo>
                <a:lnTo>
                  <a:pt x="4005" y="857"/>
                </a:lnTo>
                <a:lnTo>
                  <a:pt x="4027" y="857"/>
                </a:lnTo>
                <a:lnTo>
                  <a:pt x="4050" y="857"/>
                </a:lnTo>
                <a:lnTo>
                  <a:pt x="4073" y="857"/>
                </a:lnTo>
                <a:lnTo>
                  <a:pt x="4095" y="857"/>
                </a:lnTo>
                <a:lnTo>
                  <a:pt x="4118" y="857"/>
                </a:lnTo>
                <a:lnTo>
                  <a:pt x="4140" y="857"/>
                </a:lnTo>
                <a:lnTo>
                  <a:pt x="4163" y="857"/>
                </a:lnTo>
                <a:lnTo>
                  <a:pt x="4185" y="857"/>
                </a:lnTo>
                <a:lnTo>
                  <a:pt x="4192" y="865"/>
                </a:lnTo>
                <a:lnTo>
                  <a:pt x="4199" y="875"/>
                </a:lnTo>
                <a:lnTo>
                  <a:pt x="4207" y="887"/>
                </a:lnTo>
                <a:lnTo>
                  <a:pt x="4214" y="902"/>
                </a:lnTo>
                <a:lnTo>
                  <a:pt x="4228" y="936"/>
                </a:lnTo>
                <a:lnTo>
                  <a:pt x="4243" y="974"/>
                </a:lnTo>
                <a:lnTo>
                  <a:pt x="4256" y="1016"/>
                </a:lnTo>
                <a:lnTo>
                  <a:pt x="4269" y="1057"/>
                </a:lnTo>
                <a:lnTo>
                  <a:pt x="4273" y="1079"/>
                </a:lnTo>
                <a:lnTo>
                  <a:pt x="4278" y="1098"/>
                </a:lnTo>
                <a:lnTo>
                  <a:pt x="4281" y="1118"/>
                </a:lnTo>
                <a:lnTo>
                  <a:pt x="4283" y="1136"/>
                </a:lnTo>
                <a:lnTo>
                  <a:pt x="4294" y="1159"/>
                </a:lnTo>
                <a:lnTo>
                  <a:pt x="4304" y="1183"/>
                </a:lnTo>
                <a:lnTo>
                  <a:pt x="4314" y="1205"/>
                </a:lnTo>
                <a:lnTo>
                  <a:pt x="4324" y="1229"/>
                </a:lnTo>
                <a:lnTo>
                  <a:pt x="4334" y="1253"/>
                </a:lnTo>
                <a:lnTo>
                  <a:pt x="4344" y="1277"/>
                </a:lnTo>
                <a:lnTo>
                  <a:pt x="4356" y="1301"/>
                </a:lnTo>
                <a:lnTo>
                  <a:pt x="4367" y="1325"/>
                </a:lnTo>
                <a:lnTo>
                  <a:pt x="4369" y="1364"/>
                </a:lnTo>
                <a:lnTo>
                  <a:pt x="4373" y="1404"/>
                </a:lnTo>
                <a:lnTo>
                  <a:pt x="4377" y="1444"/>
                </a:lnTo>
                <a:lnTo>
                  <a:pt x="4382" y="1484"/>
                </a:lnTo>
                <a:lnTo>
                  <a:pt x="4394" y="1500"/>
                </a:lnTo>
                <a:lnTo>
                  <a:pt x="4406" y="1520"/>
                </a:lnTo>
                <a:lnTo>
                  <a:pt x="4413" y="1530"/>
                </a:lnTo>
                <a:lnTo>
                  <a:pt x="4420" y="1543"/>
                </a:lnTo>
                <a:lnTo>
                  <a:pt x="4426" y="1554"/>
                </a:lnTo>
                <a:lnTo>
                  <a:pt x="4430" y="1567"/>
                </a:lnTo>
                <a:lnTo>
                  <a:pt x="4433" y="1580"/>
                </a:lnTo>
                <a:lnTo>
                  <a:pt x="4436" y="1593"/>
                </a:lnTo>
                <a:lnTo>
                  <a:pt x="4437" y="1607"/>
                </a:lnTo>
                <a:lnTo>
                  <a:pt x="4435" y="1622"/>
                </a:lnTo>
                <a:lnTo>
                  <a:pt x="4433" y="1628"/>
                </a:lnTo>
                <a:lnTo>
                  <a:pt x="4431" y="1635"/>
                </a:lnTo>
                <a:lnTo>
                  <a:pt x="4429" y="1642"/>
                </a:lnTo>
                <a:lnTo>
                  <a:pt x="4426" y="1649"/>
                </a:lnTo>
                <a:lnTo>
                  <a:pt x="4421" y="1655"/>
                </a:lnTo>
                <a:lnTo>
                  <a:pt x="4417" y="1662"/>
                </a:lnTo>
                <a:lnTo>
                  <a:pt x="4411" y="1669"/>
                </a:lnTo>
                <a:lnTo>
                  <a:pt x="4404" y="1676"/>
                </a:lnTo>
                <a:lnTo>
                  <a:pt x="4376" y="1691"/>
                </a:lnTo>
                <a:lnTo>
                  <a:pt x="4350" y="1705"/>
                </a:lnTo>
                <a:lnTo>
                  <a:pt x="4327" y="1717"/>
                </a:lnTo>
                <a:lnTo>
                  <a:pt x="4308" y="1730"/>
                </a:lnTo>
                <a:lnTo>
                  <a:pt x="4292" y="1741"/>
                </a:lnTo>
                <a:lnTo>
                  <a:pt x="4278" y="1754"/>
                </a:lnTo>
                <a:lnTo>
                  <a:pt x="4264" y="1766"/>
                </a:lnTo>
                <a:lnTo>
                  <a:pt x="4252" y="1779"/>
                </a:lnTo>
                <a:lnTo>
                  <a:pt x="4241" y="1793"/>
                </a:lnTo>
                <a:lnTo>
                  <a:pt x="4230" y="1808"/>
                </a:lnTo>
                <a:lnTo>
                  <a:pt x="4219" y="1825"/>
                </a:lnTo>
                <a:lnTo>
                  <a:pt x="4208" y="1844"/>
                </a:lnTo>
                <a:lnTo>
                  <a:pt x="4182" y="1888"/>
                </a:lnTo>
                <a:lnTo>
                  <a:pt x="4148" y="1944"/>
                </a:lnTo>
                <a:lnTo>
                  <a:pt x="4116" y="1968"/>
                </a:lnTo>
                <a:lnTo>
                  <a:pt x="4086" y="1992"/>
                </a:lnTo>
                <a:lnTo>
                  <a:pt x="4054" y="2016"/>
                </a:lnTo>
                <a:lnTo>
                  <a:pt x="4023" y="2042"/>
                </a:lnTo>
                <a:lnTo>
                  <a:pt x="4022" y="2056"/>
                </a:lnTo>
                <a:lnTo>
                  <a:pt x="4021" y="2071"/>
                </a:lnTo>
                <a:lnTo>
                  <a:pt x="4019" y="2085"/>
                </a:lnTo>
                <a:lnTo>
                  <a:pt x="4019" y="2099"/>
                </a:lnTo>
                <a:lnTo>
                  <a:pt x="4049" y="2125"/>
                </a:lnTo>
                <a:lnTo>
                  <a:pt x="4078" y="2152"/>
                </a:lnTo>
                <a:lnTo>
                  <a:pt x="4110" y="2180"/>
                </a:lnTo>
                <a:lnTo>
                  <a:pt x="4140" y="2208"/>
                </a:lnTo>
                <a:lnTo>
                  <a:pt x="4140" y="2214"/>
                </a:lnTo>
                <a:lnTo>
                  <a:pt x="4139" y="2219"/>
                </a:lnTo>
                <a:lnTo>
                  <a:pt x="4138" y="2225"/>
                </a:lnTo>
                <a:lnTo>
                  <a:pt x="4136" y="2230"/>
                </a:lnTo>
                <a:lnTo>
                  <a:pt x="4131" y="2237"/>
                </a:lnTo>
                <a:lnTo>
                  <a:pt x="4124" y="2244"/>
                </a:lnTo>
                <a:lnTo>
                  <a:pt x="4118" y="2249"/>
                </a:lnTo>
                <a:lnTo>
                  <a:pt x="4109" y="2252"/>
                </a:lnTo>
                <a:lnTo>
                  <a:pt x="4098" y="2254"/>
                </a:lnTo>
                <a:lnTo>
                  <a:pt x="4089" y="2257"/>
                </a:lnTo>
                <a:lnTo>
                  <a:pt x="4069" y="2257"/>
                </a:lnTo>
                <a:lnTo>
                  <a:pt x="4050" y="2256"/>
                </a:lnTo>
                <a:lnTo>
                  <a:pt x="4034" y="2254"/>
                </a:lnTo>
                <a:lnTo>
                  <a:pt x="4023" y="2253"/>
                </a:lnTo>
                <a:lnTo>
                  <a:pt x="3992" y="2234"/>
                </a:lnTo>
                <a:lnTo>
                  <a:pt x="3961" y="2214"/>
                </a:lnTo>
                <a:lnTo>
                  <a:pt x="3930" y="2195"/>
                </a:lnTo>
                <a:lnTo>
                  <a:pt x="3899" y="2174"/>
                </a:lnTo>
                <a:lnTo>
                  <a:pt x="3873" y="2174"/>
                </a:lnTo>
                <a:lnTo>
                  <a:pt x="3842" y="2173"/>
                </a:lnTo>
                <a:lnTo>
                  <a:pt x="3810" y="2173"/>
                </a:lnTo>
                <a:lnTo>
                  <a:pt x="3778" y="2172"/>
                </a:lnTo>
                <a:lnTo>
                  <a:pt x="3749" y="2173"/>
                </a:lnTo>
                <a:lnTo>
                  <a:pt x="3724" y="2174"/>
                </a:lnTo>
                <a:lnTo>
                  <a:pt x="3714" y="2175"/>
                </a:lnTo>
                <a:lnTo>
                  <a:pt x="3706" y="2178"/>
                </a:lnTo>
                <a:lnTo>
                  <a:pt x="3699" y="2179"/>
                </a:lnTo>
                <a:lnTo>
                  <a:pt x="3695" y="2182"/>
                </a:lnTo>
                <a:lnTo>
                  <a:pt x="3695" y="2226"/>
                </a:lnTo>
                <a:lnTo>
                  <a:pt x="3695" y="2267"/>
                </a:lnTo>
                <a:lnTo>
                  <a:pt x="3696" y="2287"/>
                </a:lnTo>
                <a:lnTo>
                  <a:pt x="3698" y="2305"/>
                </a:lnTo>
                <a:lnTo>
                  <a:pt x="3701" y="2324"/>
                </a:lnTo>
                <a:lnTo>
                  <a:pt x="3706" y="2342"/>
                </a:lnTo>
                <a:lnTo>
                  <a:pt x="3712" y="2360"/>
                </a:lnTo>
                <a:lnTo>
                  <a:pt x="3719" y="2378"/>
                </a:lnTo>
                <a:lnTo>
                  <a:pt x="3730" y="2397"/>
                </a:lnTo>
                <a:lnTo>
                  <a:pt x="3743" y="2415"/>
                </a:lnTo>
                <a:lnTo>
                  <a:pt x="3758" y="2433"/>
                </a:lnTo>
                <a:lnTo>
                  <a:pt x="3777" y="2452"/>
                </a:lnTo>
                <a:lnTo>
                  <a:pt x="3798" y="2471"/>
                </a:lnTo>
                <a:lnTo>
                  <a:pt x="3823" y="2491"/>
                </a:lnTo>
                <a:lnTo>
                  <a:pt x="3821" y="2523"/>
                </a:lnTo>
                <a:lnTo>
                  <a:pt x="3820" y="2556"/>
                </a:lnTo>
                <a:lnTo>
                  <a:pt x="3820" y="2589"/>
                </a:lnTo>
                <a:lnTo>
                  <a:pt x="3820" y="2623"/>
                </a:lnTo>
                <a:lnTo>
                  <a:pt x="3827" y="2646"/>
                </a:lnTo>
                <a:lnTo>
                  <a:pt x="3833" y="2668"/>
                </a:lnTo>
                <a:lnTo>
                  <a:pt x="3841" y="2691"/>
                </a:lnTo>
                <a:lnTo>
                  <a:pt x="3848" y="2714"/>
                </a:lnTo>
                <a:lnTo>
                  <a:pt x="3855" y="2736"/>
                </a:lnTo>
                <a:lnTo>
                  <a:pt x="3862" y="2760"/>
                </a:lnTo>
                <a:lnTo>
                  <a:pt x="3869" y="2782"/>
                </a:lnTo>
                <a:lnTo>
                  <a:pt x="3876" y="2805"/>
                </a:lnTo>
                <a:lnTo>
                  <a:pt x="3875" y="2817"/>
                </a:lnTo>
                <a:lnTo>
                  <a:pt x="3873" y="2827"/>
                </a:lnTo>
                <a:lnTo>
                  <a:pt x="3869" y="2838"/>
                </a:lnTo>
                <a:lnTo>
                  <a:pt x="3865" y="2844"/>
                </a:lnTo>
                <a:lnTo>
                  <a:pt x="3859" y="2851"/>
                </a:lnTo>
                <a:lnTo>
                  <a:pt x="3853" y="2857"/>
                </a:lnTo>
                <a:lnTo>
                  <a:pt x="3845" y="2861"/>
                </a:lnTo>
                <a:lnTo>
                  <a:pt x="3837" y="2865"/>
                </a:lnTo>
                <a:lnTo>
                  <a:pt x="3828" y="2867"/>
                </a:lnTo>
                <a:lnTo>
                  <a:pt x="3818" y="2869"/>
                </a:lnTo>
                <a:lnTo>
                  <a:pt x="3807" y="2870"/>
                </a:lnTo>
                <a:lnTo>
                  <a:pt x="3796" y="2871"/>
                </a:lnTo>
                <a:lnTo>
                  <a:pt x="3775" y="2874"/>
                </a:lnTo>
                <a:lnTo>
                  <a:pt x="3752" y="2876"/>
                </a:lnTo>
                <a:lnTo>
                  <a:pt x="3731" y="2882"/>
                </a:lnTo>
                <a:lnTo>
                  <a:pt x="3715" y="2888"/>
                </a:lnTo>
                <a:lnTo>
                  <a:pt x="3700" y="2895"/>
                </a:lnTo>
                <a:lnTo>
                  <a:pt x="3689" y="2903"/>
                </a:lnTo>
                <a:lnTo>
                  <a:pt x="3666" y="2920"/>
                </a:lnTo>
                <a:lnTo>
                  <a:pt x="3643" y="2940"/>
                </a:lnTo>
                <a:lnTo>
                  <a:pt x="3631" y="2940"/>
                </a:lnTo>
                <a:lnTo>
                  <a:pt x="3620" y="2940"/>
                </a:lnTo>
                <a:lnTo>
                  <a:pt x="3610" y="2940"/>
                </a:lnTo>
                <a:lnTo>
                  <a:pt x="3601" y="2940"/>
                </a:lnTo>
                <a:lnTo>
                  <a:pt x="3595" y="2929"/>
                </a:lnTo>
                <a:lnTo>
                  <a:pt x="3590" y="2918"/>
                </a:lnTo>
                <a:lnTo>
                  <a:pt x="3584" y="2906"/>
                </a:lnTo>
                <a:lnTo>
                  <a:pt x="3578" y="2895"/>
                </a:lnTo>
                <a:lnTo>
                  <a:pt x="3552" y="2893"/>
                </a:lnTo>
                <a:lnTo>
                  <a:pt x="3528" y="2890"/>
                </a:lnTo>
                <a:lnTo>
                  <a:pt x="3502" y="2888"/>
                </a:lnTo>
                <a:lnTo>
                  <a:pt x="3476" y="2887"/>
                </a:lnTo>
                <a:lnTo>
                  <a:pt x="3476" y="2882"/>
                </a:lnTo>
                <a:lnTo>
                  <a:pt x="3475" y="2877"/>
                </a:lnTo>
                <a:lnTo>
                  <a:pt x="3474" y="2873"/>
                </a:lnTo>
                <a:lnTo>
                  <a:pt x="3471" y="2868"/>
                </a:lnTo>
                <a:lnTo>
                  <a:pt x="3467" y="2859"/>
                </a:lnTo>
                <a:lnTo>
                  <a:pt x="3461" y="2852"/>
                </a:lnTo>
                <a:lnTo>
                  <a:pt x="3446" y="2840"/>
                </a:lnTo>
                <a:lnTo>
                  <a:pt x="3431" y="2831"/>
                </a:lnTo>
                <a:lnTo>
                  <a:pt x="3414" y="2829"/>
                </a:lnTo>
                <a:lnTo>
                  <a:pt x="3397" y="2827"/>
                </a:lnTo>
                <a:lnTo>
                  <a:pt x="3380" y="2827"/>
                </a:lnTo>
                <a:lnTo>
                  <a:pt x="3363" y="2827"/>
                </a:lnTo>
                <a:lnTo>
                  <a:pt x="3358" y="2834"/>
                </a:lnTo>
                <a:lnTo>
                  <a:pt x="3349" y="2842"/>
                </a:lnTo>
                <a:lnTo>
                  <a:pt x="3338" y="2851"/>
                </a:lnTo>
                <a:lnTo>
                  <a:pt x="3326" y="2860"/>
                </a:lnTo>
                <a:lnTo>
                  <a:pt x="3312" y="2868"/>
                </a:lnTo>
                <a:lnTo>
                  <a:pt x="3300" y="2874"/>
                </a:lnTo>
                <a:lnTo>
                  <a:pt x="3294" y="2876"/>
                </a:lnTo>
                <a:lnTo>
                  <a:pt x="3289" y="2877"/>
                </a:lnTo>
                <a:lnTo>
                  <a:pt x="3284" y="2877"/>
                </a:lnTo>
                <a:lnTo>
                  <a:pt x="3280" y="2876"/>
                </a:lnTo>
                <a:lnTo>
                  <a:pt x="3274" y="2862"/>
                </a:lnTo>
                <a:lnTo>
                  <a:pt x="3268" y="2850"/>
                </a:lnTo>
                <a:lnTo>
                  <a:pt x="3263" y="2839"/>
                </a:lnTo>
                <a:lnTo>
                  <a:pt x="3257" y="2827"/>
                </a:lnTo>
                <a:lnTo>
                  <a:pt x="3230" y="2822"/>
                </a:lnTo>
                <a:lnTo>
                  <a:pt x="3203" y="2816"/>
                </a:lnTo>
                <a:lnTo>
                  <a:pt x="3177" y="2811"/>
                </a:lnTo>
                <a:lnTo>
                  <a:pt x="3152" y="2805"/>
                </a:lnTo>
                <a:lnTo>
                  <a:pt x="3132" y="2782"/>
                </a:lnTo>
                <a:lnTo>
                  <a:pt x="3113" y="2760"/>
                </a:lnTo>
                <a:lnTo>
                  <a:pt x="3093" y="2738"/>
                </a:lnTo>
                <a:lnTo>
                  <a:pt x="3074" y="2716"/>
                </a:lnTo>
                <a:lnTo>
                  <a:pt x="3056" y="2694"/>
                </a:lnTo>
                <a:lnTo>
                  <a:pt x="3037" y="2673"/>
                </a:lnTo>
                <a:lnTo>
                  <a:pt x="3019" y="2653"/>
                </a:lnTo>
                <a:lnTo>
                  <a:pt x="3001" y="2631"/>
                </a:lnTo>
                <a:lnTo>
                  <a:pt x="2995" y="2620"/>
                </a:lnTo>
                <a:lnTo>
                  <a:pt x="2990" y="2611"/>
                </a:lnTo>
                <a:lnTo>
                  <a:pt x="2985" y="2602"/>
                </a:lnTo>
                <a:lnTo>
                  <a:pt x="2982" y="2593"/>
                </a:lnTo>
                <a:lnTo>
                  <a:pt x="2981" y="2569"/>
                </a:lnTo>
                <a:lnTo>
                  <a:pt x="2978" y="2548"/>
                </a:lnTo>
                <a:lnTo>
                  <a:pt x="2975" y="2529"/>
                </a:lnTo>
                <a:lnTo>
                  <a:pt x="2970" y="2510"/>
                </a:lnTo>
                <a:lnTo>
                  <a:pt x="2965" y="2495"/>
                </a:lnTo>
                <a:lnTo>
                  <a:pt x="2957" y="2479"/>
                </a:lnTo>
                <a:lnTo>
                  <a:pt x="2949" y="2465"/>
                </a:lnTo>
                <a:lnTo>
                  <a:pt x="2941" y="2453"/>
                </a:lnTo>
                <a:lnTo>
                  <a:pt x="2931" y="2441"/>
                </a:lnTo>
                <a:lnTo>
                  <a:pt x="2922" y="2429"/>
                </a:lnTo>
                <a:lnTo>
                  <a:pt x="2911" y="2418"/>
                </a:lnTo>
                <a:lnTo>
                  <a:pt x="2901" y="2408"/>
                </a:lnTo>
                <a:lnTo>
                  <a:pt x="2879" y="2386"/>
                </a:lnTo>
                <a:lnTo>
                  <a:pt x="2858" y="2363"/>
                </a:lnTo>
                <a:lnTo>
                  <a:pt x="2841" y="2358"/>
                </a:lnTo>
                <a:lnTo>
                  <a:pt x="2824" y="2355"/>
                </a:lnTo>
                <a:lnTo>
                  <a:pt x="2807" y="2351"/>
                </a:lnTo>
                <a:lnTo>
                  <a:pt x="2790" y="2349"/>
                </a:lnTo>
                <a:lnTo>
                  <a:pt x="2755" y="2347"/>
                </a:lnTo>
                <a:lnTo>
                  <a:pt x="2720" y="2346"/>
                </a:lnTo>
                <a:lnTo>
                  <a:pt x="2687" y="2346"/>
                </a:lnTo>
                <a:lnTo>
                  <a:pt x="2656" y="2347"/>
                </a:lnTo>
                <a:lnTo>
                  <a:pt x="2626" y="2347"/>
                </a:lnTo>
                <a:lnTo>
                  <a:pt x="2600" y="2348"/>
                </a:lnTo>
                <a:lnTo>
                  <a:pt x="2561" y="2354"/>
                </a:lnTo>
                <a:lnTo>
                  <a:pt x="2535" y="2360"/>
                </a:lnTo>
                <a:lnTo>
                  <a:pt x="2526" y="2364"/>
                </a:lnTo>
                <a:lnTo>
                  <a:pt x="2519" y="2368"/>
                </a:lnTo>
                <a:lnTo>
                  <a:pt x="2515" y="2373"/>
                </a:lnTo>
                <a:lnTo>
                  <a:pt x="2511" y="2378"/>
                </a:lnTo>
                <a:lnTo>
                  <a:pt x="2509" y="2386"/>
                </a:lnTo>
                <a:lnTo>
                  <a:pt x="2508" y="2395"/>
                </a:lnTo>
                <a:lnTo>
                  <a:pt x="2508" y="2407"/>
                </a:lnTo>
                <a:lnTo>
                  <a:pt x="2508" y="2419"/>
                </a:lnTo>
                <a:lnTo>
                  <a:pt x="2508" y="2452"/>
                </a:lnTo>
                <a:lnTo>
                  <a:pt x="2507" y="2495"/>
                </a:lnTo>
                <a:lnTo>
                  <a:pt x="2527" y="2523"/>
                </a:lnTo>
                <a:lnTo>
                  <a:pt x="2549" y="2552"/>
                </a:lnTo>
                <a:lnTo>
                  <a:pt x="2570" y="2580"/>
                </a:lnTo>
                <a:lnTo>
                  <a:pt x="2593" y="2609"/>
                </a:lnTo>
                <a:lnTo>
                  <a:pt x="2593" y="2626"/>
                </a:lnTo>
                <a:lnTo>
                  <a:pt x="2593" y="2642"/>
                </a:lnTo>
                <a:lnTo>
                  <a:pt x="2593" y="2661"/>
                </a:lnTo>
                <a:lnTo>
                  <a:pt x="2593" y="2680"/>
                </a:lnTo>
                <a:lnTo>
                  <a:pt x="2585" y="2691"/>
                </a:lnTo>
                <a:lnTo>
                  <a:pt x="2576" y="2701"/>
                </a:lnTo>
                <a:lnTo>
                  <a:pt x="2565" y="2712"/>
                </a:lnTo>
                <a:lnTo>
                  <a:pt x="2554" y="2723"/>
                </a:lnTo>
                <a:lnTo>
                  <a:pt x="2543" y="2734"/>
                </a:lnTo>
                <a:lnTo>
                  <a:pt x="2532" y="2746"/>
                </a:lnTo>
                <a:lnTo>
                  <a:pt x="2522" y="2758"/>
                </a:lnTo>
                <a:lnTo>
                  <a:pt x="2511" y="2770"/>
                </a:lnTo>
                <a:lnTo>
                  <a:pt x="2502" y="2783"/>
                </a:lnTo>
                <a:lnTo>
                  <a:pt x="2496" y="2796"/>
                </a:lnTo>
                <a:lnTo>
                  <a:pt x="2492" y="2804"/>
                </a:lnTo>
                <a:lnTo>
                  <a:pt x="2490" y="2811"/>
                </a:lnTo>
                <a:lnTo>
                  <a:pt x="2489" y="2817"/>
                </a:lnTo>
                <a:lnTo>
                  <a:pt x="2488" y="2825"/>
                </a:lnTo>
                <a:lnTo>
                  <a:pt x="2487" y="2832"/>
                </a:lnTo>
                <a:lnTo>
                  <a:pt x="2488" y="2840"/>
                </a:lnTo>
                <a:lnTo>
                  <a:pt x="2488" y="2848"/>
                </a:lnTo>
                <a:lnTo>
                  <a:pt x="2490" y="2857"/>
                </a:lnTo>
                <a:lnTo>
                  <a:pt x="2492" y="2865"/>
                </a:lnTo>
                <a:lnTo>
                  <a:pt x="2497" y="2874"/>
                </a:lnTo>
                <a:lnTo>
                  <a:pt x="2501" y="2883"/>
                </a:lnTo>
                <a:lnTo>
                  <a:pt x="2507" y="2892"/>
                </a:lnTo>
                <a:lnTo>
                  <a:pt x="2506" y="2901"/>
                </a:lnTo>
                <a:lnTo>
                  <a:pt x="2502" y="2911"/>
                </a:lnTo>
                <a:lnTo>
                  <a:pt x="2498" y="2923"/>
                </a:lnTo>
                <a:lnTo>
                  <a:pt x="2491" y="2937"/>
                </a:lnTo>
                <a:lnTo>
                  <a:pt x="2476" y="2965"/>
                </a:lnTo>
                <a:lnTo>
                  <a:pt x="2457" y="2994"/>
                </a:lnTo>
                <a:lnTo>
                  <a:pt x="2436" y="3025"/>
                </a:lnTo>
                <a:lnTo>
                  <a:pt x="2415" y="3052"/>
                </a:lnTo>
                <a:lnTo>
                  <a:pt x="2396" y="3077"/>
                </a:lnTo>
                <a:lnTo>
                  <a:pt x="2382" y="3095"/>
                </a:lnTo>
                <a:lnTo>
                  <a:pt x="2378" y="3105"/>
                </a:lnTo>
                <a:lnTo>
                  <a:pt x="2374" y="3114"/>
                </a:lnTo>
                <a:lnTo>
                  <a:pt x="2368" y="3122"/>
                </a:lnTo>
                <a:lnTo>
                  <a:pt x="2364" y="3129"/>
                </a:lnTo>
                <a:lnTo>
                  <a:pt x="2357" y="3135"/>
                </a:lnTo>
                <a:lnTo>
                  <a:pt x="2351" y="3142"/>
                </a:lnTo>
                <a:lnTo>
                  <a:pt x="2344" y="3148"/>
                </a:lnTo>
                <a:lnTo>
                  <a:pt x="2338" y="3154"/>
                </a:lnTo>
                <a:lnTo>
                  <a:pt x="2323" y="3163"/>
                </a:lnTo>
                <a:lnTo>
                  <a:pt x="2307" y="3172"/>
                </a:lnTo>
                <a:lnTo>
                  <a:pt x="2291" y="3178"/>
                </a:lnTo>
                <a:lnTo>
                  <a:pt x="2276" y="3186"/>
                </a:lnTo>
                <a:lnTo>
                  <a:pt x="2265" y="3194"/>
                </a:lnTo>
                <a:lnTo>
                  <a:pt x="2255" y="3203"/>
                </a:lnTo>
                <a:lnTo>
                  <a:pt x="2247" y="3213"/>
                </a:lnTo>
                <a:lnTo>
                  <a:pt x="2238" y="3223"/>
                </a:lnTo>
                <a:lnTo>
                  <a:pt x="2226" y="3223"/>
                </a:lnTo>
                <a:lnTo>
                  <a:pt x="2216" y="3221"/>
                </a:lnTo>
                <a:lnTo>
                  <a:pt x="2207" y="3219"/>
                </a:lnTo>
                <a:lnTo>
                  <a:pt x="2199" y="3216"/>
                </a:lnTo>
                <a:lnTo>
                  <a:pt x="2192" y="3212"/>
                </a:lnTo>
                <a:lnTo>
                  <a:pt x="2186" y="3208"/>
                </a:lnTo>
                <a:lnTo>
                  <a:pt x="2182" y="3203"/>
                </a:lnTo>
                <a:lnTo>
                  <a:pt x="2179" y="3198"/>
                </a:lnTo>
                <a:lnTo>
                  <a:pt x="2173" y="3187"/>
                </a:lnTo>
                <a:lnTo>
                  <a:pt x="2170" y="3177"/>
                </a:lnTo>
                <a:lnTo>
                  <a:pt x="2168" y="3169"/>
                </a:lnTo>
                <a:lnTo>
                  <a:pt x="2166" y="3164"/>
                </a:lnTo>
                <a:lnTo>
                  <a:pt x="2157" y="3158"/>
                </a:lnTo>
                <a:lnTo>
                  <a:pt x="2148" y="3154"/>
                </a:lnTo>
                <a:lnTo>
                  <a:pt x="2138" y="3150"/>
                </a:lnTo>
                <a:lnTo>
                  <a:pt x="2129" y="3148"/>
                </a:lnTo>
                <a:lnTo>
                  <a:pt x="2119" y="3148"/>
                </a:lnTo>
                <a:lnTo>
                  <a:pt x="2110" y="3147"/>
                </a:lnTo>
                <a:lnTo>
                  <a:pt x="2100" y="3148"/>
                </a:lnTo>
                <a:lnTo>
                  <a:pt x="2091" y="3149"/>
                </a:lnTo>
                <a:lnTo>
                  <a:pt x="2059" y="3157"/>
                </a:lnTo>
                <a:lnTo>
                  <a:pt x="2039" y="3164"/>
                </a:lnTo>
                <a:lnTo>
                  <a:pt x="2022" y="3185"/>
                </a:lnTo>
                <a:lnTo>
                  <a:pt x="2009" y="3204"/>
                </a:lnTo>
                <a:lnTo>
                  <a:pt x="2004" y="3213"/>
                </a:lnTo>
                <a:lnTo>
                  <a:pt x="1996" y="3221"/>
                </a:lnTo>
                <a:lnTo>
                  <a:pt x="1988" y="3229"/>
                </a:lnTo>
                <a:lnTo>
                  <a:pt x="1978" y="3235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4" name="Freeform 24"/>
          <p:cNvSpPr/>
          <p:nvPr/>
        </p:nvSpPr>
        <p:spPr bwMode="auto">
          <a:xfrm>
            <a:off x="5680075" y="2200275"/>
            <a:ext cx="485775" cy="973138"/>
          </a:xfrm>
          <a:custGeom>
            <a:avLst/>
            <a:gdLst>
              <a:gd name="T0" fmla="*/ 63 w 1223"/>
              <a:gd name="T1" fmla="*/ 2401 h 2452"/>
              <a:gd name="T2" fmla="*/ 37 w 1223"/>
              <a:gd name="T3" fmla="*/ 2334 h 2452"/>
              <a:gd name="T4" fmla="*/ 37 w 1223"/>
              <a:gd name="T5" fmla="*/ 2241 h 2452"/>
              <a:gd name="T6" fmla="*/ 69 w 1223"/>
              <a:gd name="T7" fmla="*/ 2103 h 2452"/>
              <a:gd name="T8" fmla="*/ 31 w 1223"/>
              <a:gd name="T9" fmla="*/ 1928 h 2452"/>
              <a:gd name="T10" fmla="*/ 0 w 1223"/>
              <a:gd name="T11" fmla="*/ 1747 h 2452"/>
              <a:gd name="T12" fmla="*/ 0 w 1223"/>
              <a:gd name="T13" fmla="*/ 1581 h 2452"/>
              <a:gd name="T14" fmla="*/ 71 w 1223"/>
              <a:gd name="T15" fmla="*/ 1456 h 2452"/>
              <a:gd name="T16" fmla="*/ 110 w 1223"/>
              <a:gd name="T17" fmla="*/ 1334 h 2452"/>
              <a:gd name="T18" fmla="*/ 86 w 1223"/>
              <a:gd name="T19" fmla="*/ 1141 h 2452"/>
              <a:gd name="T20" fmla="*/ 76 w 1223"/>
              <a:gd name="T21" fmla="*/ 1036 h 2452"/>
              <a:gd name="T22" fmla="*/ 86 w 1223"/>
              <a:gd name="T23" fmla="*/ 979 h 2452"/>
              <a:gd name="T24" fmla="*/ 116 w 1223"/>
              <a:gd name="T25" fmla="*/ 927 h 2452"/>
              <a:gd name="T26" fmla="*/ 167 w 1223"/>
              <a:gd name="T27" fmla="*/ 859 h 2452"/>
              <a:gd name="T28" fmla="*/ 186 w 1223"/>
              <a:gd name="T29" fmla="*/ 733 h 2452"/>
              <a:gd name="T30" fmla="*/ 219 w 1223"/>
              <a:gd name="T31" fmla="*/ 627 h 2452"/>
              <a:gd name="T32" fmla="*/ 252 w 1223"/>
              <a:gd name="T33" fmla="*/ 536 h 2452"/>
              <a:gd name="T34" fmla="*/ 300 w 1223"/>
              <a:gd name="T35" fmla="*/ 470 h 2452"/>
              <a:gd name="T36" fmla="*/ 396 w 1223"/>
              <a:gd name="T37" fmla="*/ 396 h 2452"/>
              <a:gd name="T38" fmla="*/ 473 w 1223"/>
              <a:gd name="T39" fmla="*/ 277 h 2452"/>
              <a:gd name="T40" fmla="*/ 524 w 1223"/>
              <a:gd name="T41" fmla="*/ 221 h 2452"/>
              <a:gd name="T42" fmla="*/ 598 w 1223"/>
              <a:gd name="T43" fmla="*/ 158 h 2452"/>
              <a:gd name="T44" fmla="*/ 733 w 1223"/>
              <a:gd name="T45" fmla="*/ 150 h 2452"/>
              <a:gd name="T46" fmla="*/ 821 w 1223"/>
              <a:gd name="T47" fmla="*/ 138 h 2452"/>
              <a:gd name="T48" fmla="*/ 860 w 1223"/>
              <a:gd name="T49" fmla="*/ 116 h 2452"/>
              <a:gd name="T50" fmla="*/ 956 w 1223"/>
              <a:gd name="T51" fmla="*/ 82 h 2452"/>
              <a:gd name="T52" fmla="*/ 1015 w 1223"/>
              <a:gd name="T53" fmla="*/ 37 h 2452"/>
              <a:gd name="T54" fmla="*/ 1058 w 1223"/>
              <a:gd name="T55" fmla="*/ 11 h 2452"/>
              <a:gd name="T56" fmla="*/ 1108 w 1223"/>
              <a:gd name="T57" fmla="*/ 55 h 2452"/>
              <a:gd name="T58" fmla="*/ 1067 w 1223"/>
              <a:gd name="T59" fmla="*/ 102 h 2452"/>
              <a:gd name="T60" fmla="*/ 1005 w 1223"/>
              <a:gd name="T61" fmla="*/ 164 h 2452"/>
              <a:gd name="T62" fmla="*/ 996 w 1223"/>
              <a:gd name="T63" fmla="*/ 196 h 2452"/>
              <a:gd name="T64" fmla="*/ 1033 w 1223"/>
              <a:gd name="T65" fmla="*/ 230 h 2452"/>
              <a:gd name="T66" fmla="*/ 1102 w 1223"/>
              <a:gd name="T67" fmla="*/ 281 h 2452"/>
              <a:gd name="T68" fmla="*/ 1223 w 1223"/>
              <a:gd name="T69" fmla="*/ 441 h 2452"/>
              <a:gd name="T70" fmla="*/ 1212 w 1223"/>
              <a:gd name="T71" fmla="*/ 527 h 2452"/>
              <a:gd name="T72" fmla="*/ 1163 w 1223"/>
              <a:gd name="T73" fmla="*/ 587 h 2452"/>
              <a:gd name="T74" fmla="*/ 1072 w 1223"/>
              <a:gd name="T75" fmla="*/ 645 h 2452"/>
              <a:gd name="T76" fmla="*/ 991 w 1223"/>
              <a:gd name="T77" fmla="*/ 752 h 2452"/>
              <a:gd name="T78" fmla="*/ 963 w 1223"/>
              <a:gd name="T79" fmla="*/ 836 h 2452"/>
              <a:gd name="T80" fmla="*/ 968 w 1223"/>
              <a:gd name="T81" fmla="*/ 886 h 2452"/>
              <a:gd name="T82" fmla="*/ 1007 w 1223"/>
              <a:gd name="T83" fmla="*/ 938 h 2452"/>
              <a:gd name="T84" fmla="*/ 1091 w 1223"/>
              <a:gd name="T85" fmla="*/ 1017 h 2452"/>
              <a:gd name="T86" fmla="*/ 1146 w 1223"/>
              <a:gd name="T87" fmla="*/ 1101 h 2452"/>
              <a:gd name="T88" fmla="*/ 1174 w 1223"/>
              <a:gd name="T89" fmla="*/ 1190 h 2452"/>
              <a:gd name="T90" fmla="*/ 1148 w 1223"/>
              <a:gd name="T91" fmla="*/ 1344 h 2452"/>
              <a:gd name="T92" fmla="*/ 1073 w 1223"/>
              <a:gd name="T93" fmla="*/ 1479 h 2452"/>
              <a:gd name="T94" fmla="*/ 1001 w 1223"/>
              <a:gd name="T95" fmla="*/ 1559 h 2452"/>
              <a:gd name="T96" fmla="*/ 988 w 1223"/>
              <a:gd name="T97" fmla="*/ 1611 h 2452"/>
              <a:gd name="T98" fmla="*/ 1079 w 1223"/>
              <a:gd name="T99" fmla="*/ 1713 h 2452"/>
              <a:gd name="T100" fmla="*/ 1089 w 1223"/>
              <a:gd name="T101" fmla="*/ 1815 h 2452"/>
              <a:gd name="T102" fmla="*/ 1073 w 1223"/>
              <a:gd name="T103" fmla="*/ 1934 h 2452"/>
              <a:gd name="T104" fmla="*/ 966 w 1223"/>
              <a:gd name="T105" fmla="*/ 2062 h 2452"/>
              <a:gd name="T106" fmla="*/ 817 w 1223"/>
              <a:gd name="T107" fmla="*/ 2169 h 2452"/>
              <a:gd name="T108" fmla="*/ 653 w 1223"/>
              <a:gd name="T109" fmla="*/ 2210 h 2452"/>
              <a:gd name="T110" fmla="*/ 539 w 1223"/>
              <a:gd name="T111" fmla="*/ 2260 h 2452"/>
              <a:gd name="T112" fmla="*/ 464 w 1223"/>
              <a:gd name="T113" fmla="*/ 2295 h 2452"/>
              <a:gd name="T114" fmla="*/ 310 w 1223"/>
              <a:gd name="T115" fmla="*/ 2343 h 2452"/>
              <a:gd name="T116" fmla="*/ 204 w 1223"/>
              <a:gd name="T117" fmla="*/ 2414 h 2452"/>
              <a:gd name="T118" fmla="*/ 132 w 1223"/>
              <a:gd name="T119" fmla="*/ 2450 h 2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23" h="2452">
                <a:moveTo>
                  <a:pt x="121" y="2452"/>
                </a:moveTo>
                <a:lnTo>
                  <a:pt x="102" y="2441"/>
                </a:lnTo>
                <a:lnTo>
                  <a:pt x="87" y="2427"/>
                </a:lnTo>
                <a:lnTo>
                  <a:pt x="73" y="2415"/>
                </a:lnTo>
                <a:lnTo>
                  <a:pt x="63" y="2401"/>
                </a:lnTo>
                <a:lnTo>
                  <a:pt x="54" y="2388"/>
                </a:lnTo>
                <a:lnTo>
                  <a:pt x="48" y="2374"/>
                </a:lnTo>
                <a:lnTo>
                  <a:pt x="43" y="2361"/>
                </a:lnTo>
                <a:lnTo>
                  <a:pt x="40" y="2347"/>
                </a:lnTo>
                <a:lnTo>
                  <a:pt x="37" y="2334"/>
                </a:lnTo>
                <a:lnTo>
                  <a:pt x="36" y="2319"/>
                </a:lnTo>
                <a:lnTo>
                  <a:pt x="35" y="2306"/>
                </a:lnTo>
                <a:lnTo>
                  <a:pt x="35" y="2292"/>
                </a:lnTo>
                <a:lnTo>
                  <a:pt x="36" y="2266"/>
                </a:lnTo>
                <a:lnTo>
                  <a:pt x="37" y="2241"/>
                </a:lnTo>
                <a:lnTo>
                  <a:pt x="46" y="2214"/>
                </a:lnTo>
                <a:lnTo>
                  <a:pt x="54" y="2187"/>
                </a:lnTo>
                <a:lnTo>
                  <a:pt x="63" y="2161"/>
                </a:lnTo>
                <a:lnTo>
                  <a:pt x="71" y="2135"/>
                </a:lnTo>
                <a:lnTo>
                  <a:pt x="69" y="2103"/>
                </a:lnTo>
                <a:lnTo>
                  <a:pt x="67" y="2070"/>
                </a:lnTo>
                <a:lnTo>
                  <a:pt x="64" y="2038"/>
                </a:lnTo>
                <a:lnTo>
                  <a:pt x="63" y="2008"/>
                </a:lnTo>
                <a:lnTo>
                  <a:pt x="46" y="1968"/>
                </a:lnTo>
                <a:lnTo>
                  <a:pt x="31" y="1928"/>
                </a:lnTo>
                <a:lnTo>
                  <a:pt x="15" y="1888"/>
                </a:lnTo>
                <a:lnTo>
                  <a:pt x="0" y="1849"/>
                </a:lnTo>
                <a:lnTo>
                  <a:pt x="0" y="1815"/>
                </a:lnTo>
                <a:lnTo>
                  <a:pt x="0" y="1781"/>
                </a:lnTo>
                <a:lnTo>
                  <a:pt x="0" y="1747"/>
                </a:lnTo>
                <a:lnTo>
                  <a:pt x="0" y="1713"/>
                </a:lnTo>
                <a:lnTo>
                  <a:pt x="0" y="1679"/>
                </a:lnTo>
                <a:lnTo>
                  <a:pt x="0" y="1647"/>
                </a:lnTo>
                <a:lnTo>
                  <a:pt x="0" y="1614"/>
                </a:lnTo>
                <a:lnTo>
                  <a:pt x="0" y="1581"/>
                </a:lnTo>
                <a:lnTo>
                  <a:pt x="17" y="1554"/>
                </a:lnTo>
                <a:lnTo>
                  <a:pt x="32" y="1529"/>
                </a:lnTo>
                <a:lnTo>
                  <a:pt x="46" y="1505"/>
                </a:lnTo>
                <a:lnTo>
                  <a:pt x="59" y="1480"/>
                </a:lnTo>
                <a:lnTo>
                  <a:pt x="71" y="1456"/>
                </a:lnTo>
                <a:lnTo>
                  <a:pt x="83" y="1432"/>
                </a:lnTo>
                <a:lnTo>
                  <a:pt x="96" y="1409"/>
                </a:lnTo>
                <a:lnTo>
                  <a:pt x="110" y="1385"/>
                </a:lnTo>
                <a:lnTo>
                  <a:pt x="110" y="1359"/>
                </a:lnTo>
                <a:lnTo>
                  <a:pt x="110" y="1334"/>
                </a:lnTo>
                <a:lnTo>
                  <a:pt x="111" y="1309"/>
                </a:lnTo>
                <a:lnTo>
                  <a:pt x="113" y="1287"/>
                </a:lnTo>
                <a:lnTo>
                  <a:pt x="103" y="1227"/>
                </a:lnTo>
                <a:lnTo>
                  <a:pt x="92" y="1168"/>
                </a:lnTo>
                <a:lnTo>
                  <a:pt x="86" y="1141"/>
                </a:lnTo>
                <a:lnTo>
                  <a:pt x="81" y="1113"/>
                </a:lnTo>
                <a:lnTo>
                  <a:pt x="78" y="1087"/>
                </a:lnTo>
                <a:lnTo>
                  <a:pt x="76" y="1061"/>
                </a:lnTo>
                <a:lnTo>
                  <a:pt x="76" y="1049"/>
                </a:lnTo>
                <a:lnTo>
                  <a:pt x="76" y="1036"/>
                </a:lnTo>
                <a:lnTo>
                  <a:pt x="77" y="1024"/>
                </a:lnTo>
                <a:lnTo>
                  <a:pt x="78" y="1013"/>
                </a:lnTo>
                <a:lnTo>
                  <a:pt x="80" y="1001"/>
                </a:lnTo>
                <a:lnTo>
                  <a:pt x="83" y="989"/>
                </a:lnTo>
                <a:lnTo>
                  <a:pt x="86" y="979"/>
                </a:lnTo>
                <a:lnTo>
                  <a:pt x="90" y="968"/>
                </a:lnTo>
                <a:lnTo>
                  <a:pt x="96" y="956"/>
                </a:lnTo>
                <a:lnTo>
                  <a:pt x="102" y="946"/>
                </a:lnTo>
                <a:lnTo>
                  <a:pt x="108" y="936"/>
                </a:lnTo>
                <a:lnTo>
                  <a:pt x="116" y="927"/>
                </a:lnTo>
                <a:lnTo>
                  <a:pt x="125" y="917"/>
                </a:lnTo>
                <a:lnTo>
                  <a:pt x="136" y="908"/>
                </a:lnTo>
                <a:lnTo>
                  <a:pt x="146" y="899"/>
                </a:lnTo>
                <a:lnTo>
                  <a:pt x="158" y="890"/>
                </a:lnTo>
                <a:lnTo>
                  <a:pt x="167" y="859"/>
                </a:lnTo>
                <a:lnTo>
                  <a:pt x="174" y="831"/>
                </a:lnTo>
                <a:lnTo>
                  <a:pt x="178" y="804"/>
                </a:lnTo>
                <a:lnTo>
                  <a:pt x="182" y="779"/>
                </a:lnTo>
                <a:lnTo>
                  <a:pt x="184" y="757"/>
                </a:lnTo>
                <a:lnTo>
                  <a:pt x="186" y="733"/>
                </a:lnTo>
                <a:lnTo>
                  <a:pt x="187" y="710"/>
                </a:lnTo>
                <a:lnTo>
                  <a:pt x="189" y="687"/>
                </a:lnTo>
                <a:lnTo>
                  <a:pt x="198" y="666"/>
                </a:lnTo>
                <a:lnTo>
                  <a:pt x="208" y="647"/>
                </a:lnTo>
                <a:lnTo>
                  <a:pt x="219" y="627"/>
                </a:lnTo>
                <a:lnTo>
                  <a:pt x="230" y="607"/>
                </a:lnTo>
                <a:lnTo>
                  <a:pt x="234" y="587"/>
                </a:lnTo>
                <a:lnTo>
                  <a:pt x="239" y="569"/>
                </a:lnTo>
                <a:lnTo>
                  <a:pt x="245" y="551"/>
                </a:lnTo>
                <a:lnTo>
                  <a:pt x="252" y="536"/>
                </a:lnTo>
                <a:lnTo>
                  <a:pt x="260" y="521"/>
                </a:lnTo>
                <a:lnTo>
                  <a:pt x="269" y="507"/>
                </a:lnTo>
                <a:lnTo>
                  <a:pt x="279" y="494"/>
                </a:lnTo>
                <a:lnTo>
                  <a:pt x="289" y="481"/>
                </a:lnTo>
                <a:lnTo>
                  <a:pt x="300" y="470"/>
                </a:lnTo>
                <a:lnTo>
                  <a:pt x="311" y="459"/>
                </a:lnTo>
                <a:lnTo>
                  <a:pt x="324" y="448"/>
                </a:lnTo>
                <a:lnTo>
                  <a:pt x="337" y="437"/>
                </a:lnTo>
                <a:lnTo>
                  <a:pt x="366" y="417"/>
                </a:lnTo>
                <a:lnTo>
                  <a:pt x="396" y="396"/>
                </a:lnTo>
                <a:lnTo>
                  <a:pt x="412" y="372"/>
                </a:lnTo>
                <a:lnTo>
                  <a:pt x="428" y="345"/>
                </a:lnTo>
                <a:lnTo>
                  <a:pt x="445" y="318"/>
                </a:lnTo>
                <a:lnTo>
                  <a:pt x="463" y="290"/>
                </a:lnTo>
                <a:lnTo>
                  <a:pt x="473" y="277"/>
                </a:lnTo>
                <a:lnTo>
                  <a:pt x="482" y="264"/>
                </a:lnTo>
                <a:lnTo>
                  <a:pt x="492" y="252"/>
                </a:lnTo>
                <a:lnTo>
                  <a:pt x="502" y="241"/>
                </a:lnTo>
                <a:lnTo>
                  <a:pt x="512" y="231"/>
                </a:lnTo>
                <a:lnTo>
                  <a:pt x="524" y="221"/>
                </a:lnTo>
                <a:lnTo>
                  <a:pt x="535" y="213"/>
                </a:lnTo>
                <a:lnTo>
                  <a:pt x="547" y="207"/>
                </a:lnTo>
                <a:lnTo>
                  <a:pt x="564" y="190"/>
                </a:lnTo>
                <a:lnTo>
                  <a:pt x="581" y="173"/>
                </a:lnTo>
                <a:lnTo>
                  <a:pt x="598" y="158"/>
                </a:lnTo>
                <a:lnTo>
                  <a:pt x="615" y="143"/>
                </a:lnTo>
                <a:lnTo>
                  <a:pt x="635" y="144"/>
                </a:lnTo>
                <a:lnTo>
                  <a:pt x="663" y="146"/>
                </a:lnTo>
                <a:lnTo>
                  <a:pt x="697" y="149"/>
                </a:lnTo>
                <a:lnTo>
                  <a:pt x="733" y="150"/>
                </a:lnTo>
                <a:lnTo>
                  <a:pt x="751" y="149"/>
                </a:lnTo>
                <a:lnTo>
                  <a:pt x="771" y="147"/>
                </a:lnTo>
                <a:lnTo>
                  <a:pt x="789" y="146"/>
                </a:lnTo>
                <a:lnTo>
                  <a:pt x="806" y="143"/>
                </a:lnTo>
                <a:lnTo>
                  <a:pt x="821" y="138"/>
                </a:lnTo>
                <a:lnTo>
                  <a:pt x="836" y="133"/>
                </a:lnTo>
                <a:lnTo>
                  <a:pt x="843" y="129"/>
                </a:lnTo>
                <a:lnTo>
                  <a:pt x="850" y="125"/>
                </a:lnTo>
                <a:lnTo>
                  <a:pt x="855" y="122"/>
                </a:lnTo>
                <a:lnTo>
                  <a:pt x="860" y="116"/>
                </a:lnTo>
                <a:lnTo>
                  <a:pt x="879" y="113"/>
                </a:lnTo>
                <a:lnTo>
                  <a:pt x="898" y="107"/>
                </a:lnTo>
                <a:lnTo>
                  <a:pt x="917" y="100"/>
                </a:lnTo>
                <a:lnTo>
                  <a:pt x="936" y="92"/>
                </a:lnTo>
                <a:lnTo>
                  <a:pt x="956" y="82"/>
                </a:lnTo>
                <a:lnTo>
                  <a:pt x="975" y="71"/>
                </a:lnTo>
                <a:lnTo>
                  <a:pt x="985" y="63"/>
                </a:lnTo>
                <a:lnTo>
                  <a:pt x="995" y="55"/>
                </a:lnTo>
                <a:lnTo>
                  <a:pt x="1005" y="47"/>
                </a:lnTo>
                <a:lnTo>
                  <a:pt x="1015" y="37"/>
                </a:lnTo>
                <a:lnTo>
                  <a:pt x="1021" y="27"/>
                </a:lnTo>
                <a:lnTo>
                  <a:pt x="1027" y="17"/>
                </a:lnTo>
                <a:lnTo>
                  <a:pt x="1033" y="8"/>
                </a:lnTo>
                <a:lnTo>
                  <a:pt x="1041" y="0"/>
                </a:lnTo>
                <a:lnTo>
                  <a:pt x="1058" y="11"/>
                </a:lnTo>
                <a:lnTo>
                  <a:pt x="1075" y="22"/>
                </a:lnTo>
                <a:lnTo>
                  <a:pt x="1092" y="34"/>
                </a:lnTo>
                <a:lnTo>
                  <a:pt x="1109" y="45"/>
                </a:lnTo>
                <a:lnTo>
                  <a:pt x="1109" y="50"/>
                </a:lnTo>
                <a:lnTo>
                  <a:pt x="1108" y="55"/>
                </a:lnTo>
                <a:lnTo>
                  <a:pt x="1106" y="61"/>
                </a:lnTo>
                <a:lnTo>
                  <a:pt x="1103" y="65"/>
                </a:lnTo>
                <a:lnTo>
                  <a:pt x="1097" y="74"/>
                </a:lnTo>
                <a:lnTo>
                  <a:pt x="1089" y="84"/>
                </a:lnTo>
                <a:lnTo>
                  <a:pt x="1067" y="102"/>
                </a:lnTo>
                <a:lnTo>
                  <a:pt x="1045" y="122"/>
                </a:lnTo>
                <a:lnTo>
                  <a:pt x="1033" y="132"/>
                </a:lnTo>
                <a:lnTo>
                  <a:pt x="1023" y="142"/>
                </a:lnTo>
                <a:lnTo>
                  <a:pt x="1013" y="153"/>
                </a:lnTo>
                <a:lnTo>
                  <a:pt x="1005" y="164"/>
                </a:lnTo>
                <a:lnTo>
                  <a:pt x="1003" y="170"/>
                </a:lnTo>
                <a:lnTo>
                  <a:pt x="1000" y="177"/>
                </a:lnTo>
                <a:lnTo>
                  <a:pt x="998" y="182"/>
                </a:lnTo>
                <a:lnTo>
                  <a:pt x="997" y="189"/>
                </a:lnTo>
                <a:lnTo>
                  <a:pt x="996" y="196"/>
                </a:lnTo>
                <a:lnTo>
                  <a:pt x="996" y="204"/>
                </a:lnTo>
                <a:lnTo>
                  <a:pt x="997" y="211"/>
                </a:lnTo>
                <a:lnTo>
                  <a:pt x="1000" y="219"/>
                </a:lnTo>
                <a:lnTo>
                  <a:pt x="1016" y="223"/>
                </a:lnTo>
                <a:lnTo>
                  <a:pt x="1033" y="230"/>
                </a:lnTo>
                <a:lnTo>
                  <a:pt x="1048" y="238"/>
                </a:lnTo>
                <a:lnTo>
                  <a:pt x="1063" y="247"/>
                </a:lnTo>
                <a:lnTo>
                  <a:pt x="1076" y="257"/>
                </a:lnTo>
                <a:lnTo>
                  <a:pt x="1090" y="268"/>
                </a:lnTo>
                <a:lnTo>
                  <a:pt x="1102" y="281"/>
                </a:lnTo>
                <a:lnTo>
                  <a:pt x="1116" y="294"/>
                </a:lnTo>
                <a:lnTo>
                  <a:pt x="1141" y="325"/>
                </a:lnTo>
                <a:lnTo>
                  <a:pt x="1165" y="360"/>
                </a:lnTo>
                <a:lnTo>
                  <a:pt x="1192" y="399"/>
                </a:lnTo>
                <a:lnTo>
                  <a:pt x="1223" y="441"/>
                </a:lnTo>
                <a:lnTo>
                  <a:pt x="1223" y="458"/>
                </a:lnTo>
                <a:lnTo>
                  <a:pt x="1223" y="475"/>
                </a:lnTo>
                <a:lnTo>
                  <a:pt x="1223" y="492"/>
                </a:lnTo>
                <a:lnTo>
                  <a:pt x="1223" y="508"/>
                </a:lnTo>
                <a:lnTo>
                  <a:pt x="1212" y="527"/>
                </a:lnTo>
                <a:lnTo>
                  <a:pt x="1201" y="542"/>
                </a:lnTo>
                <a:lnTo>
                  <a:pt x="1192" y="556"/>
                </a:lnTo>
                <a:lnTo>
                  <a:pt x="1182" y="568"/>
                </a:lnTo>
                <a:lnTo>
                  <a:pt x="1173" y="578"/>
                </a:lnTo>
                <a:lnTo>
                  <a:pt x="1163" y="587"/>
                </a:lnTo>
                <a:lnTo>
                  <a:pt x="1153" y="596"/>
                </a:lnTo>
                <a:lnTo>
                  <a:pt x="1143" y="603"/>
                </a:lnTo>
                <a:lnTo>
                  <a:pt x="1121" y="617"/>
                </a:lnTo>
                <a:lnTo>
                  <a:pt x="1099" y="630"/>
                </a:lnTo>
                <a:lnTo>
                  <a:pt x="1072" y="645"/>
                </a:lnTo>
                <a:lnTo>
                  <a:pt x="1041" y="664"/>
                </a:lnTo>
                <a:lnTo>
                  <a:pt x="1026" y="691"/>
                </a:lnTo>
                <a:lnTo>
                  <a:pt x="1009" y="722"/>
                </a:lnTo>
                <a:lnTo>
                  <a:pt x="1000" y="736"/>
                </a:lnTo>
                <a:lnTo>
                  <a:pt x="991" y="752"/>
                </a:lnTo>
                <a:lnTo>
                  <a:pt x="983" y="769"/>
                </a:lnTo>
                <a:lnTo>
                  <a:pt x="976" y="785"/>
                </a:lnTo>
                <a:lnTo>
                  <a:pt x="970" y="802"/>
                </a:lnTo>
                <a:lnTo>
                  <a:pt x="966" y="819"/>
                </a:lnTo>
                <a:lnTo>
                  <a:pt x="963" y="836"/>
                </a:lnTo>
                <a:lnTo>
                  <a:pt x="962" y="853"/>
                </a:lnTo>
                <a:lnTo>
                  <a:pt x="963" y="860"/>
                </a:lnTo>
                <a:lnTo>
                  <a:pt x="965" y="869"/>
                </a:lnTo>
                <a:lnTo>
                  <a:pt x="966" y="877"/>
                </a:lnTo>
                <a:lnTo>
                  <a:pt x="968" y="886"/>
                </a:lnTo>
                <a:lnTo>
                  <a:pt x="971" y="894"/>
                </a:lnTo>
                <a:lnTo>
                  <a:pt x="975" y="903"/>
                </a:lnTo>
                <a:lnTo>
                  <a:pt x="979" y="912"/>
                </a:lnTo>
                <a:lnTo>
                  <a:pt x="985" y="920"/>
                </a:lnTo>
                <a:lnTo>
                  <a:pt x="1007" y="938"/>
                </a:lnTo>
                <a:lnTo>
                  <a:pt x="1030" y="956"/>
                </a:lnTo>
                <a:lnTo>
                  <a:pt x="1054" y="977"/>
                </a:lnTo>
                <a:lnTo>
                  <a:pt x="1079" y="996"/>
                </a:lnTo>
                <a:lnTo>
                  <a:pt x="1084" y="1006"/>
                </a:lnTo>
                <a:lnTo>
                  <a:pt x="1091" y="1017"/>
                </a:lnTo>
                <a:lnTo>
                  <a:pt x="1098" y="1027"/>
                </a:lnTo>
                <a:lnTo>
                  <a:pt x="1106" y="1039"/>
                </a:lnTo>
                <a:lnTo>
                  <a:pt x="1121" y="1061"/>
                </a:lnTo>
                <a:lnTo>
                  <a:pt x="1138" y="1087"/>
                </a:lnTo>
                <a:lnTo>
                  <a:pt x="1146" y="1101"/>
                </a:lnTo>
                <a:lnTo>
                  <a:pt x="1153" y="1117"/>
                </a:lnTo>
                <a:lnTo>
                  <a:pt x="1160" y="1132"/>
                </a:lnTo>
                <a:lnTo>
                  <a:pt x="1165" y="1150"/>
                </a:lnTo>
                <a:lnTo>
                  <a:pt x="1170" y="1170"/>
                </a:lnTo>
                <a:lnTo>
                  <a:pt x="1174" y="1190"/>
                </a:lnTo>
                <a:lnTo>
                  <a:pt x="1177" y="1212"/>
                </a:lnTo>
                <a:lnTo>
                  <a:pt x="1177" y="1237"/>
                </a:lnTo>
                <a:lnTo>
                  <a:pt x="1167" y="1272"/>
                </a:lnTo>
                <a:lnTo>
                  <a:pt x="1156" y="1307"/>
                </a:lnTo>
                <a:lnTo>
                  <a:pt x="1148" y="1344"/>
                </a:lnTo>
                <a:lnTo>
                  <a:pt x="1139" y="1381"/>
                </a:lnTo>
                <a:lnTo>
                  <a:pt x="1127" y="1402"/>
                </a:lnTo>
                <a:lnTo>
                  <a:pt x="1111" y="1426"/>
                </a:lnTo>
                <a:lnTo>
                  <a:pt x="1093" y="1452"/>
                </a:lnTo>
                <a:lnTo>
                  <a:pt x="1073" y="1479"/>
                </a:lnTo>
                <a:lnTo>
                  <a:pt x="1051" y="1506"/>
                </a:lnTo>
                <a:lnTo>
                  <a:pt x="1031" y="1529"/>
                </a:lnTo>
                <a:lnTo>
                  <a:pt x="1020" y="1541"/>
                </a:lnTo>
                <a:lnTo>
                  <a:pt x="1011" y="1550"/>
                </a:lnTo>
                <a:lnTo>
                  <a:pt x="1001" y="1559"/>
                </a:lnTo>
                <a:lnTo>
                  <a:pt x="993" y="1566"/>
                </a:lnTo>
                <a:lnTo>
                  <a:pt x="991" y="1577"/>
                </a:lnTo>
                <a:lnTo>
                  <a:pt x="989" y="1588"/>
                </a:lnTo>
                <a:lnTo>
                  <a:pt x="988" y="1599"/>
                </a:lnTo>
                <a:lnTo>
                  <a:pt x="988" y="1611"/>
                </a:lnTo>
                <a:lnTo>
                  <a:pt x="1009" y="1633"/>
                </a:lnTo>
                <a:lnTo>
                  <a:pt x="1030" y="1657"/>
                </a:lnTo>
                <a:lnTo>
                  <a:pt x="1053" y="1679"/>
                </a:lnTo>
                <a:lnTo>
                  <a:pt x="1075" y="1702"/>
                </a:lnTo>
                <a:lnTo>
                  <a:pt x="1079" y="1713"/>
                </a:lnTo>
                <a:lnTo>
                  <a:pt x="1082" y="1725"/>
                </a:lnTo>
                <a:lnTo>
                  <a:pt x="1084" y="1738"/>
                </a:lnTo>
                <a:lnTo>
                  <a:pt x="1085" y="1753"/>
                </a:lnTo>
                <a:lnTo>
                  <a:pt x="1089" y="1782"/>
                </a:lnTo>
                <a:lnTo>
                  <a:pt x="1089" y="1815"/>
                </a:lnTo>
                <a:lnTo>
                  <a:pt x="1086" y="1849"/>
                </a:lnTo>
                <a:lnTo>
                  <a:pt x="1083" y="1884"/>
                </a:lnTo>
                <a:lnTo>
                  <a:pt x="1080" y="1901"/>
                </a:lnTo>
                <a:lnTo>
                  <a:pt x="1076" y="1918"/>
                </a:lnTo>
                <a:lnTo>
                  <a:pt x="1073" y="1934"/>
                </a:lnTo>
                <a:lnTo>
                  <a:pt x="1067" y="1950"/>
                </a:lnTo>
                <a:lnTo>
                  <a:pt x="1044" y="1980"/>
                </a:lnTo>
                <a:lnTo>
                  <a:pt x="1018" y="2008"/>
                </a:lnTo>
                <a:lnTo>
                  <a:pt x="992" y="2036"/>
                </a:lnTo>
                <a:lnTo>
                  <a:pt x="966" y="2062"/>
                </a:lnTo>
                <a:lnTo>
                  <a:pt x="938" y="2088"/>
                </a:lnTo>
                <a:lnTo>
                  <a:pt x="909" y="2113"/>
                </a:lnTo>
                <a:lnTo>
                  <a:pt x="880" y="2137"/>
                </a:lnTo>
                <a:lnTo>
                  <a:pt x="848" y="2162"/>
                </a:lnTo>
                <a:lnTo>
                  <a:pt x="817" y="2169"/>
                </a:lnTo>
                <a:lnTo>
                  <a:pt x="784" y="2177"/>
                </a:lnTo>
                <a:lnTo>
                  <a:pt x="751" y="2185"/>
                </a:lnTo>
                <a:lnTo>
                  <a:pt x="719" y="2193"/>
                </a:lnTo>
                <a:lnTo>
                  <a:pt x="686" y="2201"/>
                </a:lnTo>
                <a:lnTo>
                  <a:pt x="653" y="2210"/>
                </a:lnTo>
                <a:lnTo>
                  <a:pt x="621" y="2218"/>
                </a:lnTo>
                <a:lnTo>
                  <a:pt x="589" y="2227"/>
                </a:lnTo>
                <a:lnTo>
                  <a:pt x="572" y="2239"/>
                </a:lnTo>
                <a:lnTo>
                  <a:pt x="555" y="2250"/>
                </a:lnTo>
                <a:lnTo>
                  <a:pt x="539" y="2260"/>
                </a:lnTo>
                <a:lnTo>
                  <a:pt x="524" y="2269"/>
                </a:lnTo>
                <a:lnTo>
                  <a:pt x="509" y="2277"/>
                </a:lnTo>
                <a:lnTo>
                  <a:pt x="493" y="2284"/>
                </a:lnTo>
                <a:lnTo>
                  <a:pt x="478" y="2290"/>
                </a:lnTo>
                <a:lnTo>
                  <a:pt x="464" y="2295"/>
                </a:lnTo>
                <a:lnTo>
                  <a:pt x="433" y="2304"/>
                </a:lnTo>
                <a:lnTo>
                  <a:pt x="402" y="2312"/>
                </a:lnTo>
                <a:lnTo>
                  <a:pt x="370" y="2320"/>
                </a:lnTo>
                <a:lnTo>
                  <a:pt x="335" y="2328"/>
                </a:lnTo>
                <a:lnTo>
                  <a:pt x="310" y="2343"/>
                </a:lnTo>
                <a:lnTo>
                  <a:pt x="286" y="2356"/>
                </a:lnTo>
                <a:lnTo>
                  <a:pt x="261" y="2371"/>
                </a:lnTo>
                <a:lnTo>
                  <a:pt x="237" y="2385"/>
                </a:lnTo>
                <a:lnTo>
                  <a:pt x="220" y="2400"/>
                </a:lnTo>
                <a:lnTo>
                  <a:pt x="204" y="2414"/>
                </a:lnTo>
                <a:lnTo>
                  <a:pt x="189" y="2424"/>
                </a:lnTo>
                <a:lnTo>
                  <a:pt x="174" y="2433"/>
                </a:lnTo>
                <a:lnTo>
                  <a:pt x="159" y="2440"/>
                </a:lnTo>
                <a:lnTo>
                  <a:pt x="146" y="2445"/>
                </a:lnTo>
                <a:lnTo>
                  <a:pt x="132" y="2450"/>
                </a:lnTo>
                <a:lnTo>
                  <a:pt x="121" y="2452"/>
                </a:lnTo>
                <a:close/>
              </a:path>
            </a:pathLst>
          </a:custGeom>
          <a:solidFill>
            <a:srgbClr val="D8EC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5" name="Freeform 25"/>
          <p:cNvSpPr/>
          <p:nvPr/>
        </p:nvSpPr>
        <p:spPr bwMode="auto">
          <a:xfrm>
            <a:off x="6316663" y="2546350"/>
            <a:ext cx="912812" cy="609600"/>
          </a:xfrm>
          <a:custGeom>
            <a:avLst/>
            <a:gdLst>
              <a:gd name="T0" fmla="*/ 155 w 2298"/>
              <a:gd name="T1" fmla="*/ 1467 h 1535"/>
              <a:gd name="T2" fmla="*/ 8 w 2298"/>
              <a:gd name="T3" fmla="*/ 1315 h 1535"/>
              <a:gd name="T4" fmla="*/ 92 w 2298"/>
              <a:gd name="T5" fmla="*/ 1210 h 1535"/>
              <a:gd name="T6" fmla="*/ 139 w 2298"/>
              <a:gd name="T7" fmla="*/ 1123 h 1535"/>
              <a:gd name="T8" fmla="*/ 123 w 2298"/>
              <a:gd name="T9" fmla="*/ 964 h 1535"/>
              <a:gd name="T10" fmla="*/ 61 w 2298"/>
              <a:gd name="T11" fmla="*/ 773 h 1535"/>
              <a:gd name="T12" fmla="*/ 44 w 2298"/>
              <a:gd name="T13" fmla="*/ 666 h 1535"/>
              <a:gd name="T14" fmla="*/ 59 w 2298"/>
              <a:gd name="T15" fmla="*/ 631 h 1535"/>
              <a:gd name="T16" fmla="*/ 106 w 2298"/>
              <a:gd name="T17" fmla="*/ 560 h 1535"/>
              <a:gd name="T18" fmla="*/ 172 w 2298"/>
              <a:gd name="T19" fmla="*/ 489 h 1535"/>
              <a:gd name="T20" fmla="*/ 271 w 2298"/>
              <a:gd name="T21" fmla="*/ 378 h 1535"/>
              <a:gd name="T22" fmla="*/ 352 w 2298"/>
              <a:gd name="T23" fmla="*/ 296 h 1535"/>
              <a:gd name="T24" fmla="*/ 539 w 2298"/>
              <a:gd name="T25" fmla="*/ 185 h 1535"/>
              <a:gd name="T26" fmla="*/ 653 w 2298"/>
              <a:gd name="T27" fmla="*/ 67 h 1535"/>
              <a:gd name="T28" fmla="*/ 741 w 2298"/>
              <a:gd name="T29" fmla="*/ 64 h 1535"/>
              <a:gd name="T30" fmla="*/ 826 w 2298"/>
              <a:gd name="T31" fmla="*/ 132 h 1535"/>
              <a:gd name="T32" fmla="*/ 894 w 2298"/>
              <a:gd name="T33" fmla="*/ 56 h 1535"/>
              <a:gd name="T34" fmla="*/ 1024 w 2298"/>
              <a:gd name="T35" fmla="*/ 48 h 1535"/>
              <a:gd name="T36" fmla="*/ 1061 w 2298"/>
              <a:gd name="T37" fmla="*/ 52 h 1535"/>
              <a:gd name="T38" fmla="*/ 1107 w 2298"/>
              <a:gd name="T39" fmla="*/ 163 h 1535"/>
              <a:gd name="T40" fmla="*/ 1127 w 2298"/>
              <a:gd name="T41" fmla="*/ 302 h 1535"/>
              <a:gd name="T42" fmla="*/ 1202 w 2298"/>
              <a:gd name="T43" fmla="*/ 348 h 1535"/>
              <a:gd name="T44" fmla="*/ 1296 w 2298"/>
              <a:gd name="T45" fmla="*/ 382 h 1535"/>
              <a:gd name="T46" fmla="*/ 1398 w 2298"/>
              <a:gd name="T47" fmla="*/ 363 h 1535"/>
              <a:gd name="T48" fmla="*/ 1488 w 2298"/>
              <a:gd name="T49" fmla="*/ 222 h 1535"/>
              <a:gd name="T50" fmla="*/ 1568 w 2298"/>
              <a:gd name="T51" fmla="*/ 116 h 1535"/>
              <a:gd name="T52" fmla="*/ 1663 w 2298"/>
              <a:gd name="T53" fmla="*/ 63 h 1535"/>
              <a:gd name="T54" fmla="*/ 1726 w 2298"/>
              <a:gd name="T55" fmla="*/ 53 h 1535"/>
              <a:gd name="T56" fmla="*/ 1846 w 2298"/>
              <a:gd name="T57" fmla="*/ 87 h 1535"/>
              <a:gd name="T58" fmla="*/ 2053 w 2298"/>
              <a:gd name="T59" fmla="*/ 116 h 1535"/>
              <a:gd name="T60" fmla="*/ 2272 w 2298"/>
              <a:gd name="T61" fmla="*/ 113 h 1535"/>
              <a:gd name="T62" fmla="*/ 2286 w 2298"/>
              <a:gd name="T63" fmla="*/ 150 h 1535"/>
              <a:gd name="T64" fmla="*/ 2272 w 2298"/>
              <a:gd name="T65" fmla="*/ 270 h 1535"/>
              <a:gd name="T66" fmla="*/ 2098 w 2298"/>
              <a:gd name="T67" fmla="*/ 311 h 1535"/>
              <a:gd name="T68" fmla="*/ 1939 w 2298"/>
              <a:gd name="T69" fmla="*/ 407 h 1535"/>
              <a:gd name="T70" fmla="*/ 1841 w 2298"/>
              <a:gd name="T71" fmla="*/ 493 h 1535"/>
              <a:gd name="T72" fmla="*/ 1807 w 2298"/>
              <a:gd name="T73" fmla="*/ 549 h 1535"/>
              <a:gd name="T74" fmla="*/ 1741 w 2298"/>
              <a:gd name="T75" fmla="*/ 599 h 1535"/>
              <a:gd name="T76" fmla="*/ 1694 w 2298"/>
              <a:gd name="T77" fmla="*/ 635 h 1535"/>
              <a:gd name="T78" fmla="*/ 1593 w 2298"/>
              <a:gd name="T79" fmla="*/ 682 h 1535"/>
              <a:gd name="T80" fmla="*/ 1574 w 2298"/>
              <a:gd name="T81" fmla="*/ 819 h 1535"/>
              <a:gd name="T82" fmla="*/ 1486 w 2298"/>
              <a:gd name="T83" fmla="*/ 926 h 1535"/>
              <a:gd name="T84" fmla="*/ 1442 w 2298"/>
              <a:gd name="T85" fmla="*/ 988 h 1535"/>
              <a:gd name="T86" fmla="*/ 1432 w 2298"/>
              <a:gd name="T87" fmla="*/ 1093 h 1535"/>
              <a:gd name="T88" fmla="*/ 1403 w 2298"/>
              <a:gd name="T89" fmla="*/ 1158 h 1535"/>
              <a:gd name="T90" fmla="*/ 1330 w 2298"/>
              <a:gd name="T91" fmla="*/ 1171 h 1535"/>
              <a:gd name="T92" fmla="*/ 1277 w 2298"/>
              <a:gd name="T93" fmla="*/ 1206 h 1535"/>
              <a:gd name="T94" fmla="*/ 1223 w 2298"/>
              <a:gd name="T95" fmla="*/ 1288 h 1535"/>
              <a:gd name="T96" fmla="*/ 1202 w 2298"/>
              <a:gd name="T97" fmla="*/ 1364 h 1535"/>
              <a:gd name="T98" fmla="*/ 1165 w 2298"/>
              <a:gd name="T99" fmla="*/ 1420 h 1535"/>
              <a:gd name="T100" fmla="*/ 1128 w 2298"/>
              <a:gd name="T101" fmla="*/ 1434 h 1535"/>
              <a:gd name="T102" fmla="*/ 1074 w 2298"/>
              <a:gd name="T103" fmla="*/ 1401 h 1535"/>
              <a:gd name="T104" fmla="*/ 985 w 2298"/>
              <a:gd name="T105" fmla="*/ 1451 h 1535"/>
              <a:gd name="T106" fmla="*/ 908 w 2298"/>
              <a:gd name="T107" fmla="*/ 1513 h 1535"/>
              <a:gd name="T108" fmla="*/ 800 w 2298"/>
              <a:gd name="T109" fmla="*/ 1501 h 1535"/>
              <a:gd name="T110" fmla="*/ 754 w 2298"/>
              <a:gd name="T111" fmla="*/ 1456 h 1535"/>
              <a:gd name="T112" fmla="*/ 604 w 2298"/>
              <a:gd name="T113" fmla="*/ 1302 h 1535"/>
              <a:gd name="T114" fmla="*/ 507 w 2298"/>
              <a:gd name="T115" fmla="*/ 1312 h 1535"/>
              <a:gd name="T116" fmla="*/ 490 w 2298"/>
              <a:gd name="T117" fmla="*/ 1448 h 1535"/>
              <a:gd name="T118" fmla="*/ 440 w 2298"/>
              <a:gd name="T119" fmla="*/ 1461 h 1535"/>
              <a:gd name="T120" fmla="*/ 392 w 2298"/>
              <a:gd name="T121" fmla="*/ 1498 h 1535"/>
              <a:gd name="T122" fmla="*/ 326 w 2298"/>
              <a:gd name="T123" fmla="*/ 1509 h 1535"/>
              <a:gd name="T124" fmla="*/ 253 w 2298"/>
              <a:gd name="T125" fmla="*/ 1535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" h="1535">
                <a:moveTo>
                  <a:pt x="253" y="1535"/>
                </a:moveTo>
                <a:lnTo>
                  <a:pt x="227" y="1518"/>
                </a:lnTo>
                <a:lnTo>
                  <a:pt x="202" y="1501"/>
                </a:lnTo>
                <a:lnTo>
                  <a:pt x="177" y="1484"/>
                </a:lnTo>
                <a:lnTo>
                  <a:pt x="155" y="1467"/>
                </a:lnTo>
                <a:lnTo>
                  <a:pt x="115" y="1434"/>
                </a:lnTo>
                <a:lnTo>
                  <a:pt x="76" y="1400"/>
                </a:lnTo>
                <a:lnTo>
                  <a:pt x="37" y="1367"/>
                </a:lnTo>
                <a:lnTo>
                  <a:pt x="0" y="1335"/>
                </a:lnTo>
                <a:lnTo>
                  <a:pt x="8" y="1315"/>
                </a:lnTo>
                <a:lnTo>
                  <a:pt x="17" y="1296"/>
                </a:lnTo>
                <a:lnTo>
                  <a:pt x="25" y="1278"/>
                </a:lnTo>
                <a:lnTo>
                  <a:pt x="34" y="1260"/>
                </a:lnTo>
                <a:lnTo>
                  <a:pt x="63" y="1236"/>
                </a:lnTo>
                <a:lnTo>
                  <a:pt x="92" y="1210"/>
                </a:lnTo>
                <a:lnTo>
                  <a:pt x="106" y="1197"/>
                </a:lnTo>
                <a:lnTo>
                  <a:pt x="119" y="1182"/>
                </a:lnTo>
                <a:lnTo>
                  <a:pt x="130" y="1168"/>
                </a:lnTo>
                <a:lnTo>
                  <a:pt x="139" y="1154"/>
                </a:lnTo>
                <a:lnTo>
                  <a:pt x="139" y="1123"/>
                </a:lnTo>
                <a:lnTo>
                  <a:pt x="139" y="1093"/>
                </a:lnTo>
                <a:lnTo>
                  <a:pt x="139" y="1062"/>
                </a:lnTo>
                <a:lnTo>
                  <a:pt x="139" y="1033"/>
                </a:lnTo>
                <a:lnTo>
                  <a:pt x="133" y="1004"/>
                </a:lnTo>
                <a:lnTo>
                  <a:pt x="123" y="964"/>
                </a:lnTo>
                <a:lnTo>
                  <a:pt x="111" y="919"/>
                </a:lnTo>
                <a:lnTo>
                  <a:pt x="96" y="873"/>
                </a:lnTo>
                <a:lnTo>
                  <a:pt x="81" y="828"/>
                </a:lnTo>
                <a:lnTo>
                  <a:pt x="68" y="788"/>
                </a:lnTo>
                <a:lnTo>
                  <a:pt x="61" y="773"/>
                </a:lnTo>
                <a:lnTo>
                  <a:pt x="55" y="759"/>
                </a:lnTo>
                <a:lnTo>
                  <a:pt x="50" y="749"/>
                </a:lnTo>
                <a:lnTo>
                  <a:pt x="45" y="743"/>
                </a:lnTo>
                <a:lnTo>
                  <a:pt x="44" y="697"/>
                </a:lnTo>
                <a:lnTo>
                  <a:pt x="44" y="666"/>
                </a:lnTo>
                <a:lnTo>
                  <a:pt x="45" y="660"/>
                </a:lnTo>
                <a:lnTo>
                  <a:pt x="46" y="654"/>
                </a:lnTo>
                <a:lnTo>
                  <a:pt x="49" y="648"/>
                </a:lnTo>
                <a:lnTo>
                  <a:pt x="51" y="643"/>
                </a:lnTo>
                <a:lnTo>
                  <a:pt x="59" y="631"/>
                </a:lnTo>
                <a:lnTo>
                  <a:pt x="71" y="618"/>
                </a:lnTo>
                <a:lnTo>
                  <a:pt x="79" y="602"/>
                </a:lnTo>
                <a:lnTo>
                  <a:pt x="88" y="587"/>
                </a:lnTo>
                <a:lnTo>
                  <a:pt x="97" y="574"/>
                </a:lnTo>
                <a:lnTo>
                  <a:pt x="106" y="560"/>
                </a:lnTo>
                <a:lnTo>
                  <a:pt x="116" y="547"/>
                </a:lnTo>
                <a:lnTo>
                  <a:pt x="127" y="534"/>
                </a:lnTo>
                <a:lnTo>
                  <a:pt x="138" y="523"/>
                </a:lnTo>
                <a:lnTo>
                  <a:pt x="148" y="512"/>
                </a:lnTo>
                <a:lnTo>
                  <a:pt x="172" y="489"/>
                </a:lnTo>
                <a:lnTo>
                  <a:pt x="195" y="468"/>
                </a:lnTo>
                <a:lnTo>
                  <a:pt x="220" y="445"/>
                </a:lnTo>
                <a:lnTo>
                  <a:pt x="245" y="422"/>
                </a:lnTo>
                <a:lnTo>
                  <a:pt x="257" y="399"/>
                </a:lnTo>
                <a:lnTo>
                  <a:pt x="271" y="378"/>
                </a:lnTo>
                <a:lnTo>
                  <a:pt x="286" y="358"/>
                </a:lnTo>
                <a:lnTo>
                  <a:pt x="301" y="342"/>
                </a:lnTo>
                <a:lnTo>
                  <a:pt x="317" y="326"/>
                </a:lnTo>
                <a:lnTo>
                  <a:pt x="334" y="310"/>
                </a:lnTo>
                <a:lnTo>
                  <a:pt x="352" y="296"/>
                </a:lnTo>
                <a:lnTo>
                  <a:pt x="371" y="283"/>
                </a:lnTo>
                <a:lnTo>
                  <a:pt x="410" y="259"/>
                </a:lnTo>
                <a:lnTo>
                  <a:pt x="451" y="236"/>
                </a:lnTo>
                <a:lnTo>
                  <a:pt x="494" y="211"/>
                </a:lnTo>
                <a:lnTo>
                  <a:pt x="539" y="185"/>
                </a:lnTo>
                <a:lnTo>
                  <a:pt x="562" y="160"/>
                </a:lnTo>
                <a:lnTo>
                  <a:pt x="584" y="136"/>
                </a:lnTo>
                <a:lnTo>
                  <a:pt x="607" y="114"/>
                </a:lnTo>
                <a:lnTo>
                  <a:pt x="631" y="90"/>
                </a:lnTo>
                <a:lnTo>
                  <a:pt x="653" y="67"/>
                </a:lnTo>
                <a:lnTo>
                  <a:pt x="677" y="45"/>
                </a:lnTo>
                <a:lnTo>
                  <a:pt x="701" y="22"/>
                </a:lnTo>
                <a:lnTo>
                  <a:pt x="724" y="0"/>
                </a:lnTo>
                <a:lnTo>
                  <a:pt x="732" y="31"/>
                </a:lnTo>
                <a:lnTo>
                  <a:pt x="741" y="64"/>
                </a:lnTo>
                <a:lnTo>
                  <a:pt x="749" y="98"/>
                </a:lnTo>
                <a:lnTo>
                  <a:pt x="758" y="132"/>
                </a:lnTo>
                <a:lnTo>
                  <a:pt x="781" y="132"/>
                </a:lnTo>
                <a:lnTo>
                  <a:pt x="803" y="132"/>
                </a:lnTo>
                <a:lnTo>
                  <a:pt x="826" y="132"/>
                </a:lnTo>
                <a:lnTo>
                  <a:pt x="848" y="132"/>
                </a:lnTo>
                <a:lnTo>
                  <a:pt x="860" y="111"/>
                </a:lnTo>
                <a:lnTo>
                  <a:pt x="871" y="92"/>
                </a:lnTo>
                <a:lnTo>
                  <a:pt x="882" y="73"/>
                </a:lnTo>
                <a:lnTo>
                  <a:pt x="894" y="56"/>
                </a:lnTo>
                <a:lnTo>
                  <a:pt x="925" y="56"/>
                </a:lnTo>
                <a:lnTo>
                  <a:pt x="967" y="56"/>
                </a:lnTo>
                <a:lnTo>
                  <a:pt x="989" y="55"/>
                </a:lnTo>
                <a:lnTo>
                  <a:pt x="1013" y="52"/>
                </a:lnTo>
                <a:lnTo>
                  <a:pt x="1024" y="48"/>
                </a:lnTo>
                <a:lnTo>
                  <a:pt x="1036" y="46"/>
                </a:lnTo>
                <a:lnTo>
                  <a:pt x="1046" y="41"/>
                </a:lnTo>
                <a:lnTo>
                  <a:pt x="1056" y="37"/>
                </a:lnTo>
                <a:lnTo>
                  <a:pt x="1057" y="44"/>
                </a:lnTo>
                <a:lnTo>
                  <a:pt x="1061" y="52"/>
                </a:lnTo>
                <a:lnTo>
                  <a:pt x="1065" y="61"/>
                </a:lnTo>
                <a:lnTo>
                  <a:pt x="1072" y="72"/>
                </a:lnTo>
                <a:lnTo>
                  <a:pt x="1089" y="97"/>
                </a:lnTo>
                <a:lnTo>
                  <a:pt x="1109" y="124"/>
                </a:lnTo>
                <a:lnTo>
                  <a:pt x="1107" y="163"/>
                </a:lnTo>
                <a:lnTo>
                  <a:pt x="1106" y="203"/>
                </a:lnTo>
                <a:lnTo>
                  <a:pt x="1106" y="242"/>
                </a:lnTo>
                <a:lnTo>
                  <a:pt x="1106" y="283"/>
                </a:lnTo>
                <a:lnTo>
                  <a:pt x="1116" y="292"/>
                </a:lnTo>
                <a:lnTo>
                  <a:pt x="1127" y="302"/>
                </a:lnTo>
                <a:lnTo>
                  <a:pt x="1141" y="312"/>
                </a:lnTo>
                <a:lnTo>
                  <a:pt x="1154" y="321"/>
                </a:lnTo>
                <a:lnTo>
                  <a:pt x="1169" y="331"/>
                </a:lnTo>
                <a:lnTo>
                  <a:pt x="1185" y="340"/>
                </a:lnTo>
                <a:lnTo>
                  <a:pt x="1202" y="348"/>
                </a:lnTo>
                <a:lnTo>
                  <a:pt x="1220" y="357"/>
                </a:lnTo>
                <a:lnTo>
                  <a:pt x="1238" y="364"/>
                </a:lnTo>
                <a:lnTo>
                  <a:pt x="1257" y="371"/>
                </a:lnTo>
                <a:lnTo>
                  <a:pt x="1276" y="378"/>
                </a:lnTo>
                <a:lnTo>
                  <a:pt x="1296" y="382"/>
                </a:lnTo>
                <a:lnTo>
                  <a:pt x="1317" y="387"/>
                </a:lnTo>
                <a:lnTo>
                  <a:pt x="1338" y="389"/>
                </a:lnTo>
                <a:lnTo>
                  <a:pt x="1359" y="391"/>
                </a:lnTo>
                <a:lnTo>
                  <a:pt x="1381" y="392"/>
                </a:lnTo>
                <a:lnTo>
                  <a:pt x="1398" y="363"/>
                </a:lnTo>
                <a:lnTo>
                  <a:pt x="1416" y="335"/>
                </a:lnTo>
                <a:lnTo>
                  <a:pt x="1433" y="307"/>
                </a:lnTo>
                <a:lnTo>
                  <a:pt x="1451" y="278"/>
                </a:lnTo>
                <a:lnTo>
                  <a:pt x="1469" y="250"/>
                </a:lnTo>
                <a:lnTo>
                  <a:pt x="1488" y="222"/>
                </a:lnTo>
                <a:lnTo>
                  <a:pt x="1506" y="194"/>
                </a:lnTo>
                <a:lnTo>
                  <a:pt x="1524" y="166"/>
                </a:lnTo>
                <a:lnTo>
                  <a:pt x="1539" y="149"/>
                </a:lnTo>
                <a:lnTo>
                  <a:pt x="1553" y="132"/>
                </a:lnTo>
                <a:lnTo>
                  <a:pt x="1568" y="116"/>
                </a:lnTo>
                <a:lnTo>
                  <a:pt x="1585" y="101"/>
                </a:lnTo>
                <a:lnTo>
                  <a:pt x="1602" y="90"/>
                </a:lnTo>
                <a:lnTo>
                  <a:pt x="1621" y="80"/>
                </a:lnTo>
                <a:lnTo>
                  <a:pt x="1641" y="71"/>
                </a:lnTo>
                <a:lnTo>
                  <a:pt x="1663" y="63"/>
                </a:lnTo>
                <a:lnTo>
                  <a:pt x="1674" y="60"/>
                </a:lnTo>
                <a:lnTo>
                  <a:pt x="1687" y="57"/>
                </a:lnTo>
                <a:lnTo>
                  <a:pt x="1699" y="55"/>
                </a:lnTo>
                <a:lnTo>
                  <a:pt x="1712" y="54"/>
                </a:lnTo>
                <a:lnTo>
                  <a:pt x="1726" y="53"/>
                </a:lnTo>
                <a:lnTo>
                  <a:pt x="1740" y="54"/>
                </a:lnTo>
                <a:lnTo>
                  <a:pt x="1754" y="54"/>
                </a:lnTo>
                <a:lnTo>
                  <a:pt x="1770" y="56"/>
                </a:lnTo>
                <a:lnTo>
                  <a:pt x="1807" y="71"/>
                </a:lnTo>
                <a:lnTo>
                  <a:pt x="1846" y="87"/>
                </a:lnTo>
                <a:lnTo>
                  <a:pt x="1885" y="104"/>
                </a:lnTo>
                <a:lnTo>
                  <a:pt x="1925" y="120"/>
                </a:lnTo>
                <a:lnTo>
                  <a:pt x="1967" y="118"/>
                </a:lnTo>
                <a:lnTo>
                  <a:pt x="2010" y="117"/>
                </a:lnTo>
                <a:lnTo>
                  <a:pt x="2053" y="116"/>
                </a:lnTo>
                <a:lnTo>
                  <a:pt x="2096" y="115"/>
                </a:lnTo>
                <a:lnTo>
                  <a:pt x="2140" y="114"/>
                </a:lnTo>
                <a:lnTo>
                  <a:pt x="2184" y="114"/>
                </a:lnTo>
                <a:lnTo>
                  <a:pt x="2228" y="113"/>
                </a:lnTo>
                <a:lnTo>
                  <a:pt x="2272" y="113"/>
                </a:lnTo>
                <a:lnTo>
                  <a:pt x="2283" y="118"/>
                </a:lnTo>
                <a:lnTo>
                  <a:pt x="2298" y="127"/>
                </a:lnTo>
                <a:lnTo>
                  <a:pt x="2293" y="134"/>
                </a:lnTo>
                <a:lnTo>
                  <a:pt x="2289" y="141"/>
                </a:lnTo>
                <a:lnTo>
                  <a:pt x="2286" y="150"/>
                </a:lnTo>
                <a:lnTo>
                  <a:pt x="2283" y="158"/>
                </a:lnTo>
                <a:lnTo>
                  <a:pt x="2280" y="186"/>
                </a:lnTo>
                <a:lnTo>
                  <a:pt x="2278" y="214"/>
                </a:lnTo>
                <a:lnTo>
                  <a:pt x="2274" y="242"/>
                </a:lnTo>
                <a:lnTo>
                  <a:pt x="2272" y="270"/>
                </a:lnTo>
                <a:lnTo>
                  <a:pt x="2240" y="274"/>
                </a:lnTo>
                <a:lnTo>
                  <a:pt x="2209" y="277"/>
                </a:lnTo>
                <a:lnTo>
                  <a:pt x="2178" y="280"/>
                </a:lnTo>
                <a:lnTo>
                  <a:pt x="2147" y="283"/>
                </a:lnTo>
                <a:lnTo>
                  <a:pt x="2098" y="311"/>
                </a:lnTo>
                <a:lnTo>
                  <a:pt x="2046" y="342"/>
                </a:lnTo>
                <a:lnTo>
                  <a:pt x="2019" y="356"/>
                </a:lnTo>
                <a:lnTo>
                  <a:pt x="1992" y="373"/>
                </a:lnTo>
                <a:lnTo>
                  <a:pt x="1965" y="389"/>
                </a:lnTo>
                <a:lnTo>
                  <a:pt x="1939" y="407"/>
                </a:lnTo>
                <a:lnTo>
                  <a:pt x="1914" y="424"/>
                </a:lnTo>
                <a:lnTo>
                  <a:pt x="1891" y="443"/>
                </a:lnTo>
                <a:lnTo>
                  <a:pt x="1869" y="462"/>
                </a:lnTo>
                <a:lnTo>
                  <a:pt x="1850" y="483"/>
                </a:lnTo>
                <a:lnTo>
                  <a:pt x="1841" y="493"/>
                </a:lnTo>
                <a:lnTo>
                  <a:pt x="1833" y="504"/>
                </a:lnTo>
                <a:lnTo>
                  <a:pt x="1825" y="514"/>
                </a:lnTo>
                <a:lnTo>
                  <a:pt x="1819" y="525"/>
                </a:lnTo>
                <a:lnTo>
                  <a:pt x="1813" y="537"/>
                </a:lnTo>
                <a:lnTo>
                  <a:pt x="1807" y="549"/>
                </a:lnTo>
                <a:lnTo>
                  <a:pt x="1803" y="560"/>
                </a:lnTo>
                <a:lnTo>
                  <a:pt x="1799" y="573"/>
                </a:lnTo>
                <a:lnTo>
                  <a:pt x="1780" y="582"/>
                </a:lnTo>
                <a:lnTo>
                  <a:pt x="1760" y="590"/>
                </a:lnTo>
                <a:lnTo>
                  <a:pt x="1741" y="599"/>
                </a:lnTo>
                <a:lnTo>
                  <a:pt x="1720" y="607"/>
                </a:lnTo>
                <a:lnTo>
                  <a:pt x="1715" y="615"/>
                </a:lnTo>
                <a:lnTo>
                  <a:pt x="1708" y="622"/>
                </a:lnTo>
                <a:lnTo>
                  <a:pt x="1702" y="629"/>
                </a:lnTo>
                <a:lnTo>
                  <a:pt x="1694" y="635"/>
                </a:lnTo>
                <a:lnTo>
                  <a:pt x="1680" y="644"/>
                </a:lnTo>
                <a:lnTo>
                  <a:pt x="1665" y="652"/>
                </a:lnTo>
                <a:lnTo>
                  <a:pt x="1634" y="663"/>
                </a:lnTo>
                <a:lnTo>
                  <a:pt x="1603" y="671"/>
                </a:lnTo>
                <a:lnTo>
                  <a:pt x="1593" y="682"/>
                </a:lnTo>
                <a:lnTo>
                  <a:pt x="1585" y="694"/>
                </a:lnTo>
                <a:lnTo>
                  <a:pt x="1582" y="725"/>
                </a:lnTo>
                <a:lnTo>
                  <a:pt x="1579" y="756"/>
                </a:lnTo>
                <a:lnTo>
                  <a:pt x="1576" y="787"/>
                </a:lnTo>
                <a:lnTo>
                  <a:pt x="1574" y="819"/>
                </a:lnTo>
                <a:lnTo>
                  <a:pt x="1559" y="840"/>
                </a:lnTo>
                <a:lnTo>
                  <a:pt x="1542" y="862"/>
                </a:lnTo>
                <a:lnTo>
                  <a:pt x="1524" y="883"/>
                </a:lnTo>
                <a:lnTo>
                  <a:pt x="1505" y="904"/>
                </a:lnTo>
                <a:lnTo>
                  <a:pt x="1486" y="926"/>
                </a:lnTo>
                <a:lnTo>
                  <a:pt x="1469" y="947"/>
                </a:lnTo>
                <a:lnTo>
                  <a:pt x="1460" y="958"/>
                </a:lnTo>
                <a:lnTo>
                  <a:pt x="1453" y="968"/>
                </a:lnTo>
                <a:lnTo>
                  <a:pt x="1446" y="978"/>
                </a:lnTo>
                <a:lnTo>
                  <a:pt x="1442" y="988"/>
                </a:lnTo>
                <a:lnTo>
                  <a:pt x="1441" y="1006"/>
                </a:lnTo>
                <a:lnTo>
                  <a:pt x="1440" y="1026"/>
                </a:lnTo>
                <a:lnTo>
                  <a:pt x="1437" y="1048"/>
                </a:lnTo>
                <a:lnTo>
                  <a:pt x="1435" y="1070"/>
                </a:lnTo>
                <a:lnTo>
                  <a:pt x="1432" y="1093"/>
                </a:lnTo>
                <a:lnTo>
                  <a:pt x="1425" y="1115"/>
                </a:lnTo>
                <a:lnTo>
                  <a:pt x="1420" y="1127"/>
                </a:lnTo>
                <a:lnTo>
                  <a:pt x="1416" y="1137"/>
                </a:lnTo>
                <a:lnTo>
                  <a:pt x="1410" y="1148"/>
                </a:lnTo>
                <a:lnTo>
                  <a:pt x="1403" y="1158"/>
                </a:lnTo>
                <a:lnTo>
                  <a:pt x="1386" y="1158"/>
                </a:lnTo>
                <a:lnTo>
                  <a:pt x="1371" y="1161"/>
                </a:lnTo>
                <a:lnTo>
                  <a:pt x="1356" y="1163"/>
                </a:lnTo>
                <a:lnTo>
                  <a:pt x="1343" y="1166"/>
                </a:lnTo>
                <a:lnTo>
                  <a:pt x="1330" y="1171"/>
                </a:lnTo>
                <a:lnTo>
                  <a:pt x="1318" y="1176"/>
                </a:lnTo>
                <a:lnTo>
                  <a:pt x="1306" y="1183"/>
                </a:lnTo>
                <a:lnTo>
                  <a:pt x="1296" y="1190"/>
                </a:lnTo>
                <a:lnTo>
                  <a:pt x="1286" y="1197"/>
                </a:lnTo>
                <a:lnTo>
                  <a:pt x="1277" y="1206"/>
                </a:lnTo>
                <a:lnTo>
                  <a:pt x="1268" y="1214"/>
                </a:lnTo>
                <a:lnTo>
                  <a:pt x="1260" y="1224"/>
                </a:lnTo>
                <a:lnTo>
                  <a:pt x="1243" y="1243"/>
                </a:lnTo>
                <a:lnTo>
                  <a:pt x="1226" y="1263"/>
                </a:lnTo>
                <a:lnTo>
                  <a:pt x="1223" y="1288"/>
                </a:lnTo>
                <a:lnTo>
                  <a:pt x="1217" y="1313"/>
                </a:lnTo>
                <a:lnTo>
                  <a:pt x="1215" y="1326"/>
                </a:lnTo>
                <a:lnTo>
                  <a:pt x="1211" y="1339"/>
                </a:lnTo>
                <a:lnTo>
                  <a:pt x="1207" y="1351"/>
                </a:lnTo>
                <a:lnTo>
                  <a:pt x="1202" y="1364"/>
                </a:lnTo>
                <a:lnTo>
                  <a:pt x="1196" y="1375"/>
                </a:lnTo>
                <a:lnTo>
                  <a:pt x="1189" y="1387"/>
                </a:lnTo>
                <a:lnTo>
                  <a:pt x="1182" y="1399"/>
                </a:lnTo>
                <a:lnTo>
                  <a:pt x="1174" y="1410"/>
                </a:lnTo>
                <a:lnTo>
                  <a:pt x="1165" y="1420"/>
                </a:lnTo>
                <a:lnTo>
                  <a:pt x="1155" y="1430"/>
                </a:lnTo>
                <a:lnTo>
                  <a:pt x="1144" y="1440"/>
                </a:lnTo>
                <a:lnTo>
                  <a:pt x="1132" y="1448"/>
                </a:lnTo>
                <a:lnTo>
                  <a:pt x="1128" y="1439"/>
                </a:lnTo>
                <a:lnTo>
                  <a:pt x="1128" y="1434"/>
                </a:lnTo>
                <a:lnTo>
                  <a:pt x="1117" y="1425"/>
                </a:lnTo>
                <a:lnTo>
                  <a:pt x="1108" y="1417"/>
                </a:lnTo>
                <a:lnTo>
                  <a:pt x="1099" y="1410"/>
                </a:lnTo>
                <a:lnTo>
                  <a:pt x="1090" y="1403"/>
                </a:lnTo>
                <a:lnTo>
                  <a:pt x="1074" y="1401"/>
                </a:lnTo>
                <a:lnTo>
                  <a:pt x="1058" y="1400"/>
                </a:lnTo>
                <a:lnTo>
                  <a:pt x="1044" y="1400"/>
                </a:lnTo>
                <a:lnTo>
                  <a:pt x="1030" y="1400"/>
                </a:lnTo>
                <a:lnTo>
                  <a:pt x="1007" y="1425"/>
                </a:lnTo>
                <a:lnTo>
                  <a:pt x="985" y="1451"/>
                </a:lnTo>
                <a:lnTo>
                  <a:pt x="963" y="1478"/>
                </a:lnTo>
                <a:lnTo>
                  <a:pt x="943" y="1506"/>
                </a:lnTo>
                <a:lnTo>
                  <a:pt x="932" y="1508"/>
                </a:lnTo>
                <a:lnTo>
                  <a:pt x="921" y="1510"/>
                </a:lnTo>
                <a:lnTo>
                  <a:pt x="908" y="1513"/>
                </a:lnTo>
                <a:lnTo>
                  <a:pt x="896" y="1513"/>
                </a:lnTo>
                <a:lnTo>
                  <a:pt x="870" y="1513"/>
                </a:lnTo>
                <a:lnTo>
                  <a:pt x="845" y="1510"/>
                </a:lnTo>
                <a:lnTo>
                  <a:pt x="821" y="1507"/>
                </a:lnTo>
                <a:lnTo>
                  <a:pt x="800" y="1501"/>
                </a:lnTo>
                <a:lnTo>
                  <a:pt x="782" y="1496"/>
                </a:lnTo>
                <a:lnTo>
                  <a:pt x="769" y="1490"/>
                </a:lnTo>
                <a:lnTo>
                  <a:pt x="764" y="1479"/>
                </a:lnTo>
                <a:lnTo>
                  <a:pt x="758" y="1467"/>
                </a:lnTo>
                <a:lnTo>
                  <a:pt x="754" y="1456"/>
                </a:lnTo>
                <a:lnTo>
                  <a:pt x="750" y="1445"/>
                </a:lnTo>
                <a:lnTo>
                  <a:pt x="714" y="1408"/>
                </a:lnTo>
                <a:lnTo>
                  <a:pt x="677" y="1372"/>
                </a:lnTo>
                <a:lnTo>
                  <a:pt x="640" y="1337"/>
                </a:lnTo>
                <a:lnTo>
                  <a:pt x="604" y="1302"/>
                </a:lnTo>
                <a:lnTo>
                  <a:pt x="581" y="1299"/>
                </a:lnTo>
                <a:lnTo>
                  <a:pt x="559" y="1298"/>
                </a:lnTo>
                <a:lnTo>
                  <a:pt x="536" y="1298"/>
                </a:lnTo>
                <a:lnTo>
                  <a:pt x="513" y="1298"/>
                </a:lnTo>
                <a:lnTo>
                  <a:pt x="507" y="1312"/>
                </a:lnTo>
                <a:lnTo>
                  <a:pt x="502" y="1328"/>
                </a:lnTo>
                <a:lnTo>
                  <a:pt x="499" y="1344"/>
                </a:lnTo>
                <a:lnTo>
                  <a:pt x="495" y="1361"/>
                </a:lnTo>
                <a:lnTo>
                  <a:pt x="493" y="1402"/>
                </a:lnTo>
                <a:lnTo>
                  <a:pt x="490" y="1448"/>
                </a:lnTo>
                <a:lnTo>
                  <a:pt x="481" y="1449"/>
                </a:lnTo>
                <a:lnTo>
                  <a:pt x="473" y="1451"/>
                </a:lnTo>
                <a:lnTo>
                  <a:pt x="464" y="1452"/>
                </a:lnTo>
                <a:lnTo>
                  <a:pt x="456" y="1454"/>
                </a:lnTo>
                <a:lnTo>
                  <a:pt x="440" y="1461"/>
                </a:lnTo>
                <a:lnTo>
                  <a:pt x="427" y="1467"/>
                </a:lnTo>
                <a:lnTo>
                  <a:pt x="415" y="1475"/>
                </a:lnTo>
                <a:lnTo>
                  <a:pt x="405" y="1483"/>
                </a:lnTo>
                <a:lnTo>
                  <a:pt x="397" y="1491"/>
                </a:lnTo>
                <a:lnTo>
                  <a:pt x="392" y="1498"/>
                </a:lnTo>
                <a:lnTo>
                  <a:pt x="380" y="1498"/>
                </a:lnTo>
                <a:lnTo>
                  <a:pt x="369" y="1499"/>
                </a:lnTo>
                <a:lnTo>
                  <a:pt x="358" y="1501"/>
                </a:lnTo>
                <a:lnTo>
                  <a:pt x="346" y="1504"/>
                </a:lnTo>
                <a:lnTo>
                  <a:pt x="326" y="1509"/>
                </a:lnTo>
                <a:lnTo>
                  <a:pt x="308" y="1515"/>
                </a:lnTo>
                <a:lnTo>
                  <a:pt x="291" y="1522"/>
                </a:lnTo>
                <a:lnTo>
                  <a:pt x="277" y="1528"/>
                </a:lnTo>
                <a:lnTo>
                  <a:pt x="263" y="1533"/>
                </a:lnTo>
                <a:lnTo>
                  <a:pt x="253" y="1535"/>
                </a:lnTo>
                <a:close/>
              </a:path>
            </a:pathLst>
          </a:custGeom>
          <a:solidFill>
            <a:srgbClr val="D8EC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6" name="Freeform 26"/>
          <p:cNvSpPr/>
          <p:nvPr/>
        </p:nvSpPr>
        <p:spPr bwMode="auto">
          <a:xfrm>
            <a:off x="4900613" y="2454275"/>
            <a:ext cx="393700" cy="612775"/>
          </a:xfrm>
          <a:custGeom>
            <a:avLst/>
            <a:gdLst>
              <a:gd name="T0" fmla="*/ 357 w 992"/>
              <a:gd name="T1" fmla="*/ 1337 h 1546"/>
              <a:gd name="T2" fmla="*/ 336 w 992"/>
              <a:gd name="T3" fmla="*/ 1177 h 1546"/>
              <a:gd name="T4" fmla="*/ 310 w 992"/>
              <a:gd name="T5" fmla="*/ 1033 h 1546"/>
              <a:gd name="T6" fmla="*/ 261 w 992"/>
              <a:gd name="T7" fmla="*/ 945 h 1546"/>
              <a:gd name="T8" fmla="*/ 157 w 992"/>
              <a:gd name="T9" fmla="*/ 837 h 1546"/>
              <a:gd name="T10" fmla="*/ 102 w 992"/>
              <a:gd name="T11" fmla="*/ 775 h 1546"/>
              <a:gd name="T12" fmla="*/ 23 w 992"/>
              <a:gd name="T13" fmla="*/ 727 h 1546"/>
              <a:gd name="T14" fmla="*/ 8 w 992"/>
              <a:gd name="T15" fmla="*/ 705 h 1546"/>
              <a:gd name="T16" fmla="*/ 50 w 992"/>
              <a:gd name="T17" fmla="*/ 684 h 1546"/>
              <a:gd name="T18" fmla="*/ 140 w 992"/>
              <a:gd name="T19" fmla="*/ 661 h 1546"/>
              <a:gd name="T20" fmla="*/ 262 w 992"/>
              <a:gd name="T21" fmla="*/ 626 h 1546"/>
              <a:gd name="T22" fmla="*/ 309 w 992"/>
              <a:gd name="T23" fmla="*/ 589 h 1546"/>
              <a:gd name="T24" fmla="*/ 363 w 992"/>
              <a:gd name="T25" fmla="*/ 576 h 1546"/>
              <a:gd name="T26" fmla="*/ 447 w 992"/>
              <a:gd name="T27" fmla="*/ 513 h 1546"/>
              <a:gd name="T28" fmla="*/ 457 w 992"/>
              <a:gd name="T29" fmla="*/ 384 h 1546"/>
              <a:gd name="T30" fmla="*/ 495 w 992"/>
              <a:gd name="T31" fmla="*/ 273 h 1546"/>
              <a:gd name="T32" fmla="*/ 552 w 992"/>
              <a:gd name="T33" fmla="*/ 173 h 1546"/>
              <a:gd name="T34" fmla="*/ 579 w 992"/>
              <a:gd name="T35" fmla="*/ 66 h 1546"/>
              <a:gd name="T36" fmla="*/ 622 w 992"/>
              <a:gd name="T37" fmla="*/ 33 h 1546"/>
              <a:gd name="T38" fmla="*/ 695 w 992"/>
              <a:gd name="T39" fmla="*/ 5 h 1546"/>
              <a:gd name="T40" fmla="*/ 748 w 992"/>
              <a:gd name="T41" fmla="*/ 1 h 1546"/>
              <a:gd name="T42" fmla="*/ 795 w 992"/>
              <a:gd name="T43" fmla="*/ 35 h 1546"/>
              <a:gd name="T44" fmla="*/ 796 w 992"/>
              <a:gd name="T45" fmla="*/ 112 h 1546"/>
              <a:gd name="T46" fmla="*/ 745 w 992"/>
              <a:gd name="T47" fmla="*/ 225 h 1546"/>
              <a:gd name="T48" fmla="*/ 707 w 992"/>
              <a:gd name="T49" fmla="*/ 280 h 1546"/>
              <a:gd name="T50" fmla="*/ 690 w 992"/>
              <a:gd name="T51" fmla="*/ 335 h 1546"/>
              <a:gd name="T52" fmla="*/ 692 w 992"/>
              <a:gd name="T53" fmla="*/ 425 h 1546"/>
              <a:gd name="T54" fmla="*/ 800 w 992"/>
              <a:gd name="T55" fmla="*/ 488 h 1546"/>
              <a:gd name="T56" fmla="*/ 872 w 992"/>
              <a:gd name="T57" fmla="*/ 537 h 1546"/>
              <a:gd name="T58" fmla="*/ 922 w 992"/>
              <a:gd name="T59" fmla="*/ 579 h 1546"/>
              <a:gd name="T60" fmla="*/ 976 w 992"/>
              <a:gd name="T61" fmla="*/ 605 h 1546"/>
              <a:gd name="T62" fmla="*/ 976 w 992"/>
              <a:gd name="T63" fmla="*/ 647 h 1546"/>
              <a:gd name="T64" fmla="*/ 936 w 992"/>
              <a:gd name="T65" fmla="*/ 698 h 1546"/>
              <a:gd name="T66" fmla="*/ 910 w 992"/>
              <a:gd name="T67" fmla="*/ 730 h 1546"/>
              <a:gd name="T68" fmla="*/ 849 w 992"/>
              <a:gd name="T69" fmla="*/ 790 h 1546"/>
              <a:gd name="T70" fmla="*/ 755 w 992"/>
              <a:gd name="T71" fmla="*/ 817 h 1546"/>
              <a:gd name="T72" fmla="*/ 729 w 992"/>
              <a:gd name="T73" fmla="*/ 827 h 1546"/>
              <a:gd name="T74" fmla="*/ 721 w 992"/>
              <a:gd name="T75" fmla="*/ 842 h 1546"/>
              <a:gd name="T76" fmla="*/ 723 w 992"/>
              <a:gd name="T77" fmla="*/ 910 h 1546"/>
              <a:gd name="T78" fmla="*/ 692 w 992"/>
              <a:gd name="T79" fmla="*/ 999 h 1546"/>
              <a:gd name="T80" fmla="*/ 657 w 992"/>
              <a:gd name="T81" fmla="*/ 1052 h 1546"/>
              <a:gd name="T82" fmla="*/ 645 w 992"/>
              <a:gd name="T83" fmla="*/ 1095 h 1546"/>
              <a:gd name="T84" fmla="*/ 653 w 992"/>
              <a:gd name="T85" fmla="*/ 1202 h 1546"/>
              <a:gd name="T86" fmla="*/ 707 w 992"/>
              <a:gd name="T87" fmla="*/ 1242 h 1546"/>
              <a:gd name="T88" fmla="*/ 756 w 992"/>
              <a:gd name="T89" fmla="*/ 1260 h 1546"/>
              <a:gd name="T90" fmla="*/ 790 w 992"/>
              <a:gd name="T91" fmla="*/ 1294 h 1546"/>
              <a:gd name="T92" fmla="*/ 802 w 992"/>
              <a:gd name="T93" fmla="*/ 1351 h 1546"/>
              <a:gd name="T94" fmla="*/ 783 w 992"/>
              <a:gd name="T95" fmla="*/ 1404 h 1546"/>
              <a:gd name="T96" fmla="*/ 697 w 992"/>
              <a:gd name="T97" fmla="*/ 1441 h 1546"/>
              <a:gd name="T98" fmla="*/ 611 w 992"/>
              <a:gd name="T99" fmla="*/ 1500 h 1546"/>
              <a:gd name="T100" fmla="*/ 547 w 992"/>
              <a:gd name="T101" fmla="*/ 1545 h 1546"/>
              <a:gd name="T102" fmla="*/ 527 w 992"/>
              <a:gd name="T103" fmla="*/ 1545 h 1546"/>
              <a:gd name="T104" fmla="*/ 498 w 992"/>
              <a:gd name="T105" fmla="*/ 1526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92" h="1546">
                <a:moveTo>
                  <a:pt x="380" y="1429"/>
                </a:moveTo>
                <a:lnTo>
                  <a:pt x="372" y="1398"/>
                </a:lnTo>
                <a:lnTo>
                  <a:pt x="364" y="1367"/>
                </a:lnTo>
                <a:lnTo>
                  <a:pt x="357" y="1337"/>
                </a:lnTo>
                <a:lnTo>
                  <a:pt x="351" y="1308"/>
                </a:lnTo>
                <a:lnTo>
                  <a:pt x="346" y="1263"/>
                </a:lnTo>
                <a:lnTo>
                  <a:pt x="342" y="1219"/>
                </a:lnTo>
                <a:lnTo>
                  <a:pt x="336" y="1177"/>
                </a:lnTo>
                <a:lnTo>
                  <a:pt x="329" y="1139"/>
                </a:lnTo>
                <a:lnTo>
                  <a:pt x="323" y="1101"/>
                </a:lnTo>
                <a:lnTo>
                  <a:pt x="316" y="1066"/>
                </a:lnTo>
                <a:lnTo>
                  <a:pt x="310" y="1033"/>
                </a:lnTo>
                <a:lnTo>
                  <a:pt x="306" y="1002"/>
                </a:lnTo>
                <a:lnTo>
                  <a:pt x="291" y="982"/>
                </a:lnTo>
                <a:lnTo>
                  <a:pt x="276" y="963"/>
                </a:lnTo>
                <a:lnTo>
                  <a:pt x="261" y="945"/>
                </a:lnTo>
                <a:lnTo>
                  <a:pt x="246" y="928"/>
                </a:lnTo>
                <a:lnTo>
                  <a:pt x="216" y="895"/>
                </a:lnTo>
                <a:lnTo>
                  <a:pt x="185" y="864"/>
                </a:lnTo>
                <a:lnTo>
                  <a:pt x="157" y="837"/>
                </a:lnTo>
                <a:lnTo>
                  <a:pt x="132" y="811"/>
                </a:lnTo>
                <a:lnTo>
                  <a:pt x="121" y="799"/>
                </a:lnTo>
                <a:lnTo>
                  <a:pt x="111" y="788"/>
                </a:lnTo>
                <a:lnTo>
                  <a:pt x="102" y="775"/>
                </a:lnTo>
                <a:lnTo>
                  <a:pt x="94" y="764"/>
                </a:lnTo>
                <a:lnTo>
                  <a:pt x="69" y="751"/>
                </a:lnTo>
                <a:lnTo>
                  <a:pt x="45" y="738"/>
                </a:lnTo>
                <a:lnTo>
                  <a:pt x="23" y="727"/>
                </a:lnTo>
                <a:lnTo>
                  <a:pt x="0" y="716"/>
                </a:lnTo>
                <a:lnTo>
                  <a:pt x="1" y="712"/>
                </a:lnTo>
                <a:lnTo>
                  <a:pt x="5" y="709"/>
                </a:lnTo>
                <a:lnTo>
                  <a:pt x="8" y="705"/>
                </a:lnTo>
                <a:lnTo>
                  <a:pt x="12" y="702"/>
                </a:lnTo>
                <a:lnTo>
                  <a:pt x="23" y="695"/>
                </a:lnTo>
                <a:lnTo>
                  <a:pt x="36" y="690"/>
                </a:lnTo>
                <a:lnTo>
                  <a:pt x="50" y="684"/>
                </a:lnTo>
                <a:lnTo>
                  <a:pt x="67" y="679"/>
                </a:lnTo>
                <a:lnTo>
                  <a:pt x="84" y="674"/>
                </a:lnTo>
                <a:lnTo>
                  <a:pt x="102" y="669"/>
                </a:lnTo>
                <a:lnTo>
                  <a:pt x="140" y="661"/>
                </a:lnTo>
                <a:lnTo>
                  <a:pt x="177" y="655"/>
                </a:lnTo>
                <a:lnTo>
                  <a:pt x="212" y="649"/>
                </a:lnTo>
                <a:lnTo>
                  <a:pt x="241" y="643"/>
                </a:lnTo>
                <a:lnTo>
                  <a:pt x="262" y="626"/>
                </a:lnTo>
                <a:lnTo>
                  <a:pt x="276" y="612"/>
                </a:lnTo>
                <a:lnTo>
                  <a:pt x="290" y="601"/>
                </a:lnTo>
                <a:lnTo>
                  <a:pt x="302" y="593"/>
                </a:lnTo>
                <a:lnTo>
                  <a:pt x="309" y="589"/>
                </a:lnTo>
                <a:lnTo>
                  <a:pt x="317" y="586"/>
                </a:lnTo>
                <a:lnTo>
                  <a:pt x="326" y="582"/>
                </a:lnTo>
                <a:lnTo>
                  <a:pt x="336" y="580"/>
                </a:lnTo>
                <a:lnTo>
                  <a:pt x="363" y="576"/>
                </a:lnTo>
                <a:lnTo>
                  <a:pt x="399" y="572"/>
                </a:lnTo>
                <a:lnTo>
                  <a:pt x="414" y="552"/>
                </a:lnTo>
                <a:lnTo>
                  <a:pt x="430" y="533"/>
                </a:lnTo>
                <a:lnTo>
                  <a:pt x="447" y="513"/>
                </a:lnTo>
                <a:lnTo>
                  <a:pt x="464" y="492"/>
                </a:lnTo>
                <a:lnTo>
                  <a:pt x="461" y="456"/>
                </a:lnTo>
                <a:lnTo>
                  <a:pt x="458" y="420"/>
                </a:lnTo>
                <a:lnTo>
                  <a:pt x="457" y="384"/>
                </a:lnTo>
                <a:lnTo>
                  <a:pt x="456" y="349"/>
                </a:lnTo>
                <a:lnTo>
                  <a:pt x="469" y="324"/>
                </a:lnTo>
                <a:lnTo>
                  <a:pt x="482" y="298"/>
                </a:lnTo>
                <a:lnTo>
                  <a:pt x="495" y="273"/>
                </a:lnTo>
                <a:lnTo>
                  <a:pt x="510" y="247"/>
                </a:lnTo>
                <a:lnTo>
                  <a:pt x="523" y="223"/>
                </a:lnTo>
                <a:lnTo>
                  <a:pt x="537" y="198"/>
                </a:lnTo>
                <a:lnTo>
                  <a:pt x="552" y="173"/>
                </a:lnTo>
                <a:lnTo>
                  <a:pt x="565" y="149"/>
                </a:lnTo>
                <a:lnTo>
                  <a:pt x="569" y="121"/>
                </a:lnTo>
                <a:lnTo>
                  <a:pt x="573" y="93"/>
                </a:lnTo>
                <a:lnTo>
                  <a:pt x="579" y="66"/>
                </a:lnTo>
                <a:lnTo>
                  <a:pt x="584" y="40"/>
                </a:lnTo>
                <a:lnTo>
                  <a:pt x="597" y="39"/>
                </a:lnTo>
                <a:lnTo>
                  <a:pt x="609" y="36"/>
                </a:lnTo>
                <a:lnTo>
                  <a:pt x="622" y="33"/>
                </a:lnTo>
                <a:lnTo>
                  <a:pt x="634" y="29"/>
                </a:lnTo>
                <a:lnTo>
                  <a:pt x="658" y="18"/>
                </a:lnTo>
                <a:lnTo>
                  <a:pt x="683" y="9"/>
                </a:lnTo>
                <a:lnTo>
                  <a:pt x="695" y="5"/>
                </a:lnTo>
                <a:lnTo>
                  <a:pt x="707" y="3"/>
                </a:lnTo>
                <a:lnTo>
                  <a:pt x="721" y="0"/>
                </a:lnTo>
                <a:lnTo>
                  <a:pt x="734" y="0"/>
                </a:lnTo>
                <a:lnTo>
                  <a:pt x="748" y="1"/>
                </a:lnTo>
                <a:lnTo>
                  <a:pt x="763" y="6"/>
                </a:lnTo>
                <a:lnTo>
                  <a:pt x="777" y="12"/>
                </a:lnTo>
                <a:lnTo>
                  <a:pt x="792" y="21"/>
                </a:lnTo>
                <a:lnTo>
                  <a:pt x="795" y="35"/>
                </a:lnTo>
                <a:lnTo>
                  <a:pt x="800" y="50"/>
                </a:lnTo>
                <a:lnTo>
                  <a:pt x="805" y="65"/>
                </a:lnTo>
                <a:lnTo>
                  <a:pt x="811" y="82"/>
                </a:lnTo>
                <a:lnTo>
                  <a:pt x="796" y="112"/>
                </a:lnTo>
                <a:lnTo>
                  <a:pt x="783" y="144"/>
                </a:lnTo>
                <a:lnTo>
                  <a:pt x="770" y="176"/>
                </a:lnTo>
                <a:lnTo>
                  <a:pt x="758" y="210"/>
                </a:lnTo>
                <a:lnTo>
                  <a:pt x="745" y="225"/>
                </a:lnTo>
                <a:lnTo>
                  <a:pt x="733" y="240"/>
                </a:lnTo>
                <a:lnTo>
                  <a:pt x="723" y="254"/>
                </a:lnTo>
                <a:lnTo>
                  <a:pt x="714" y="268"/>
                </a:lnTo>
                <a:lnTo>
                  <a:pt x="707" y="280"/>
                </a:lnTo>
                <a:lnTo>
                  <a:pt x="701" y="294"/>
                </a:lnTo>
                <a:lnTo>
                  <a:pt x="696" y="307"/>
                </a:lnTo>
                <a:lnTo>
                  <a:pt x="693" y="321"/>
                </a:lnTo>
                <a:lnTo>
                  <a:pt x="690" y="335"/>
                </a:lnTo>
                <a:lnTo>
                  <a:pt x="688" y="350"/>
                </a:lnTo>
                <a:lnTo>
                  <a:pt x="688" y="367"/>
                </a:lnTo>
                <a:lnTo>
                  <a:pt x="688" y="384"/>
                </a:lnTo>
                <a:lnTo>
                  <a:pt x="692" y="425"/>
                </a:lnTo>
                <a:lnTo>
                  <a:pt x="697" y="474"/>
                </a:lnTo>
                <a:lnTo>
                  <a:pt x="732" y="478"/>
                </a:lnTo>
                <a:lnTo>
                  <a:pt x="766" y="482"/>
                </a:lnTo>
                <a:lnTo>
                  <a:pt x="800" y="488"/>
                </a:lnTo>
                <a:lnTo>
                  <a:pt x="834" y="492"/>
                </a:lnTo>
                <a:lnTo>
                  <a:pt x="844" y="506"/>
                </a:lnTo>
                <a:lnTo>
                  <a:pt x="857" y="520"/>
                </a:lnTo>
                <a:lnTo>
                  <a:pt x="872" y="537"/>
                </a:lnTo>
                <a:lnTo>
                  <a:pt x="890" y="554"/>
                </a:lnTo>
                <a:lnTo>
                  <a:pt x="900" y="562"/>
                </a:lnTo>
                <a:lnTo>
                  <a:pt x="910" y="571"/>
                </a:lnTo>
                <a:lnTo>
                  <a:pt x="922" y="579"/>
                </a:lnTo>
                <a:lnTo>
                  <a:pt x="934" y="586"/>
                </a:lnTo>
                <a:lnTo>
                  <a:pt x="948" y="593"/>
                </a:lnTo>
                <a:lnTo>
                  <a:pt x="961" y="599"/>
                </a:lnTo>
                <a:lnTo>
                  <a:pt x="976" y="605"/>
                </a:lnTo>
                <a:lnTo>
                  <a:pt x="992" y="610"/>
                </a:lnTo>
                <a:lnTo>
                  <a:pt x="988" y="622"/>
                </a:lnTo>
                <a:lnTo>
                  <a:pt x="983" y="634"/>
                </a:lnTo>
                <a:lnTo>
                  <a:pt x="976" y="647"/>
                </a:lnTo>
                <a:lnTo>
                  <a:pt x="968" y="660"/>
                </a:lnTo>
                <a:lnTo>
                  <a:pt x="959" y="673"/>
                </a:lnTo>
                <a:lnTo>
                  <a:pt x="948" y="685"/>
                </a:lnTo>
                <a:lnTo>
                  <a:pt x="936" y="698"/>
                </a:lnTo>
                <a:lnTo>
                  <a:pt x="924" y="708"/>
                </a:lnTo>
                <a:lnTo>
                  <a:pt x="921" y="716"/>
                </a:lnTo>
                <a:lnTo>
                  <a:pt x="916" y="723"/>
                </a:lnTo>
                <a:lnTo>
                  <a:pt x="910" y="730"/>
                </a:lnTo>
                <a:lnTo>
                  <a:pt x="905" y="738"/>
                </a:lnTo>
                <a:lnTo>
                  <a:pt x="892" y="752"/>
                </a:lnTo>
                <a:lnTo>
                  <a:pt x="879" y="765"/>
                </a:lnTo>
                <a:lnTo>
                  <a:pt x="849" y="790"/>
                </a:lnTo>
                <a:lnTo>
                  <a:pt x="822" y="814"/>
                </a:lnTo>
                <a:lnTo>
                  <a:pt x="794" y="814"/>
                </a:lnTo>
                <a:lnTo>
                  <a:pt x="773" y="815"/>
                </a:lnTo>
                <a:lnTo>
                  <a:pt x="755" y="817"/>
                </a:lnTo>
                <a:lnTo>
                  <a:pt x="742" y="820"/>
                </a:lnTo>
                <a:lnTo>
                  <a:pt x="737" y="823"/>
                </a:lnTo>
                <a:lnTo>
                  <a:pt x="732" y="825"/>
                </a:lnTo>
                <a:lnTo>
                  <a:pt x="729" y="827"/>
                </a:lnTo>
                <a:lnTo>
                  <a:pt x="726" y="831"/>
                </a:lnTo>
                <a:lnTo>
                  <a:pt x="724" y="834"/>
                </a:lnTo>
                <a:lnTo>
                  <a:pt x="722" y="837"/>
                </a:lnTo>
                <a:lnTo>
                  <a:pt x="721" y="842"/>
                </a:lnTo>
                <a:lnTo>
                  <a:pt x="721" y="845"/>
                </a:lnTo>
                <a:lnTo>
                  <a:pt x="721" y="867"/>
                </a:lnTo>
                <a:lnTo>
                  <a:pt x="723" y="893"/>
                </a:lnTo>
                <a:lnTo>
                  <a:pt x="723" y="910"/>
                </a:lnTo>
                <a:lnTo>
                  <a:pt x="722" y="927"/>
                </a:lnTo>
                <a:lnTo>
                  <a:pt x="719" y="947"/>
                </a:lnTo>
                <a:lnTo>
                  <a:pt x="713" y="968"/>
                </a:lnTo>
                <a:lnTo>
                  <a:pt x="692" y="999"/>
                </a:lnTo>
                <a:lnTo>
                  <a:pt x="675" y="1022"/>
                </a:lnTo>
                <a:lnTo>
                  <a:pt x="668" y="1033"/>
                </a:lnTo>
                <a:lnTo>
                  <a:pt x="662" y="1043"/>
                </a:lnTo>
                <a:lnTo>
                  <a:pt x="657" y="1052"/>
                </a:lnTo>
                <a:lnTo>
                  <a:pt x="653" y="1061"/>
                </a:lnTo>
                <a:lnTo>
                  <a:pt x="650" y="1071"/>
                </a:lnTo>
                <a:lnTo>
                  <a:pt x="646" y="1082"/>
                </a:lnTo>
                <a:lnTo>
                  <a:pt x="645" y="1095"/>
                </a:lnTo>
                <a:lnTo>
                  <a:pt x="643" y="1109"/>
                </a:lnTo>
                <a:lnTo>
                  <a:pt x="642" y="1144"/>
                </a:lnTo>
                <a:lnTo>
                  <a:pt x="641" y="1191"/>
                </a:lnTo>
                <a:lnTo>
                  <a:pt x="653" y="1202"/>
                </a:lnTo>
                <a:lnTo>
                  <a:pt x="666" y="1214"/>
                </a:lnTo>
                <a:lnTo>
                  <a:pt x="680" y="1227"/>
                </a:lnTo>
                <a:lnTo>
                  <a:pt x="694" y="1240"/>
                </a:lnTo>
                <a:lnTo>
                  <a:pt x="707" y="1242"/>
                </a:lnTo>
                <a:lnTo>
                  <a:pt x="725" y="1247"/>
                </a:lnTo>
                <a:lnTo>
                  <a:pt x="736" y="1251"/>
                </a:lnTo>
                <a:lnTo>
                  <a:pt x="746" y="1256"/>
                </a:lnTo>
                <a:lnTo>
                  <a:pt x="756" y="1260"/>
                </a:lnTo>
                <a:lnTo>
                  <a:pt x="765" y="1267"/>
                </a:lnTo>
                <a:lnTo>
                  <a:pt x="774" y="1275"/>
                </a:lnTo>
                <a:lnTo>
                  <a:pt x="783" y="1284"/>
                </a:lnTo>
                <a:lnTo>
                  <a:pt x="790" y="1294"/>
                </a:lnTo>
                <a:lnTo>
                  <a:pt x="795" y="1306"/>
                </a:lnTo>
                <a:lnTo>
                  <a:pt x="800" y="1319"/>
                </a:lnTo>
                <a:lnTo>
                  <a:pt x="802" y="1334"/>
                </a:lnTo>
                <a:lnTo>
                  <a:pt x="802" y="1351"/>
                </a:lnTo>
                <a:lnTo>
                  <a:pt x="800" y="1369"/>
                </a:lnTo>
                <a:lnTo>
                  <a:pt x="794" y="1380"/>
                </a:lnTo>
                <a:lnTo>
                  <a:pt x="789" y="1391"/>
                </a:lnTo>
                <a:lnTo>
                  <a:pt x="783" y="1404"/>
                </a:lnTo>
                <a:lnTo>
                  <a:pt x="777" y="1417"/>
                </a:lnTo>
                <a:lnTo>
                  <a:pt x="742" y="1426"/>
                </a:lnTo>
                <a:lnTo>
                  <a:pt x="712" y="1435"/>
                </a:lnTo>
                <a:lnTo>
                  <a:pt x="697" y="1441"/>
                </a:lnTo>
                <a:lnTo>
                  <a:pt x="684" y="1447"/>
                </a:lnTo>
                <a:lnTo>
                  <a:pt x="671" y="1452"/>
                </a:lnTo>
                <a:lnTo>
                  <a:pt x="660" y="1459"/>
                </a:lnTo>
                <a:lnTo>
                  <a:pt x="611" y="1500"/>
                </a:lnTo>
                <a:lnTo>
                  <a:pt x="578" y="1528"/>
                </a:lnTo>
                <a:lnTo>
                  <a:pt x="564" y="1537"/>
                </a:lnTo>
                <a:lnTo>
                  <a:pt x="553" y="1542"/>
                </a:lnTo>
                <a:lnTo>
                  <a:pt x="547" y="1545"/>
                </a:lnTo>
                <a:lnTo>
                  <a:pt x="543" y="1546"/>
                </a:lnTo>
                <a:lnTo>
                  <a:pt x="537" y="1546"/>
                </a:lnTo>
                <a:lnTo>
                  <a:pt x="532" y="1546"/>
                </a:lnTo>
                <a:lnTo>
                  <a:pt x="527" y="1545"/>
                </a:lnTo>
                <a:lnTo>
                  <a:pt x="521" y="1542"/>
                </a:lnTo>
                <a:lnTo>
                  <a:pt x="517" y="1539"/>
                </a:lnTo>
                <a:lnTo>
                  <a:pt x="510" y="1536"/>
                </a:lnTo>
                <a:lnTo>
                  <a:pt x="498" y="1526"/>
                </a:lnTo>
                <a:lnTo>
                  <a:pt x="482" y="1513"/>
                </a:lnTo>
                <a:lnTo>
                  <a:pt x="440" y="1477"/>
                </a:lnTo>
                <a:lnTo>
                  <a:pt x="380" y="1429"/>
                </a:lnTo>
                <a:close/>
              </a:path>
            </a:pathLst>
          </a:custGeom>
          <a:solidFill>
            <a:srgbClr val="FC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7" name="Freeform 27"/>
          <p:cNvSpPr/>
          <p:nvPr/>
        </p:nvSpPr>
        <p:spPr bwMode="auto">
          <a:xfrm>
            <a:off x="6069013" y="1819275"/>
            <a:ext cx="763587" cy="1096963"/>
          </a:xfrm>
          <a:custGeom>
            <a:avLst/>
            <a:gdLst>
              <a:gd name="T0" fmla="*/ 483 w 1921"/>
              <a:gd name="T1" fmla="*/ 2713 h 2765"/>
              <a:gd name="T2" fmla="*/ 184 w 1921"/>
              <a:gd name="T3" fmla="*/ 2669 h 2765"/>
              <a:gd name="T4" fmla="*/ 84 w 1921"/>
              <a:gd name="T5" fmla="*/ 2506 h 2765"/>
              <a:gd name="T6" fmla="*/ 233 w 1921"/>
              <a:gd name="T7" fmla="*/ 2205 h 2765"/>
              <a:gd name="T8" fmla="*/ 205 w 1921"/>
              <a:gd name="T9" fmla="*/ 2044 h 2765"/>
              <a:gd name="T10" fmla="*/ 20 w 1921"/>
              <a:gd name="T11" fmla="*/ 1819 h 2765"/>
              <a:gd name="T12" fmla="*/ 67 w 1921"/>
              <a:gd name="T13" fmla="*/ 1688 h 2765"/>
              <a:gd name="T14" fmla="*/ 267 w 1921"/>
              <a:gd name="T15" fmla="*/ 1508 h 2765"/>
              <a:gd name="T16" fmla="*/ 164 w 1921"/>
              <a:gd name="T17" fmla="*/ 1225 h 2765"/>
              <a:gd name="T18" fmla="*/ 117 w 1921"/>
              <a:gd name="T19" fmla="*/ 1099 h 2765"/>
              <a:gd name="T20" fmla="*/ 104 w 1921"/>
              <a:gd name="T21" fmla="*/ 944 h 2765"/>
              <a:gd name="T22" fmla="*/ 7 w 1921"/>
              <a:gd name="T23" fmla="*/ 764 h 2765"/>
              <a:gd name="T24" fmla="*/ 61 w 1921"/>
              <a:gd name="T25" fmla="*/ 529 h 2765"/>
              <a:gd name="T26" fmla="*/ 143 w 1921"/>
              <a:gd name="T27" fmla="*/ 320 h 2765"/>
              <a:gd name="T28" fmla="*/ 260 w 1921"/>
              <a:gd name="T29" fmla="*/ 330 h 2765"/>
              <a:gd name="T30" fmla="*/ 263 w 1921"/>
              <a:gd name="T31" fmla="*/ 420 h 2765"/>
              <a:gd name="T32" fmla="*/ 249 w 1921"/>
              <a:gd name="T33" fmla="*/ 480 h 2765"/>
              <a:gd name="T34" fmla="*/ 379 w 1921"/>
              <a:gd name="T35" fmla="*/ 592 h 2765"/>
              <a:gd name="T36" fmla="*/ 463 w 1921"/>
              <a:gd name="T37" fmla="*/ 506 h 2765"/>
              <a:gd name="T38" fmla="*/ 602 w 1921"/>
              <a:gd name="T39" fmla="*/ 408 h 2765"/>
              <a:gd name="T40" fmla="*/ 749 w 1921"/>
              <a:gd name="T41" fmla="*/ 371 h 2765"/>
              <a:gd name="T42" fmla="*/ 902 w 1921"/>
              <a:gd name="T43" fmla="*/ 310 h 2765"/>
              <a:gd name="T44" fmla="*/ 938 w 1921"/>
              <a:gd name="T45" fmla="*/ 98 h 2765"/>
              <a:gd name="T46" fmla="*/ 1095 w 1921"/>
              <a:gd name="T47" fmla="*/ 0 h 2765"/>
              <a:gd name="T48" fmla="*/ 1151 w 1921"/>
              <a:gd name="T49" fmla="*/ 53 h 2765"/>
              <a:gd name="T50" fmla="*/ 1311 w 1921"/>
              <a:gd name="T51" fmla="*/ 336 h 2765"/>
              <a:gd name="T52" fmla="*/ 1362 w 1921"/>
              <a:gd name="T53" fmla="*/ 469 h 2765"/>
              <a:gd name="T54" fmla="*/ 1556 w 1921"/>
              <a:gd name="T55" fmla="*/ 502 h 2765"/>
              <a:gd name="T56" fmla="*/ 1577 w 1921"/>
              <a:gd name="T57" fmla="*/ 559 h 2765"/>
              <a:gd name="T58" fmla="*/ 1542 w 1921"/>
              <a:gd name="T59" fmla="*/ 671 h 2765"/>
              <a:gd name="T60" fmla="*/ 1628 w 1921"/>
              <a:gd name="T61" fmla="*/ 760 h 2765"/>
              <a:gd name="T62" fmla="*/ 1814 w 1921"/>
              <a:gd name="T63" fmla="*/ 873 h 2765"/>
              <a:gd name="T64" fmla="*/ 1858 w 1921"/>
              <a:gd name="T65" fmla="*/ 1040 h 2765"/>
              <a:gd name="T66" fmla="*/ 1739 w 1921"/>
              <a:gd name="T67" fmla="*/ 1227 h 2765"/>
              <a:gd name="T68" fmla="*/ 1586 w 1921"/>
              <a:gd name="T69" fmla="*/ 1345 h 2765"/>
              <a:gd name="T70" fmla="*/ 1349 w 1921"/>
              <a:gd name="T71" fmla="*/ 1317 h 2765"/>
              <a:gd name="T72" fmla="*/ 1242 w 1921"/>
              <a:gd name="T73" fmla="*/ 1180 h 2765"/>
              <a:gd name="T74" fmla="*/ 1199 w 1921"/>
              <a:gd name="T75" fmla="*/ 1014 h 2765"/>
              <a:gd name="T76" fmla="*/ 1126 w 1921"/>
              <a:gd name="T77" fmla="*/ 749 h 2765"/>
              <a:gd name="T78" fmla="*/ 943 w 1921"/>
              <a:gd name="T79" fmla="*/ 689 h 2765"/>
              <a:gd name="T80" fmla="*/ 815 w 1921"/>
              <a:gd name="T81" fmla="*/ 680 h 2765"/>
              <a:gd name="T82" fmla="*/ 678 w 1921"/>
              <a:gd name="T83" fmla="*/ 838 h 2765"/>
              <a:gd name="T84" fmla="*/ 646 w 1921"/>
              <a:gd name="T85" fmla="*/ 980 h 2765"/>
              <a:gd name="T86" fmla="*/ 625 w 1921"/>
              <a:gd name="T87" fmla="*/ 1064 h 2765"/>
              <a:gd name="T88" fmla="*/ 514 w 1921"/>
              <a:gd name="T89" fmla="*/ 1129 h 2765"/>
              <a:gd name="T90" fmla="*/ 506 w 1921"/>
              <a:gd name="T91" fmla="*/ 1291 h 2765"/>
              <a:gd name="T92" fmla="*/ 755 w 1921"/>
              <a:gd name="T93" fmla="*/ 1283 h 2765"/>
              <a:gd name="T94" fmla="*/ 851 w 1921"/>
              <a:gd name="T95" fmla="*/ 1229 h 2765"/>
              <a:gd name="T96" fmla="*/ 969 w 1921"/>
              <a:gd name="T97" fmla="*/ 1289 h 2765"/>
              <a:gd name="T98" fmla="*/ 1056 w 1921"/>
              <a:gd name="T99" fmla="*/ 1545 h 2765"/>
              <a:gd name="T100" fmla="*/ 1205 w 1921"/>
              <a:gd name="T101" fmla="*/ 1665 h 2765"/>
              <a:gd name="T102" fmla="*/ 1309 w 1921"/>
              <a:gd name="T103" fmla="*/ 1812 h 2765"/>
              <a:gd name="T104" fmla="*/ 1213 w 1921"/>
              <a:gd name="T105" fmla="*/ 1906 h 2765"/>
              <a:gd name="T106" fmla="*/ 1077 w 1921"/>
              <a:gd name="T107" fmla="*/ 2023 h 2765"/>
              <a:gd name="T108" fmla="*/ 892 w 1921"/>
              <a:gd name="T109" fmla="*/ 2155 h 2765"/>
              <a:gd name="T110" fmla="*/ 657 w 1921"/>
              <a:gd name="T111" fmla="*/ 2420 h 2765"/>
              <a:gd name="T112" fmla="*/ 633 w 1921"/>
              <a:gd name="T113" fmla="*/ 2565 h 2765"/>
              <a:gd name="T114" fmla="*/ 685 w 1921"/>
              <a:gd name="T115" fmla="*/ 2753 h 2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21" h="2765">
                <a:moveTo>
                  <a:pt x="687" y="2765"/>
                </a:moveTo>
                <a:lnTo>
                  <a:pt x="676" y="2750"/>
                </a:lnTo>
                <a:lnTo>
                  <a:pt x="665" y="2736"/>
                </a:lnTo>
                <a:lnTo>
                  <a:pt x="654" y="2724"/>
                </a:lnTo>
                <a:lnTo>
                  <a:pt x="642" y="2712"/>
                </a:lnTo>
                <a:lnTo>
                  <a:pt x="611" y="2712"/>
                </a:lnTo>
                <a:lnTo>
                  <a:pt x="578" y="2712"/>
                </a:lnTo>
                <a:lnTo>
                  <a:pt x="546" y="2712"/>
                </a:lnTo>
                <a:lnTo>
                  <a:pt x="515" y="2713"/>
                </a:lnTo>
                <a:lnTo>
                  <a:pt x="483" y="2713"/>
                </a:lnTo>
                <a:lnTo>
                  <a:pt x="452" y="2714"/>
                </a:lnTo>
                <a:lnTo>
                  <a:pt x="421" y="2714"/>
                </a:lnTo>
                <a:lnTo>
                  <a:pt x="390" y="2715"/>
                </a:lnTo>
                <a:lnTo>
                  <a:pt x="360" y="2708"/>
                </a:lnTo>
                <a:lnTo>
                  <a:pt x="330" y="2701"/>
                </a:lnTo>
                <a:lnTo>
                  <a:pt x="300" y="2695"/>
                </a:lnTo>
                <a:lnTo>
                  <a:pt x="271" y="2688"/>
                </a:lnTo>
                <a:lnTo>
                  <a:pt x="242" y="2681"/>
                </a:lnTo>
                <a:lnTo>
                  <a:pt x="212" y="2674"/>
                </a:lnTo>
                <a:lnTo>
                  <a:pt x="184" y="2669"/>
                </a:lnTo>
                <a:lnTo>
                  <a:pt x="156" y="2663"/>
                </a:lnTo>
                <a:lnTo>
                  <a:pt x="132" y="2646"/>
                </a:lnTo>
                <a:lnTo>
                  <a:pt x="112" y="2629"/>
                </a:lnTo>
                <a:lnTo>
                  <a:pt x="94" y="2611"/>
                </a:lnTo>
                <a:lnTo>
                  <a:pt x="78" y="2594"/>
                </a:lnTo>
                <a:lnTo>
                  <a:pt x="67" y="2578"/>
                </a:lnTo>
                <a:lnTo>
                  <a:pt x="58" y="2565"/>
                </a:lnTo>
                <a:lnTo>
                  <a:pt x="52" y="2554"/>
                </a:lnTo>
                <a:lnTo>
                  <a:pt x="50" y="2546"/>
                </a:lnTo>
                <a:lnTo>
                  <a:pt x="84" y="2506"/>
                </a:lnTo>
                <a:lnTo>
                  <a:pt x="118" y="2467"/>
                </a:lnTo>
                <a:lnTo>
                  <a:pt x="152" y="2428"/>
                </a:lnTo>
                <a:lnTo>
                  <a:pt x="185" y="2391"/>
                </a:lnTo>
                <a:lnTo>
                  <a:pt x="194" y="2360"/>
                </a:lnTo>
                <a:lnTo>
                  <a:pt x="203" y="2329"/>
                </a:lnTo>
                <a:lnTo>
                  <a:pt x="212" y="2298"/>
                </a:lnTo>
                <a:lnTo>
                  <a:pt x="224" y="2266"/>
                </a:lnTo>
                <a:lnTo>
                  <a:pt x="227" y="2246"/>
                </a:lnTo>
                <a:lnTo>
                  <a:pt x="231" y="2225"/>
                </a:lnTo>
                <a:lnTo>
                  <a:pt x="233" y="2205"/>
                </a:lnTo>
                <a:lnTo>
                  <a:pt x="234" y="2186"/>
                </a:lnTo>
                <a:lnTo>
                  <a:pt x="234" y="2168"/>
                </a:lnTo>
                <a:lnTo>
                  <a:pt x="233" y="2151"/>
                </a:lnTo>
                <a:lnTo>
                  <a:pt x="231" y="2134"/>
                </a:lnTo>
                <a:lnTo>
                  <a:pt x="228" y="2117"/>
                </a:lnTo>
                <a:lnTo>
                  <a:pt x="225" y="2101"/>
                </a:lnTo>
                <a:lnTo>
                  <a:pt x="220" y="2087"/>
                </a:lnTo>
                <a:lnTo>
                  <a:pt x="216" y="2072"/>
                </a:lnTo>
                <a:lnTo>
                  <a:pt x="210" y="2057"/>
                </a:lnTo>
                <a:lnTo>
                  <a:pt x="205" y="2044"/>
                </a:lnTo>
                <a:lnTo>
                  <a:pt x="198" y="2031"/>
                </a:lnTo>
                <a:lnTo>
                  <a:pt x="190" y="2018"/>
                </a:lnTo>
                <a:lnTo>
                  <a:pt x="182" y="2005"/>
                </a:lnTo>
                <a:lnTo>
                  <a:pt x="165" y="1982"/>
                </a:lnTo>
                <a:lnTo>
                  <a:pt x="147" y="1959"/>
                </a:lnTo>
                <a:lnTo>
                  <a:pt x="127" y="1937"/>
                </a:lnTo>
                <a:lnTo>
                  <a:pt x="106" y="1915"/>
                </a:lnTo>
                <a:lnTo>
                  <a:pt x="64" y="1874"/>
                </a:lnTo>
                <a:lnTo>
                  <a:pt x="20" y="1833"/>
                </a:lnTo>
                <a:lnTo>
                  <a:pt x="20" y="1819"/>
                </a:lnTo>
                <a:lnTo>
                  <a:pt x="21" y="1806"/>
                </a:lnTo>
                <a:lnTo>
                  <a:pt x="22" y="1793"/>
                </a:lnTo>
                <a:lnTo>
                  <a:pt x="24" y="1782"/>
                </a:lnTo>
                <a:lnTo>
                  <a:pt x="26" y="1771"/>
                </a:lnTo>
                <a:lnTo>
                  <a:pt x="30" y="1759"/>
                </a:lnTo>
                <a:lnTo>
                  <a:pt x="32" y="1749"/>
                </a:lnTo>
                <a:lnTo>
                  <a:pt x="36" y="1739"/>
                </a:lnTo>
                <a:lnTo>
                  <a:pt x="46" y="1721"/>
                </a:lnTo>
                <a:lnTo>
                  <a:pt x="56" y="1703"/>
                </a:lnTo>
                <a:lnTo>
                  <a:pt x="67" y="1688"/>
                </a:lnTo>
                <a:lnTo>
                  <a:pt x="80" y="1674"/>
                </a:lnTo>
                <a:lnTo>
                  <a:pt x="95" y="1660"/>
                </a:lnTo>
                <a:lnTo>
                  <a:pt x="111" y="1648"/>
                </a:lnTo>
                <a:lnTo>
                  <a:pt x="128" y="1635"/>
                </a:lnTo>
                <a:lnTo>
                  <a:pt x="146" y="1624"/>
                </a:lnTo>
                <a:lnTo>
                  <a:pt x="183" y="1601"/>
                </a:lnTo>
                <a:lnTo>
                  <a:pt x="224" y="1579"/>
                </a:lnTo>
                <a:lnTo>
                  <a:pt x="237" y="1554"/>
                </a:lnTo>
                <a:lnTo>
                  <a:pt x="252" y="1530"/>
                </a:lnTo>
                <a:lnTo>
                  <a:pt x="267" y="1508"/>
                </a:lnTo>
                <a:lnTo>
                  <a:pt x="280" y="1485"/>
                </a:lnTo>
                <a:lnTo>
                  <a:pt x="278" y="1457"/>
                </a:lnTo>
                <a:lnTo>
                  <a:pt x="277" y="1431"/>
                </a:lnTo>
                <a:lnTo>
                  <a:pt x="277" y="1405"/>
                </a:lnTo>
                <a:lnTo>
                  <a:pt x="277" y="1379"/>
                </a:lnTo>
                <a:lnTo>
                  <a:pt x="253" y="1342"/>
                </a:lnTo>
                <a:lnTo>
                  <a:pt x="231" y="1308"/>
                </a:lnTo>
                <a:lnTo>
                  <a:pt x="208" y="1278"/>
                </a:lnTo>
                <a:lnTo>
                  <a:pt x="185" y="1251"/>
                </a:lnTo>
                <a:lnTo>
                  <a:pt x="164" y="1225"/>
                </a:lnTo>
                <a:lnTo>
                  <a:pt x="141" y="1202"/>
                </a:lnTo>
                <a:lnTo>
                  <a:pt x="119" y="1181"/>
                </a:lnTo>
                <a:lnTo>
                  <a:pt x="95" y="1160"/>
                </a:lnTo>
                <a:lnTo>
                  <a:pt x="78" y="1155"/>
                </a:lnTo>
                <a:lnTo>
                  <a:pt x="65" y="1152"/>
                </a:lnTo>
                <a:lnTo>
                  <a:pt x="65" y="1147"/>
                </a:lnTo>
                <a:lnTo>
                  <a:pt x="65" y="1141"/>
                </a:lnTo>
                <a:lnTo>
                  <a:pt x="82" y="1128"/>
                </a:lnTo>
                <a:lnTo>
                  <a:pt x="99" y="1113"/>
                </a:lnTo>
                <a:lnTo>
                  <a:pt x="117" y="1099"/>
                </a:lnTo>
                <a:lnTo>
                  <a:pt x="134" y="1085"/>
                </a:lnTo>
                <a:lnTo>
                  <a:pt x="145" y="1064"/>
                </a:lnTo>
                <a:lnTo>
                  <a:pt x="157" y="1042"/>
                </a:lnTo>
                <a:lnTo>
                  <a:pt x="163" y="1031"/>
                </a:lnTo>
                <a:lnTo>
                  <a:pt x="167" y="1019"/>
                </a:lnTo>
                <a:lnTo>
                  <a:pt x="170" y="1008"/>
                </a:lnTo>
                <a:lnTo>
                  <a:pt x="171" y="998"/>
                </a:lnTo>
                <a:lnTo>
                  <a:pt x="148" y="979"/>
                </a:lnTo>
                <a:lnTo>
                  <a:pt x="126" y="961"/>
                </a:lnTo>
                <a:lnTo>
                  <a:pt x="104" y="944"/>
                </a:lnTo>
                <a:lnTo>
                  <a:pt x="84" y="927"/>
                </a:lnTo>
                <a:lnTo>
                  <a:pt x="84" y="907"/>
                </a:lnTo>
                <a:lnTo>
                  <a:pt x="84" y="887"/>
                </a:lnTo>
                <a:lnTo>
                  <a:pt x="84" y="868"/>
                </a:lnTo>
                <a:lnTo>
                  <a:pt x="84" y="851"/>
                </a:lnTo>
                <a:lnTo>
                  <a:pt x="56" y="822"/>
                </a:lnTo>
                <a:lnTo>
                  <a:pt x="32" y="797"/>
                </a:lnTo>
                <a:lnTo>
                  <a:pt x="23" y="786"/>
                </a:lnTo>
                <a:lnTo>
                  <a:pt x="14" y="775"/>
                </a:lnTo>
                <a:lnTo>
                  <a:pt x="7" y="764"/>
                </a:lnTo>
                <a:lnTo>
                  <a:pt x="0" y="753"/>
                </a:lnTo>
                <a:lnTo>
                  <a:pt x="0" y="714"/>
                </a:lnTo>
                <a:lnTo>
                  <a:pt x="0" y="674"/>
                </a:lnTo>
                <a:lnTo>
                  <a:pt x="0" y="634"/>
                </a:lnTo>
                <a:lnTo>
                  <a:pt x="0" y="594"/>
                </a:lnTo>
                <a:lnTo>
                  <a:pt x="13" y="577"/>
                </a:lnTo>
                <a:lnTo>
                  <a:pt x="26" y="561"/>
                </a:lnTo>
                <a:lnTo>
                  <a:pt x="40" y="544"/>
                </a:lnTo>
                <a:lnTo>
                  <a:pt x="53" y="530"/>
                </a:lnTo>
                <a:lnTo>
                  <a:pt x="61" y="529"/>
                </a:lnTo>
                <a:lnTo>
                  <a:pt x="80" y="524"/>
                </a:lnTo>
                <a:lnTo>
                  <a:pt x="92" y="521"/>
                </a:lnTo>
                <a:lnTo>
                  <a:pt x="103" y="516"/>
                </a:lnTo>
                <a:lnTo>
                  <a:pt x="113" y="511"/>
                </a:lnTo>
                <a:lnTo>
                  <a:pt x="122" y="504"/>
                </a:lnTo>
                <a:lnTo>
                  <a:pt x="122" y="462"/>
                </a:lnTo>
                <a:lnTo>
                  <a:pt x="122" y="421"/>
                </a:lnTo>
                <a:lnTo>
                  <a:pt x="122" y="381"/>
                </a:lnTo>
                <a:lnTo>
                  <a:pt x="122" y="341"/>
                </a:lnTo>
                <a:lnTo>
                  <a:pt x="143" y="320"/>
                </a:lnTo>
                <a:lnTo>
                  <a:pt x="157" y="304"/>
                </a:lnTo>
                <a:lnTo>
                  <a:pt x="166" y="299"/>
                </a:lnTo>
                <a:lnTo>
                  <a:pt x="176" y="294"/>
                </a:lnTo>
                <a:lnTo>
                  <a:pt x="189" y="289"/>
                </a:lnTo>
                <a:lnTo>
                  <a:pt x="205" y="285"/>
                </a:lnTo>
                <a:lnTo>
                  <a:pt x="216" y="292"/>
                </a:lnTo>
                <a:lnTo>
                  <a:pt x="228" y="300"/>
                </a:lnTo>
                <a:lnTo>
                  <a:pt x="242" y="310"/>
                </a:lnTo>
                <a:lnTo>
                  <a:pt x="254" y="322"/>
                </a:lnTo>
                <a:lnTo>
                  <a:pt x="260" y="330"/>
                </a:lnTo>
                <a:lnTo>
                  <a:pt x="265" y="338"/>
                </a:lnTo>
                <a:lnTo>
                  <a:pt x="271" y="347"/>
                </a:lnTo>
                <a:lnTo>
                  <a:pt x="276" y="357"/>
                </a:lnTo>
                <a:lnTo>
                  <a:pt x="279" y="367"/>
                </a:lnTo>
                <a:lnTo>
                  <a:pt x="281" y="380"/>
                </a:lnTo>
                <a:lnTo>
                  <a:pt x="284" y="392"/>
                </a:lnTo>
                <a:lnTo>
                  <a:pt x="284" y="406"/>
                </a:lnTo>
                <a:lnTo>
                  <a:pt x="277" y="410"/>
                </a:lnTo>
                <a:lnTo>
                  <a:pt x="270" y="415"/>
                </a:lnTo>
                <a:lnTo>
                  <a:pt x="263" y="420"/>
                </a:lnTo>
                <a:lnTo>
                  <a:pt x="259" y="425"/>
                </a:lnTo>
                <a:lnTo>
                  <a:pt x="254" y="430"/>
                </a:lnTo>
                <a:lnTo>
                  <a:pt x="251" y="435"/>
                </a:lnTo>
                <a:lnTo>
                  <a:pt x="249" y="441"/>
                </a:lnTo>
                <a:lnTo>
                  <a:pt x="246" y="446"/>
                </a:lnTo>
                <a:lnTo>
                  <a:pt x="245" y="452"/>
                </a:lnTo>
                <a:lnTo>
                  <a:pt x="244" y="458"/>
                </a:lnTo>
                <a:lnTo>
                  <a:pt x="245" y="463"/>
                </a:lnTo>
                <a:lnTo>
                  <a:pt x="245" y="469"/>
                </a:lnTo>
                <a:lnTo>
                  <a:pt x="249" y="480"/>
                </a:lnTo>
                <a:lnTo>
                  <a:pt x="254" y="493"/>
                </a:lnTo>
                <a:lnTo>
                  <a:pt x="262" y="505"/>
                </a:lnTo>
                <a:lnTo>
                  <a:pt x="271" y="517"/>
                </a:lnTo>
                <a:lnTo>
                  <a:pt x="282" y="529"/>
                </a:lnTo>
                <a:lnTo>
                  <a:pt x="294" y="541"/>
                </a:lnTo>
                <a:lnTo>
                  <a:pt x="322" y="566"/>
                </a:lnTo>
                <a:lnTo>
                  <a:pt x="352" y="591"/>
                </a:lnTo>
                <a:lnTo>
                  <a:pt x="360" y="591"/>
                </a:lnTo>
                <a:lnTo>
                  <a:pt x="369" y="591"/>
                </a:lnTo>
                <a:lnTo>
                  <a:pt x="379" y="592"/>
                </a:lnTo>
                <a:lnTo>
                  <a:pt x="390" y="594"/>
                </a:lnTo>
                <a:lnTo>
                  <a:pt x="402" y="586"/>
                </a:lnTo>
                <a:lnTo>
                  <a:pt x="414" y="577"/>
                </a:lnTo>
                <a:lnTo>
                  <a:pt x="428" y="569"/>
                </a:lnTo>
                <a:lnTo>
                  <a:pt x="443" y="560"/>
                </a:lnTo>
                <a:lnTo>
                  <a:pt x="444" y="547"/>
                </a:lnTo>
                <a:lnTo>
                  <a:pt x="446" y="535"/>
                </a:lnTo>
                <a:lnTo>
                  <a:pt x="450" y="524"/>
                </a:lnTo>
                <a:lnTo>
                  <a:pt x="456" y="514"/>
                </a:lnTo>
                <a:lnTo>
                  <a:pt x="463" y="506"/>
                </a:lnTo>
                <a:lnTo>
                  <a:pt x="472" y="497"/>
                </a:lnTo>
                <a:lnTo>
                  <a:pt x="481" y="490"/>
                </a:lnTo>
                <a:lnTo>
                  <a:pt x="491" y="484"/>
                </a:lnTo>
                <a:lnTo>
                  <a:pt x="513" y="471"/>
                </a:lnTo>
                <a:lnTo>
                  <a:pt x="535" y="459"/>
                </a:lnTo>
                <a:lnTo>
                  <a:pt x="558" y="446"/>
                </a:lnTo>
                <a:lnTo>
                  <a:pt x="578" y="432"/>
                </a:lnTo>
                <a:lnTo>
                  <a:pt x="586" y="423"/>
                </a:lnTo>
                <a:lnTo>
                  <a:pt x="594" y="415"/>
                </a:lnTo>
                <a:lnTo>
                  <a:pt x="602" y="408"/>
                </a:lnTo>
                <a:lnTo>
                  <a:pt x="610" y="401"/>
                </a:lnTo>
                <a:lnTo>
                  <a:pt x="619" y="396"/>
                </a:lnTo>
                <a:lnTo>
                  <a:pt x="626" y="391"/>
                </a:lnTo>
                <a:lnTo>
                  <a:pt x="637" y="388"/>
                </a:lnTo>
                <a:lnTo>
                  <a:pt x="646" y="384"/>
                </a:lnTo>
                <a:lnTo>
                  <a:pt x="665" y="379"/>
                </a:lnTo>
                <a:lnTo>
                  <a:pt x="685" y="375"/>
                </a:lnTo>
                <a:lnTo>
                  <a:pt x="707" y="373"/>
                </a:lnTo>
                <a:lnTo>
                  <a:pt x="728" y="372"/>
                </a:lnTo>
                <a:lnTo>
                  <a:pt x="749" y="371"/>
                </a:lnTo>
                <a:lnTo>
                  <a:pt x="772" y="370"/>
                </a:lnTo>
                <a:lnTo>
                  <a:pt x="795" y="368"/>
                </a:lnTo>
                <a:lnTo>
                  <a:pt x="817" y="365"/>
                </a:lnTo>
                <a:lnTo>
                  <a:pt x="839" y="361"/>
                </a:lnTo>
                <a:lnTo>
                  <a:pt x="861" y="355"/>
                </a:lnTo>
                <a:lnTo>
                  <a:pt x="871" y="350"/>
                </a:lnTo>
                <a:lnTo>
                  <a:pt x="882" y="346"/>
                </a:lnTo>
                <a:lnTo>
                  <a:pt x="893" y="340"/>
                </a:lnTo>
                <a:lnTo>
                  <a:pt x="903" y="333"/>
                </a:lnTo>
                <a:lnTo>
                  <a:pt x="902" y="310"/>
                </a:lnTo>
                <a:lnTo>
                  <a:pt x="901" y="286"/>
                </a:lnTo>
                <a:lnTo>
                  <a:pt x="899" y="262"/>
                </a:lnTo>
                <a:lnTo>
                  <a:pt x="898" y="238"/>
                </a:lnTo>
                <a:lnTo>
                  <a:pt x="897" y="215"/>
                </a:lnTo>
                <a:lnTo>
                  <a:pt x="896" y="191"/>
                </a:lnTo>
                <a:lnTo>
                  <a:pt x="896" y="168"/>
                </a:lnTo>
                <a:lnTo>
                  <a:pt x="895" y="145"/>
                </a:lnTo>
                <a:lnTo>
                  <a:pt x="911" y="126"/>
                </a:lnTo>
                <a:lnTo>
                  <a:pt x="924" y="110"/>
                </a:lnTo>
                <a:lnTo>
                  <a:pt x="938" y="98"/>
                </a:lnTo>
                <a:lnTo>
                  <a:pt x="952" y="86"/>
                </a:lnTo>
                <a:lnTo>
                  <a:pt x="987" y="64"/>
                </a:lnTo>
                <a:lnTo>
                  <a:pt x="1035" y="36"/>
                </a:lnTo>
                <a:lnTo>
                  <a:pt x="1051" y="21"/>
                </a:lnTo>
                <a:lnTo>
                  <a:pt x="1065" y="11"/>
                </a:lnTo>
                <a:lnTo>
                  <a:pt x="1071" y="7"/>
                </a:lnTo>
                <a:lnTo>
                  <a:pt x="1078" y="4"/>
                </a:lnTo>
                <a:lnTo>
                  <a:pt x="1083" y="2"/>
                </a:lnTo>
                <a:lnTo>
                  <a:pt x="1089" y="1"/>
                </a:lnTo>
                <a:lnTo>
                  <a:pt x="1095" y="0"/>
                </a:lnTo>
                <a:lnTo>
                  <a:pt x="1100" y="0"/>
                </a:lnTo>
                <a:lnTo>
                  <a:pt x="1105" y="1"/>
                </a:lnTo>
                <a:lnTo>
                  <a:pt x="1110" y="3"/>
                </a:lnTo>
                <a:lnTo>
                  <a:pt x="1115" y="5"/>
                </a:lnTo>
                <a:lnTo>
                  <a:pt x="1119" y="7"/>
                </a:lnTo>
                <a:lnTo>
                  <a:pt x="1124" y="11"/>
                </a:lnTo>
                <a:lnTo>
                  <a:pt x="1128" y="15"/>
                </a:lnTo>
                <a:lnTo>
                  <a:pt x="1136" y="25"/>
                </a:lnTo>
                <a:lnTo>
                  <a:pt x="1144" y="38"/>
                </a:lnTo>
                <a:lnTo>
                  <a:pt x="1151" y="53"/>
                </a:lnTo>
                <a:lnTo>
                  <a:pt x="1159" y="68"/>
                </a:lnTo>
                <a:lnTo>
                  <a:pt x="1174" y="104"/>
                </a:lnTo>
                <a:lnTo>
                  <a:pt x="1189" y="145"/>
                </a:lnTo>
                <a:lnTo>
                  <a:pt x="1206" y="172"/>
                </a:lnTo>
                <a:lnTo>
                  <a:pt x="1224" y="199"/>
                </a:lnTo>
                <a:lnTo>
                  <a:pt x="1241" y="226"/>
                </a:lnTo>
                <a:lnTo>
                  <a:pt x="1258" y="253"/>
                </a:lnTo>
                <a:lnTo>
                  <a:pt x="1275" y="280"/>
                </a:lnTo>
                <a:lnTo>
                  <a:pt x="1293" y="309"/>
                </a:lnTo>
                <a:lnTo>
                  <a:pt x="1311" y="336"/>
                </a:lnTo>
                <a:lnTo>
                  <a:pt x="1329" y="364"/>
                </a:lnTo>
                <a:lnTo>
                  <a:pt x="1331" y="386"/>
                </a:lnTo>
                <a:lnTo>
                  <a:pt x="1334" y="408"/>
                </a:lnTo>
                <a:lnTo>
                  <a:pt x="1335" y="417"/>
                </a:lnTo>
                <a:lnTo>
                  <a:pt x="1337" y="427"/>
                </a:lnTo>
                <a:lnTo>
                  <a:pt x="1339" y="436"/>
                </a:lnTo>
                <a:lnTo>
                  <a:pt x="1344" y="444"/>
                </a:lnTo>
                <a:lnTo>
                  <a:pt x="1348" y="453"/>
                </a:lnTo>
                <a:lnTo>
                  <a:pt x="1354" y="461"/>
                </a:lnTo>
                <a:lnTo>
                  <a:pt x="1362" y="469"/>
                </a:lnTo>
                <a:lnTo>
                  <a:pt x="1372" y="477"/>
                </a:lnTo>
                <a:lnTo>
                  <a:pt x="1383" y="485"/>
                </a:lnTo>
                <a:lnTo>
                  <a:pt x="1397" y="493"/>
                </a:lnTo>
                <a:lnTo>
                  <a:pt x="1413" y="499"/>
                </a:lnTo>
                <a:lnTo>
                  <a:pt x="1432" y="507"/>
                </a:lnTo>
                <a:lnTo>
                  <a:pt x="1450" y="507"/>
                </a:lnTo>
                <a:lnTo>
                  <a:pt x="1472" y="506"/>
                </a:lnTo>
                <a:lnTo>
                  <a:pt x="1498" y="504"/>
                </a:lnTo>
                <a:lnTo>
                  <a:pt x="1527" y="503"/>
                </a:lnTo>
                <a:lnTo>
                  <a:pt x="1556" y="502"/>
                </a:lnTo>
                <a:lnTo>
                  <a:pt x="1585" y="502"/>
                </a:lnTo>
                <a:lnTo>
                  <a:pt x="1616" y="502"/>
                </a:lnTo>
                <a:lnTo>
                  <a:pt x="1646" y="504"/>
                </a:lnTo>
                <a:lnTo>
                  <a:pt x="1639" y="513"/>
                </a:lnTo>
                <a:lnTo>
                  <a:pt x="1633" y="520"/>
                </a:lnTo>
                <a:lnTo>
                  <a:pt x="1626" y="526"/>
                </a:lnTo>
                <a:lnTo>
                  <a:pt x="1619" y="532"/>
                </a:lnTo>
                <a:lnTo>
                  <a:pt x="1606" y="541"/>
                </a:lnTo>
                <a:lnTo>
                  <a:pt x="1591" y="550"/>
                </a:lnTo>
                <a:lnTo>
                  <a:pt x="1577" y="559"/>
                </a:lnTo>
                <a:lnTo>
                  <a:pt x="1565" y="569"/>
                </a:lnTo>
                <a:lnTo>
                  <a:pt x="1559" y="576"/>
                </a:lnTo>
                <a:lnTo>
                  <a:pt x="1554" y="584"/>
                </a:lnTo>
                <a:lnTo>
                  <a:pt x="1549" y="592"/>
                </a:lnTo>
                <a:lnTo>
                  <a:pt x="1545" y="602"/>
                </a:lnTo>
                <a:lnTo>
                  <a:pt x="1544" y="623"/>
                </a:lnTo>
                <a:lnTo>
                  <a:pt x="1542" y="643"/>
                </a:lnTo>
                <a:lnTo>
                  <a:pt x="1542" y="653"/>
                </a:lnTo>
                <a:lnTo>
                  <a:pt x="1542" y="662"/>
                </a:lnTo>
                <a:lnTo>
                  <a:pt x="1542" y="671"/>
                </a:lnTo>
                <a:lnTo>
                  <a:pt x="1545" y="680"/>
                </a:lnTo>
                <a:lnTo>
                  <a:pt x="1547" y="688"/>
                </a:lnTo>
                <a:lnTo>
                  <a:pt x="1551" y="697"/>
                </a:lnTo>
                <a:lnTo>
                  <a:pt x="1557" y="706"/>
                </a:lnTo>
                <a:lnTo>
                  <a:pt x="1564" y="716"/>
                </a:lnTo>
                <a:lnTo>
                  <a:pt x="1573" y="725"/>
                </a:lnTo>
                <a:lnTo>
                  <a:pt x="1583" y="735"/>
                </a:lnTo>
                <a:lnTo>
                  <a:pt x="1597" y="745"/>
                </a:lnTo>
                <a:lnTo>
                  <a:pt x="1612" y="757"/>
                </a:lnTo>
                <a:lnTo>
                  <a:pt x="1628" y="760"/>
                </a:lnTo>
                <a:lnTo>
                  <a:pt x="1643" y="764"/>
                </a:lnTo>
                <a:lnTo>
                  <a:pt x="1659" y="770"/>
                </a:lnTo>
                <a:lnTo>
                  <a:pt x="1673" y="778"/>
                </a:lnTo>
                <a:lnTo>
                  <a:pt x="1688" y="786"/>
                </a:lnTo>
                <a:lnTo>
                  <a:pt x="1704" y="795"/>
                </a:lnTo>
                <a:lnTo>
                  <a:pt x="1718" y="805"/>
                </a:lnTo>
                <a:lnTo>
                  <a:pt x="1734" y="816"/>
                </a:lnTo>
                <a:lnTo>
                  <a:pt x="1765" y="839"/>
                </a:lnTo>
                <a:lnTo>
                  <a:pt x="1797" y="861"/>
                </a:lnTo>
                <a:lnTo>
                  <a:pt x="1814" y="873"/>
                </a:lnTo>
                <a:lnTo>
                  <a:pt x="1832" y="884"/>
                </a:lnTo>
                <a:lnTo>
                  <a:pt x="1850" y="894"/>
                </a:lnTo>
                <a:lnTo>
                  <a:pt x="1869" y="904"/>
                </a:lnTo>
                <a:lnTo>
                  <a:pt x="1881" y="916"/>
                </a:lnTo>
                <a:lnTo>
                  <a:pt x="1894" y="927"/>
                </a:lnTo>
                <a:lnTo>
                  <a:pt x="1908" y="939"/>
                </a:lnTo>
                <a:lnTo>
                  <a:pt x="1921" y="953"/>
                </a:lnTo>
                <a:lnTo>
                  <a:pt x="1901" y="981"/>
                </a:lnTo>
                <a:lnTo>
                  <a:pt x="1880" y="1010"/>
                </a:lnTo>
                <a:lnTo>
                  <a:pt x="1858" y="1040"/>
                </a:lnTo>
                <a:lnTo>
                  <a:pt x="1837" y="1069"/>
                </a:lnTo>
                <a:lnTo>
                  <a:pt x="1815" y="1098"/>
                </a:lnTo>
                <a:lnTo>
                  <a:pt x="1795" y="1128"/>
                </a:lnTo>
                <a:lnTo>
                  <a:pt x="1774" y="1157"/>
                </a:lnTo>
                <a:lnTo>
                  <a:pt x="1752" y="1187"/>
                </a:lnTo>
                <a:lnTo>
                  <a:pt x="1752" y="1193"/>
                </a:lnTo>
                <a:lnTo>
                  <a:pt x="1751" y="1200"/>
                </a:lnTo>
                <a:lnTo>
                  <a:pt x="1749" y="1207"/>
                </a:lnTo>
                <a:lnTo>
                  <a:pt x="1747" y="1213"/>
                </a:lnTo>
                <a:lnTo>
                  <a:pt x="1739" y="1227"/>
                </a:lnTo>
                <a:lnTo>
                  <a:pt x="1730" y="1240"/>
                </a:lnTo>
                <a:lnTo>
                  <a:pt x="1719" y="1254"/>
                </a:lnTo>
                <a:lnTo>
                  <a:pt x="1706" y="1266"/>
                </a:lnTo>
                <a:lnTo>
                  <a:pt x="1692" y="1279"/>
                </a:lnTo>
                <a:lnTo>
                  <a:pt x="1678" y="1290"/>
                </a:lnTo>
                <a:lnTo>
                  <a:pt x="1662" y="1301"/>
                </a:lnTo>
                <a:lnTo>
                  <a:pt x="1646" y="1312"/>
                </a:lnTo>
                <a:lnTo>
                  <a:pt x="1630" y="1322"/>
                </a:lnTo>
                <a:lnTo>
                  <a:pt x="1615" y="1331"/>
                </a:lnTo>
                <a:lnTo>
                  <a:pt x="1586" y="1345"/>
                </a:lnTo>
                <a:lnTo>
                  <a:pt x="1564" y="1357"/>
                </a:lnTo>
                <a:lnTo>
                  <a:pt x="1530" y="1362"/>
                </a:lnTo>
                <a:lnTo>
                  <a:pt x="1496" y="1369"/>
                </a:lnTo>
                <a:lnTo>
                  <a:pt x="1463" y="1376"/>
                </a:lnTo>
                <a:lnTo>
                  <a:pt x="1432" y="1383"/>
                </a:lnTo>
                <a:lnTo>
                  <a:pt x="1415" y="1372"/>
                </a:lnTo>
                <a:lnTo>
                  <a:pt x="1400" y="1362"/>
                </a:lnTo>
                <a:lnTo>
                  <a:pt x="1386" y="1351"/>
                </a:lnTo>
                <a:lnTo>
                  <a:pt x="1373" y="1340"/>
                </a:lnTo>
                <a:lnTo>
                  <a:pt x="1349" y="1317"/>
                </a:lnTo>
                <a:lnTo>
                  <a:pt x="1328" y="1294"/>
                </a:lnTo>
                <a:lnTo>
                  <a:pt x="1309" y="1272"/>
                </a:lnTo>
                <a:lnTo>
                  <a:pt x="1291" y="1253"/>
                </a:lnTo>
                <a:lnTo>
                  <a:pt x="1282" y="1245"/>
                </a:lnTo>
                <a:lnTo>
                  <a:pt x="1273" y="1237"/>
                </a:lnTo>
                <a:lnTo>
                  <a:pt x="1264" y="1230"/>
                </a:lnTo>
                <a:lnTo>
                  <a:pt x="1254" y="1225"/>
                </a:lnTo>
                <a:lnTo>
                  <a:pt x="1249" y="1210"/>
                </a:lnTo>
                <a:lnTo>
                  <a:pt x="1246" y="1195"/>
                </a:lnTo>
                <a:lnTo>
                  <a:pt x="1242" y="1180"/>
                </a:lnTo>
                <a:lnTo>
                  <a:pt x="1241" y="1165"/>
                </a:lnTo>
                <a:lnTo>
                  <a:pt x="1239" y="1137"/>
                </a:lnTo>
                <a:lnTo>
                  <a:pt x="1239" y="1110"/>
                </a:lnTo>
                <a:lnTo>
                  <a:pt x="1239" y="1084"/>
                </a:lnTo>
                <a:lnTo>
                  <a:pt x="1239" y="1061"/>
                </a:lnTo>
                <a:lnTo>
                  <a:pt x="1237" y="1050"/>
                </a:lnTo>
                <a:lnTo>
                  <a:pt x="1234" y="1041"/>
                </a:lnTo>
                <a:lnTo>
                  <a:pt x="1232" y="1032"/>
                </a:lnTo>
                <a:lnTo>
                  <a:pt x="1228" y="1025"/>
                </a:lnTo>
                <a:lnTo>
                  <a:pt x="1199" y="1014"/>
                </a:lnTo>
                <a:lnTo>
                  <a:pt x="1171" y="1002"/>
                </a:lnTo>
                <a:lnTo>
                  <a:pt x="1143" y="992"/>
                </a:lnTo>
                <a:lnTo>
                  <a:pt x="1114" y="983"/>
                </a:lnTo>
                <a:lnTo>
                  <a:pt x="1114" y="948"/>
                </a:lnTo>
                <a:lnTo>
                  <a:pt x="1115" y="912"/>
                </a:lnTo>
                <a:lnTo>
                  <a:pt x="1117" y="876"/>
                </a:lnTo>
                <a:lnTo>
                  <a:pt x="1119" y="841"/>
                </a:lnTo>
                <a:lnTo>
                  <a:pt x="1123" y="807"/>
                </a:lnTo>
                <a:lnTo>
                  <a:pt x="1125" y="776"/>
                </a:lnTo>
                <a:lnTo>
                  <a:pt x="1126" y="749"/>
                </a:lnTo>
                <a:lnTo>
                  <a:pt x="1126" y="726"/>
                </a:lnTo>
                <a:lnTo>
                  <a:pt x="1091" y="724"/>
                </a:lnTo>
                <a:lnTo>
                  <a:pt x="1057" y="722"/>
                </a:lnTo>
                <a:lnTo>
                  <a:pt x="1026" y="718"/>
                </a:lnTo>
                <a:lnTo>
                  <a:pt x="998" y="713"/>
                </a:lnTo>
                <a:lnTo>
                  <a:pt x="984" y="709"/>
                </a:lnTo>
                <a:lnTo>
                  <a:pt x="973" y="706"/>
                </a:lnTo>
                <a:lnTo>
                  <a:pt x="961" y="701"/>
                </a:lnTo>
                <a:lnTo>
                  <a:pt x="951" y="696"/>
                </a:lnTo>
                <a:lnTo>
                  <a:pt x="943" y="689"/>
                </a:lnTo>
                <a:lnTo>
                  <a:pt x="936" y="681"/>
                </a:lnTo>
                <a:lnTo>
                  <a:pt x="930" y="672"/>
                </a:lnTo>
                <a:lnTo>
                  <a:pt x="925" y="662"/>
                </a:lnTo>
                <a:lnTo>
                  <a:pt x="886" y="663"/>
                </a:lnTo>
                <a:lnTo>
                  <a:pt x="857" y="664"/>
                </a:lnTo>
                <a:lnTo>
                  <a:pt x="845" y="665"/>
                </a:lnTo>
                <a:lnTo>
                  <a:pt x="835" y="667"/>
                </a:lnTo>
                <a:lnTo>
                  <a:pt x="827" y="671"/>
                </a:lnTo>
                <a:lnTo>
                  <a:pt x="820" y="674"/>
                </a:lnTo>
                <a:lnTo>
                  <a:pt x="815" y="680"/>
                </a:lnTo>
                <a:lnTo>
                  <a:pt x="810" y="688"/>
                </a:lnTo>
                <a:lnTo>
                  <a:pt x="807" y="697"/>
                </a:lnTo>
                <a:lnTo>
                  <a:pt x="804" y="707"/>
                </a:lnTo>
                <a:lnTo>
                  <a:pt x="797" y="735"/>
                </a:lnTo>
                <a:lnTo>
                  <a:pt x="790" y="771"/>
                </a:lnTo>
                <a:lnTo>
                  <a:pt x="766" y="782"/>
                </a:lnTo>
                <a:lnTo>
                  <a:pt x="743" y="795"/>
                </a:lnTo>
                <a:lnTo>
                  <a:pt x="721" y="808"/>
                </a:lnTo>
                <a:lnTo>
                  <a:pt x="699" y="823"/>
                </a:lnTo>
                <a:lnTo>
                  <a:pt x="678" y="838"/>
                </a:lnTo>
                <a:lnTo>
                  <a:pt x="658" y="852"/>
                </a:lnTo>
                <a:lnTo>
                  <a:pt x="639" y="865"/>
                </a:lnTo>
                <a:lnTo>
                  <a:pt x="620" y="877"/>
                </a:lnTo>
                <a:lnTo>
                  <a:pt x="620" y="890"/>
                </a:lnTo>
                <a:lnTo>
                  <a:pt x="621" y="902"/>
                </a:lnTo>
                <a:lnTo>
                  <a:pt x="622" y="914"/>
                </a:lnTo>
                <a:lnTo>
                  <a:pt x="624" y="928"/>
                </a:lnTo>
                <a:lnTo>
                  <a:pt x="629" y="944"/>
                </a:lnTo>
                <a:lnTo>
                  <a:pt x="635" y="961"/>
                </a:lnTo>
                <a:lnTo>
                  <a:pt x="646" y="980"/>
                </a:lnTo>
                <a:lnTo>
                  <a:pt x="658" y="1002"/>
                </a:lnTo>
                <a:lnTo>
                  <a:pt x="657" y="1010"/>
                </a:lnTo>
                <a:lnTo>
                  <a:pt x="655" y="1019"/>
                </a:lnTo>
                <a:lnTo>
                  <a:pt x="652" y="1026"/>
                </a:lnTo>
                <a:lnTo>
                  <a:pt x="650" y="1034"/>
                </a:lnTo>
                <a:lnTo>
                  <a:pt x="647" y="1040"/>
                </a:lnTo>
                <a:lnTo>
                  <a:pt x="643" y="1045"/>
                </a:lnTo>
                <a:lnTo>
                  <a:pt x="640" y="1051"/>
                </a:lnTo>
                <a:lnTo>
                  <a:pt x="635" y="1057"/>
                </a:lnTo>
                <a:lnTo>
                  <a:pt x="625" y="1064"/>
                </a:lnTo>
                <a:lnTo>
                  <a:pt x="615" y="1072"/>
                </a:lnTo>
                <a:lnTo>
                  <a:pt x="603" y="1078"/>
                </a:lnTo>
                <a:lnTo>
                  <a:pt x="591" y="1084"/>
                </a:lnTo>
                <a:lnTo>
                  <a:pt x="567" y="1094"/>
                </a:lnTo>
                <a:lnTo>
                  <a:pt x="543" y="1103"/>
                </a:lnTo>
                <a:lnTo>
                  <a:pt x="533" y="1110"/>
                </a:lnTo>
                <a:lnTo>
                  <a:pt x="524" y="1116"/>
                </a:lnTo>
                <a:lnTo>
                  <a:pt x="520" y="1120"/>
                </a:lnTo>
                <a:lnTo>
                  <a:pt x="516" y="1124"/>
                </a:lnTo>
                <a:lnTo>
                  <a:pt x="514" y="1129"/>
                </a:lnTo>
                <a:lnTo>
                  <a:pt x="510" y="1134"/>
                </a:lnTo>
                <a:lnTo>
                  <a:pt x="506" y="1173"/>
                </a:lnTo>
                <a:lnTo>
                  <a:pt x="499" y="1217"/>
                </a:lnTo>
                <a:lnTo>
                  <a:pt x="498" y="1228"/>
                </a:lnTo>
                <a:lnTo>
                  <a:pt x="497" y="1239"/>
                </a:lnTo>
                <a:lnTo>
                  <a:pt x="497" y="1251"/>
                </a:lnTo>
                <a:lnTo>
                  <a:pt x="498" y="1262"/>
                </a:lnTo>
                <a:lnTo>
                  <a:pt x="499" y="1272"/>
                </a:lnTo>
                <a:lnTo>
                  <a:pt x="501" y="1282"/>
                </a:lnTo>
                <a:lnTo>
                  <a:pt x="506" y="1291"/>
                </a:lnTo>
                <a:lnTo>
                  <a:pt x="510" y="1300"/>
                </a:lnTo>
                <a:lnTo>
                  <a:pt x="538" y="1300"/>
                </a:lnTo>
                <a:lnTo>
                  <a:pt x="567" y="1300"/>
                </a:lnTo>
                <a:lnTo>
                  <a:pt x="595" y="1300"/>
                </a:lnTo>
                <a:lnTo>
                  <a:pt x="624" y="1300"/>
                </a:lnTo>
                <a:lnTo>
                  <a:pt x="652" y="1300"/>
                </a:lnTo>
                <a:lnTo>
                  <a:pt x="681" y="1300"/>
                </a:lnTo>
                <a:lnTo>
                  <a:pt x="709" y="1300"/>
                </a:lnTo>
                <a:lnTo>
                  <a:pt x="737" y="1300"/>
                </a:lnTo>
                <a:lnTo>
                  <a:pt x="755" y="1283"/>
                </a:lnTo>
                <a:lnTo>
                  <a:pt x="770" y="1269"/>
                </a:lnTo>
                <a:lnTo>
                  <a:pt x="776" y="1261"/>
                </a:lnTo>
                <a:lnTo>
                  <a:pt x="783" y="1255"/>
                </a:lnTo>
                <a:lnTo>
                  <a:pt x="791" y="1248"/>
                </a:lnTo>
                <a:lnTo>
                  <a:pt x="799" y="1244"/>
                </a:lnTo>
                <a:lnTo>
                  <a:pt x="807" y="1239"/>
                </a:lnTo>
                <a:lnTo>
                  <a:pt x="816" y="1235"/>
                </a:lnTo>
                <a:lnTo>
                  <a:pt x="826" y="1233"/>
                </a:lnTo>
                <a:lnTo>
                  <a:pt x="839" y="1230"/>
                </a:lnTo>
                <a:lnTo>
                  <a:pt x="851" y="1229"/>
                </a:lnTo>
                <a:lnTo>
                  <a:pt x="867" y="1229"/>
                </a:lnTo>
                <a:lnTo>
                  <a:pt x="884" y="1230"/>
                </a:lnTo>
                <a:lnTo>
                  <a:pt x="903" y="1233"/>
                </a:lnTo>
                <a:lnTo>
                  <a:pt x="911" y="1243"/>
                </a:lnTo>
                <a:lnTo>
                  <a:pt x="919" y="1251"/>
                </a:lnTo>
                <a:lnTo>
                  <a:pt x="928" y="1259"/>
                </a:lnTo>
                <a:lnTo>
                  <a:pt x="937" y="1265"/>
                </a:lnTo>
                <a:lnTo>
                  <a:pt x="947" y="1272"/>
                </a:lnTo>
                <a:lnTo>
                  <a:pt x="958" y="1280"/>
                </a:lnTo>
                <a:lnTo>
                  <a:pt x="969" y="1289"/>
                </a:lnTo>
                <a:lnTo>
                  <a:pt x="982" y="1300"/>
                </a:lnTo>
                <a:lnTo>
                  <a:pt x="991" y="1315"/>
                </a:lnTo>
                <a:lnTo>
                  <a:pt x="999" y="1331"/>
                </a:lnTo>
                <a:lnTo>
                  <a:pt x="1008" y="1348"/>
                </a:lnTo>
                <a:lnTo>
                  <a:pt x="1016" y="1365"/>
                </a:lnTo>
                <a:lnTo>
                  <a:pt x="1021" y="1404"/>
                </a:lnTo>
                <a:lnTo>
                  <a:pt x="1028" y="1444"/>
                </a:lnTo>
                <a:lnTo>
                  <a:pt x="1034" y="1483"/>
                </a:lnTo>
                <a:lnTo>
                  <a:pt x="1039" y="1523"/>
                </a:lnTo>
                <a:lnTo>
                  <a:pt x="1056" y="1545"/>
                </a:lnTo>
                <a:lnTo>
                  <a:pt x="1077" y="1568"/>
                </a:lnTo>
                <a:lnTo>
                  <a:pt x="1088" y="1579"/>
                </a:lnTo>
                <a:lnTo>
                  <a:pt x="1099" y="1590"/>
                </a:lnTo>
                <a:lnTo>
                  <a:pt x="1111" y="1601"/>
                </a:lnTo>
                <a:lnTo>
                  <a:pt x="1125" y="1613"/>
                </a:lnTo>
                <a:lnTo>
                  <a:pt x="1140" y="1624"/>
                </a:lnTo>
                <a:lnTo>
                  <a:pt x="1154" y="1634"/>
                </a:lnTo>
                <a:lnTo>
                  <a:pt x="1170" y="1645"/>
                </a:lnTo>
                <a:lnTo>
                  <a:pt x="1187" y="1655"/>
                </a:lnTo>
                <a:lnTo>
                  <a:pt x="1205" y="1665"/>
                </a:lnTo>
                <a:lnTo>
                  <a:pt x="1224" y="1674"/>
                </a:lnTo>
                <a:lnTo>
                  <a:pt x="1243" y="1682"/>
                </a:lnTo>
                <a:lnTo>
                  <a:pt x="1265" y="1688"/>
                </a:lnTo>
                <a:lnTo>
                  <a:pt x="1282" y="1718"/>
                </a:lnTo>
                <a:lnTo>
                  <a:pt x="1300" y="1746"/>
                </a:lnTo>
                <a:lnTo>
                  <a:pt x="1318" y="1775"/>
                </a:lnTo>
                <a:lnTo>
                  <a:pt x="1337" y="1806"/>
                </a:lnTo>
                <a:lnTo>
                  <a:pt x="1327" y="1807"/>
                </a:lnTo>
                <a:lnTo>
                  <a:pt x="1318" y="1809"/>
                </a:lnTo>
                <a:lnTo>
                  <a:pt x="1309" y="1812"/>
                </a:lnTo>
                <a:lnTo>
                  <a:pt x="1301" y="1816"/>
                </a:lnTo>
                <a:lnTo>
                  <a:pt x="1293" y="1821"/>
                </a:lnTo>
                <a:lnTo>
                  <a:pt x="1285" y="1827"/>
                </a:lnTo>
                <a:lnTo>
                  <a:pt x="1278" y="1834"/>
                </a:lnTo>
                <a:lnTo>
                  <a:pt x="1272" y="1841"/>
                </a:lnTo>
                <a:lnTo>
                  <a:pt x="1258" y="1855"/>
                </a:lnTo>
                <a:lnTo>
                  <a:pt x="1245" y="1870"/>
                </a:lnTo>
                <a:lnTo>
                  <a:pt x="1232" y="1882"/>
                </a:lnTo>
                <a:lnTo>
                  <a:pt x="1220" y="1893"/>
                </a:lnTo>
                <a:lnTo>
                  <a:pt x="1213" y="1906"/>
                </a:lnTo>
                <a:lnTo>
                  <a:pt x="1204" y="1920"/>
                </a:lnTo>
                <a:lnTo>
                  <a:pt x="1193" y="1933"/>
                </a:lnTo>
                <a:lnTo>
                  <a:pt x="1181" y="1946"/>
                </a:lnTo>
                <a:lnTo>
                  <a:pt x="1168" y="1958"/>
                </a:lnTo>
                <a:lnTo>
                  <a:pt x="1154" y="1970"/>
                </a:lnTo>
                <a:lnTo>
                  <a:pt x="1139" y="1983"/>
                </a:lnTo>
                <a:lnTo>
                  <a:pt x="1124" y="1994"/>
                </a:lnTo>
                <a:lnTo>
                  <a:pt x="1108" y="2004"/>
                </a:lnTo>
                <a:lnTo>
                  <a:pt x="1092" y="2014"/>
                </a:lnTo>
                <a:lnTo>
                  <a:pt x="1077" y="2023"/>
                </a:lnTo>
                <a:lnTo>
                  <a:pt x="1061" y="2031"/>
                </a:lnTo>
                <a:lnTo>
                  <a:pt x="1046" y="2039"/>
                </a:lnTo>
                <a:lnTo>
                  <a:pt x="1031" y="2046"/>
                </a:lnTo>
                <a:lnTo>
                  <a:pt x="1018" y="2050"/>
                </a:lnTo>
                <a:lnTo>
                  <a:pt x="1004" y="2055"/>
                </a:lnTo>
                <a:lnTo>
                  <a:pt x="980" y="2074"/>
                </a:lnTo>
                <a:lnTo>
                  <a:pt x="956" y="2092"/>
                </a:lnTo>
                <a:lnTo>
                  <a:pt x="933" y="2113"/>
                </a:lnTo>
                <a:lnTo>
                  <a:pt x="912" y="2133"/>
                </a:lnTo>
                <a:lnTo>
                  <a:pt x="892" y="2155"/>
                </a:lnTo>
                <a:lnTo>
                  <a:pt x="872" y="2178"/>
                </a:lnTo>
                <a:lnTo>
                  <a:pt x="855" y="2203"/>
                </a:lnTo>
                <a:lnTo>
                  <a:pt x="839" y="2229"/>
                </a:lnTo>
                <a:lnTo>
                  <a:pt x="778" y="2289"/>
                </a:lnTo>
                <a:lnTo>
                  <a:pt x="725" y="2339"/>
                </a:lnTo>
                <a:lnTo>
                  <a:pt x="702" y="2362"/>
                </a:lnTo>
                <a:lnTo>
                  <a:pt x="682" y="2386"/>
                </a:lnTo>
                <a:lnTo>
                  <a:pt x="673" y="2397"/>
                </a:lnTo>
                <a:lnTo>
                  <a:pt x="665" y="2409"/>
                </a:lnTo>
                <a:lnTo>
                  <a:pt x="657" y="2420"/>
                </a:lnTo>
                <a:lnTo>
                  <a:pt x="650" y="2433"/>
                </a:lnTo>
                <a:lnTo>
                  <a:pt x="644" y="2445"/>
                </a:lnTo>
                <a:lnTo>
                  <a:pt x="640" y="2458"/>
                </a:lnTo>
                <a:lnTo>
                  <a:pt x="637" y="2471"/>
                </a:lnTo>
                <a:lnTo>
                  <a:pt x="633" y="2486"/>
                </a:lnTo>
                <a:lnTo>
                  <a:pt x="631" y="2499"/>
                </a:lnTo>
                <a:lnTo>
                  <a:pt x="630" y="2515"/>
                </a:lnTo>
                <a:lnTo>
                  <a:pt x="630" y="2531"/>
                </a:lnTo>
                <a:lnTo>
                  <a:pt x="631" y="2548"/>
                </a:lnTo>
                <a:lnTo>
                  <a:pt x="633" y="2565"/>
                </a:lnTo>
                <a:lnTo>
                  <a:pt x="637" y="2584"/>
                </a:lnTo>
                <a:lnTo>
                  <a:pt x="641" y="2603"/>
                </a:lnTo>
                <a:lnTo>
                  <a:pt x="647" y="2624"/>
                </a:lnTo>
                <a:lnTo>
                  <a:pt x="654" y="2646"/>
                </a:lnTo>
                <a:lnTo>
                  <a:pt x="660" y="2669"/>
                </a:lnTo>
                <a:lnTo>
                  <a:pt x="670" y="2694"/>
                </a:lnTo>
                <a:lnTo>
                  <a:pt x="681" y="2719"/>
                </a:lnTo>
                <a:lnTo>
                  <a:pt x="681" y="2731"/>
                </a:lnTo>
                <a:lnTo>
                  <a:pt x="683" y="2742"/>
                </a:lnTo>
                <a:lnTo>
                  <a:pt x="685" y="2753"/>
                </a:lnTo>
                <a:lnTo>
                  <a:pt x="687" y="2765"/>
                </a:lnTo>
                <a:close/>
              </a:path>
            </a:pathLst>
          </a:custGeom>
          <a:solidFill>
            <a:srgbClr val="FFF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8" name="Freeform 28"/>
          <p:cNvSpPr/>
          <p:nvPr/>
        </p:nvSpPr>
        <p:spPr bwMode="auto">
          <a:xfrm>
            <a:off x="1082675" y="687388"/>
            <a:ext cx="2822575" cy="2162175"/>
          </a:xfrm>
          <a:custGeom>
            <a:avLst/>
            <a:gdLst>
              <a:gd name="T0" fmla="*/ 4839 w 7115"/>
              <a:gd name="T1" fmla="*/ 5344 h 5445"/>
              <a:gd name="T2" fmla="*/ 4652 w 7115"/>
              <a:gd name="T3" fmla="*/ 5294 h 5445"/>
              <a:gd name="T4" fmla="*/ 4324 w 7115"/>
              <a:gd name="T5" fmla="*/ 5096 h 5445"/>
              <a:gd name="T6" fmla="*/ 3930 w 7115"/>
              <a:gd name="T7" fmla="*/ 5121 h 5445"/>
              <a:gd name="T8" fmla="*/ 3501 w 7115"/>
              <a:gd name="T9" fmla="*/ 5253 h 5445"/>
              <a:gd name="T10" fmla="*/ 3128 w 7115"/>
              <a:gd name="T11" fmla="*/ 5232 h 5445"/>
              <a:gd name="T12" fmla="*/ 2765 w 7115"/>
              <a:gd name="T13" fmla="*/ 5314 h 5445"/>
              <a:gd name="T14" fmla="*/ 2534 w 7115"/>
              <a:gd name="T15" fmla="*/ 5125 h 5445"/>
              <a:gd name="T16" fmla="*/ 2342 w 7115"/>
              <a:gd name="T17" fmla="*/ 5075 h 5445"/>
              <a:gd name="T18" fmla="*/ 2043 w 7115"/>
              <a:gd name="T19" fmla="*/ 5208 h 5445"/>
              <a:gd name="T20" fmla="*/ 1749 w 7115"/>
              <a:gd name="T21" fmla="*/ 5022 h 5445"/>
              <a:gd name="T22" fmla="*/ 1455 w 7115"/>
              <a:gd name="T23" fmla="*/ 5292 h 5445"/>
              <a:gd name="T24" fmla="*/ 1171 w 7115"/>
              <a:gd name="T25" fmla="*/ 5343 h 5445"/>
              <a:gd name="T26" fmla="*/ 940 w 7115"/>
              <a:gd name="T27" fmla="*/ 5150 h 5445"/>
              <a:gd name="T28" fmla="*/ 904 w 7115"/>
              <a:gd name="T29" fmla="*/ 4823 h 5445"/>
              <a:gd name="T30" fmla="*/ 667 w 7115"/>
              <a:gd name="T31" fmla="*/ 4723 h 5445"/>
              <a:gd name="T32" fmla="*/ 406 w 7115"/>
              <a:gd name="T33" fmla="*/ 4383 h 5445"/>
              <a:gd name="T34" fmla="*/ 327 w 7115"/>
              <a:gd name="T35" fmla="*/ 4029 h 5445"/>
              <a:gd name="T36" fmla="*/ 192 w 7115"/>
              <a:gd name="T37" fmla="*/ 3752 h 5445"/>
              <a:gd name="T38" fmla="*/ 300 w 7115"/>
              <a:gd name="T39" fmla="*/ 3265 h 5445"/>
              <a:gd name="T40" fmla="*/ 108 w 7115"/>
              <a:gd name="T41" fmla="*/ 3181 h 5445"/>
              <a:gd name="T42" fmla="*/ 25 w 7115"/>
              <a:gd name="T43" fmla="*/ 3064 h 5445"/>
              <a:gd name="T44" fmla="*/ 32 w 7115"/>
              <a:gd name="T45" fmla="*/ 2856 h 5445"/>
              <a:gd name="T46" fmla="*/ 534 w 7115"/>
              <a:gd name="T47" fmla="*/ 2599 h 5445"/>
              <a:gd name="T48" fmla="*/ 845 w 7115"/>
              <a:gd name="T49" fmla="*/ 2616 h 5445"/>
              <a:gd name="T50" fmla="*/ 1075 w 7115"/>
              <a:gd name="T51" fmla="*/ 2697 h 5445"/>
              <a:gd name="T52" fmla="*/ 1409 w 7115"/>
              <a:gd name="T53" fmla="*/ 2526 h 5445"/>
              <a:gd name="T54" fmla="*/ 1739 w 7115"/>
              <a:gd name="T55" fmla="*/ 2501 h 5445"/>
              <a:gd name="T56" fmla="*/ 2267 w 7115"/>
              <a:gd name="T57" fmla="*/ 2311 h 5445"/>
              <a:gd name="T58" fmla="*/ 2438 w 7115"/>
              <a:gd name="T59" fmla="*/ 2011 h 5445"/>
              <a:gd name="T60" fmla="*/ 2630 w 7115"/>
              <a:gd name="T61" fmla="*/ 1603 h 5445"/>
              <a:gd name="T62" fmla="*/ 2618 w 7115"/>
              <a:gd name="T63" fmla="*/ 1222 h 5445"/>
              <a:gd name="T64" fmla="*/ 3010 w 7115"/>
              <a:gd name="T65" fmla="*/ 1210 h 5445"/>
              <a:gd name="T66" fmla="*/ 3335 w 7115"/>
              <a:gd name="T67" fmla="*/ 1245 h 5445"/>
              <a:gd name="T68" fmla="*/ 3346 w 7115"/>
              <a:gd name="T69" fmla="*/ 1025 h 5445"/>
              <a:gd name="T70" fmla="*/ 3629 w 7115"/>
              <a:gd name="T71" fmla="*/ 597 h 5445"/>
              <a:gd name="T72" fmla="*/ 3899 w 7115"/>
              <a:gd name="T73" fmla="*/ 654 h 5445"/>
              <a:gd name="T74" fmla="*/ 4273 w 7115"/>
              <a:gd name="T75" fmla="*/ 732 h 5445"/>
              <a:gd name="T76" fmla="*/ 4415 w 7115"/>
              <a:gd name="T77" fmla="*/ 537 h 5445"/>
              <a:gd name="T78" fmla="*/ 4528 w 7115"/>
              <a:gd name="T79" fmla="*/ 239 h 5445"/>
              <a:gd name="T80" fmla="*/ 4872 w 7115"/>
              <a:gd name="T81" fmla="*/ 88 h 5445"/>
              <a:gd name="T82" fmla="*/ 5145 w 7115"/>
              <a:gd name="T83" fmla="*/ 164 h 5445"/>
              <a:gd name="T84" fmla="*/ 5491 w 7115"/>
              <a:gd name="T85" fmla="*/ 507 h 5445"/>
              <a:gd name="T86" fmla="*/ 5727 w 7115"/>
              <a:gd name="T87" fmla="*/ 906 h 5445"/>
              <a:gd name="T88" fmla="*/ 5667 w 7115"/>
              <a:gd name="T89" fmla="*/ 1366 h 5445"/>
              <a:gd name="T90" fmla="*/ 5709 w 7115"/>
              <a:gd name="T91" fmla="*/ 1695 h 5445"/>
              <a:gd name="T92" fmla="*/ 6134 w 7115"/>
              <a:gd name="T93" fmla="*/ 1866 h 5445"/>
              <a:gd name="T94" fmla="*/ 6634 w 7115"/>
              <a:gd name="T95" fmla="*/ 2106 h 5445"/>
              <a:gd name="T96" fmla="*/ 6954 w 7115"/>
              <a:gd name="T97" fmla="*/ 2382 h 5445"/>
              <a:gd name="T98" fmla="*/ 7091 w 7115"/>
              <a:gd name="T99" fmla="*/ 2770 h 5445"/>
              <a:gd name="T100" fmla="*/ 7011 w 7115"/>
              <a:gd name="T101" fmla="*/ 3018 h 5445"/>
              <a:gd name="T102" fmla="*/ 6711 w 7115"/>
              <a:gd name="T103" fmla="*/ 3272 h 5445"/>
              <a:gd name="T104" fmla="*/ 6441 w 7115"/>
              <a:gd name="T105" fmla="*/ 3411 h 5445"/>
              <a:gd name="T106" fmla="*/ 6204 w 7115"/>
              <a:gd name="T107" fmla="*/ 3700 h 5445"/>
              <a:gd name="T108" fmla="*/ 5927 w 7115"/>
              <a:gd name="T109" fmla="*/ 3858 h 5445"/>
              <a:gd name="T110" fmla="*/ 5938 w 7115"/>
              <a:gd name="T111" fmla="*/ 4212 h 5445"/>
              <a:gd name="T112" fmla="*/ 5447 w 7115"/>
              <a:gd name="T113" fmla="*/ 4374 h 5445"/>
              <a:gd name="T114" fmla="*/ 5019 w 7115"/>
              <a:gd name="T115" fmla="*/ 4482 h 5445"/>
              <a:gd name="T116" fmla="*/ 5112 w 7115"/>
              <a:gd name="T117" fmla="*/ 4737 h 5445"/>
              <a:gd name="T118" fmla="*/ 5304 w 7115"/>
              <a:gd name="T119" fmla="*/ 4973 h 5445"/>
              <a:gd name="T120" fmla="*/ 5132 w 7115"/>
              <a:gd name="T121" fmla="*/ 5185 h 5445"/>
              <a:gd name="T122" fmla="*/ 5191 w 7115"/>
              <a:gd name="T123" fmla="*/ 5418 h 5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115" h="5445">
                <a:moveTo>
                  <a:pt x="5084" y="5445"/>
                </a:moveTo>
                <a:lnTo>
                  <a:pt x="5071" y="5437"/>
                </a:lnTo>
                <a:lnTo>
                  <a:pt x="5058" y="5431"/>
                </a:lnTo>
                <a:lnTo>
                  <a:pt x="5047" y="5425"/>
                </a:lnTo>
                <a:lnTo>
                  <a:pt x="5035" y="5419"/>
                </a:lnTo>
                <a:lnTo>
                  <a:pt x="5012" y="5398"/>
                </a:lnTo>
                <a:lnTo>
                  <a:pt x="4991" y="5376"/>
                </a:lnTo>
                <a:lnTo>
                  <a:pt x="4969" y="5356"/>
                </a:lnTo>
                <a:lnTo>
                  <a:pt x="4949" y="5336"/>
                </a:lnTo>
                <a:lnTo>
                  <a:pt x="4917" y="5336"/>
                </a:lnTo>
                <a:lnTo>
                  <a:pt x="4892" y="5334"/>
                </a:lnTo>
                <a:lnTo>
                  <a:pt x="4882" y="5332"/>
                </a:lnTo>
                <a:lnTo>
                  <a:pt x="4873" y="5332"/>
                </a:lnTo>
                <a:lnTo>
                  <a:pt x="4864" y="5332"/>
                </a:lnTo>
                <a:lnTo>
                  <a:pt x="4858" y="5334"/>
                </a:lnTo>
                <a:lnTo>
                  <a:pt x="4852" y="5336"/>
                </a:lnTo>
                <a:lnTo>
                  <a:pt x="4845" y="5339"/>
                </a:lnTo>
                <a:lnTo>
                  <a:pt x="4839" y="5344"/>
                </a:lnTo>
                <a:lnTo>
                  <a:pt x="4835" y="5350"/>
                </a:lnTo>
                <a:lnTo>
                  <a:pt x="4829" y="5358"/>
                </a:lnTo>
                <a:lnTo>
                  <a:pt x="4824" y="5370"/>
                </a:lnTo>
                <a:lnTo>
                  <a:pt x="4818" y="5382"/>
                </a:lnTo>
                <a:lnTo>
                  <a:pt x="4812" y="5397"/>
                </a:lnTo>
                <a:lnTo>
                  <a:pt x="4802" y="5391"/>
                </a:lnTo>
                <a:lnTo>
                  <a:pt x="4792" y="5388"/>
                </a:lnTo>
                <a:lnTo>
                  <a:pt x="4783" y="5384"/>
                </a:lnTo>
                <a:lnTo>
                  <a:pt x="4775" y="5382"/>
                </a:lnTo>
                <a:lnTo>
                  <a:pt x="4753" y="5384"/>
                </a:lnTo>
                <a:lnTo>
                  <a:pt x="4729" y="5388"/>
                </a:lnTo>
                <a:lnTo>
                  <a:pt x="4706" y="5390"/>
                </a:lnTo>
                <a:lnTo>
                  <a:pt x="4684" y="5393"/>
                </a:lnTo>
                <a:lnTo>
                  <a:pt x="4673" y="5372"/>
                </a:lnTo>
                <a:lnTo>
                  <a:pt x="4664" y="5353"/>
                </a:lnTo>
                <a:lnTo>
                  <a:pt x="4658" y="5336"/>
                </a:lnTo>
                <a:lnTo>
                  <a:pt x="4654" y="5321"/>
                </a:lnTo>
                <a:lnTo>
                  <a:pt x="4652" y="5294"/>
                </a:lnTo>
                <a:lnTo>
                  <a:pt x="4650" y="5268"/>
                </a:lnTo>
                <a:lnTo>
                  <a:pt x="4633" y="5260"/>
                </a:lnTo>
                <a:lnTo>
                  <a:pt x="4616" y="5252"/>
                </a:lnTo>
                <a:lnTo>
                  <a:pt x="4599" y="5244"/>
                </a:lnTo>
                <a:lnTo>
                  <a:pt x="4582" y="5238"/>
                </a:lnTo>
                <a:lnTo>
                  <a:pt x="4539" y="5200"/>
                </a:lnTo>
                <a:lnTo>
                  <a:pt x="4499" y="5167"/>
                </a:lnTo>
                <a:lnTo>
                  <a:pt x="4479" y="5152"/>
                </a:lnTo>
                <a:lnTo>
                  <a:pt x="4458" y="5138"/>
                </a:lnTo>
                <a:lnTo>
                  <a:pt x="4438" y="5127"/>
                </a:lnTo>
                <a:lnTo>
                  <a:pt x="4418" y="5117"/>
                </a:lnTo>
                <a:lnTo>
                  <a:pt x="4397" y="5108"/>
                </a:lnTo>
                <a:lnTo>
                  <a:pt x="4377" y="5102"/>
                </a:lnTo>
                <a:lnTo>
                  <a:pt x="4367" y="5100"/>
                </a:lnTo>
                <a:lnTo>
                  <a:pt x="4357" y="5098"/>
                </a:lnTo>
                <a:lnTo>
                  <a:pt x="4345" y="5097"/>
                </a:lnTo>
                <a:lnTo>
                  <a:pt x="4335" y="5096"/>
                </a:lnTo>
                <a:lnTo>
                  <a:pt x="4324" y="5096"/>
                </a:lnTo>
                <a:lnTo>
                  <a:pt x="4313" y="5097"/>
                </a:lnTo>
                <a:lnTo>
                  <a:pt x="4301" y="5098"/>
                </a:lnTo>
                <a:lnTo>
                  <a:pt x="4290" y="5099"/>
                </a:lnTo>
                <a:lnTo>
                  <a:pt x="4279" y="5102"/>
                </a:lnTo>
                <a:lnTo>
                  <a:pt x="4266" y="5106"/>
                </a:lnTo>
                <a:lnTo>
                  <a:pt x="4255" y="5109"/>
                </a:lnTo>
                <a:lnTo>
                  <a:pt x="4243" y="5114"/>
                </a:lnTo>
                <a:lnTo>
                  <a:pt x="4207" y="5118"/>
                </a:lnTo>
                <a:lnTo>
                  <a:pt x="4171" y="5123"/>
                </a:lnTo>
                <a:lnTo>
                  <a:pt x="4134" y="5127"/>
                </a:lnTo>
                <a:lnTo>
                  <a:pt x="4101" y="5132"/>
                </a:lnTo>
                <a:lnTo>
                  <a:pt x="4066" y="5135"/>
                </a:lnTo>
                <a:lnTo>
                  <a:pt x="4032" y="5136"/>
                </a:lnTo>
                <a:lnTo>
                  <a:pt x="4014" y="5136"/>
                </a:lnTo>
                <a:lnTo>
                  <a:pt x="3997" y="5135"/>
                </a:lnTo>
                <a:lnTo>
                  <a:pt x="3980" y="5134"/>
                </a:lnTo>
                <a:lnTo>
                  <a:pt x="3963" y="5133"/>
                </a:lnTo>
                <a:lnTo>
                  <a:pt x="3930" y="5121"/>
                </a:lnTo>
                <a:lnTo>
                  <a:pt x="3898" y="5110"/>
                </a:lnTo>
                <a:lnTo>
                  <a:pt x="3866" y="5099"/>
                </a:lnTo>
                <a:lnTo>
                  <a:pt x="3836" y="5088"/>
                </a:lnTo>
                <a:lnTo>
                  <a:pt x="3806" y="5088"/>
                </a:lnTo>
                <a:lnTo>
                  <a:pt x="3779" y="5088"/>
                </a:lnTo>
                <a:lnTo>
                  <a:pt x="3752" y="5088"/>
                </a:lnTo>
                <a:lnTo>
                  <a:pt x="3726" y="5088"/>
                </a:lnTo>
                <a:lnTo>
                  <a:pt x="3693" y="5106"/>
                </a:lnTo>
                <a:lnTo>
                  <a:pt x="3660" y="5125"/>
                </a:lnTo>
                <a:lnTo>
                  <a:pt x="3626" y="5144"/>
                </a:lnTo>
                <a:lnTo>
                  <a:pt x="3593" y="5165"/>
                </a:lnTo>
                <a:lnTo>
                  <a:pt x="3577" y="5176"/>
                </a:lnTo>
                <a:lnTo>
                  <a:pt x="3561" y="5188"/>
                </a:lnTo>
                <a:lnTo>
                  <a:pt x="3548" y="5199"/>
                </a:lnTo>
                <a:lnTo>
                  <a:pt x="3534" y="5212"/>
                </a:lnTo>
                <a:lnTo>
                  <a:pt x="3522" y="5225"/>
                </a:lnTo>
                <a:lnTo>
                  <a:pt x="3511" y="5239"/>
                </a:lnTo>
                <a:lnTo>
                  <a:pt x="3501" y="5253"/>
                </a:lnTo>
                <a:lnTo>
                  <a:pt x="3492" y="5268"/>
                </a:lnTo>
                <a:lnTo>
                  <a:pt x="3461" y="5266"/>
                </a:lnTo>
                <a:lnTo>
                  <a:pt x="3429" y="5265"/>
                </a:lnTo>
                <a:lnTo>
                  <a:pt x="3400" y="5265"/>
                </a:lnTo>
                <a:lnTo>
                  <a:pt x="3371" y="5265"/>
                </a:lnTo>
                <a:lnTo>
                  <a:pt x="3343" y="5250"/>
                </a:lnTo>
                <a:lnTo>
                  <a:pt x="3314" y="5237"/>
                </a:lnTo>
                <a:lnTo>
                  <a:pt x="3286" y="5224"/>
                </a:lnTo>
                <a:lnTo>
                  <a:pt x="3258" y="5212"/>
                </a:lnTo>
                <a:lnTo>
                  <a:pt x="3207" y="5211"/>
                </a:lnTo>
                <a:lnTo>
                  <a:pt x="3172" y="5212"/>
                </a:lnTo>
                <a:lnTo>
                  <a:pt x="3166" y="5213"/>
                </a:lnTo>
                <a:lnTo>
                  <a:pt x="3159" y="5215"/>
                </a:lnTo>
                <a:lnTo>
                  <a:pt x="3152" y="5217"/>
                </a:lnTo>
                <a:lnTo>
                  <a:pt x="3146" y="5220"/>
                </a:lnTo>
                <a:lnTo>
                  <a:pt x="3140" y="5223"/>
                </a:lnTo>
                <a:lnTo>
                  <a:pt x="3134" y="5227"/>
                </a:lnTo>
                <a:lnTo>
                  <a:pt x="3128" y="5232"/>
                </a:lnTo>
                <a:lnTo>
                  <a:pt x="3122" y="5238"/>
                </a:lnTo>
                <a:lnTo>
                  <a:pt x="3097" y="5244"/>
                </a:lnTo>
                <a:lnTo>
                  <a:pt x="3073" y="5250"/>
                </a:lnTo>
                <a:lnTo>
                  <a:pt x="3050" y="5257"/>
                </a:lnTo>
                <a:lnTo>
                  <a:pt x="3028" y="5265"/>
                </a:lnTo>
                <a:lnTo>
                  <a:pt x="3011" y="5265"/>
                </a:lnTo>
                <a:lnTo>
                  <a:pt x="2996" y="5266"/>
                </a:lnTo>
                <a:lnTo>
                  <a:pt x="2982" y="5268"/>
                </a:lnTo>
                <a:lnTo>
                  <a:pt x="2968" y="5270"/>
                </a:lnTo>
                <a:lnTo>
                  <a:pt x="2944" y="5276"/>
                </a:lnTo>
                <a:lnTo>
                  <a:pt x="2922" y="5284"/>
                </a:lnTo>
                <a:lnTo>
                  <a:pt x="2900" y="5293"/>
                </a:lnTo>
                <a:lnTo>
                  <a:pt x="2879" y="5303"/>
                </a:lnTo>
                <a:lnTo>
                  <a:pt x="2856" y="5312"/>
                </a:lnTo>
                <a:lnTo>
                  <a:pt x="2832" y="5321"/>
                </a:lnTo>
                <a:lnTo>
                  <a:pt x="2809" y="5320"/>
                </a:lnTo>
                <a:lnTo>
                  <a:pt x="2788" y="5318"/>
                </a:lnTo>
                <a:lnTo>
                  <a:pt x="2765" y="5314"/>
                </a:lnTo>
                <a:lnTo>
                  <a:pt x="2744" y="5309"/>
                </a:lnTo>
                <a:lnTo>
                  <a:pt x="2721" y="5302"/>
                </a:lnTo>
                <a:lnTo>
                  <a:pt x="2700" y="5295"/>
                </a:lnTo>
                <a:lnTo>
                  <a:pt x="2678" y="5287"/>
                </a:lnTo>
                <a:lnTo>
                  <a:pt x="2658" y="5278"/>
                </a:lnTo>
                <a:lnTo>
                  <a:pt x="2638" y="5269"/>
                </a:lnTo>
                <a:lnTo>
                  <a:pt x="2620" y="5260"/>
                </a:lnTo>
                <a:lnTo>
                  <a:pt x="2602" y="5251"/>
                </a:lnTo>
                <a:lnTo>
                  <a:pt x="2586" y="5241"/>
                </a:lnTo>
                <a:lnTo>
                  <a:pt x="2572" y="5232"/>
                </a:lnTo>
                <a:lnTo>
                  <a:pt x="2559" y="5224"/>
                </a:lnTo>
                <a:lnTo>
                  <a:pt x="2549" y="5215"/>
                </a:lnTo>
                <a:lnTo>
                  <a:pt x="2541" y="5208"/>
                </a:lnTo>
                <a:lnTo>
                  <a:pt x="2541" y="5185"/>
                </a:lnTo>
                <a:lnTo>
                  <a:pt x="2539" y="5165"/>
                </a:lnTo>
                <a:lnTo>
                  <a:pt x="2538" y="5150"/>
                </a:lnTo>
                <a:lnTo>
                  <a:pt x="2536" y="5136"/>
                </a:lnTo>
                <a:lnTo>
                  <a:pt x="2534" y="5125"/>
                </a:lnTo>
                <a:lnTo>
                  <a:pt x="2530" y="5116"/>
                </a:lnTo>
                <a:lnTo>
                  <a:pt x="2526" y="5109"/>
                </a:lnTo>
                <a:lnTo>
                  <a:pt x="2521" y="5102"/>
                </a:lnTo>
                <a:lnTo>
                  <a:pt x="2516" y="5098"/>
                </a:lnTo>
                <a:lnTo>
                  <a:pt x="2509" y="5093"/>
                </a:lnTo>
                <a:lnTo>
                  <a:pt x="2502" y="5089"/>
                </a:lnTo>
                <a:lnTo>
                  <a:pt x="2494" y="5084"/>
                </a:lnTo>
                <a:lnTo>
                  <a:pt x="2485" y="5080"/>
                </a:lnTo>
                <a:lnTo>
                  <a:pt x="2476" y="5073"/>
                </a:lnTo>
                <a:lnTo>
                  <a:pt x="2465" y="5066"/>
                </a:lnTo>
                <a:lnTo>
                  <a:pt x="2454" y="5057"/>
                </a:lnTo>
                <a:lnTo>
                  <a:pt x="2413" y="5057"/>
                </a:lnTo>
                <a:lnTo>
                  <a:pt x="2384" y="5059"/>
                </a:lnTo>
                <a:lnTo>
                  <a:pt x="2373" y="5061"/>
                </a:lnTo>
                <a:lnTo>
                  <a:pt x="2364" y="5063"/>
                </a:lnTo>
                <a:lnTo>
                  <a:pt x="2356" y="5066"/>
                </a:lnTo>
                <a:lnTo>
                  <a:pt x="2349" y="5071"/>
                </a:lnTo>
                <a:lnTo>
                  <a:pt x="2342" y="5075"/>
                </a:lnTo>
                <a:lnTo>
                  <a:pt x="2336" y="5082"/>
                </a:lnTo>
                <a:lnTo>
                  <a:pt x="2330" y="5090"/>
                </a:lnTo>
                <a:lnTo>
                  <a:pt x="2323" y="5099"/>
                </a:lnTo>
                <a:lnTo>
                  <a:pt x="2305" y="5121"/>
                </a:lnTo>
                <a:lnTo>
                  <a:pt x="2280" y="5151"/>
                </a:lnTo>
                <a:lnTo>
                  <a:pt x="2264" y="5158"/>
                </a:lnTo>
                <a:lnTo>
                  <a:pt x="2250" y="5162"/>
                </a:lnTo>
                <a:lnTo>
                  <a:pt x="2234" y="5165"/>
                </a:lnTo>
                <a:lnTo>
                  <a:pt x="2219" y="5169"/>
                </a:lnTo>
                <a:lnTo>
                  <a:pt x="2189" y="5173"/>
                </a:lnTo>
                <a:lnTo>
                  <a:pt x="2160" y="5177"/>
                </a:lnTo>
                <a:lnTo>
                  <a:pt x="2132" y="5181"/>
                </a:lnTo>
                <a:lnTo>
                  <a:pt x="2106" y="5187"/>
                </a:lnTo>
                <a:lnTo>
                  <a:pt x="2093" y="5190"/>
                </a:lnTo>
                <a:lnTo>
                  <a:pt x="2082" y="5195"/>
                </a:lnTo>
                <a:lnTo>
                  <a:pt x="2069" y="5200"/>
                </a:lnTo>
                <a:lnTo>
                  <a:pt x="2058" y="5208"/>
                </a:lnTo>
                <a:lnTo>
                  <a:pt x="2043" y="5208"/>
                </a:lnTo>
                <a:lnTo>
                  <a:pt x="2031" y="5208"/>
                </a:lnTo>
                <a:lnTo>
                  <a:pt x="2026" y="5197"/>
                </a:lnTo>
                <a:lnTo>
                  <a:pt x="2022" y="5188"/>
                </a:lnTo>
                <a:lnTo>
                  <a:pt x="2018" y="5179"/>
                </a:lnTo>
                <a:lnTo>
                  <a:pt x="2016" y="5170"/>
                </a:lnTo>
                <a:lnTo>
                  <a:pt x="1998" y="5151"/>
                </a:lnTo>
                <a:lnTo>
                  <a:pt x="1979" y="5133"/>
                </a:lnTo>
                <a:lnTo>
                  <a:pt x="1960" y="5116"/>
                </a:lnTo>
                <a:lnTo>
                  <a:pt x="1939" y="5100"/>
                </a:lnTo>
                <a:lnTo>
                  <a:pt x="1919" y="5086"/>
                </a:lnTo>
                <a:lnTo>
                  <a:pt x="1899" y="5073"/>
                </a:lnTo>
                <a:lnTo>
                  <a:pt x="1877" y="5062"/>
                </a:lnTo>
                <a:lnTo>
                  <a:pt x="1856" y="5052"/>
                </a:lnTo>
                <a:lnTo>
                  <a:pt x="1834" y="5042"/>
                </a:lnTo>
                <a:lnTo>
                  <a:pt x="1813" y="5035"/>
                </a:lnTo>
                <a:lnTo>
                  <a:pt x="1792" y="5029"/>
                </a:lnTo>
                <a:lnTo>
                  <a:pt x="1770" y="5024"/>
                </a:lnTo>
                <a:lnTo>
                  <a:pt x="1749" y="5022"/>
                </a:lnTo>
                <a:lnTo>
                  <a:pt x="1728" y="5021"/>
                </a:lnTo>
                <a:lnTo>
                  <a:pt x="1708" y="5021"/>
                </a:lnTo>
                <a:lnTo>
                  <a:pt x="1688" y="5023"/>
                </a:lnTo>
                <a:lnTo>
                  <a:pt x="1646" y="5053"/>
                </a:lnTo>
                <a:lnTo>
                  <a:pt x="1610" y="5079"/>
                </a:lnTo>
                <a:lnTo>
                  <a:pt x="1594" y="5092"/>
                </a:lnTo>
                <a:lnTo>
                  <a:pt x="1580" y="5105"/>
                </a:lnTo>
                <a:lnTo>
                  <a:pt x="1565" y="5118"/>
                </a:lnTo>
                <a:lnTo>
                  <a:pt x="1552" y="5132"/>
                </a:lnTo>
                <a:lnTo>
                  <a:pt x="1540" y="5145"/>
                </a:lnTo>
                <a:lnTo>
                  <a:pt x="1529" y="5161"/>
                </a:lnTo>
                <a:lnTo>
                  <a:pt x="1518" y="5177"/>
                </a:lnTo>
                <a:lnTo>
                  <a:pt x="1506" y="5194"/>
                </a:lnTo>
                <a:lnTo>
                  <a:pt x="1496" y="5213"/>
                </a:lnTo>
                <a:lnTo>
                  <a:pt x="1486" y="5233"/>
                </a:lnTo>
                <a:lnTo>
                  <a:pt x="1476" y="5256"/>
                </a:lnTo>
                <a:lnTo>
                  <a:pt x="1464" y="5279"/>
                </a:lnTo>
                <a:lnTo>
                  <a:pt x="1455" y="5292"/>
                </a:lnTo>
                <a:lnTo>
                  <a:pt x="1446" y="5303"/>
                </a:lnTo>
                <a:lnTo>
                  <a:pt x="1437" y="5313"/>
                </a:lnTo>
                <a:lnTo>
                  <a:pt x="1430" y="5322"/>
                </a:lnTo>
                <a:lnTo>
                  <a:pt x="1421" y="5331"/>
                </a:lnTo>
                <a:lnTo>
                  <a:pt x="1411" y="5339"/>
                </a:lnTo>
                <a:lnTo>
                  <a:pt x="1401" y="5346"/>
                </a:lnTo>
                <a:lnTo>
                  <a:pt x="1392" y="5352"/>
                </a:lnTo>
                <a:lnTo>
                  <a:pt x="1382" y="5357"/>
                </a:lnTo>
                <a:lnTo>
                  <a:pt x="1373" y="5362"/>
                </a:lnTo>
                <a:lnTo>
                  <a:pt x="1362" y="5366"/>
                </a:lnTo>
                <a:lnTo>
                  <a:pt x="1352" y="5371"/>
                </a:lnTo>
                <a:lnTo>
                  <a:pt x="1328" y="5376"/>
                </a:lnTo>
                <a:lnTo>
                  <a:pt x="1303" y="5382"/>
                </a:lnTo>
                <a:lnTo>
                  <a:pt x="1274" y="5376"/>
                </a:lnTo>
                <a:lnTo>
                  <a:pt x="1247" y="5371"/>
                </a:lnTo>
                <a:lnTo>
                  <a:pt x="1220" y="5365"/>
                </a:lnTo>
                <a:lnTo>
                  <a:pt x="1194" y="5358"/>
                </a:lnTo>
                <a:lnTo>
                  <a:pt x="1171" y="5343"/>
                </a:lnTo>
                <a:lnTo>
                  <a:pt x="1154" y="5332"/>
                </a:lnTo>
                <a:lnTo>
                  <a:pt x="1146" y="5329"/>
                </a:lnTo>
                <a:lnTo>
                  <a:pt x="1140" y="5327"/>
                </a:lnTo>
                <a:lnTo>
                  <a:pt x="1131" y="5326"/>
                </a:lnTo>
                <a:lnTo>
                  <a:pt x="1122" y="5325"/>
                </a:lnTo>
                <a:lnTo>
                  <a:pt x="1116" y="5306"/>
                </a:lnTo>
                <a:lnTo>
                  <a:pt x="1109" y="5290"/>
                </a:lnTo>
                <a:lnTo>
                  <a:pt x="1100" y="5274"/>
                </a:lnTo>
                <a:lnTo>
                  <a:pt x="1091" y="5260"/>
                </a:lnTo>
                <a:lnTo>
                  <a:pt x="1081" y="5248"/>
                </a:lnTo>
                <a:lnTo>
                  <a:pt x="1070" y="5237"/>
                </a:lnTo>
                <a:lnTo>
                  <a:pt x="1058" y="5226"/>
                </a:lnTo>
                <a:lnTo>
                  <a:pt x="1046" y="5217"/>
                </a:lnTo>
                <a:lnTo>
                  <a:pt x="1021" y="5202"/>
                </a:lnTo>
                <a:lnTo>
                  <a:pt x="996" y="5189"/>
                </a:lnTo>
                <a:lnTo>
                  <a:pt x="973" y="5178"/>
                </a:lnTo>
                <a:lnTo>
                  <a:pt x="951" y="5167"/>
                </a:lnTo>
                <a:lnTo>
                  <a:pt x="940" y="5150"/>
                </a:lnTo>
                <a:lnTo>
                  <a:pt x="929" y="5135"/>
                </a:lnTo>
                <a:lnTo>
                  <a:pt x="917" y="5120"/>
                </a:lnTo>
                <a:lnTo>
                  <a:pt x="906" y="5106"/>
                </a:lnTo>
                <a:lnTo>
                  <a:pt x="906" y="5067"/>
                </a:lnTo>
                <a:lnTo>
                  <a:pt x="906" y="5029"/>
                </a:lnTo>
                <a:lnTo>
                  <a:pt x="906" y="4992"/>
                </a:lnTo>
                <a:lnTo>
                  <a:pt x="906" y="4954"/>
                </a:lnTo>
                <a:lnTo>
                  <a:pt x="911" y="4950"/>
                </a:lnTo>
                <a:lnTo>
                  <a:pt x="913" y="4944"/>
                </a:lnTo>
                <a:lnTo>
                  <a:pt x="916" y="4939"/>
                </a:lnTo>
                <a:lnTo>
                  <a:pt x="917" y="4931"/>
                </a:lnTo>
                <a:lnTo>
                  <a:pt x="920" y="4916"/>
                </a:lnTo>
                <a:lnTo>
                  <a:pt x="921" y="4900"/>
                </a:lnTo>
                <a:lnTo>
                  <a:pt x="920" y="4871"/>
                </a:lnTo>
                <a:lnTo>
                  <a:pt x="917" y="4853"/>
                </a:lnTo>
                <a:lnTo>
                  <a:pt x="914" y="4842"/>
                </a:lnTo>
                <a:lnTo>
                  <a:pt x="910" y="4832"/>
                </a:lnTo>
                <a:lnTo>
                  <a:pt x="904" y="4823"/>
                </a:lnTo>
                <a:lnTo>
                  <a:pt x="898" y="4813"/>
                </a:lnTo>
                <a:lnTo>
                  <a:pt x="893" y="4806"/>
                </a:lnTo>
                <a:lnTo>
                  <a:pt x="887" y="4799"/>
                </a:lnTo>
                <a:lnTo>
                  <a:pt x="880" y="4792"/>
                </a:lnTo>
                <a:lnTo>
                  <a:pt x="873" y="4786"/>
                </a:lnTo>
                <a:lnTo>
                  <a:pt x="867" y="4782"/>
                </a:lnTo>
                <a:lnTo>
                  <a:pt x="859" y="4777"/>
                </a:lnTo>
                <a:lnTo>
                  <a:pt x="851" y="4773"/>
                </a:lnTo>
                <a:lnTo>
                  <a:pt x="843" y="4769"/>
                </a:lnTo>
                <a:lnTo>
                  <a:pt x="827" y="4764"/>
                </a:lnTo>
                <a:lnTo>
                  <a:pt x="810" y="4759"/>
                </a:lnTo>
                <a:lnTo>
                  <a:pt x="776" y="4755"/>
                </a:lnTo>
                <a:lnTo>
                  <a:pt x="743" y="4751"/>
                </a:lnTo>
                <a:lnTo>
                  <a:pt x="727" y="4749"/>
                </a:lnTo>
                <a:lnTo>
                  <a:pt x="712" y="4747"/>
                </a:lnTo>
                <a:lnTo>
                  <a:pt x="697" y="4745"/>
                </a:lnTo>
                <a:lnTo>
                  <a:pt x="684" y="4740"/>
                </a:lnTo>
                <a:lnTo>
                  <a:pt x="667" y="4723"/>
                </a:lnTo>
                <a:lnTo>
                  <a:pt x="652" y="4709"/>
                </a:lnTo>
                <a:lnTo>
                  <a:pt x="638" y="4694"/>
                </a:lnTo>
                <a:lnTo>
                  <a:pt x="623" y="4679"/>
                </a:lnTo>
                <a:lnTo>
                  <a:pt x="602" y="4640"/>
                </a:lnTo>
                <a:lnTo>
                  <a:pt x="580" y="4600"/>
                </a:lnTo>
                <a:lnTo>
                  <a:pt x="560" y="4561"/>
                </a:lnTo>
                <a:lnTo>
                  <a:pt x="541" y="4521"/>
                </a:lnTo>
                <a:lnTo>
                  <a:pt x="507" y="4513"/>
                </a:lnTo>
                <a:lnTo>
                  <a:pt x="475" y="4507"/>
                </a:lnTo>
                <a:lnTo>
                  <a:pt x="444" y="4500"/>
                </a:lnTo>
                <a:lnTo>
                  <a:pt x="412" y="4494"/>
                </a:lnTo>
                <a:lnTo>
                  <a:pt x="406" y="4477"/>
                </a:lnTo>
                <a:lnTo>
                  <a:pt x="403" y="4462"/>
                </a:lnTo>
                <a:lnTo>
                  <a:pt x="401" y="4445"/>
                </a:lnTo>
                <a:lnTo>
                  <a:pt x="401" y="4429"/>
                </a:lnTo>
                <a:lnTo>
                  <a:pt x="401" y="4413"/>
                </a:lnTo>
                <a:lnTo>
                  <a:pt x="403" y="4398"/>
                </a:lnTo>
                <a:lnTo>
                  <a:pt x="406" y="4383"/>
                </a:lnTo>
                <a:lnTo>
                  <a:pt x="410" y="4368"/>
                </a:lnTo>
                <a:lnTo>
                  <a:pt x="419" y="4340"/>
                </a:lnTo>
                <a:lnTo>
                  <a:pt x="429" y="4313"/>
                </a:lnTo>
                <a:lnTo>
                  <a:pt x="440" y="4288"/>
                </a:lnTo>
                <a:lnTo>
                  <a:pt x="449" y="4264"/>
                </a:lnTo>
                <a:lnTo>
                  <a:pt x="449" y="4240"/>
                </a:lnTo>
                <a:lnTo>
                  <a:pt x="446" y="4218"/>
                </a:lnTo>
                <a:lnTo>
                  <a:pt x="441" y="4198"/>
                </a:lnTo>
                <a:lnTo>
                  <a:pt x="436" y="4177"/>
                </a:lnTo>
                <a:lnTo>
                  <a:pt x="429" y="4159"/>
                </a:lnTo>
                <a:lnTo>
                  <a:pt x="420" y="4142"/>
                </a:lnTo>
                <a:lnTo>
                  <a:pt x="411" y="4125"/>
                </a:lnTo>
                <a:lnTo>
                  <a:pt x="401" y="4110"/>
                </a:lnTo>
                <a:lnTo>
                  <a:pt x="390" y="4095"/>
                </a:lnTo>
                <a:lnTo>
                  <a:pt x="377" y="4081"/>
                </a:lnTo>
                <a:lnTo>
                  <a:pt x="365" y="4068"/>
                </a:lnTo>
                <a:lnTo>
                  <a:pt x="352" y="4054"/>
                </a:lnTo>
                <a:lnTo>
                  <a:pt x="327" y="4029"/>
                </a:lnTo>
                <a:lnTo>
                  <a:pt x="303" y="4003"/>
                </a:lnTo>
                <a:lnTo>
                  <a:pt x="260" y="3984"/>
                </a:lnTo>
                <a:lnTo>
                  <a:pt x="218" y="3964"/>
                </a:lnTo>
                <a:lnTo>
                  <a:pt x="176" y="3945"/>
                </a:lnTo>
                <a:lnTo>
                  <a:pt x="137" y="3925"/>
                </a:lnTo>
                <a:lnTo>
                  <a:pt x="126" y="3910"/>
                </a:lnTo>
                <a:lnTo>
                  <a:pt x="114" y="3899"/>
                </a:lnTo>
                <a:lnTo>
                  <a:pt x="114" y="3852"/>
                </a:lnTo>
                <a:lnTo>
                  <a:pt x="114" y="3821"/>
                </a:lnTo>
                <a:lnTo>
                  <a:pt x="117" y="3809"/>
                </a:lnTo>
                <a:lnTo>
                  <a:pt x="119" y="3799"/>
                </a:lnTo>
                <a:lnTo>
                  <a:pt x="121" y="3791"/>
                </a:lnTo>
                <a:lnTo>
                  <a:pt x="127" y="3786"/>
                </a:lnTo>
                <a:lnTo>
                  <a:pt x="132" y="3780"/>
                </a:lnTo>
                <a:lnTo>
                  <a:pt x="140" y="3776"/>
                </a:lnTo>
                <a:lnTo>
                  <a:pt x="149" y="3770"/>
                </a:lnTo>
                <a:lnTo>
                  <a:pt x="162" y="3765"/>
                </a:lnTo>
                <a:lnTo>
                  <a:pt x="192" y="3752"/>
                </a:lnTo>
                <a:lnTo>
                  <a:pt x="235" y="3732"/>
                </a:lnTo>
                <a:lnTo>
                  <a:pt x="254" y="3716"/>
                </a:lnTo>
                <a:lnTo>
                  <a:pt x="277" y="3698"/>
                </a:lnTo>
                <a:lnTo>
                  <a:pt x="287" y="3688"/>
                </a:lnTo>
                <a:lnTo>
                  <a:pt x="297" y="3679"/>
                </a:lnTo>
                <a:lnTo>
                  <a:pt x="305" y="3670"/>
                </a:lnTo>
                <a:lnTo>
                  <a:pt x="311" y="3661"/>
                </a:lnTo>
                <a:lnTo>
                  <a:pt x="311" y="3615"/>
                </a:lnTo>
                <a:lnTo>
                  <a:pt x="311" y="3570"/>
                </a:lnTo>
                <a:lnTo>
                  <a:pt x="311" y="3526"/>
                </a:lnTo>
                <a:lnTo>
                  <a:pt x="311" y="3481"/>
                </a:lnTo>
                <a:lnTo>
                  <a:pt x="311" y="3437"/>
                </a:lnTo>
                <a:lnTo>
                  <a:pt x="311" y="3393"/>
                </a:lnTo>
                <a:lnTo>
                  <a:pt x="311" y="3349"/>
                </a:lnTo>
                <a:lnTo>
                  <a:pt x="311" y="3305"/>
                </a:lnTo>
                <a:lnTo>
                  <a:pt x="307" y="3291"/>
                </a:lnTo>
                <a:lnTo>
                  <a:pt x="304" y="3277"/>
                </a:lnTo>
                <a:lnTo>
                  <a:pt x="300" y="3265"/>
                </a:lnTo>
                <a:lnTo>
                  <a:pt x="296" y="3253"/>
                </a:lnTo>
                <a:lnTo>
                  <a:pt x="291" y="3242"/>
                </a:lnTo>
                <a:lnTo>
                  <a:pt x="286" y="3233"/>
                </a:lnTo>
                <a:lnTo>
                  <a:pt x="280" y="3224"/>
                </a:lnTo>
                <a:lnTo>
                  <a:pt x="274" y="3217"/>
                </a:lnTo>
                <a:lnTo>
                  <a:pt x="268" y="3210"/>
                </a:lnTo>
                <a:lnTo>
                  <a:pt x="262" y="3204"/>
                </a:lnTo>
                <a:lnTo>
                  <a:pt x="254" y="3199"/>
                </a:lnTo>
                <a:lnTo>
                  <a:pt x="247" y="3195"/>
                </a:lnTo>
                <a:lnTo>
                  <a:pt x="239" y="3190"/>
                </a:lnTo>
                <a:lnTo>
                  <a:pt x="232" y="3188"/>
                </a:lnTo>
                <a:lnTo>
                  <a:pt x="224" y="3184"/>
                </a:lnTo>
                <a:lnTo>
                  <a:pt x="216" y="3182"/>
                </a:lnTo>
                <a:lnTo>
                  <a:pt x="198" y="3180"/>
                </a:lnTo>
                <a:lnTo>
                  <a:pt x="181" y="3179"/>
                </a:lnTo>
                <a:lnTo>
                  <a:pt x="163" y="3179"/>
                </a:lnTo>
                <a:lnTo>
                  <a:pt x="144" y="3179"/>
                </a:lnTo>
                <a:lnTo>
                  <a:pt x="108" y="3181"/>
                </a:lnTo>
                <a:lnTo>
                  <a:pt x="73" y="3181"/>
                </a:lnTo>
                <a:lnTo>
                  <a:pt x="61" y="3188"/>
                </a:lnTo>
                <a:lnTo>
                  <a:pt x="52" y="3195"/>
                </a:lnTo>
                <a:lnTo>
                  <a:pt x="43" y="3203"/>
                </a:lnTo>
                <a:lnTo>
                  <a:pt x="34" y="3212"/>
                </a:lnTo>
                <a:lnTo>
                  <a:pt x="32" y="3214"/>
                </a:lnTo>
                <a:lnTo>
                  <a:pt x="30" y="3217"/>
                </a:lnTo>
                <a:lnTo>
                  <a:pt x="27" y="3222"/>
                </a:lnTo>
                <a:lnTo>
                  <a:pt x="27" y="3226"/>
                </a:lnTo>
                <a:lnTo>
                  <a:pt x="17" y="3197"/>
                </a:lnTo>
                <a:lnTo>
                  <a:pt x="9" y="3172"/>
                </a:lnTo>
                <a:lnTo>
                  <a:pt x="5" y="3152"/>
                </a:lnTo>
                <a:lnTo>
                  <a:pt x="1" y="3134"/>
                </a:lnTo>
                <a:lnTo>
                  <a:pt x="0" y="3119"/>
                </a:lnTo>
                <a:lnTo>
                  <a:pt x="0" y="3104"/>
                </a:lnTo>
                <a:lnTo>
                  <a:pt x="1" y="3091"/>
                </a:lnTo>
                <a:lnTo>
                  <a:pt x="5" y="3075"/>
                </a:lnTo>
                <a:lnTo>
                  <a:pt x="25" y="3064"/>
                </a:lnTo>
                <a:lnTo>
                  <a:pt x="47" y="3054"/>
                </a:lnTo>
                <a:lnTo>
                  <a:pt x="69" y="3043"/>
                </a:lnTo>
                <a:lnTo>
                  <a:pt x="92" y="3034"/>
                </a:lnTo>
                <a:lnTo>
                  <a:pt x="92" y="3012"/>
                </a:lnTo>
                <a:lnTo>
                  <a:pt x="92" y="2989"/>
                </a:lnTo>
                <a:lnTo>
                  <a:pt x="93" y="2968"/>
                </a:lnTo>
                <a:lnTo>
                  <a:pt x="95" y="2948"/>
                </a:lnTo>
                <a:lnTo>
                  <a:pt x="79" y="2924"/>
                </a:lnTo>
                <a:lnTo>
                  <a:pt x="65" y="2906"/>
                </a:lnTo>
                <a:lnTo>
                  <a:pt x="53" y="2891"/>
                </a:lnTo>
                <a:lnTo>
                  <a:pt x="43" y="2881"/>
                </a:lnTo>
                <a:lnTo>
                  <a:pt x="35" y="2873"/>
                </a:lnTo>
                <a:lnTo>
                  <a:pt x="31" y="2866"/>
                </a:lnTo>
                <a:lnTo>
                  <a:pt x="30" y="2864"/>
                </a:lnTo>
                <a:lnTo>
                  <a:pt x="29" y="2863"/>
                </a:lnTo>
                <a:lnTo>
                  <a:pt x="29" y="2861"/>
                </a:lnTo>
                <a:lnTo>
                  <a:pt x="29" y="2860"/>
                </a:lnTo>
                <a:lnTo>
                  <a:pt x="32" y="2856"/>
                </a:lnTo>
                <a:lnTo>
                  <a:pt x="38" y="2854"/>
                </a:lnTo>
                <a:lnTo>
                  <a:pt x="47" y="2851"/>
                </a:lnTo>
                <a:lnTo>
                  <a:pt x="58" y="2845"/>
                </a:lnTo>
                <a:lnTo>
                  <a:pt x="74" y="2838"/>
                </a:lnTo>
                <a:lnTo>
                  <a:pt x="93" y="2829"/>
                </a:lnTo>
                <a:lnTo>
                  <a:pt x="114" y="2817"/>
                </a:lnTo>
                <a:lnTo>
                  <a:pt x="140" y="2800"/>
                </a:lnTo>
                <a:lnTo>
                  <a:pt x="161" y="2766"/>
                </a:lnTo>
                <a:lnTo>
                  <a:pt x="182" y="2732"/>
                </a:lnTo>
                <a:lnTo>
                  <a:pt x="205" y="2699"/>
                </a:lnTo>
                <a:lnTo>
                  <a:pt x="227" y="2668"/>
                </a:lnTo>
                <a:lnTo>
                  <a:pt x="264" y="2652"/>
                </a:lnTo>
                <a:lnTo>
                  <a:pt x="302" y="2636"/>
                </a:lnTo>
                <a:lnTo>
                  <a:pt x="339" y="2622"/>
                </a:lnTo>
                <a:lnTo>
                  <a:pt x="378" y="2607"/>
                </a:lnTo>
                <a:lnTo>
                  <a:pt x="436" y="2605"/>
                </a:lnTo>
                <a:lnTo>
                  <a:pt x="487" y="2602"/>
                </a:lnTo>
                <a:lnTo>
                  <a:pt x="534" y="2599"/>
                </a:lnTo>
                <a:lnTo>
                  <a:pt x="578" y="2593"/>
                </a:lnTo>
                <a:lnTo>
                  <a:pt x="600" y="2590"/>
                </a:lnTo>
                <a:lnTo>
                  <a:pt x="622" y="2585"/>
                </a:lnTo>
                <a:lnTo>
                  <a:pt x="644" y="2580"/>
                </a:lnTo>
                <a:lnTo>
                  <a:pt x="667" y="2573"/>
                </a:lnTo>
                <a:lnTo>
                  <a:pt x="691" y="2565"/>
                </a:lnTo>
                <a:lnTo>
                  <a:pt x="714" y="2555"/>
                </a:lnTo>
                <a:lnTo>
                  <a:pt x="740" y="2545"/>
                </a:lnTo>
                <a:lnTo>
                  <a:pt x="766" y="2532"/>
                </a:lnTo>
                <a:lnTo>
                  <a:pt x="782" y="2530"/>
                </a:lnTo>
                <a:lnTo>
                  <a:pt x="798" y="2529"/>
                </a:lnTo>
                <a:lnTo>
                  <a:pt x="814" y="2528"/>
                </a:lnTo>
                <a:lnTo>
                  <a:pt x="831" y="2528"/>
                </a:lnTo>
                <a:lnTo>
                  <a:pt x="832" y="2549"/>
                </a:lnTo>
                <a:lnTo>
                  <a:pt x="835" y="2574"/>
                </a:lnTo>
                <a:lnTo>
                  <a:pt x="837" y="2588"/>
                </a:lnTo>
                <a:lnTo>
                  <a:pt x="841" y="2601"/>
                </a:lnTo>
                <a:lnTo>
                  <a:pt x="845" y="2616"/>
                </a:lnTo>
                <a:lnTo>
                  <a:pt x="851" y="2629"/>
                </a:lnTo>
                <a:lnTo>
                  <a:pt x="858" y="2643"/>
                </a:lnTo>
                <a:lnTo>
                  <a:pt x="866" y="2657"/>
                </a:lnTo>
                <a:lnTo>
                  <a:pt x="875" y="2670"/>
                </a:lnTo>
                <a:lnTo>
                  <a:pt x="885" y="2681"/>
                </a:lnTo>
                <a:lnTo>
                  <a:pt x="897" y="2693"/>
                </a:lnTo>
                <a:lnTo>
                  <a:pt x="911" y="2702"/>
                </a:lnTo>
                <a:lnTo>
                  <a:pt x="919" y="2706"/>
                </a:lnTo>
                <a:lnTo>
                  <a:pt x="926" y="2711"/>
                </a:lnTo>
                <a:lnTo>
                  <a:pt x="935" y="2714"/>
                </a:lnTo>
                <a:lnTo>
                  <a:pt x="944" y="2717"/>
                </a:lnTo>
                <a:lnTo>
                  <a:pt x="961" y="2716"/>
                </a:lnTo>
                <a:lnTo>
                  <a:pt x="982" y="2716"/>
                </a:lnTo>
                <a:lnTo>
                  <a:pt x="1002" y="2715"/>
                </a:lnTo>
                <a:lnTo>
                  <a:pt x="1022" y="2712"/>
                </a:lnTo>
                <a:lnTo>
                  <a:pt x="1044" y="2707"/>
                </a:lnTo>
                <a:lnTo>
                  <a:pt x="1065" y="2701"/>
                </a:lnTo>
                <a:lnTo>
                  <a:pt x="1075" y="2697"/>
                </a:lnTo>
                <a:lnTo>
                  <a:pt x="1087" y="2691"/>
                </a:lnTo>
                <a:lnTo>
                  <a:pt x="1097" y="2686"/>
                </a:lnTo>
                <a:lnTo>
                  <a:pt x="1107" y="2679"/>
                </a:lnTo>
                <a:lnTo>
                  <a:pt x="1132" y="2643"/>
                </a:lnTo>
                <a:lnTo>
                  <a:pt x="1158" y="2608"/>
                </a:lnTo>
                <a:lnTo>
                  <a:pt x="1185" y="2573"/>
                </a:lnTo>
                <a:lnTo>
                  <a:pt x="1212" y="2539"/>
                </a:lnTo>
                <a:lnTo>
                  <a:pt x="1233" y="2540"/>
                </a:lnTo>
                <a:lnTo>
                  <a:pt x="1255" y="2543"/>
                </a:lnTo>
                <a:lnTo>
                  <a:pt x="1276" y="2545"/>
                </a:lnTo>
                <a:lnTo>
                  <a:pt x="1298" y="2547"/>
                </a:lnTo>
                <a:lnTo>
                  <a:pt x="1320" y="2548"/>
                </a:lnTo>
                <a:lnTo>
                  <a:pt x="1344" y="2547"/>
                </a:lnTo>
                <a:lnTo>
                  <a:pt x="1356" y="2547"/>
                </a:lnTo>
                <a:lnTo>
                  <a:pt x="1370" y="2545"/>
                </a:lnTo>
                <a:lnTo>
                  <a:pt x="1383" y="2543"/>
                </a:lnTo>
                <a:lnTo>
                  <a:pt x="1397" y="2539"/>
                </a:lnTo>
                <a:lnTo>
                  <a:pt x="1409" y="2526"/>
                </a:lnTo>
                <a:lnTo>
                  <a:pt x="1422" y="2514"/>
                </a:lnTo>
                <a:lnTo>
                  <a:pt x="1433" y="2503"/>
                </a:lnTo>
                <a:lnTo>
                  <a:pt x="1445" y="2494"/>
                </a:lnTo>
                <a:lnTo>
                  <a:pt x="1470" y="2475"/>
                </a:lnTo>
                <a:lnTo>
                  <a:pt x="1499" y="2457"/>
                </a:lnTo>
                <a:lnTo>
                  <a:pt x="1514" y="2455"/>
                </a:lnTo>
                <a:lnTo>
                  <a:pt x="1530" y="2453"/>
                </a:lnTo>
                <a:lnTo>
                  <a:pt x="1546" y="2452"/>
                </a:lnTo>
                <a:lnTo>
                  <a:pt x="1563" y="2452"/>
                </a:lnTo>
                <a:lnTo>
                  <a:pt x="1582" y="2459"/>
                </a:lnTo>
                <a:lnTo>
                  <a:pt x="1601" y="2467"/>
                </a:lnTo>
                <a:lnTo>
                  <a:pt x="1621" y="2475"/>
                </a:lnTo>
                <a:lnTo>
                  <a:pt x="1644" y="2483"/>
                </a:lnTo>
                <a:lnTo>
                  <a:pt x="1668" y="2491"/>
                </a:lnTo>
                <a:lnTo>
                  <a:pt x="1695" y="2496"/>
                </a:lnTo>
                <a:lnTo>
                  <a:pt x="1708" y="2499"/>
                </a:lnTo>
                <a:lnTo>
                  <a:pt x="1723" y="2501"/>
                </a:lnTo>
                <a:lnTo>
                  <a:pt x="1739" y="2501"/>
                </a:lnTo>
                <a:lnTo>
                  <a:pt x="1756" y="2502"/>
                </a:lnTo>
                <a:lnTo>
                  <a:pt x="1772" y="2493"/>
                </a:lnTo>
                <a:lnTo>
                  <a:pt x="1792" y="2486"/>
                </a:lnTo>
                <a:lnTo>
                  <a:pt x="1811" y="2481"/>
                </a:lnTo>
                <a:lnTo>
                  <a:pt x="1832" y="2476"/>
                </a:lnTo>
                <a:lnTo>
                  <a:pt x="1876" y="2469"/>
                </a:lnTo>
                <a:lnTo>
                  <a:pt x="1924" y="2464"/>
                </a:lnTo>
                <a:lnTo>
                  <a:pt x="1972" y="2459"/>
                </a:lnTo>
                <a:lnTo>
                  <a:pt x="2021" y="2452"/>
                </a:lnTo>
                <a:lnTo>
                  <a:pt x="2045" y="2448"/>
                </a:lnTo>
                <a:lnTo>
                  <a:pt x="2069" y="2442"/>
                </a:lnTo>
                <a:lnTo>
                  <a:pt x="2092" y="2434"/>
                </a:lnTo>
                <a:lnTo>
                  <a:pt x="2114" y="2426"/>
                </a:lnTo>
                <a:lnTo>
                  <a:pt x="2149" y="2404"/>
                </a:lnTo>
                <a:lnTo>
                  <a:pt x="2184" y="2381"/>
                </a:lnTo>
                <a:lnTo>
                  <a:pt x="2220" y="2360"/>
                </a:lnTo>
                <a:lnTo>
                  <a:pt x="2257" y="2340"/>
                </a:lnTo>
                <a:lnTo>
                  <a:pt x="2267" y="2311"/>
                </a:lnTo>
                <a:lnTo>
                  <a:pt x="2274" y="2283"/>
                </a:lnTo>
                <a:lnTo>
                  <a:pt x="2283" y="2256"/>
                </a:lnTo>
                <a:lnTo>
                  <a:pt x="2291" y="2230"/>
                </a:lnTo>
                <a:lnTo>
                  <a:pt x="2300" y="2227"/>
                </a:lnTo>
                <a:lnTo>
                  <a:pt x="2309" y="2222"/>
                </a:lnTo>
                <a:lnTo>
                  <a:pt x="2318" y="2218"/>
                </a:lnTo>
                <a:lnTo>
                  <a:pt x="2326" y="2212"/>
                </a:lnTo>
                <a:lnTo>
                  <a:pt x="2334" y="2206"/>
                </a:lnTo>
                <a:lnTo>
                  <a:pt x="2341" y="2201"/>
                </a:lnTo>
                <a:lnTo>
                  <a:pt x="2348" y="2194"/>
                </a:lnTo>
                <a:lnTo>
                  <a:pt x="2354" y="2187"/>
                </a:lnTo>
                <a:lnTo>
                  <a:pt x="2367" y="2171"/>
                </a:lnTo>
                <a:lnTo>
                  <a:pt x="2377" y="2156"/>
                </a:lnTo>
                <a:lnTo>
                  <a:pt x="2387" y="2138"/>
                </a:lnTo>
                <a:lnTo>
                  <a:pt x="2396" y="2120"/>
                </a:lnTo>
                <a:lnTo>
                  <a:pt x="2412" y="2082"/>
                </a:lnTo>
                <a:lnTo>
                  <a:pt x="2426" y="2045"/>
                </a:lnTo>
                <a:lnTo>
                  <a:pt x="2438" y="2011"/>
                </a:lnTo>
                <a:lnTo>
                  <a:pt x="2450" y="1981"/>
                </a:lnTo>
                <a:lnTo>
                  <a:pt x="2481" y="1965"/>
                </a:lnTo>
                <a:lnTo>
                  <a:pt x="2514" y="1947"/>
                </a:lnTo>
                <a:lnTo>
                  <a:pt x="2530" y="1937"/>
                </a:lnTo>
                <a:lnTo>
                  <a:pt x="2546" y="1925"/>
                </a:lnTo>
                <a:lnTo>
                  <a:pt x="2561" y="1914"/>
                </a:lnTo>
                <a:lnTo>
                  <a:pt x="2574" y="1902"/>
                </a:lnTo>
                <a:lnTo>
                  <a:pt x="2586" y="1870"/>
                </a:lnTo>
                <a:lnTo>
                  <a:pt x="2597" y="1840"/>
                </a:lnTo>
                <a:lnTo>
                  <a:pt x="2608" y="1809"/>
                </a:lnTo>
                <a:lnTo>
                  <a:pt x="2620" y="1781"/>
                </a:lnTo>
                <a:lnTo>
                  <a:pt x="2621" y="1755"/>
                </a:lnTo>
                <a:lnTo>
                  <a:pt x="2623" y="1730"/>
                </a:lnTo>
                <a:lnTo>
                  <a:pt x="2624" y="1704"/>
                </a:lnTo>
                <a:lnTo>
                  <a:pt x="2625" y="1678"/>
                </a:lnTo>
                <a:lnTo>
                  <a:pt x="2626" y="1654"/>
                </a:lnTo>
                <a:lnTo>
                  <a:pt x="2629" y="1628"/>
                </a:lnTo>
                <a:lnTo>
                  <a:pt x="2630" y="1603"/>
                </a:lnTo>
                <a:lnTo>
                  <a:pt x="2631" y="1577"/>
                </a:lnTo>
                <a:lnTo>
                  <a:pt x="2623" y="1554"/>
                </a:lnTo>
                <a:lnTo>
                  <a:pt x="2616" y="1532"/>
                </a:lnTo>
                <a:lnTo>
                  <a:pt x="2611" y="1510"/>
                </a:lnTo>
                <a:lnTo>
                  <a:pt x="2605" y="1490"/>
                </a:lnTo>
                <a:lnTo>
                  <a:pt x="2605" y="1470"/>
                </a:lnTo>
                <a:lnTo>
                  <a:pt x="2607" y="1449"/>
                </a:lnTo>
                <a:lnTo>
                  <a:pt x="2609" y="1428"/>
                </a:lnTo>
                <a:lnTo>
                  <a:pt x="2613" y="1408"/>
                </a:lnTo>
                <a:lnTo>
                  <a:pt x="2621" y="1367"/>
                </a:lnTo>
                <a:lnTo>
                  <a:pt x="2627" y="1329"/>
                </a:lnTo>
                <a:lnTo>
                  <a:pt x="2630" y="1310"/>
                </a:lnTo>
                <a:lnTo>
                  <a:pt x="2631" y="1291"/>
                </a:lnTo>
                <a:lnTo>
                  <a:pt x="2632" y="1275"/>
                </a:lnTo>
                <a:lnTo>
                  <a:pt x="2630" y="1259"/>
                </a:lnTo>
                <a:lnTo>
                  <a:pt x="2627" y="1243"/>
                </a:lnTo>
                <a:lnTo>
                  <a:pt x="2622" y="1228"/>
                </a:lnTo>
                <a:lnTo>
                  <a:pt x="2618" y="1222"/>
                </a:lnTo>
                <a:lnTo>
                  <a:pt x="2615" y="1216"/>
                </a:lnTo>
                <a:lnTo>
                  <a:pt x="2611" y="1209"/>
                </a:lnTo>
                <a:lnTo>
                  <a:pt x="2605" y="1203"/>
                </a:lnTo>
                <a:lnTo>
                  <a:pt x="2602" y="1194"/>
                </a:lnTo>
                <a:lnTo>
                  <a:pt x="2599" y="1187"/>
                </a:lnTo>
                <a:lnTo>
                  <a:pt x="2596" y="1178"/>
                </a:lnTo>
                <a:lnTo>
                  <a:pt x="2594" y="1170"/>
                </a:lnTo>
                <a:lnTo>
                  <a:pt x="2640" y="1170"/>
                </a:lnTo>
                <a:lnTo>
                  <a:pt x="2685" y="1170"/>
                </a:lnTo>
                <a:lnTo>
                  <a:pt x="2730" y="1171"/>
                </a:lnTo>
                <a:lnTo>
                  <a:pt x="2775" y="1172"/>
                </a:lnTo>
                <a:lnTo>
                  <a:pt x="2820" y="1175"/>
                </a:lnTo>
                <a:lnTo>
                  <a:pt x="2865" y="1179"/>
                </a:lnTo>
                <a:lnTo>
                  <a:pt x="2912" y="1184"/>
                </a:lnTo>
                <a:lnTo>
                  <a:pt x="2959" y="1192"/>
                </a:lnTo>
                <a:lnTo>
                  <a:pt x="2976" y="1200"/>
                </a:lnTo>
                <a:lnTo>
                  <a:pt x="2993" y="1206"/>
                </a:lnTo>
                <a:lnTo>
                  <a:pt x="3010" y="1210"/>
                </a:lnTo>
                <a:lnTo>
                  <a:pt x="3026" y="1214"/>
                </a:lnTo>
                <a:lnTo>
                  <a:pt x="3059" y="1219"/>
                </a:lnTo>
                <a:lnTo>
                  <a:pt x="3093" y="1225"/>
                </a:lnTo>
                <a:lnTo>
                  <a:pt x="3110" y="1227"/>
                </a:lnTo>
                <a:lnTo>
                  <a:pt x="3128" y="1231"/>
                </a:lnTo>
                <a:lnTo>
                  <a:pt x="3146" y="1236"/>
                </a:lnTo>
                <a:lnTo>
                  <a:pt x="3164" y="1242"/>
                </a:lnTo>
                <a:lnTo>
                  <a:pt x="3184" y="1249"/>
                </a:lnTo>
                <a:lnTo>
                  <a:pt x="3204" y="1258"/>
                </a:lnTo>
                <a:lnTo>
                  <a:pt x="3225" y="1269"/>
                </a:lnTo>
                <a:lnTo>
                  <a:pt x="3247" y="1282"/>
                </a:lnTo>
                <a:lnTo>
                  <a:pt x="3258" y="1282"/>
                </a:lnTo>
                <a:lnTo>
                  <a:pt x="3272" y="1282"/>
                </a:lnTo>
                <a:lnTo>
                  <a:pt x="3285" y="1282"/>
                </a:lnTo>
                <a:lnTo>
                  <a:pt x="3299" y="1282"/>
                </a:lnTo>
                <a:lnTo>
                  <a:pt x="3311" y="1269"/>
                </a:lnTo>
                <a:lnTo>
                  <a:pt x="3322" y="1257"/>
                </a:lnTo>
                <a:lnTo>
                  <a:pt x="3335" y="1245"/>
                </a:lnTo>
                <a:lnTo>
                  <a:pt x="3348" y="1234"/>
                </a:lnTo>
                <a:lnTo>
                  <a:pt x="3348" y="1219"/>
                </a:lnTo>
                <a:lnTo>
                  <a:pt x="3348" y="1206"/>
                </a:lnTo>
                <a:lnTo>
                  <a:pt x="3348" y="1192"/>
                </a:lnTo>
                <a:lnTo>
                  <a:pt x="3348" y="1181"/>
                </a:lnTo>
                <a:lnTo>
                  <a:pt x="3343" y="1169"/>
                </a:lnTo>
                <a:lnTo>
                  <a:pt x="3338" y="1156"/>
                </a:lnTo>
                <a:lnTo>
                  <a:pt x="3334" y="1144"/>
                </a:lnTo>
                <a:lnTo>
                  <a:pt x="3331" y="1131"/>
                </a:lnTo>
                <a:lnTo>
                  <a:pt x="3329" y="1120"/>
                </a:lnTo>
                <a:lnTo>
                  <a:pt x="3329" y="1108"/>
                </a:lnTo>
                <a:lnTo>
                  <a:pt x="3329" y="1096"/>
                </a:lnTo>
                <a:lnTo>
                  <a:pt x="3329" y="1085"/>
                </a:lnTo>
                <a:lnTo>
                  <a:pt x="3330" y="1075"/>
                </a:lnTo>
                <a:lnTo>
                  <a:pt x="3332" y="1064"/>
                </a:lnTo>
                <a:lnTo>
                  <a:pt x="3336" y="1053"/>
                </a:lnTo>
                <a:lnTo>
                  <a:pt x="3338" y="1043"/>
                </a:lnTo>
                <a:lnTo>
                  <a:pt x="3346" y="1025"/>
                </a:lnTo>
                <a:lnTo>
                  <a:pt x="3356" y="1007"/>
                </a:lnTo>
                <a:lnTo>
                  <a:pt x="3390" y="965"/>
                </a:lnTo>
                <a:lnTo>
                  <a:pt x="3424" y="925"/>
                </a:lnTo>
                <a:lnTo>
                  <a:pt x="3458" y="884"/>
                </a:lnTo>
                <a:lnTo>
                  <a:pt x="3492" y="845"/>
                </a:lnTo>
                <a:lnTo>
                  <a:pt x="3495" y="823"/>
                </a:lnTo>
                <a:lnTo>
                  <a:pt x="3499" y="804"/>
                </a:lnTo>
                <a:lnTo>
                  <a:pt x="3505" y="786"/>
                </a:lnTo>
                <a:lnTo>
                  <a:pt x="3510" y="770"/>
                </a:lnTo>
                <a:lnTo>
                  <a:pt x="3516" y="756"/>
                </a:lnTo>
                <a:lnTo>
                  <a:pt x="3523" y="742"/>
                </a:lnTo>
                <a:lnTo>
                  <a:pt x="3530" y="730"/>
                </a:lnTo>
                <a:lnTo>
                  <a:pt x="3538" y="717"/>
                </a:lnTo>
                <a:lnTo>
                  <a:pt x="3555" y="695"/>
                </a:lnTo>
                <a:lnTo>
                  <a:pt x="3574" y="672"/>
                </a:lnTo>
                <a:lnTo>
                  <a:pt x="3595" y="647"/>
                </a:lnTo>
                <a:lnTo>
                  <a:pt x="3620" y="618"/>
                </a:lnTo>
                <a:lnTo>
                  <a:pt x="3629" y="597"/>
                </a:lnTo>
                <a:lnTo>
                  <a:pt x="3636" y="579"/>
                </a:lnTo>
                <a:lnTo>
                  <a:pt x="3643" y="565"/>
                </a:lnTo>
                <a:lnTo>
                  <a:pt x="3648" y="555"/>
                </a:lnTo>
                <a:lnTo>
                  <a:pt x="3653" y="550"/>
                </a:lnTo>
                <a:lnTo>
                  <a:pt x="3657" y="547"/>
                </a:lnTo>
                <a:lnTo>
                  <a:pt x="3663" y="545"/>
                </a:lnTo>
                <a:lnTo>
                  <a:pt x="3671" y="542"/>
                </a:lnTo>
                <a:lnTo>
                  <a:pt x="3679" y="541"/>
                </a:lnTo>
                <a:lnTo>
                  <a:pt x="3689" y="540"/>
                </a:lnTo>
                <a:lnTo>
                  <a:pt x="3700" y="539"/>
                </a:lnTo>
                <a:lnTo>
                  <a:pt x="3714" y="539"/>
                </a:lnTo>
                <a:lnTo>
                  <a:pt x="3740" y="555"/>
                </a:lnTo>
                <a:lnTo>
                  <a:pt x="3766" y="571"/>
                </a:lnTo>
                <a:lnTo>
                  <a:pt x="3792" y="588"/>
                </a:lnTo>
                <a:lnTo>
                  <a:pt x="3819" y="603"/>
                </a:lnTo>
                <a:lnTo>
                  <a:pt x="3845" y="620"/>
                </a:lnTo>
                <a:lnTo>
                  <a:pt x="3872" y="637"/>
                </a:lnTo>
                <a:lnTo>
                  <a:pt x="3899" y="654"/>
                </a:lnTo>
                <a:lnTo>
                  <a:pt x="3926" y="671"/>
                </a:lnTo>
                <a:lnTo>
                  <a:pt x="3944" y="674"/>
                </a:lnTo>
                <a:lnTo>
                  <a:pt x="3966" y="677"/>
                </a:lnTo>
                <a:lnTo>
                  <a:pt x="3991" y="680"/>
                </a:lnTo>
                <a:lnTo>
                  <a:pt x="4019" y="683"/>
                </a:lnTo>
                <a:lnTo>
                  <a:pt x="4033" y="687"/>
                </a:lnTo>
                <a:lnTo>
                  <a:pt x="4048" y="690"/>
                </a:lnTo>
                <a:lnTo>
                  <a:pt x="4062" y="695"/>
                </a:lnTo>
                <a:lnTo>
                  <a:pt x="4076" y="700"/>
                </a:lnTo>
                <a:lnTo>
                  <a:pt x="4090" y="707"/>
                </a:lnTo>
                <a:lnTo>
                  <a:pt x="4104" y="715"/>
                </a:lnTo>
                <a:lnTo>
                  <a:pt x="4116" y="724"/>
                </a:lnTo>
                <a:lnTo>
                  <a:pt x="4129" y="735"/>
                </a:lnTo>
                <a:lnTo>
                  <a:pt x="4165" y="735"/>
                </a:lnTo>
                <a:lnTo>
                  <a:pt x="4207" y="735"/>
                </a:lnTo>
                <a:lnTo>
                  <a:pt x="4228" y="735"/>
                </a:lnTo>
                <a:lnTo>
                  <a:pt x="4251" y="734"/>
                </a:lnTo>
                <a:lnTo>
                  <a:pt x="4273" y="732"/>
                </a:lnTo>
                <a:lnTo>
                  <a:pt x="4295" y="727"/>
                </a:lnTo>
                <a:lnTo>
                  <a:pt x="4316" y="723"/>
                </a:lnTo>
                <a:lnTo>
                  <a:pt x="4336" y="716"/>
                </a:lnTo>
                <a:lnTo>
                  <a:pt x="4347" y="713"/>
                </a:lnTo>
                <a:lnTo>
                  <a:pt x="4357" y="708"/>
                </a:lnTo>
                <a:lnTo>
                  <a:pt x="4366" y="703"/>
                </a:lnTo>
                <a:lnTo>
                  <a:pt x="4374" y="697"/>
                </a:lnTo>
                <a:lnTo>
                  <a:pt x="4383" y="691"/>
                </a:lnTo>
                <a:lnTo>
                  <a:pt x="4391" y="685"/>
                </a:lnTo>
                <a:lnTo>
                  <a:pt x="4397" y="677"/>
                </a:lnTo>
                <a:lnTo>
                  <a:pt x="4404" y="669"/>
                </a:lnTo>
                <a:lnTo>
                  <a:pt x="4410" y="660"/>
                </a:lnTo>
                <a:lnTo>
                  <a:pt x="4415" y="651"/>
                </a:lnTo>
                <a:lnTo>
                  <a:pt x="4420" y="641"/>
                </a:lnTo>
                <a:lnTo>
                  <a:pt x="4423" y="629"/>
                </a:lnTo>
                <a:lnTo>
                  <a:pt x="4421" y="599"/>
                </a:lnTo>
                <a:lnTo>
                  <a:pt x="4418" y="567"/>
                </a:lnTo>
                <a:lnTo>
                  <a:pt x="4415" y="537"/>
                </a:lnTo>
                <a:lnTo>
                  <a:pt x="4413" y="505"/>
                </a:lnTo>
                <a:lnTo>
                  <a:pt x="4411" y="474"/>
                </a:lnTo>
                <a:lnTo>
                  <a:pt x="4409" y="443"/>
                </a:lnTo>
                <a:lnTo>
                  <a:pt x="4406" y="412"/>
                </a:lnTo>
                <a:lnTo>
                  <a:pt x="4405" y="381"/>
                </a:lnTo>
                <a:lnTo>
                  <a:pt x="4413" y="364"/>
                </a:lnTo>
                <a:lnTo>
                  <a:pt x="4422" y="348"/>
                </a:lnTo>
                <a:lnTo>
                  <a:pt x="4431" y="335"/>
                </a:lnTo>
                <a:lnTo>
                  <a:pt x="4440" y="321"/>
                </a:lnTo>
                <a:lnTo>
                  <a:pt x="4449" y="309"/>
                </a:lnTo>
                <a:lnTo>
                  <a:pt x="4458" y="298"/>
                </a:lnTo>
                <a:lnTo>
                  <a:pt x="4467" y="286"/>
                </a:lnTo>
                <a:lnTo>
                  <a:pt x="4476" y="277"/>
                </a:lnTo>
                <a:lnTo>
                  <a:pt x="4486" y="268"/>
                </a:lnTo>
                <a:lnTo>
                  <a:pt x="4497" y="259"/>
                </a:lnTo>
                <a:lnTo>
                  <a:pt x="4507" y="252"/>
                </a:lnTo>
                <a:lnTo>
                  <a:pt x="4517" y="245"/>
                </a:lnTo>
                <a:lnTo>
                  <a:pt x="4528" y="239"/>
                </a:lnTo>
                <a:lnTo>
                  <a:pt x="4538" y="233"/>
                </a:lnTo>
                <a:lnTo>
                  <a:pt x="4550" y="228"/>
                </a:lnTo>
                <a:lnTo>
                  <a:pt x="4562" y="223"/>
                </a:lnTo>
                <a:lnTo>
                  <a:pt x="4586" y="215"/>
                </a:lnTo>
                <a:lnTo>
                  <a:pt x="4610" y="210"/>
                </a:lnTo>
                <a:lnTo>
                  <a:pt x="4638" y="205"/>
                </a:lnTo>
                <a:lnTo>
                  <a:pt x="4666" y="201"/>
                </a:lnTo>
                <a:lnTo>
                  <a:pt x="4728" y="195"/>
                </a:lnTo>
                <a:lnTo>
                  <a:pt x="4798" y="188"/>
                </a:lnTo>
                <a:lnTo>
                  <a:pt x="4807" y="185"/>
                </a:lnTo>
                <a:lnTo>
                  <a:pt x="4815" y="179"/>
                </a:lnTo>
                <a:lnTo>
                  <a:pt x="4823" y="174"/>
                </a:lnTo>
                <a:lnTo>
                  <a:pt x="4829" y="166"/>
                </a:lnTo>
                <a:lnTo>
                  <a:pt x="4836" y="158"/>
                </a:lnTo>
                <a:lnTo>
                  <a:pt x="4843" y="149"/>
                </a:lnTo>
                <a:lnTo>
                  <a:pt x="4848" y="139"/>
                </a:lnTo>
                <a:lnTo>
                  <a:pt x="4854" y="128"/>
                </a:lnTo>
                <a:lnTo>
                  <a:pt x="4872" y="88"/>
                </a:lnTo>
                <a:lnTo>
                  <a:pt x="4888" y="52"/>
                </a:lnTo>
                <a:lnTo>
                  <a:pt x="4899" y="39"/>
                </a:lnTo>
                <a:lnTo>
                  <a:pt x="4911" y="27"/>
                </a:lnTo>
                <a:lnTo>
                  <a:pt x="4923" y="14"/>
                </a:lnTo>
                <a:lnTo>
                  <a:pt x="4936" y="3"/>
                </a:lnTo>
                <a:lnTo>
                  <a:pt x="4977" y="1"/>
                </a:lnTo>
                <a:lnTo>
                  <a:pt x="5017" y="0"/>
                </a:lnTo>
                <a:lnTo>
                  <a:pt x="5056" y="0"/>
                </a:lnTo>
                <a:lnTo>
                  <a:pt x="5096" y="0"/>
                </a:lnTo>
                <a:lnTo>
                  <a:pt x="5100" y="4"/>
                </a:lnTo>
                <a:lnTo>
                  <a:pt x="5105" y="11"/>
                </a:lnTo>
                <a:lnTo>
                  <a:pt x="5109" y="19"/>
                </a:lnTo>
                <a:lnTo>
                  <a:pt x="5112" y="30"/>
                </a:lnTo>
                <a:lnTo>
                  <a:pt x="5119" y="55"/>
                </a:lnTo>
                <a:lnTo>
                  <a:pt x="5126" y="84"/>
                </a:lnTo>
                <a:lnTo>
                  <a:pt x="5133" y="116"/>
                </a:lnTo>
                <a:lnTo>
                  <a:pt x="5141" y="149"/>
                </a:lnTo>
                <a:lnTo>
                  <a:pt x="5145" y="164"/>
                </a:lnTo>
                <a:lnTo>
                  <a:pt x="5150" y="180"/>
                </a:lnTo>
                <a:lnTo>
                  <a:pt x="5154" y="196"/>
                </a:lnTo>
                <a:lnTo>
                  <a:pt x="5160" y="211"/>
                </a:lnTo>
                <a:lnTo>
                  <a:pt x="5178" y="239"/>
                </a:lnTo>
                <a:lnTo>
                  <a:pt x="5197" y="268"/>
                </a:lnTo>
                <a:lnTo>
                  <a:pt x="5216" y="298"/>
                </a:lnTo>
                <a:lnTo>
                  <a:pt x="5235" y="326"/>
                </a:lnTo>
                <a:lnTo>
                  <a:pt x="5256" y="356"/>
                </a:lnTo>
                <a:lnTo>
                  <a:pt x="5275" y="386"/>
                </a:lnTo>
                <a:lnTo>
                  <a:pt x="5294" y="415"/>
                </a:lnTo>
                <a:lnTo>
                  <a:pt x="5314" y="444"/>
                </a:lnTo>
                <a:lnTo>
                  <a:pt x="5332" y="453"/>
                </a:lnTo>
                <a:lnTo>
                  <a:pt x="5353" y="462"/>
                </a:lnTo>
                <a:lnTo>
                  <a:pt x="5376" y="471"/>
                </a:lnTo>
                <a:lnTo>
                  <a:pt x="5401" y="480"/>
                </a:lnTo>
                <a:lnTo>
                  <a:pt x="5429" y="489"/>
                </a:lnTo>
                <a:lnTo>
                  <a:pt x="5459" y="498"/>
                </a:lnTo>
                <a:lnTo>
                  <a:pt x="5491" y="507"/>
                </a:lnTo>
                <a:lnTo>
                  <a:pt x="5525" y="516"/>
                </a:lnTo>
                <a:lnTo>
                  <a:pt x="5551" y="535"/>
                </a:lnTo>
                <a:lnTo>
                  <a:pt x="5577" y="553"/>
                </a:lnTo>
                <a:lnTo>
                  <a:pt x="5604" y="572"/>
                </a:lnTo>
                <a:lnTo>
                  <a:pt x="5631" y="592"/>
                </a:lnTo>
                <a:lnTo>
                  <a:pt x="5646" y="615"/>
                </a:lnTo>
                <a:lnTo>
                  <a:pt x="5660" y="637"/>
                </a:lnTo>
                <a:lnTo>
                  <a:pt x="5674" y="662"/>
                </a:lnTo>
                <a:lnTo>
                  <a:pt x="5688" y="687"/>
                </a:lnTo>
                <a:lnTo>
                  <a:pt x="5691" y="709"/>
                </a:lnTo>
                <a:lnTo>
                  <a:pt x="5693" y="732"/>
                </a:lnTo>
                <a:lnTo>
                  <a:pt x="5697" y="755"/>
                </a:lnTo>
                <a:lnTo>
                  <a:pt x="5699" y="777"/>
                </a:lnTo>
                <a:lnTo>
                  <a:pt x="5702" y="801"/>
                </a:lnTo>
                <a:lnTo>
                  <a:pt x="5705" y="823"/>
                </a:lnTo>
                <a:lnTo>
                  <a:pt x="5708" y="847"/>
                </a:lnTo>
                <a:lnTo>
                  <a:pt x="5710" y="872"/>
                </a:lnTo>
                <a:lnTo>
                  <a:pt x="5727" y="906"/>
                </a:lnTo>
                <a:lnTo>
                  <a:pt x="5745" y="940"/>
                </a:lnTo>
                <a:lnTo>
                  <a:pt x="5763" y="973"/>
                </a:lnTo>
                <a:lnTo>
                  <a:pt x="5782" y="1007"/>
                </a:lnTo>
                <a:lnTo>
                  <a:pt x="5786" y="1037"/>
                </a:lnTo>
                <a:lnTo>
                  <a:pt x="5790" y="1072"/>
                </a:lnTo>
                <a:lnTo>
                  <a:pt x="5793" y="1110"/>
                </a:lnTo>
                <a:lnTo>
                  <a:pt x="5794" y="1150"/>
                </a:lnTo>
                <a:lnTo>
                  <a:pt x="5794" y="1171"/>
                </a:lnTo>
                <a:lnTo>
                  <a:pt x="5792" y="1192"/>
                </a:lnTo>
                <a:lnTo>
                  <a:pt x="5789" y="1213"/>
                </a:lnTo>
                <a:lnTo>
                  <a:pt x="5785" y="1234"/>
                </a:lnTo>
                <a:lnTo>
                  <a:pt x="5779" y="1254"/>
                </a:lnTo>
                <a:lnTo>
                  <a:pt x="5772" y="1275"/>
                </a:lnTo>
                <a:lnTo>
                  <a:pt x="5763" y="1294"/>
                </a:lnTo>
                <a:lnTo>
                  <a:pt x="5752" y="1313"/>
                </a:lnTo>
                <a:lnTo>
                  <a:pt x="5709" y="1340"/>
                </a:lnTo>
                <a:lnTo>
                  <a:pt x="5679" y="1358"/>
                </a:lnTo>
                <a:lnTo>
                  <a:pt x="5667" y="1366"/>
                </a:lnTo>
                <a:lnTo>
                  <a:pt x="5657" y="1373"/>
                </a:lnTo>
                <a:lnTo>
                  <a:pt x="5651" y="1379"/>
                </a:lnTo>
                <a:lnTo>
                  <a:pt x="5644" y="1386"/>
                </a:lnTo>
                <a:lnTo>
                  <a:pt x="5639" y="1394"/>
                </a:lnTo>
                <a:lnTo>
                  <a:pt x="5636" y="1403"/>
                </a:lnTo>
                <a:lnTo>
                  <a:pt x="5634" y="1413"/>
                </a:lnTo>
                <a:lnTo>
                  <a:pt x="5631" y="1427"/>
                </a:lnTo>
                <a:lnTo>
                  <a:pt x="5628" y="1462"/>
                </a:lnTo>
                <a:lnTo>
                  <a:pt x="5623" y="1513"/>
                </a:lnTo>
                <a:lnTo>
                  <a:pt x="5629" y="1545"/>
                </a:lnTo>
                <a:lnTo>
                  <a:pt x="5638" y="1584"/>
                </a:lnTo>
                <a:lnTo>
                  <a:pt x="5645" y="1605"/>
                </a:lnTo>
                <a:lnTo>
                  <a:pt x="5654" y="1628"/>
                </a:lnTo>
                <a:lnTo>
                  <a:pt x="5660" y="1640"/>
                </a:lnTo>
                <a:lnTo>
                  <a:pt x="5665" y="1651"/>
                </a:lnTo>
                <a:lnTo>
                  <a:pt x="5672" y="1664"/>
                </a:lnTo>
                <a:lnTo>
                  <a:pt x="5681" y="1675"/>
                </a:lnTo>
                <a:lnTo>
                  <a:pt x="5709" y="1695"/>
                </a:lnTo>
                <a:lnTo>
                  <a:pt x="5737" y="1716"/>
                </a:lnTo>
                <a:lnTo>
                  <a:pt x="5767" y="1736"/>
                </a:lnTo>
                <a:lnTo>
                  <a:pt x="5797" y="1759"/>
                </a:lnTo>
                <a:lnTo>
                  <a:pt x="5819" y="1763"/>
                </a:lnTo>
                <a:lnTo>
                  <a:pt x="5840" y="1766"/>
                </a:lnTo>
                <a:lnTo>
                  <a:pt x="5861" y="1771"/>
                </a:lnTo>
                <a:lnTo>
                  <a:pt x="5883" y="1775"/>
                </a:lnTo>
                <a:lnTo>
                  <a:pt x="5904" y="1780"/>
                </a:lnTo>
                <a:lnTo>
                  <a:pt x="5927" y="1786"/>
                </a:lnTo>
                <a:lnTo>
                  <a:pt x="5948" y="1790"/>
                </a:lnTo>
                <a:lnTo>
                  <a:pt x="5971" y="1796"/>
                </a:lnTo>
                <a:lnTo>
                  <a:pt x="5993" y="1810"/>
                </a:lnTo>
                <a:lnTo>
                  <a:pt x="6016" y="1824"/>
                </a:lnTo>
                <a:lnTo>
                  <a:pt x="6039" y="1834"/>
                </a:lnTo>
                <a:lnTo>
                  <a:pt x="6062" y="1844"/>
                </a:lnTo>
                <a:lnTo>
                  <a:pt x="6086" y="1852"/>
                </a:lnTo>
                <a:lnTo>
                  <a:pt x="6110" y="1859"/>
                </a:lnTo>
                <a:lnTo>
                  <a:pt x="6134" y="1866"/>
                </a:lnTo>
                <a:lnTo>
                  <a:pt x="6160" y="1870"/>
                </a:lnTo>
                <a:lnTo>
                  <a:pt x="6186" y="1874"/>
                </a:lnTo>
                <a:lnTo>
                  <a:pt x="6212" y="1877"/>
                </a:lnTo>
                <a:lnTo>
                  <a:pt x="6239" y="1880"/>
                </a:lnTo>
                <a:lnTo>
                  <a:pt x="6268" y="1883"/>
                </a:lnTo>
                <a:lnTo>
                  <a:pt x="6325" y="1886"/>
                </a:lnTo>
                <a:lnTo>
                  <a:pt x="6386" y="1891"/>
                </a:lnTo>
                <a:lnTo>
                  <a:pt x="6396" y="1896"/>
                </a:lnTo>
                <a:lnTo>
                  <a:pt x="6407" y="1903"/>
                </a:lnTo>
                <a:lnTo>
                  <a:pt x="6420" y="1911"/>
                </a:lnTo>
                <a:lnTo>
                  <a:pt x="6432" y="1920"/>
                </a:lnTo>
                <a:lnTo>
                  <a:pt x="6458" y="1941"/>
                </a:lnTo>
                <a:lnTo>
                  <a:pt x="6485" y="1965"/>
                </a:lnTo>
                <a:lnTo>
                  <a:pt x="6513" y="1991"/>
                </a:lnTo>
                <a:lnTo>
                  <a:pt x="6542" y="2018"/>
                </a:lnTo>
                <a:lnTo>
                  <a:pt x="6569" y="2045"/>
                </a:lnTo>
                <a:lnTo>
                  <a:pt x="6594" y="2071"/>
                </a:lnTo>
                <a:lnTo>
                  <a:pt x="6634" y="2106"/>
                </a:lnTo>
                <a:lnTo>
                  <a:pt x="6676" y="2140"/>
                </a:lnTo>
                <a:lnTo>
                  <a:pt x="6718" y="2174"/>
                </a:lnTo>
                <a:lnTo>
                  <a:pt x="6759" y="2208"/>
                </a:lnTo>
                <a:lnTo>
                  <a:pt x="6780" y="2212"/>
                </a:lnTo>
                <a:lnTo>
                  <a:pt x="6801" y="2217"/>
                </a:lnTo>
                <a:lnTo>
                  <a:pt x="6822" y="2222"/>
                </a:lnTo>
                <a:lnTo>
                  <a:pt x="6844" y="2230"/>
                </a:lnTo>
                <a:lnTo>
                  <a:pt x="6855" y="2236"/>
                </a:lnTo>
                <a:lnTo>
                  <a:pt x="6865" y="2241"/>
                </a:lnTo>
                <a:lnTo>
                  <a:pt x="6877" y="2249"/>
                </a:lnTo>
                <a:lnTo>
                  <a:pt x="6888" y="2257"/>
                </a:lnTo>
                <a:lnTo>
                  <a:pt x="6899" y="2266"/>
                </a:lnTo>
                <a:lnTo>
                  <a:pt x="6910" y="2276"/>
                </a:lnTo>
                <a:lnTo>
                  <a:pt x="6922" y="2289"/>
                </a:lnTo>
                <a:lnTo>
                  <a:pt x="6933" y="2302"/>
                </a:lnTo>
                <a:lnTo>
                  <a:pt x="6940" y="2324"/>
                </a:lnTo>
                <a:lnTo>
                  <a:pt x="6947" y="2351"/>
                </a:lnTo>
                <a:lnTo>
                  <a:pt x="6954" y="2382"/>
                </a:lnTo>
                <a:lnTo>
                  <a:pt x="6963" y="2415"/>
                </a:lnTo>
                <a:lnTo>
                  <a:pt x="6974" y="2449"/>
                </a:lnTo>
                <a:lnTo>
                  <a:pt x="6985" y="2484"/>
                </a:lnTo>
                <a:lnTo>
                  <a:pt x="6998" y="2519"/>
                </a:lnTo>
                <a:lnTo>
                  <a:pt x="7013" y="2550"/>
                </a:lnTo>
                <a:lnTo>
                  <a:pt x="7031" y="2564"/>
                </a:lnTo>
                <a:lnTo>
                  <a:pt x="7053" y="2580"/>
                </a:lnTo>
                <a:lnTo>
                  <a:pt x="7063" y="2590"/>
                </a:lnTo>
                <a:lnTo>
                  <a:pt x="7073" y="2605"/>
                </a:lnTo>
                <a:lnTo>
                  <a:pt x="7079" y="2613"/>
                </a:lnTo>
                <a:lnTo>
                  <a:pt x="7083" y="2623"/>
                </a:lnTo>
                <a:lnTo>
                  <a:pt x="7088" y="2633"/>
                </a:lnTo>
                <a:lnTo>
                  <a:pt x="7092" y="2645"/>
                </a:lnTo>
                <a:lnTo>
                  <a:pt x="7089" y="2671"/>
                </a:lnTo>
                <a:lnTo>
                  <a:pt x="7086" y="2697"/>
                </a:lnTo>
                <a:lnTo>
                  <a:pt x="7085" y="2723"/>
                </a:lnTo>
                <a:lnTo>
                  <a:pt x="7084" y="2751"/>
                </a:lnTo>
                <a:lnTo>
                  <a:pt x="7091" y="2770"/>
                </a:lnTo>
                <a:lnTo>
                  <a:pt x="7098" y="2791"/>
                </a:lnTo>
                <a:lnTo>
                  <a:pt x="7106" y="2810"/>
                </a:lnTo>
                <a:lnTo>
                  <a:pt x="7115" y="2830"/>
                </a:lnTo>
                <a:lnTo>
                  <a:pt x="7100" y="2838"/>
                </a:lnTo>
                <a:lnTo>
                  <a:pt x="7088" y="2845"/>
                </a:lnTo>
                <a:lnTo>
                  <a:pt x="7076" y="2852"/>
                </a:lnTo>
                <a:lnTo>
                  <a:pt x="7067" y="2858"/>
                </a:lnTo>
                <a:lnTo>
                  <a:pt x="7059" y="2865"/>
                </a:lnTo>
                <a:lnTo>
                  <a:pt x="7053" y="2873"/>
                </a:lnTo>
                <a:lnTo>
                  <a:pt x="7047" y="2880"/>
                </a:lnTo>
                <a:lnTo>
                  <a:pt x="7042" y="2888"/>
                </a:lnTo>
                <a:lnTo>
                  <a:pt x="7038" y="2897"/>
                </a:lnTo>
                <a:lnTo>
                  <a:pt x="7035" y="2906"/>
                </a:lnTo>
                <a:lnTo>
                  <a:pt x="7031" y="2917"/>
                </a:lnTo>
                <a:lnTo>
                  <a:pt x="7028" y="2928"/>
                </a:lnTo>
                <a:lnTo>
                  <a:pt x="7021" y="2955"/>
                </a:lnTo>
                <a:lnTo>
                  <a:pt x="7013" y="2988"/>
                </a:lnTo>
                <a:lnTo>
                  <a:pt x="7011" y="3018"/>
                </a:lnTo>
                <a:lnTo>
                  <a:pt x="7010" y="3048"/>
                </a:lnTo>
                <a:lnTo>
                  <a:pt x="7009" y="3078"/>
                </a:lnTo>
                <a:lnTo>
                  <a:pt x="7009" y="3109"/>
                </a:lnTo>
                <a:lnTo>
                  <a:pt x="7014" y="3144"/>
                </a:lnTo>
                <a:lnTo>
                  <a:pt x="7021" y="3178"/>
                </a:lnTo>
                <a:lnTo>
                  <a:pt x="7028" y="3212"/>
                </a:lnTo>
                <a:lnTo>
                  <a:pt x="7036" y="3245"/>
                </a:lnTo>
                <a:lnTo>
                  <a:pt x="7021" y="3251"/>
                </a:lnTo>
                <a:lnTo>
                  <a:pt x="7009" y="3257"/>
                </a:lnTo>
                <a:lnTo>
                  <a:pt x="6975" y="3258"/>
                </a:lnTo>
                <a:lnTo>
                  <a:pt x="6942" y="3259"/>
                </a:lnTo>
                <a:lnTo>
                  <a:pt x="6908" y="3261"/>
                </a:lnTo>
                <a:lnTo>
                  <a:pt x="6876" y="3262"/>
                </a:lnTo>
                <a:lnTo>
                  <a:pt x="6843" y="3263"/>
                </a:lnTo>
                <a:lnTo>
                  <a:pt x="6810" y="3266"/>
                </a:lnTo>
                <a:lnTo>
                  <a:pt x="6777" y="3267"/>
                </a:lnTo>
                <a:lnTo>
                  <a:pt x="6745" y="3268"/>
                </a:lnTo>
                <a:lnTo>
                  <a:pt x="6711" y="3272"/>
                </a:lnTo>
                <a:lnTo>
                  <a:pt x="6678" y="3277"/>
                </a:lnTo>
                <a:lnTo>
                  <a:pt x="6649" y="3281"/>
                </a:lnTo>
                <a:lnTo>
                  <a:pt x="6622" y="3286"/>
                </a:lnTo>
                <a:lnTo>
                  <a:pt x="6596" y="3292"/>
                </a:lnTo>
                <a:lnTo>
                  <a:pt x="6572" y="3300"/>
                </a:lnTo>
                <a:lnTo>
                  <a:pt x="6550" y="3307"/>
                </a:lnTo>
                <a:lnTo>
                  <a:pt x="6529" y="3318"/>
                </a:lnTo>
                <a:lnTo>
                  <a:pt x="6519" y="3323"/>
                </a:lnTo>
                <a:lnTo>
                  <a:pt x="6510" y="3329"/>
                </a:lnTo>
                <a:lnTo>
                  <a:pt x="6501" y="3336"/>
                </a:lnTo>
                <a:lnTo>
                  <a:pt x="6493" y="3344"/>
                </a:lnTo>
                <a:lnTo>
                  <a:pt x="6484" y="3350"/>
                </a:lnTo>
                <a:lnTo>
                  <a:pt x="6476" y="3359"/>
                </a:lnTo>
                <a:lnTo>
                  <a:pt x="6469" y="3368"/>
                </a:lnTo>
                <a:lnTo>
                  <a:pt x="6462" y="3377"/>
                </a:lnTo>
                <a:lnTo>
                  <a:pt x="6455" y="3389"/>
                </a:lnTo>
                <a:lnTo>
                  <a:pt x="6448" y="3399"/>
                </a:lnTo>
                <a:lnTo>
                  <a:pt x="6441" y="3411"/>
                </a:lnTo>
                <a:lnTo>
                  <a:pt x="6436" y="3424"/>
                </a:lnTo>
                <a:lnTo>
                  <a:pt x="6423" y="3452"/>
                </a:lnTo>
                <a:lnTo>
                  <a:pt x="6413" y="3483"/>
                </a:lnTo>
                <a:lnTo>
                  <a:pt x="6393" y="3504"/>
                </a:lnTo>
                <a:lnTo>
                  <a:pt x="6375" y="3522"/>
                </a:lnTo>
                <a:lnTo>
                  <a:pt x="6359" y="3540"/>
                </a:lnTo>
                <a:lnTo>
                  <a:pt x="6344" y="3559"/>
                </a:lnTo>
                <a:lnTo>
                  <a:pt x="6339" y="3569"/>
                </a:lnTo>
                <a:lnTo>
                  <a:pt x="6332" y="3579"/>
                </a:lnTo>
                <a:lnTo>
                  <a:pt x="6326" y="3591"/>
                </a:lnTo>
                <a:lnTo>
                  <a:pt x="6321" y="3603"/>
                </a:lnTo>
                <a:lnTo>
                  <a:pt x="6309" y="3629"/>
                </a:lnTo>
                <a:lnTo>
                  <a:pt x="6299" y="3661"/>
                </a:lnTo>
                <a:lnTo>
                  <a:pt x="6281" y="3671"/>
                </a:lnTo>
                <a:lnTo>
                  <a:pt x="6263" y="3680"/>
                </a:lnTo>
                <a:lnTo>
                  <a:pt x="6244" y="3688"/>
                </a:lnTo>
                <a:lnTo>
                  <a:pt x="6225" y="3694"/>
                </a:lnTo>
                <a:lnTo>
                  <a:pt x="6204" y="3700"/>
                </a:lnTo>
                <a:lnTo>
                  <a:pt x="6185" y="3705"/>
                </a:lnTo>
                <a:lnTo>
                  <a:pt x="6165" y="3709"/>
                </a:lnTo>
                <a:lnTo>
                  <a:pt x="6146" y="3711"/>
                </a:lnTo>
                <a:lnTo>
                  <a:pt x="6106" y="3715"/>
                </a:lnTo>
                <a:lnTo>
                  <a:pt x="6070" y="3717"/>
                </a:lnTo>
                <a:lnTo>
                  <a:pt x="6035" y="3717"/>
                </a:lnTo>
                <a:lnTo>
                  <a:pt x="6005" y="3717"/>
                </a:lnTo>
                <a:lnTo>
                  <a:pt x="6005" y="3725"/>
                </a:lnTo>
                <a:lnTo>
                  <a:pt x="6004" y="3734"/>
                </a:lnTo>
                <a:lnTo>
                  <a:pt x="6001" y="3743"/>
                </a:lnTo>
                <a:lnTo>
                  <a:pt x="5998" y="3753"/>
                </a:lnTo>
                <a:lnTo>
                  <a:pt x="5990" y="3773"/>
                </a:lnTo>
                <a:lnTo>
                  <a:pt x="5979" y="3794"/>
                </a:lnTo>
                <a:lnTo>
                  <a:pt x="5965" y="3814"/>
                </a:lnTo>
                <a:lnTo>
                  <a:pt x="5951" y="3833"/>
                </a:lnTo>
                <a:lnTo>
                  <a:pt x="5943" y="3842"/>
                </a:lnTo>
                <a:lnTo>
                  <a:pt x="5935" y="3850"/>
                </a:lnTo>
                <a:lnTo>
                  <a:pt x="5927" y="3858"/>
                </a:lnTo>
                <a:lnTo>
                  <a:pt x="5918" y="3865"/>
                </a:lnTo>
                <a:lnTo>
                  <a:pt x="5912" y="3877"/>
                </a:lnTo>
                <a:lnTo>
                  <a:pt x="5909" y="3891"/>
                </a:lnTo>
                <a:lnTo>
                  <a:pt x="5907" y="3904"/>
                </a:lnTo>
                <a:lnTo>
                  <a:pt x="5905" y="3918"/>
                </a:lnTo>
                <a:lnTo>
                  <a:pt x="5905" y="3931"/>
                </a:lnTo>
                <a:lnTo>
                  <a:pt x="5907" y="3946"/>
                </a:lnTo>
                <a:lnTo>
                  <a:pt x="5909" y="3962"/>
                </a:lnTo>
                <a:lnTo>
                  <a:pt x="5912" y="3976"/>
                </a:lnTo>
                <a:lnTo>
                  <a:pt x="5921" y="4009"/>
                </a:lnTo>
                <a:lnTo>
                  <a:pt x="5933" y="4043"/>
                </a:lnTo>
                <a:lnTo>
                  <a:pt x="5946" y="4079"/>
                </a:lnTo>
                <a:lnTo>
                  <a:pt x="5960" y="4117"/>
                </a:lnTo>
                <a:lnTo>
                  <a:pt x="5960" y="4140"/>
                </a:lnTo>
                <a:lnTo>
                  <a:pt x="5961" y="4163"/>
                </a:lnTo>
                <a:lnTo>
                  <a:pt x="5962" y="4185"/>
                </a:lnTo>
                <a:lnTo>
                  <a:pt x="5964" y="4208"/>
                </a:lnTo>
                <a:lnTo>
                  <a:pt x="5938" y="4212"/>
                </a:lnTo>
                <a:lnTo>
                  <a:pt x="5912" y="4217"/>
                </a:lnTo>
                <a:lnTo>
                  <a:pt x="5887" y="4222"/>
                </a:lnTo>
                <a:lnTo>
                  <a:pt x="5863" y="4227"/>
                </a:lnTo>
                <a:lnTo>
                  <a:pt x="5837" y="4232"/>
                </a:lnTo>
                <a:lnTo>
                  <a:pt x="5812" y="4238"/>
                </a:lnTo>
                <a:lnTo>
                  <a:pt x="5788" y="4244"/>
                </a:lnTo>
                <a:lnTo>
                  <a:pt x="5763" y="4249"/>
                </a:lnTo>
                <a:lnTo>
                  <a:pt x="5741" y="4257"/>
                </a:lnTo>
                <a:lnTo>
                  <a:pt x="5718" y="4267"/>
                </a:lnTo>
                <a:lnTo>
                  <a:pt x="5697" y="4278"/>
                </a:lnTo>
                <a:lnTo>
                  <a:pt x="5675" y="4289"/>
                </a:lnTo>
                <a:lnTo>
                  <a:pt x="5637" y="4313"/>
                </a:lnTo>
                <a:lnTo>
                  <a:pt x="5605" y="4332"/>
                </a:lnTo>
                <a:lnTo>
                  <a:pt x="5573" y="4342"/>
                </a:lnTo>
                <a:lnTo>
                  <a:pt x="5541" y="4351"/>
                </a:lnTo>
                <a:lnTo>
                  <a:pt x="5510" y="4360"/>
                </a:lnTo>
                <a:lnTo>
                  <a:pt x="5479" y="4367"/>
                </a:lnTo>
                <a:lnTo>
                  <a:pt x="5447" y="4374"/>
                </a:lnTo>
                <a:lnTo>
                  <a:pt x="5416" y="4379"/>
                </a:lnTo>
                <a:lnTo>
                  <a:pt x="5385" y="4384"/>
                </a:lnTo>
                <a:lnTo>
                  <a:pt x="5355" y="4387"/>
                </a:lnTo>
                <a:lnTo>
                  <a:pt x="5295" y="4394"/>
                </a:lnTo>
                <a:lnTo>
                  <a:pt x="5235" y="4397"/>
                </a:lnTo>
                <a:lnTo>
                  <a:pt x="5178" y="4399"/>
                </a:lnTo>
                <a:lnTo>
                  <a:pt x="5121" y="4401"/>
                </a:lnTo>
                <a:lnTo>
                  <a:pt x="5100" y="4404"/>
                </a:lnTo>
                <a:lnTo>
                  <a:pt x="5083" y="4407"/>
                </a:lnTo>
                <a:lnTo>
                  <a:pt x="5070" y="4412"/>
                </a:lnTo>
                <a:lnTo>
                  <a:pt x="5058" y="4415"/>
                </a:lnTo>
                <a:lnTo>
                  <a:pt x="5048" y="4420"/>
                </a:lnTo>
                <a:lnTo>
                  <a:pt x="5038" y="4425"/>
                </a:lnTo>
                <a:lnTo>
                  <a:pt x="5028" y="4433"/>
                </a:lnTo>
                <a:lnTo>
                  <a:pt x="5017" y="4441"/>
                </a:lnTo>
                <a:lnTo>
                  <a:pt x="5017" y="4457"/>
                </a:lnTo>
                <a:lnTo>
                  <a:pt x="5017" y="4471"/>
                </a:lnTo>
                <a:lnTo>
                  <a:pt x="5019" y="4482"/>
                </a:lnTo>
                <a:lnTo>
                  <a:pt x="5023" y="4494"/>
                </a:lnTo>
                <a:lnTo>
                  <a:pt x="5029" y="4508"/>
                </a:lnTo>
                <a:lnTo>
                  <a:pt x="5038" y="4525"/>
                </a:lnTo>
                <a:lnTo>
                  <a:pt x="5052" y="4545"/>
                </a:lnTo>
                <a:lnTo>
                  <a:pt x="5070" y="4570"/>
                </a:lnTo>
                <a:lnTo>
                  <a:pt x="5059" y="4586"/>
                </a:lnTo>
                <a:lnTo>
                  <a:pt x="5053" y="4600"/>
                </a:lnTo>
                <a:lnTo>
                  <a:pt x="5048" y="4614"/>
                </a:lnTo>
                <a:lnTo>
                  <a:pt x="5046" y="4627"/>
                </a:lnTo>
                <a:lnTo>
                  <a:pt x="5046" y="4641"/>
                </a:lnTo>
                <a:lnTo>
                  <a:pt x="5047" y="4654"/>
                </a:lnTo>
                <a:lnTo>
                  <a:pt x="5052" y="4667"/>
                </a:lnTo>
                <a:lnTo>
                  <a:pt x="5057" y="4678"/>
                </a:lnTo>
                <a:lnTo>
                  <a:pt x="5064" y="4691"/>
                </a:lnTo>
                <a:lnTo>
                  <a:pt x="5074" y="4702"/>
                </a:lnTo>
                <a:lnTo>
                  <a:pt x="5085" y="4714"/>
                </a:lnTo>
                <a:lnTo>
                  <a:pt x="5098" y="4725"/>
                </a:lnTo>
                <a:lnTo>
                  <a:pt x="5112" y="4737"/>
                </a:lnTo>
                <a:lnTo>
                  <a:pt x="5128" y="4748"/>
                </a:lnTo>
                <a:lnTo>
                  <a:pt x="5145" y="4759"/>
                </a:lnTo>
                <a:lnTo>
                  <a:pt x="5163" y="4771"/>
                </a:lnTo>
                <a:lnTo>
                  <a:pt x="5184" y="4799"/>
                </a:lnTo>
                <a:lnTo>
                  <a:pt x="5203" y="4827"/>
                </a:lnTo>
                <a:lnTo>
                  <a:pt x="5223" y="4856"/>
                </a:lnTo>
                <a:lnTo>
                  <a:pt x="5242" y="4887"/>
                </a:lnTo>
                <a:lnTo>
                  <a:pt x="5258" y="4895"/>
                </a:lnTo>
                <a:lnTo>
                  <a:pt x="5271" y="4901"/>
                </a:lnTo>
                <a:lnTo>
                  <a:pt x="5278" y="4906"/>
                </a:lnTo>
                <a:lnTo>
                  <a:pt x="5284" y="4912"/>
                </a:lnTo>
                <a:lnTo>
                  <a:pt x="5290" y="4917"/>
                </a:lnTo>
                <a:lnTo>
                  <a:pt x="5294" y="4923"/>
                </a:lnTo>
                <a:lnTo>
                  <a:pt x="5297" y="4931"/>
                </a:lnTo>
                <a:lnTo>
                  <a:pt x="5301" y="4940"/>
                </a:lnTo>
                <a:lnTo>
                  <a:pt x="5303" y="4949"/>
                </a:lnTo>
                <a:lnTo>
                  <a:pt x="5304" y="4960"/>
                </a:lnTo>
                <a:lnTo>
                  <a:pt x="5304" y="4973"/>
                </a:lnTo>
                <a:lnTo>
                  <a:pt x="5304" y="4986"/>
                </a:lnTo>
                <a:lnTo>
                  <a:pt x="5302" y="5002"/>
                </a:lnTo>
                <a:lnTo>
                  <a:pt x="5300" y="5019"/>
                </a:lnTo>
                <a:lnTo>
                  <a:pt x="5288" y="5028"/>
                </a:lnTo>
                <a:lnTo>
                  <a:pt x="5277" y="5039"/>
                </a:lnTo>
                <a:lnTo>
                  <a:pt x="5267" y="5049"/>
                </a:lnTo>
                <a:lnTo>
                  <a:pt x="5258" y="5061"/>
                </a:lnTo>
                <a:lnTo>
                  <a:pt x="5218" y="5081"/>
                </a:lnTo>
                <a:lnTo>
                  <a:pt x="5188" y="5097"/>
                </a:lnTo>
                <a:lnTo>
                  <a:pt x="5176" y="5105"/>
                </a:lnTo>
                <a:lnTo>
                  <a:pt x="5165" y="5111"/>
                </a:lnTo>
                <a:lnTo>
                  <a:pt x="5156" y="5118"/>
                </a:lnTo>
                <a:lnTo>
                  <a:pt x="5150" y="5125"/>
                </a:lnTo>
                <a:lnTo>
                  <a:pt x="5144" y="5134"/>
                </a:lnTo>
                <a:lnTo>
                  <a:pt x="5140" y="5144"/>
                </a:lnTo>
                <a:lnTo>
                  <a:pt x="5136" y="5155"/>
                </a:lnTo>
                <a:lnTo>
                  <a:pt x="5133" y="5169"/>
                </a:lnTo>
                <a:lnTo>
                  <a:pt x="5132" y="5185"/>
                </a:lnTo>
                <a:lnTo>
                  <a:pt x="5130" y="5203"/>
                </a:lnTo>
                <a:lnTo>
                  <a:pt x="5129" y="5224"/>
                </a:lnTo>
                <a:lnTo>
                  <a:pt x="5129" y="5249"/>
                </a:lnTo>
                <a:lnTo>
                  <a:pt x="5142" y="5259"/>
                </a:lnTo>
                <a:lnTo>
                  <a:pt x="5154" y="5271"/>
                </a:lnTo>
                <a:lnTo>
                  <a:pt x="5161" y="5278"/>
                </a:lnTo>
                <a:lnTo>
                  <a:pt x="5168" y="5286"/>
                </a:lnTo>
                <a:lnTo>
                  <a:pt x="5174" y="5294"/>
                </a:lnTo>
                <a:lnTo>
                  <a:pt x="5180" y="5303"/>
                </a:lnTo>
                <a:lnTo>
                  <a:pt x="5186" y="5313"/>
                </a:lnTo>
                <a:lnTo>
                  <a:pt x="5191" y="5325"/>
                </a:lnTo>
                <a:lnTo>
                  <a:pt x="5196" y="5336"/>
                </a:lnTo>
                <a:lnTo>
                  <a:pt x="5200" y="5348"/>
                </a:lnTo>
                <a:lnTo>
                  <a:pt x="5204" y="5362"/>
                </a:lnTo>
                <a:lnTo>
                  <a:pt x="5206" y="5376"/>
                </a:lnTo>
                <a:lnTo>
                  <a:pt x="5208" y="5391"/>
                </a:lnTo>
                <a:lnTo>
                  <a:pt x="5208" y="5408"/>
                </a:lnTo>
                <a:lnTo>
                  <a:pt x="5191" y="5418"/>
                </a:lnTo>
                <a:lnTo>
                  <a:pt x="5173" y="5427"/>
                </a:lnTo>
                <a:lnTo>
                  <a:pt x="5156" y="5433"/>
                </a:lnTo>
                <a:lnTo>
                  <a:pt x="5140" y="5438"/>
                </a:lnTo>
                <a:lnTo>
                  <a:pt x="5124" y="5442"/>
                </a:lnTo>
                <a:lnTo>
                  <a:pt x="5108" y="5444"/>
                </a:lnTo>
                <a:lnTo>
                  <a:pt x="5096" y="5445"/>
                </a:lnTo>
                <a:lnTo>
                  <a:pt x="5084" y="5445"/>
                </a:lnTo>
                <a:close/>
              </a:path>
            </a:pathLst>
          </a:custGeom>
          <a:solidFill>
            <a:srgbClr val="D7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29" name="Freeform 29"/>
          <p:cNvSpPr/>
          <p:nvPr/>
        </p:nvSpPr>
        <p:spPr bwMode="auto">
          <a:xfrm>
            <a:off x="4070350" y="85725"/>
            <a:ext cx="3111500" cy="2662238"/>
          </a:xfrm>
          <a:custGeom>
            <a:avLst/>
            <a:gdLst>
              <a:gd name="T0" fmla="*/ 1966 w 7842"/>
              <a:gd name="T1" fmla="*/ 6124 h 6711"/>
              <a:gd name="T2" fmla="*/ 1752 w 7842"/>
              <a:gd name="T3" fmla="*/ 5936 h 6711"/>
              <a:gd name="T4" fmla="*/ 1268 w 7842"/>
              <a:gd name="T5" fmla="*/ 6044 h 6711"/>
              <a:gd name="T6" fmla="*/ 917 w 7842"/>
              <a:gd name="T7" fmla="*/ 5895 h 6711"/>
              <a:gd name="T8" fmla="*/ 662 w 7842"/>
              <a:gd name="T9" fmla="*/ 5559 h 6711"/>
              <a:gd name="T10" fmla="*/ 458 w 7842"/>
              <a:gd name="T11" fmla="*/ 5286 h 6711"/>
              <a:gd name="T12" fmla="*/ 53 w 7842"/>
              <a:gd name="T13" fmla="*/ 4975 h 6711"/>
              <a:gd name="T14" fmla="*/ 313 w 7842"/>
              <a:gd name="T15" fmla="*/ 4545 h 6711"/>
              <a:gd name="T16" fmla="*/ 1433 w 7842"/>
              <a:gd name="T17" fmla="*/ 4794 h 6711"/>
              <a:gd name="T18" fmla="*/ 2031 w 7842"/>
              <a:gd name="T19" fmla="*/ 5009 h 6711"/>
              <a:gd name="T20" fmla="*/ 2336 w 7842"/>
              <a:gd name="T21" fmla="*/ 4998 h 6711"/>
              <a:gd name="T22" fmla="*/ 2779 w 7842"/>
              <a:gd name="T23" fmla="*/ 4793 h 6711"/>
              <a:gd name="T24" fmla="*/ 3299 w 7842"/>
              <a:gd name="T25" fmla="*/ 4671 h 6711"/>
              <a:gd name="T26" fmla="*/ 3792 w 7842"/>
              <a:gd name="T27" fmla="*/ 4596 h 6711"/>
              <a:gd name="T28" fmla="*/ 4371 w 7842"/>
              <a:gd name="T29" fmla="*/ 4039 h 6711"/>
              <a:gd name="T30" fmla="*/ 4355 w 7842"/>
              <a:gd name="T31" fmla="*/ 3517 h 6711"/>
              <a:gd name="T32" fmla="*/ 4760 w 7842"/>
              <a:gd name="T33" fmla="*/ 3624 h 6711"/>
              <a:gd name="T34" fmla="*/ 5322 w 7842"/>
              <a:gd name="T35" fmla="*/ 3269 h 6711"/>
              <a:gd name="T36" fmla="*/ 5581 w 7842"/>
              <a:gd name="T37" fmla="*/ 2926 h 6711"/>
              <a:gd name="T38" fmla="*/ 6119 w 7842"/>
              <a:gd name="T39" fmla="*/ 2691 h 6711"/>
              <a:gd name="T40" fmla="*/ 6446 w 7842"/>
              <a:gd name="T41" fmla="*/ 2462 h 6711"/>
              <a:gd name="T42" fmla="*/ 5976 w 7842"/>
              <a:gd name="T43" fmla="*/ 2116 h 6711"/>
              <a:gd name="T44" fmla="*/ 5496 w 7842"/>
              <a:gd name="T45" fmla="*/ 2257 h 6711"/>
              <a:gd name="T46" fmla="*/ 5252 w 7842"/>
              <a:gd name="T47" fmla="*/ 2131 h 6711"/>
              <a:gd name="T48" fmla="*/ 5431 w 7842"/>
              <a:gd name="T49" fmla="*/ 1529 h 6711"/>
              <a:gd name="T50" fmla="*/ 6019 w 7842"/>
              <a:gd name="T51" fmla="*/ 1335 h 6711"/>
              <a:gd name="T52" fmla="*/ 6188 w 7842"/>
              <a:gd name="T53" fmla="*/ 745 h 6711"/>
              <a:gd name="T54" fmla="*/ 6108 w 7842"/>
              <a:gd name="T55" fmla="*/ 266 h 6711"/>
              <a:gd name="T56" fmla="*/ 6412 w 7842"/>
              <a:gd name="T57" fmla="*/ 3 h 6711"/>
              <a:gd name="T58" fmla="*/ 6490 w 7842"/>
              <a:gd name="T59" fmla="*/ 359 h 6711"/>
              <a:gd name="T60" fmla="*/ 6797 w 7842"/>
              <a:gd name="T61" fmla="*/ 324 h 6711"/>
              <a:gd name="T62" fmla="*/ 7125 w 7842"/>
              <a:gd name="T63" fmla="*/ 629 h 6711"/>
              <a:gd name="T64" fmla="*/ 7490 w 7842"/>
              <a:gd name="T65" fmla="*/ 421 h 6711"/>
              <a:gd name="T66" fmla="*/ 7701 w 7842"/>
              <a:gd name="T67" fmla="*/ 763 h 6711"/>
              <a:gd name="T68" fmla="*/ 7648 w 7842"/>
              <a:gd name="T69" fmla="*/ 1495 h 6711"/>
              <a:gd name="T70" fmla="*/ 7630 w 7842"/>
              <a:gd name="T71" fmla="*/ 1833 h 6711"/>
              <a:gd name="T72" fmla="*/ 7482 w 7842"/>
              <a:gd name="T73" fmla="*/ 1687 h 6711"/>
              <a:gd name="T74" fmla="*/ 7292 w 7842"/>
              <a:gd name="T75" fmla="*/ 2084 h 6711"/>
              <a:gd name="T76" fmla="*/ 7521 w 7842"/>
              <a:gd name="T77" fmla="*/ 2397 h 6711"/>
              <a:gd name="T78" fmla="*/ 7433 w 7842"/>
              <a:gd name="T79" fmla="*/ 2768 h 6711"/>
              <a:gd name="T80" fmla="*/ 7027 w 7842"/>
              <a:gd name="T81" fmla="*/ 2888 h 6711"/>
              <a:gd name="T82" fmla="*/ 7339 w 7842"/>
              <a:gd name="T83" fmla="*/ 3468 h 6711"/>
              <a:gd name="T84" fmla="*/ 7705 w 7842"/>
              <a:gd name="T85" fmla="*/ 3629 h 6711"/>
              <a:gd name="T86" fmla="*/ 7819 w 7842"/>
              <a:gd name="T87" fmla="*/ 4029 h 6711"/>
              <a:gd name="T88" fmla="*/ 7408 w 7842"/>
              <a:gd name="T89" fmla="*/ 4175 h 6711"/>
              <a:gd name="T90" fmla="*/ 6989 w 7842"/>
              <a:gd name="T91" fmla="*/ 4522 h 6711"/>
              <a:gd name="T92" fmla="*/ 6668 w 7842"/>
              <a:gd name="T93" fmla="*/ 4411 h 6711"/>
              <a:gd name="T94" fmla="*/ 6531 w 7842"/>
              <a:gd name="T95" fmla="*/ 4836 h 6711"/>
              <a:gd name="T96" fmla="*/ 6220 w 7842"/>
              <a:gd name="T97" fmla="*/ 4385 h 6711"/>
              <a:gd name="T98" fmla="*/ 5899 w 7842"/>
              <a:gd name="T99" fmla="*/ 4654 h 6711"/>
              <a:gd name="T100" fmla="*/ 5401 w 7842"/>
              <a:gd name="T101" fmla="*/ 4918 h 6711"/>
              <a:gd name="T102" fmla="*/ 5222 w 7842"/>
              <a:gd name="T103" fmla="*/ 4617 h 6711"/>
              <a:gd name="T104" fmla="*/ 5017 w 7842"/>
              <a:gd name="T105" fmla="*/ 4925 h 6711"/>
              <a:gd name="T106" fmla="*/ 4935 w 7842"/>
              <a:gd name="T107" fmla="*/ 5405 h 6711"/>
              <a:gd name="T108" fmla="*/ 4493 w 7842"/>
              <a:gd name="T109" fmla="*/ 5589 h 6711"/>
              <a:gd name="T110" fmla="*/ 4044 w 7842"/>
              <a:gd name="T111" fmla="*/ 5862 h 6711"/>
              <a:gd name="T112" fmla="*/ 3726 w 7842"/>
              <a:gd name="T113" fmla="*/ 6046 h 6711"/>
              <a:gd name="T114" fmla="*/ 3534 w 7842"/>
              <a:gd name="T115" fmla="*/ 6574 h 6711"/>
              <a:gd name="T116" fmla="*/ 2819 w 7842"/>
              <a:gd name="T117" fmla="*/ 6289 h 6711"/>
              <a:gd name="T118" fmla="*/ 2760 w 7842"/>
              <a:gd name="T119" fmla="*/ 5940 h 6711"/>
              <a:gd name="T120" fmla="*/ 2543 w 7842"/>
              <a:gd name="T121" fmla="*/ 6238 h 6711"/>
              <a:gd name="T122" fmla="*/ 2145 w 7842"/>
              <a:gd name="T123" fmla="*/ 6611 h 6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842" h="6711">
                <a:moveTo>
                  <a:pt x="2000" y="6711"/>
                </a:moveTo>
                <a:lnTo>
                  <a:pt x="1966" y="6677"/>
                </a:lnTo>
                <a:lnTo>
                  <a:pt x="1932" y="6643"/>
                </a:lnTo>
                <a:lnTo>
                  <a:pt x="1898" y="6610"/>
                </a:lnTo>
                <a:lnTo>
                  <a:pt x="1864" y="6579"/>
                </a:lnTo>
                <a:lnTo>
                  <a:pt x="1845" y="6542"/>
                </a:lnTo>
                <a:lnTo>
                  <a:pt x="1827" y="6505"/>
                </a:lnTo>
                <a:lnTo>
                  <a:pt x="1809" y="6470"/>
                </a:lnTo>
                <a:lnTo>
                  <a:pt x="1792" y="6435"/>
                </a:lnTo>
                <a:lnTo>
                  <a:pt x="1792" y="6408"/>
                </a:lnTo>
                <a:lnTo>
                  <a:pt x="1793" y="6382"/>
                </a:lnTo>
                <a:lnTo>
                  <a:pt x="1794" y="6360"/>
                </a:lnTo>
                <a:lnTo>
                  <a:pt x="1798" y="6337"/>
                </a:lnTo>
                <a:lnTo>
                  <a:pt x="1800" y="6317"/>
                </a:lnTo>
                <a:lnTo>
                  <a:pt x="1805" y="6299"/>
                </a:lnTo>
                <a:lnTo>
                  <a:pt x="1810" y="6281"/>
                </a:lnTo>
                <a:lnTo>
                  <a:pt x="1817" y="6264"/>
                </a:lnTo>
                <a:lnTo>
                  <a:pt x="1826" y="6248"/>
                </a:lnTo>
                <a:lnTo>
                  <a:pt x="1836" y="6233"/>
                </a:lnTo>
                <a:lnTo>
                  <a:pt x="1847" y="6220"/>
                </a:lnTo>
                <a:lnTo>
                  <a:pt x="1861" y="6205"/>
                </a:lnTo>
                <a:lnTo>
                  <a:pt x="1877" y="6192"/>
                </a:lnTo>
                <a:lnTo>
                  <a:pt x="1894" y="6179"/>
                </a:lnTo>
                <a:lnTo>
                  <a:pt x="1914" y="6166"/>
                </a:lnTo>
                <a:lnTo>
                  <a:pt x="1935" y="6152"/>
                </a:lnTo>
                <a:lnTo>
                  <a:pt x="1950" y="6139"/>
                </a:lnTo>
                <a:lnTo>
                  <a:pt x="1966" y="6124"/>
                </a:lnTo>
                <a:lnTo>
                  <a:pt x="1983" y="6109"/>
                </a:lnTo>
                <a:lnTo>
                  <a:pt x="2000" y="6096"/>
                </a:lnTo>
                <a:lnTo>
                  <a:pt x="2012" y="6073"/>
                </a:lnTo>
                <a:lnTo>
                  <a:pt x="2025" y="6051"/>
                </a:lnTo>
                <a:lnTo>
                  <a:pt x="2039" y="6029"/>
                </a:lnTo>
                <a:lnTo>
                  <a:pt x="2053" y="6009"/>
                </a:lnTo>
                <a:lnTo>
                  <a:pt x="2050" y="5994"/>
                </a:lnTo>
                <a:lnTo>
                  <a:pt x="2049" y="5981"/>
                </a:lnTo>
                <a:lnTo>
                  <a:pt x="2049" y="5966"/>
                </a:lnTo>
                <a:lnTo>
                  <a:pt x="2049" y="5952"/>
                </a:lnTo>
                <a:lnTo>
                  <a:pt x="2035" y="5931"/>
                </a:lnTo>
                <a:lnTo>
                  <a:pt x="2022" y="5912"/>
                </a:lnTo>
                <a:lnTo>
                  <a:pt x="2009" y="5896"/>
                </a:lnTo>
                <a:lnTo>
                  <a:pt x="1996" y="5884"/>
                </a:lnTo>
                <a:lnTo>
                  <a:pt x="1983" y="5873"/>
                </a:lnTo>
                <a:lnTo>
                  <a:pt x="1970" y="5866"/>
                </a:lnTo>
                <a:lnTo>
                  <a:pt x="1958" y="5861"/>
                </a:lnTo>
                <a:lnTo>
                  <a:pt x="1944" y="5858"/>
                </a:lnTo>
                <a:lnTo>
                  <a:pt x="1931" y="5857"/>
                </a:lnTo>
                <a:lnTo>
                  <a:pt x="1917" y="5857"/>
                </a:lnTo>
                <a:lnTo>
                  <a:pt x="1903" y="5858"/>
                </a:lnTo>
                <a:lnTo>
                  <a:pt x="1887" y="5861"/>
                </a:lnTo>
                <a:lnTo>
                  <a:pt x="1853" y="5871"/>
                </a:lnTo>
                <a:lnTo>
                  <a:pt x="1815" y="5885"/>
                </a:lnTo>
                <a:lnTo>
                  <a:pt x="1793" y="5902"/>
                </a:lnTo>
                <a:lnTo>
                  <a:pt x="1772" y="5919"/>
                </a:lnTo>
                <a:lnTo>
                  <a:pt x="1752" y="5936"/>
                </a:lnTo>
                <a:lnTo>
                  <a:pt x="1732" y="5952"/>
                </a:lnTo>
                <a:lnTo>
                  <a:pt x="1701" y="5966"/>
                </a:lnTo>
                <a:lnTo>
                  <a:pt x="1669" y="5981"/>
                </a:lnTo>
                <a:lnTo>
                  <a:pt x="1639" y="5994"/>
                </a:lnTo>
                <a:lnTo>
                  <a:pt x="1607" y="6009"/>
                </a:lnTo>
                <a:lnTo>
                  <a:pt x="1597" y="5996"/>
                </a:lnTo>
                <a:lnTo>
                  <a:pt x="1588" y="5986"/>
                </a:lnTo>
                <a:lnTo>
                  <a:pt x="1578" y="5980"/>
                </a:lnTo>
                <a:lnTo>
                  <a:pt x="1569" y="5974"/>
                </a:lnTo>
                <a:lnTo>
                  <a:pt x="1550" y="5965"/>
                </a:lnTo>
                <a:lnTo>
                  <a:pt x="1532" y="5956"/>
                </a:lnTo>
                <a:lnTo>
                  <a:pt x="1445" y="5956"/>
                </a:lnTo>
                <a:lnTo>
                  <a:pt x="1379" y="5957"/>
                </a:lnTo>
                <a:lnTo>
                  <a:pt x="1353" y="5959"/>
                </a:lnTo>
                <a:lnTo>
                  <a:pt x="1332" y="5963"/>
                </a:lnTo>
                <a:lnTo>
                  <a:pt x="1323" y="5966"/>
                </a:lnTo>
                <a:lnTo>
                  <a:pt x="1315" y="5969"/>
                </a:lnTo>
                <a:lnTo>
                  <a:pt x="1307" y="5973"/>
                </a:lnTo>
                <a:lnTo>
                  <a:pt x="1300" y="5977"/>
                </a:lnTo>
                <a:lnTo>
                  <a:pt x="1295" y="5983"/>
                </a:lnTo>
                <a:lnTo>
                  <a:pt x="1289" y="5989"/>
                </a:lnTo>
                <a:lnTo>
                  <a:pt x="1283" y="5995"/>
                </a:lnTo>
                <a:lnTo>
                  <a:pt x="1280" y="6003"/>
                </a:lnTo>
                <a:lnTo>
                  <a:pt x="1276" y="6011"/>
                </a:lnTo>
                <a:lnTo>
                  <a:pt x="1272" y="6021"/>
                </a:lnTo>
                <a:lnTo>
                  <a:pt x="1270" y="6031"/>
                </a:lnTo>
                <a:lnTo>
                  <a:pt x="1268" y="6044"/>
                </a:lnTo>
                <a:lnTo>
                  <a:pt x="1263" y="6071"/>
                </a:lnTo>
                <a:lnTo>
                  <a:pt x="1260" y="6102"/>
                </a:lnTo>
                <a:lnTo>
                  <a:pt x="1256" y="6140"/>
                </a:lnTo>
                <a:lnTo>
                  <a:pt x="1253" y="6183"/>
                </a:lnTo>
                <a:lnTo>
                  <a:pt x="1247" y="6187"/>
                </a:lnTo>
                <a:lnTo>
                  <a:pt x="1243" y="6190"/>
                </a:lnTo>
                <a:lnTo>
                  <a:pt x="1237" y="6194"/>
                </a:lnTo>
                <a:lnTo>
                  <a:pt x="1232" y="6196"/>
                </a:lnTo>
                <a:lnTo>
                  <a:pt x="1220" y="6199"/>
                </a:lnTo>
                <a:lnTo>
                  <a:pt x="1209" y="6202"/>
                </a:lnTo>
                <a:lnTo>
                  <a:pt x="1198" y="6201"/>
                </a:lnTo>
                <a:lnTo>
                  <a:pt x="1186" y="6198"/>
                </a:lnTo>
                <a:lnTo>
                  <a:pt x="1175" y="6195"/>
                </a:lnTo>
                <a:lnTo>
                  <a:pt x="1165" y="6190"/>
                </a:lnTo>
                <a:lnTo>
                  <a:pt x="1125" y="6171"/>
                </a:lnTo>
                <a:lnTo>
                  <a:pt x="1102" y="6160"/>
                </a:lnTo>
                <a:lnTo>
                  <a:pt x="1084" y="6136"/>
                </a:lnTo>
                <a:lnTo>
                  <a:pt x="1066" y="6114"/>
                </a:lnTo>
                <a:lnTo>
                  <a:pt x="1048" y="6092"/>
                </a:lnTo>
                <a:lnTo>
                  <a:pt x="1030" y="6072"/>
                </a:lnTo>
                <a:lnTo>
                  <a:pt x="997" y="6036"/>
                </a:lnTo>
                <a:lnTo>
                  <a:pt x="970" y="6009"/>
                </a:lnTo>
                <a:lnTo>
                  <a:pt x="955" y="5972"/>
                </a:lnTo>
                <a:lnTo>
                  <a:pt x="941" y="5939"/>
                </a:lnTo>
                <a:lnTo>
                  <a:pt x="933" y="5923"/>
                </a:lnTo>
                <a:lnTo>
                  <a:pt x="925" y="5908"/>
                </a:lnTo>
                <a:lnTo>
                  <a:pt x="917" y="5895"/>
                </a:lnTo>
                <a:lnTo>
                  <a:pt x="908" y="5881"/>
                </a:lnTo>
                <a:lnTo>
                  <a:pt x="899" y="5870"/>
                </a:lnTo>
                <a:lnTo>
                  <a:pt x="889" y="5860"/>
                </a:lnTo>
                <a:lnTo>
                  <a:pt x="878" y="5850"/>
                </a:lnTo>
                <a:lnTo>
                  <a:pt x="867" y="5842"/>
                </a:lnTo>
                <a:lnTo>
                  <a:pt x="856" y="5834"/>
                </a:lnTo>
                <a:lnTo>
                  <a:pt x="842" y="5828"/>
                </a:lnTo>
                <a:lnTo>
                  <a:pt x="829" y="5824"/>
                </a:lnTo>
                <a:lnTo>
                  <a:pt x="815" y="5820"/>
                </a:lnTo>
                <a:lnTo>
                  <a:pt x="781" y="5784"/>
                </a:lnTo>
                <a:lnTo>
                  <a:pt x="748" y="5749"/>
                </a:lnTo>
                <a:lnTo>
                  <a:pt x="715" y="5714"/>
                </a:lnTo>
                <a:lnTo>
                  <a:pt x="683" y="5681"/>
                </a:lnTo>
                <a:lnTo>
                  <a:pt x="663" y="5675"/>
                </a:lnTo>
                <a:lnTo>
                  <a:pt x="643" y="5669"/>
                </a:lnTo>
                <a:lnTo>
                  <a:pt x="624" y="5665"/>
                </a:lnTo>
                <a:lnTo>
                  <a:pt x="603" y="5661"/>
                </a:lnTo>
                <a:lnTo>
                  <a:pt x="604" y="5652"/>
                </a:lnTo>
                <a:lnTo>
                  <a:pt x="604" y="5643"/>
                </a:lnTo>
                <a:lnTo>
                  <a:pt x="607" y="5635"/>
                </a:lnTo>
                <a:lnTo>
                  <a:pt x="608" y="5628"/>
                </a:lnTo>
                <a:lnTo>
                  <a:pt x="613" y="5613"/>
                </a:lnTo>
                <a:lnTo>
                  <a:pt x="620" y="5600"/>
                </a:lnTo>
                <a:lnTo>
                  <a:pt x="629" y="5589"/>
                </a:lnTo>
                <a:lnTo>
                  <a:pt x="638" y="5578"/>
                </a:lnTo>
                <a:lnTo>
                  <a:pt x="649" y="5569"/>
                </a:lnTo>
                <a:lnTo>
                  <a:pt x="662" y="5559"/>
                </a:lnTo>
                <a:lnTo>
                  <a:pt x="687" y="5542"/>
                </a:lnTo>
                <a:lnTo>
                  <a:pt x="714" y="5523"/>
                </a:lnTo>
                <a:lnTo>
                  <a:pt x="726" y="5514"/>
                </a:lnTo>
                <a:lnTo>
                  <a:pt x="739" y="5502"/>
                </a:lnTo>
                <a:lnTo>
                  <a:pt x="751" y="5490"/>
                </a:lnTo>
                <a:lnTo>
                  <a:pt x="762" y="5476"/>
                </a:lnTo>
                <a:lnTo>
                  <a:pt x="774" y="5449"/>
                </a:lnTo>
                <a:lnTo>
                  <a:pt x="785" y="5422"/>
                </a:lnTo>
                <a:lnTo>
                  <a:pt x="797" y="5396"/>
                </a:lnTo>
                <a:lnTo>
                  <a:pt x="811" y="5371"/>
                </a:lnTo>
                <a:lnTo>
                  <a:pt x="811" y="5348"/>
                </a:lnTo>
                <a:lnTo>
                  <a:pt x="810" y="5327"/>
                </a:lnTo>
                <a:lnTo>
                  <a:pt x="807" y="5311"/>
                </a:lnTo>
                <a:lnTo>
                  <a:pt x="804" y="5296"/>
                </a:lnTo>
                <a:lnTo>
                  <a:pt x="798" y="5283"/>
                </a:lnTo>
                <a:lnTo>
                  <a:pt x="792" y="5272"/>
                </a:lnTo>
                <a:lnTo>
                  <a:pt x="784" y="5263"/>
                </a:lnTo>
                <a:lnTo>
                  <a:pt x="774" y="5254"/>
                </a:lnTo>
                <a:lnTo>
                  <a:pt x="715" y="5255"/>
                </a:lnTo>
                <a:lnTo>
                  <a:pt x="656" y="5258"/>
                </a:lnTo>
                <a:lnTo>
                  <a:pt x="627" y="5260"/>
                </a:lnTo>
                <a:lnTo>
                  <a:pt x="599" y="5263"/>
                </a:lnTo>
                <a:lnTo>
                  <a:pt x="569" y="5267"/>
                </a:lnTo>
                <a:lnTo>
                  <a:pt x="541" y="5270"/>
                </a:lnTo>
                <a:lnTo>
                  <a:pt x="513" y="5274"/>
                </a:lnTo>
                <a:lnTo>
                  <a:pt x="486" y="5280"/>
                </a:lnTo>
                <a:lnTo>
                  <a:pt x="458" y="5286"/>
                </a:lnTo>
                <a:lnTo>
                  <a:pt x="432" y="5292"/>
                </a:lnTo>
                <a:lnTo>
                  <a:pt x="406" y="5299"/>
                </a:lnTo>
                <a:lnTo>
                  <a:pt x="380" y="5307"/>
                </a:lnTo>
                <a:lnTo>
                  <a:pt x="355" y="5316"/>
                </a:lnTo>
                <a:lnTo>
                  <a:pt x="331" y="5325"/>
                </a:lnTo>
                <a:lnTo>
                  <a:pt x="313" y="5338"/>
                </a:lnTo>
                <a:lnTo>
                  <a:pt x="299" y="5347"/>
                </a:lnTo>
                <a:lnTo>
                  <a:pt x="286" y="5353"/>
                </a:lnTo>
                <a:lnTo>
                  <a:pt x="275" y="5357"/>
                </a:lnTo>
                <a:lnTo>
                  <a:pt x="264" y="5359"/>
                </a:lnTo>
                <a:lnTo>
                  <a:pt x="252" y="5360"/>
                </a:lnTo>
                <a:lnTo>
                  <a:pt x="240" y="5360"/>
                </a:lnTo>
                <a:lnTo>
                  <a:pt x="226" y="5360"/>
                </a:lnTo>
                <a:lnTo>
                  <a:pt x="226" y="5320"/>
                </a:lnTo>
                <a:lnTo>
                  <a:pt x="229" y="5281"/>
                </a:lnTo>
                <a:lnTo>
                  <a:pt x="231" y="5243"/>
                </a:lnTo>
                <a:lnTo>
                  <a:pt x="233" y="5204"/>
                </a:lnTo>
                <a:lnTo>
                  <a:pt x="220" y="5185"/>
                </a:lnTo>
                <a:lnTo>
                  <a:pt x="205" y="5166"/>
                </a:lnTo>
                <a:lnTo>
                  <a:pt x="192" y="5147"/>
                </a:lnTo>
                <a:lnTo>
                  <a:pt x="177" y="5129"/>
                </a:lnTo>
                <a:lnTo>
                  <a:pt x="144" y="5101"/>
                </a:lnTo>
                <a:lnTo>
                  <a:pt x="111" y="5074"/>
                </a:lnTo>
                <a:lnTo>
                  <a:pt x="80" y="5047"/>
                </a:lnTo>
                <a:lnTo>
                  <a:pt x="48" y="5019"/>
                </a:lnTo>
                <a:lnTo>
                  <a:pt x="49" y="4996"/>
                </a:lnTo>
                <a:lnTo>
                  <a:pt x="53" y="4975"/>
                </a:lnTo>
                <a:lnTo>
                  <a:pt x="57" y="4957"/>
                </a:lnTo>
                <a:lnTo>
                  <a:pt x="63" y="4942"/>
                </a:lnTo>
                <a:lnTo>
                  <a:pt x="75" y="4911"/>
                </a:lnTo>
                <a:lnTo>
                  <a:pt x="90" y="4873"/>
                </a:lnTo>
                <a:lnTo>
                  <a:pt x="90" y="4845"/>
                </a:lnTo>
                <a:lnTo>
                  <a:pt x="90" y="4818"/>
                </a:lnTo>
                <a:lnTo>
                  <a:pt x="90" y="4793"/>
                </a:lnTo>
                <a:lnTo>
                  <a:pt x="89" y="4769"/>
                </a:lnTo>
                <a:lnTo>
                  <a:pt x="87" y="4746"/>
                </a:lnTo>
                <a:lnTo>
                  <a:pt x="84" y="4725"/>
                </a:lnTo>
                <a:lnTo>
                  <a:pt x="80" y="4704"/>
                </a:lnTo>
                <a:lnTo>
                  <a:pt x="75" y="4684"/>
                </a:lnTo>
                <a:lnTo>
                  <a:pt x="55" y="4658"/>
                </a:lnTo>
                <a:lnTo>
                  <a:pt x="36" y="4634"/>
                </a:lnTo>
                <a:lnTo>
                  <a:pt x="18" y="4609"/>
                </a:lnTo>
                <a:lnTo>
                  <a:pt x="0" y="4586"/>
                </a:lnTo>
                <a:lnTo>
                  <a:pt x="0" y="4555"/>
                </a:lnTo>
                <a:lnTo>
                  <a:pt x="0" y="4524"/>
                </a:lnTo>
                <a:lnTo>
                  <a:pt x="0" y="4494"/>
                </a:lnTo>
                <a:lnTo>
                  <a:pt x="0" y="4466"/>
                </a:lnTo>
                <a:lnTo>
                  <a:pt x="44" y="4477"/>
                </a:lnTo>
                <a:lnTo>
                  <a:pt x="88" y="4488"/>
                </a:lnTo>
                <a:lnTo>
                  <a:pt x="133" y="4499"/>
                </a:lnTo>
                <a:lnTo>
                  <a:pt x="178" y="4511"/>
                </a:lnTo>
                <a:lnTo>
                  <a:pt x="223" y="4522"/>
                </a:lnTo>
                <a:lnTo>
                  <a:pt x="268" y="4533"/>
                </a:lnTo>
                <a:lnTo>
                  <a:pt x="313" y="4545"/>
                </a:lnTo>
                <a:lnTo>
                  <a:pt x="358" y="4556"/>
                </a:lnTo>
                <a:lnTo>
                  <a:pt x="436" y="4556"/>
                </a:lnTo>
                <a:lnTo>
                  <a:pt x="514" y="4556"/>
                </a:lnTo>
                <a:lnTo>
                  <a:pt x="592" y="4556"/>
                </a:lnTo>
                <a:lnTo>
                  <a:pt x="670" y="4556"/>
                </a:lnTo>
                <a:lnTo>
                  <a:pt x="748" y="4557"/>
                </a:lnTo>
                <a:lnTo>
                  <a:pt x="825" y="4557"/>
                </a:lnTo>
                <a:lnTo>
                  <a:pt x="903" y="4558"/>
                </a:lnTo>
                <a:lnTo>
                  <a:pt x="981" y="4559"/>
                </a:lnTo>
                <a:lnTo>
                  <a:pt x="1005" y="4566"/>
                </a:lnTo>
                <a:lnTo>
                  <a:pt x="1034" y="4574"/>
                </a:lnTo>
                <a:lnTo>
                  <a:pt x="1066" y="4581"/>
                </a:lnTo>
                <a:lnTo>
                  <a:pt x="1101" y="4589"/>
                </a:lnTo>
                <a:lnTo>
                  <a:pt x="1136" y="4596"/>
                </a:lnTo>
                <a:lnTo>
                  <a:pt x="1171" y="4607"/>
                </a:lnTo>
                <a:lnTo>
                  <a:pt x="1188" y="4612"/>
                </a:lnTo>
                <a:lnTo>
                  <a:pt x="1203" y="4618"/>
                </a:lnTo>
                <a:lnTo>
                  <a:pt x="1219" y="4625"/>
                </a:lnTo>
                <a:lnTo>
                  <a:pt x="1234" y="4631"/>
                </a:lnTo>
                <a:lnTo>
                  <a:pt x="1257" y="4651"/>
                </a:lnTo>
                <a:lnTo>
                  <a:pt x="1282" y="4671"/>
                </a:lnTo>
                <a:lnTo>
                  <a:pt x="1307" y="4691"/>
                </a:lnTo>
                <a:lnTo>
                  <a:pt x="1332" y="4711"/>
                </a:lnTo>
                <a:lnTo>
                  <a:pt x="1358" y="4731"/>
                </a:lnTo>
                <a:lnTo>
                  <a:pt x="1383" y="4752"/>
                </a:lnTo>
                <a:lnTo>
                  <a:pt x="1409" y="4772"/>
                </a:lnTo>
                <a:lnTo>
                  <a:pt x="1433" y="4794"/>
                </a:lnTo>
                <a:lnTo>
                  <a:pt x="1446" y="4799"/>
                </a:lnTo>
                <a:lnTo>
                  <a:pt x="1458" y="4805"/>
                </a:lnTo>
                <a:lnTo>
                  <a:pt x="1473" y="4812"/>
                </a:lnTo>
                <a:lnTo>
                  <a:pt x="1486" y="4820"/>
                </a:lnTo>
                <a:lnTo>
                  <a:pt x="1509" y="4823"/>
                </a:lnTo>
                <a:lnTo>
                  <a:pt x="1533" y="4827"/>
                </a:lnTo>
                <a:lnTo>
                  <a:pt x="1556" y="4830"/>
                </a:lnTo>
                <a:lnTo>
                  <a:pt x="1580" y="4833"/>
                </a:lnTo>
                <a:lnTo>
                  <a:pt x="1604" y="4838"/>
                </a:lnTo>
                <a:lnTo>
                  <a:pt x="1627" y="4841"/>
                </a:lnTo>
                <a:lnTo>
                  <a:pt x="1651" y="4846"/>
                </a:lnTo>
                <a:lnTo>
                  <a:pt x="1675" y="4850"/>
                </a:lnTo>
                <a:lnTo>
                  <a:pt x="1695" y="4864"/>
                </a:lnTo>
                <a:lnTo>
                  <a:pt x="1715" y="4878"/>
                </a:lnTo>
                <a:lnTo>
                  <a:pt x="1737" y="4893"/>
                </a:lnTo>
                <a:lnTo>
                  <a:pt x="1758" y="4907"/>
                </a:lnTo>
                <a:lnTo>
                  <a:pt x="1788" y="4916"/>
                </a:lnTo>
                <a:lnTo>
                  <a:pt x="1818" y="4925"/>
                </a:lnTo>
                <a:lnTo>
                  <a:pt x="1847" y="4934"/>
                </a:lnTo>
                <a:lnTo>
                  <a:pt x="1877" y="4943"/>
                </a:lnTo>
                <a:lnTo>
                  <a:pt x="1907" y="4953"/>
                </a:lnTo>
                <a:lnTo>
                  <a:pt x="1937" y="4962"/>
                </a:lnTo>
                <a:lnTo>
                  <a:pt x="1966" y="4972"/>
                </a:lnTo>
                <a:lnTo>
                  <a:pt x="1996" y="4982"/>
                </a:lnTo>
                <a:lnTo>
                  <a:pt x="2008" y="4989"/>
                </a:lnTo>
                <a:lnTo>
                  <a:pt x="2019" y="4998"/>
                </a:lnTo>
                <a:lnTo>
                  <a:pt x="2031" y="5009"/>
                </a:lnTo>
                <a:lnTo>
                  <a:pt x="2044" y="5022"/>
                </a:lnTo>
                <a:lnTo>
                  <a:pt x="2056" y="5035"/>
                </a:lnTo>
                <a:lnTo>
                  <a:pt x="2070" y="5048"/>
                </a:lnTo>
                <a:lnTo>
                  <a:pt x="2084" y="5060"/>
                </a:lnTo>
                <a:lnTo>
                  <a:pt x="2099" y="5072"/>
                </a:lnTo>
                <a:lnTo>
                  <a:pt x="2115" y="5083"/>
                </a:lnTo>
                <a:lnTo>
                  <a:pt x="2131" y="5091"/>
                </a:lnTo>
                <a:lnTo>
                  <a:pt x="2140" y="5094"/>
                </a:lnTo>
                <a:lnTo>
                  <a:pt x="2149" y="5097"/>
                </a:lnTo>
                <a:lnTo>
                  <a:pt x="2158" y="5098"/>
                </a:lnTo>
                <a:lnTo>
                  <a:pt x="2167" y="5100"/>
                </a:lnTo>
                <a:lnTo>
                  <a:pt x="2177" y="5100"/>
                </a:lnTo>
                <a:lnTo>
                  <a:pt x="2187" y="5098"/>
                </a:lnTo>
                <a:lnTo>
                  <a:pt x="2197" y="5096"/>
                </a:lnTo>
                <a:lnTo>
                  <a:pt x="2207" y="5094"/>
                </a:lnTo>
                <a:lnTo>
                  <a:pt x="2219" y="5089"/>
                </a:lnTo>
                <a:lnTo>
                  <a:pt x="2230" y="5084"/>
                </a:lnTo>
                <a:lnTo>
                  <a:pt x="2241" y="5077"/>
                </a:lnTo>
                <a:lnTo>
                  <a:pt x="2252" y="5069"/>
                </a:lnTo>
                <a:lnTo>
                  <a:pt x="2261" y="5058"/>
                </a:lnTo>
                <a:lnTo>
                  <a:pt x="2270" y="5047"/>
                </a:lnTo>
                <a:lnTo>
                  <a:pt x="2279" y="5038"/>
                </a:lnTo>
                <a:lnTo>
                  <a:pt x="2290" y="5027"/>
                </a:lnTo>
                <a:lnTo>
                  <a:pt x="2301" y="5019"/>
                </a:lnTo>
                <a:lnTo>
                  <a:pt x="2312" y="5012"/>
                </a:lnTo>
                <a:lnTo>
                  <a:pt x="2323" y="5005"/>
                </a:lnTo>
                <a:lnTo>
                  <a:pt x="2336" y="4998"/>
                </a:lnTo>
                <a:lnTo>
                  <a:pt x="2362" y="4986"/>
                </a:lnTo>
                <a:lnTo>
                  <a:pt x="2389" y="4974"/>
                </a:lnTo>
                <a:lnTo>
                  <a:pt x="2417" y="4963"/>
                </a:lnTo>
                <a:lnTo>
                  <a:pt x="2445" y="4952"/>
                </a:lnTo>
                <a:lnTo>
                  <a:pt x="2475" y="4929"/>
                </a:lnTo>
                <a:lnTo>
                  <a:pt x="2499" y="4910"/>
                </a:lnTo>
                <a:lnTo>
                  <a:pt x="2511" y="4903"/>
                </a:lnTo>
                <a:lnTo>
                  <a:pt x="2523" y="4895"/>
                </a:lnTo>
                <a:lnTo>
                  <a:pt x="2534" y="4890"/>
                </a:lnTo>
                <a:lnTo>
                  <a:pt x="2547" y="4884"/>
                </a:lnTo>
                <a:lnTo>
                  <a:pt x="2559" y="4878"/>
                </a:lnTo>
                <a:lnTo>
                  <a:pt x="2573" y="4874"/>
                </a:lnTo>
                <a:lnTo>
                  <a:pt x="2586" y="4869"/>
                </a:lnTo>
                <a:lnTo>
                  <a:pt x="2602" y="4865"/>
                </a:lnTo>
                <a:lnTo>
                  <a:pt x="2637" y="4856"/>
                </a:lnTo>
                <a:lnTo>
                  <a:pt x="2679" y="4847"/>
                </a:lnTo>
                <a:lnTo>
                  <a:pt x="2680" y="4840"/>
                </a:lnTo>
                <a:lnTo>
                  <a:pt x="2683" y="4833"/>
                </a:lnTo>
                <a:lnTo>
                  <a:pt x="2687" y="4829"/>
                </a:lnTo>
                <a:lnTo>
                  <a:pt x="2692" y="4823"/>
                </a:lnTo>
                <a:lnTo>
                  <a:pt x="2699" y="4820"/>
                </a:lnTo>
                <a:lnTo>
                  <a:pt x="2707" y="4815"/>
                </a:lnTo>
                <a:lnTo>
                  <a:pt x="2716" y="4812"/>
                </a:lnTo>
                <a:lnTo>
                  <a:pt x="2725" y="4809"/>
                </a:lnTo>
                <a:lnTo>
                  <a:pt x="2743" y="4803"/>
                </a:lnTo>
                <a:lnTo>
                  <a:pt x="2762" y="4798"/>
                </a:lnTo>
                <a:lnTo>
                  <a:pt x="2779" y="4793"/>
                </a:lnTo>
                <a:lnTo>
                  <a:pt x="2793" y="4786"/>
                </a:lnTo>
                <a:lnTo>
                  <a:pt x="2806" y="4783"/>
                </a:lnTo>
                <a:lnTo>
                  <a:pt x="2819" y="4779"/>
                </a:lnTo>
                <a:lnTo>
                  <a:pt x="2832" y="4774"/>
                </a:lnTo>
                <a:lnTo>
                  <a:pt x="2845" y="4768"/>
                </a:lnTo>
                <a:lnTo>
                  <a:pt x="2871" y="4753"/>
                </a:lnTo>
                <a:lnTo>
                  <a:pt x="2896" y="4737"/>
                </a:lnTo>
                <a:lnTo>
                  <a:pt x="2921" y="4721"/>
                </a:lnTo>
                <a:lnTo>
                  <a:pt x="2947" y="4706"/>
                </a:lnTo>
                <a:lnTo>
                  <a:pt x="2961" y="4700"/>
                </a:lnTo>
                <a:lnTo>
                  <a:pt x="2973" y="4695"/>
                </a:lnTo>
                <a:lnTo>
                  <a:pt x="2987" y="4691"/>
                </a:lnTo>
                <a:lnTo>
                  <a:pt x="3000" y="4688"/>
                </a:lnTo>
                <a:lnTo>
                  <a:pt x="3012" y="4681"/>
                </a:lnTo>
                <a:lnTo>
                  <a:pt x="3024" y="4674"/>
                </a:lnTo>
                <a:lnTo>
                  <a:pt x="3035" y="4669"/>
                </a:lnTo>
                <a:lnTo>
                  <a:pt x="3046" y="4664"/>
                </a:lnTo>
                <a:lnTo>
                  <a:pt x="3059" y="4660"/>
                </a:lnTo>
                <a:lnTo>
                  <a:pt x="3070" y="4657"/>
                </a:lnTo>
                <a:lnTo>
                  <a:pt x="3083" y="4654"/>
                </a:lnTo>
                <a:lnTo>
                  <a:pt x="3095" y="4653"/>
                </a:lnTo>
                <a:lnTo>
                  <a:pt x="3121" y="4651"/>
                </a:lnTo>
                <a:lnTo>
                  <a:pt x="3149" y="4651"/>
                </a:lnTo>
                <a:lnTo>
                  <a:pt x="3181" y="4652"/>
                </a:lnTo>
                <a:lnTo>
                  <a:pt x="3216" y="4654"/>
                </a:lnTo>
                <a:lnTo>
                  <a:pt x="3251" y="4662"/>
                </a:lnTo>
                <a:lnTo>
                  <a:pt x="3299" y="4671"/>
                </a:lnTo>
                <a:lnTo>
                  <a:pt x="3327" y="4677"/>
                </a:lnTo>
                <a:lnTo>
                  <a:pt x="3357" y="4681"/>
                </a:lnTo>
                <a:lnTo>
                  <a:pt x="3388" y="4686"/>
                </a:lnTo>
                <a:lnTo>
                  <a:pt x="3420" y="4689"/>
                </a:lnTo>
                <a:lnTo>
                  <a:pt x="3451" y="4691"/>
                </a:lnTo>
                <a:lnTo>
                  <a:pt x="3483" y="4692"/>
                </a:lnTo>
                <a:lnTo>
                  <a:pt x="3513" y="4692"/>
                </a:lnTo>
                <a:lnTo>
                  <a:pt x="3542" y="4689"/>
                </a:lnTo>
                <a:lnTo>
                  <a:pt x="3555" y="4688"/>
                </a:lnTo>
                <a:lnTo>
                  <a:pt x="3569" y="4684"/>
                </a:lnTo>
                <a:lnTo>
                  <a:pt x="3581" y="4681"/>
                </a:lnTo>
                <a:lnTo>
                  <a:pt x="3592" y="4678"/>
                </a:lnTo>
                <a:lnTo>
                  <a:pt x="3604" y="4672"/>
                </a:lnTo>
                <a:lnTo>
                  <a:pt x="3614" y="4668"/>
                </a:lnTo>
                <a:lnTo>
                  <a:pt x="3622" y="4661"/>
                </a:lnTo>
                <a:lnTo>
                  <a:pt x="3631" y="4654"/>
                </a:lnTo>
                <a:lnTo>
                  <a:pt x="3647" y="4653"/>
                </a:lnTo>
                <a:lnTo>
                  <a:pt x="3662" y="4649"/>
                </a:lnTo>
                <a:lnTo>
                  <a:pt x="3678" y="4647"/>
                </a:lnTo>
                <a:lnTo>
                  <a:pt x="3693" y="4643"/>
                </a:lnTo>
                <a:lnTo>
                  <a:pt x="3707" y="4638"/>
                </a:lnTo>
                <a:lnTo>
                  <a:pt x="3722" y="4633"/>
                </a:lnTo>
                <a:lnTo>
                  <a:pt x="3737" y="4627"/>
                </a:lnTo>
                <a:lnTo>
                  <a:pt x="3751" y="4620"/>
                </a:lnTo>
                <a:lnTo>
                  <a:pt x="3765" y="4612"/>
                </a:lnTo>
                <a:lnTo>
                  <a:pt x="3779" y="4604"/>
                </a:lnTo>
                <a:lnTo>
                  <a:pt x="3792" y="4596"/>
                </a:lnTo>
                <a:lnTo>
                  <a:pt x="3806" y="4587"/>
                </a:lnTo>
                <a:lnTo>
                  <a:pt x="3832" y="4567"/>
                </a:lnTo>
                <a:lnTo>
                  <a:pt x="3856" y="4547"/>
                </a:lnTo>
                <a:lnTo>
                  <a:pt x="3880" y="4524"/>
                </a:lnTo>
                <a:lnTo>
                  <a:pt x="3904" y="4499"/>
                </a:lnTo>
                <a:lnTo>
                  <a:pt x="3926" y="4476"/>
                </a:lnTo>
                <a:lnTo>
                  <a:pt x="3949" y="4450"/>
                </a:lnTo>
                <a:lnTo>
                  <a:pt x="3993" y="4399"/>
                </a:lnTo>
                <a:lnTo>
                  <a:pt x="4035" y="4348"/>
                </a:lnTo>
                <a:lnTo>
                  <a:pt x="4063" y="4322"/>
                </a:lnTo>
                <a:lnTo>
                  <a:pt x="4093" y="4297"/>
                </a:lnTo>
                <a:lnTo>
                  <a:pt x="4124" y="4272"/>
                </a:lnTo>
                <a:lnTo>
                  <a:pt x="4155" y="4247"/>
                </a:lnTo>
                <a:lnTo>
                  <a:pt x="4180" y="4224"/>
                </a:lnTo>
                <a:lnTo>
                  <a:pt x="4206" y="4202"/>
                </a:lnTo>
                <a:lnTo>
                  <a:pt x="4233" y="4180"/>
                </a:lnTo>
                <a:lnTo>
                  <a:pt x="4260" y="4160"/>
                </a:lnTo>
                <a:lnTo>
                  <a:pt x="4273" y="4154"/>
                </a:lnTo>
                <a:lnTo>
                  <a:pt x="4286" y="4149"/>
                </a:lnTo>
                <a:lnTo>
                  <a:pt x="4301" y="4141"/>
                </a:lnTo>
                <a:lnTo>
                  <a:pt x="4315" y="4132"/>
                </a:lnTo>
                <a:lnTo>
                  <a:pt x="4331" y="4123"/>
                </a:lnTo>
                <a:lnTo>
                  <a:pt x="4346" y="4111"/>
                </a:lnTo>
                <a:lnTo>
                  <a:pt x="4361" y="4100"/>
                </a:lnTo>
                <a:lnTo>
                  <a:pt x="4374" y="4088"/>
                </a:lnTo>
                <a:lnTo>
                  <a:pt x="4372" y="4063"/>
                </a:lnTo>
                <a:lnTo>
                  <a:pt x="4371" y="4039"/>
                </a:lnTo>
                <a:lnTo>
                  <a:pt x="4370" y="4017"/>
                </a:lnTo>
                <a:lnTo>
                  <a:pt x="4370" y="3993"/>
                </a:lnTo>
                <a:lnTo>
                  <a:pt x="4339" y="3962"/>
                </a:lnTo>
                <a:lnTo>
                  <a:pt x="4308" y="3933"/>
                </a:lnTo>
                <a:lnTo>
                  <a:pt x="4276" y="3905"/>
                </a:lnTo>
                <a:lnTo>
                  <a:pt x="4246" y="3877"/>
                </a:lnTo>
                <a:lnTo>
                  <a:pt x="4240" y="3856"/>
                </a:lnTo>
                <a:lnTo>
                  <a:pt x="4234" y="3837"/>
                </a:lnTo>
                <a:lnTo>
                  <a:pt x="4230" y="3818"/>
                </a:lnTo>
                <a:lnTo>
                  <a:pt x="4226" y="3801"/>
                </a:lnTo>
                <a:lnTo>
                  <a:pt x="4229" y="3750"/>
                </a:lnTo>
                <a:lnTo>
                  <a:pt x="4232" y="3705"/>
                </a:lnTo>
                <a:lnTo>
                  <a:pt x="4234" y="3684"/>
                </a:lnTo>
                <a:lnTo>
                  <a:pt x="4238" y="3665"/>
                </a:lnTo>
                <a:lnTo>
                  <a:pt x="4242" y="3645"/>
                </a:lnTo>
                <a:lnTo>
                  <a:pt x="4247" y="3627"/>
                </a:lnTo>
                <a:lnTo>
                  <a:pt x="4253" y="3610"/>
                </a:lnTo>
                <a:lnTo>
                  <a:pt x="4261" y="3595"/>
                </a:lnTo>
                <a:lnTo>
                  <a:pt x="4271" y="3580"/>
                </a:lnTo>
                <a:lnTo>
                  <a:pt x="4283" y="3566"/>
                </a:lnTo>
                <a:lnTo>
                  <a:pt x="4290" y="3560"/>
                </a:lnTo>
                <a:lnTo>
                  <a:pt x="4297" y="3554"/>
                </a:lnTo>
                <a:lnTo>
                  <a:pt x="4305" y="3547"/>
                </a:lnTo>
                <a:lnTo>
                  <a:pt x="4314" y="3542"/>
                </a:lnTo>
                <a:lnTo>
                  <a:pt x="4332" y="3531"/>
                </a:lnTo>
                <a:lnTo>
                  <a:pt x="4355" y="3521"/>
                </a:lnTo>
                <a:lnTo>
                  <a:pt x="4355" y="3517"/>
                </a:lnTo>
                <a:lnTo>
                  <a:pt x="4356" y="3513"/>
                </a:lnTo>
                <a:lnTo>
                  <a:pt x="4357" y="3511"/>
                </a:lnTo>
                <a:lnTo>
                  <a:pt x="4358" y="3509"/>
                </a:lnTo>
                <a:lnTo>
                  <a:pt x="4361" y="3507"/>
                </a:lnTo>
                <a:lnTo>
                  <a:pt x="4363" y="3506"/>
                </a:lnTo>
                <a:lnTo>
                  <a:pt x="4365" y="3506"/>
                </a:lnTo>
                <a:lnTo>
                  <a:pt x="4368" y="3506"/>
                </a:lnTo>
                <a:lnTo>
                  <a:pt x="4376" y="3507"/>
                </a:lnTo>
                <a:lnTo>
                  <a:pt x="4384" y="3511"/>
                </a:lnTo>
                <a:lnTo>
                  <a:pt x="4394" y="3516"/>
                </a:lnTo>
                <a:lnTo>
                  <a:pt x="4406" y="3522"/>
                </a:lnTo>
                <a:lnTo>
                  <a:pt x="4432" y="3541"/>
                </a:lnTo>
                <a:lnTo>
                  <a:pt x="4460" y="3562"/>
                </a:lnTo>
                <a:lnTo>
                  <a:pt x="4491" y="3587"/>
                </a:lnTo>
                <a:lnTo>
                  <a:pt x="4524" y="3612"/>
                </a:lnTo>
                <a:lnTo>
                  <a:pt x="4548" y="3618"/>
                </a:lnTo>
                <a:lnTo>
                  <a:pt x="4570" y="3626"/>
                </a:lnTo>
                <a:lnTo>
                  <a:pt x="4594" y="3634"/>
                </a:lnTo>
                <a:lnTo>
                  <a:pt x="4619" y="3642"/>
                </a:lnTo>
                <a:lnTo>
                  <a:pt x="4643" y="3642"/>
                </a:lnTo>
                <a:lnTo>
                  <a:pt x="4666" y="3642"/>
                </a:lnTo>
                <a:lnTo>
                  <a:pt x="4692" y="3642"/>
                </a:lnTo>
                <a:lnTo>
                  <a:pt x="4717" y="3642"/>
                </a:lnTo>
                <a:lnTo>
                  <a:pt x="4728" y="3639"/>
                </a:lnTo>
                <a:lnTo>
                  <a:pt x="4738" y="3634"/>
                </a:lnTo>
                <a:lnTo>
                  <a:pt x="4750" y="3630"/>
                </a:lnTo>
                <a:lnTo>
                  <a:pt x="4760" y="3624"/>
                </a:lnTo>
                <a:lnTo>
                  <a:pt x="4781" y="3610"/>
                </a:lnTo>
                <a:lnTo>
                  <a:pt x="4802" y="3596"/>
                </a:lnTo>
                <a:lnTo>
                  <a:pt x="4822" y="3579"/>
                </a:lnTo>
                <a:lnTo>
                  <a:pt x="4842" y="3560"/>
                </a:lnTo>
                <a:lnTo>
                  <a:pt x="4863" y="3541"/>
                </a:lnTo>
                <a:lnTo>
                  <a:pt x="4882" y="3519"/>
                </a:lnTo>
                <a:lnTo>
                  <a:pt x="4919" y="3475"/>
                </a:lnTo>
                <a:lnTo>
                  <a:pt x="4955" y="3431"/>
                </a:lnTo>
                <a:lnTo>
                  <a:pt x="4990" y="3387"/>
                </a:lnTo>
                <a:lnTo>
                  <a:pt x="5023" y="3348"/>
                </a:lnTo>
                <a:lnTo>
                  <a:pt x="5034" y="3337"/>
                </a:lnTo>
                <a:lnTo>
                  <a:pt x="5045" y="3330"/>
                </a:lnTo>
                <a:lnTo>
                  <a:pt x="5057" y="3323"/>
                </a:lnTo>
                <a:lnTo>
                  <a:pt x="5068" y="3318"/>
                </a:lnTo>
                <a:lnTo>
                  <a:pt x="5079" y="3315"/>
                </a:lnTo>
                <a:lnTo>
                  <a:pt x="5090" y="3313"/>
                </a:lnTo>
                <a:lnTo>
                  <a:pt x="5102" y="3313"/>
                </a:lnTo>
                <a:lnTo>
                  <a:pt x="5113" y="3313"/>
                </a:lnTo>
                <a:lnTo>
                  <a:pt x="5138" y="3314"/>
                </a:lnTo>
                <a:lnTo>
                  <a:pt x="5165" y="3317"/>
                </a:lnTo>
                <a:lnTo>
                  <a:pt x="5194" y="3321"/>
                </a:lnTo>
                <a:lnTo>
                  <a:pt x="5227" y="3322"/>
                </a:lnTo>
                <a:lnTo>
                  <a:pt x="5240" y="3309"/>
                </a:lnTo>
                <a:lnTo>
                  <a:pt x="5256" y="3298"/>
                </a:lnTo>
                <a:lnTo>
                  <a:pt x="5271" y="3289"/>
                </a:lnTo>
                <a:lnTo>
                  <a:pt x="5287" y="3282"/>
                </a:lnTo>
                <a:lnTo>
                  <a:pt x="5322" y="3269"/>
                </a:lnTo>
                <a:lnTo>
                  <a:pt x="5359" y="3254"/>
                </a:lnTo>
                <a:lnTo>
                  <a:pt x="5383" y="3231"/>
                </a:lnTo>
                <a:lnTo>
                  <a:pt x="5406" y="3209"/>
                </a:lnTo>
                <a:lnTo>
                  <a:pt x="5431" y="3185"/>
                </a:lnTo>
                <a:lnTo>
                  <a:pt x="5457" y="3163"/>
                </a:lnTo>
                <a:lnTo>
                  <a:pt x="5463" y="3161"/>
                </a:lnTo>
                <a:lnTo>
                  <a:pt x="5468" y="3158"/>
                </a:lnTo>
                <a:lnTo>
                  <a:pt x="5473" y="3152"/>
                </a:lnTo>
                <a:lnTo>
                  <a:pt x="5477" y="3146"/>
                </a:lnTo>
                <a:lnTo>
                  <a:pt x="5483" y="3137"/>
                </a:lnTo>
                <a:lnTo>
                  <a:pt x="5486" y="3126"/>
                </a:lnTo>
                <a:lnTo>
                  <a:pt x="5491" y="3116"/>
                </a:lnTo>
                <a:lnTo>
                  <a:pt x="5494" y="3105"/>
                </a:lnTo>
                <a:lnTo>
                  <a:pt x="5501" y="3084"/>
                </a:lnTo>
                <a:lnTo>
                  <a:pt x="5506" y="3064"/>
                </a:lnTo>
                <a:lnTo>
                  <a:pt x="5509" y="3050"/>
                </a:lnTo>
                <a:lnTo>
                  <a:pt x="5510" y="3042"/>
                </a:lnTo>
                <a:lnTo>
                  <a:pt x="5521" y="3011"/>
                </a:lnTo>
                <a:lnTo>
                  <a:pt x="5533" y="2987"/>
                </a:lnTo>
                <a:lnTo>
                  <a:pt x="5539" y="2975"/>
                </a:lnTo>
                <a:lnTo>
                  <a:pt x="5545" y="2966"/>
                </a:lnTo>
                <a:lnTo>
                  <a:pt x="5551" y="2957"/>
                </a:lnTo>
                <a:lnTo>
                  <a:pt x="5556" y="2949"/>
                </a:lnTo>
                <a:lnTo>
                  <a:pt x="5562" y="2943"/>
                </a:lnTo>
                <a:lnTo>
                  <a:pt x="5569" y="2936"/>
                </a:lnTo>
                <a:lnTo>
                  <a:pt x="5574" y="2930"/>
                </a:lnTo>
                <a:lnTo>
                  <a:pt x="5581" y="2926"/>
                </a:lnTo>
                <a:lnTo>
                  <a:pt x="5595" y="2918"/>
                </a:lnTo>
                <a:lnTo>
                  <a:pt x="5609" y="2912"/>
                </a:lnTo>
                <a:lnTo>
                  <a:pt x="5641" y="2903"/>
                </a:lnTo>
                <a:lnTo>
                  <a:pt x="5679" y="2895"/>
                </a:lnTo>
                <a:lnTo>
                  <a:pt x="5702" y="2890"/>
                </a:lnTo>
                <a:lnTo>
                  <a:pt x="5725" y="2882"/>
                </a:lnTo>
                <a:lnTo>
                  <a:pt x="5753" y="2873"/>
                </a:lnTo>
                <a:lnTo>
                  <a:pt x="5782" y="2861"/>
                </a:lnTo>
                <a:lnTo>
                  <a:pt x="5801" y="2839"/>
                </a:lnTo>
                <a:lnTo>
                  <a:pt x="5822" y="2819"/>
                </a:lnTo>
                <a:lnTo>
                  <a:pt x="5843" y="2799"/>
                </a:lnTo>
                <a:lnTo>
                  <a:pt x="5865" y="2784"/>
                </a:lnTo>
                <a:lnTo>
                  <a:pt x="5889" y="2768"/>
                </a:lnTo>
                <a:lnTo>
                  <a:pt x="5913" y="2753"/>
                </a:lnTo>
                <a:lnTo>
                  <a:pt x="5939" y="2740"/>
                </a:lnTo>
                <a:lnTo>
                  <a:pt x="5967" y="2725"/>
                </a:lnTo>
                <a:lnTo>
                  <a:pt x="5973" y="2720"/>
                </a:lnTo>
                <a:lnTo>
                  <a:pt x="5979" y="2715"/>
                </a:lnTo>
                <a:lnTo>
                  <a:pt x="5987" y="2710"/>
                </a:lnTo>
                <a:lnTo>
                  <a:pt x="5996" y="2707"/>
                </a:lnTo>
                <a:lnTo>
                  <a:pt x="6005" y="2703"/>
                </a:lnTo>
                <a:lnTo>
                  <a:pt x="6017" y="2701"/>
                </a:lnTo>
                <a:lnTo>
                  <a:pt x="6027" y="2698"/>
                </a:lnTo>
                <a:lnTo>
                  <a:pt x="6039" y="2697"/>
                </a:lnTo>
                <a:lnTo>
                  <a:pt x="6064" y="2693"/>
                </a:lnTo>
                <a:lnTo>
                  <a:pt x="6090" y="2692"/>
                </a:lnTo>
                <a:lnTo>
                  <a:pt x="6119" y="2691"/>
                </a:lnTo>
                <a:lnTo>
                  <a:pt x="6148" y="2692"/>
                </a:lnTo>
                <a:lnTo>
                  <a:pt x="6209" y="2696"/>
                </a:lnTo>
                <a:lnTo>
                  <a:pt x="6271" y="2701"/>
                </a:lnTo>
                <a:lnTo>
                  <a:pt x="6329" y="2706"/>
                </a:lnTo>
                <a:lnTo>
                  <a:pt x="6382" y="2710"/>
                </a:lnTo>
                <a:lnTo>
                  <a:pt x="6393" y="2705"/>
                </a:lnTo>
                <a:lnTo>
                  <a:pt x="6407" y="2699"/>
                </a:lnTo>
                <a:lnTo>
                  <a:pt x="6420" y="2693"/>
                </a:lnTo>
                <a:lnTo>
                  <a:pt x="6434" y="2688"/>
                </a:lnTo>
                <a:lnTo>
                  <a:pt x="6442" y="2680"/>
                </a:lnTo>
                <a:lnTo>
                  <a:pt x="6449" y="2672"/>
                </a:lnTo>
                <a:lnTo>
                  <a:pt x="6454" y="2664"/>
                </a:lnTo>
                <a:lnTo>
                  <a:pt x="6460" y="2655"/>
                </a:lnTo>
                <a:lnTo>
                  <a:pt x="6464" y="2647"/>
                </a:lnTo>
                <a:lnTo>
                  <a:pt x="6469" y="2638"/>
                </a:lnTo>
                <a:lnTo>
                  <a:pt x="6472" y="2630"/>
                </a:lnTo>
                <a:lnTo>
                  <a:pt x="6474" y="2621"/>
                </a:lnTo>
                <a:lnTo>
                  <a:pt x="6479" y="2604"/>
                </a:lnTo>
                <a:lnTo>
                  <a:pt x="6480" y="2587"/>
                </a:lnTo>
                <a:lnTo>
                  <a:pt x="6480" y="2570"/>
                </a:lnTo>
                <a:lnTo>
                  <a:pt x="6479" y="2553"/>
                </a:lnTo>
                <a:lnTo>
                  <a:pt x="6476" y="2536"/>
                </a:lnTo>
                <a:lnTo>
                  <a:pt x="6472" y="2521"/>
                </a:lnTo>
                <a:lnTo>
                  <a:pt x="6467" y="2505"/>
                </a:lnTo>
                <a:lnTo>
                  <a:pt x="6460" y="2489"/>
                </a:lnTo>
                <a:lnTo>
                  <a:pt x="6453" y="2476"/>
                </a:lnTo>
                <a:lnTo>
                  <a:pt x="6446" y="2462"/>
                </a:lnTo>
                <a:lnTo>
                  <a:pt x="6438" y="2450"/>
                </a:lnTo>
                <a:lnTo>
                  <a:pt x="6430" y="2438"/>
                </a:lnTo>
                <a:lnTo>
                  <a:pt x="6408" y="2416"/>
                </a:lnTo>
                <a:lnTo>
                  <a:pt x="6385" y="2393"/>
                </a:lnTo>
                <a:lnTo>
                  <a:pt x="6363" y="2372"/>
                </a:lnTo>
                <a:lnTo>
                  <a:pt x="6340" y="2351"/>
                </a:lnTo>
                <a:lnTo>
                  <a:pt x="6319" y="2339"/>
                </a:lnTo>
                <a:lnTo>
                  <a:pt x="6297" y="2327"/>
                </a:lnTo>
                <a:lnTo>
                  <a:pt x="6276" y="2313"/>
                </a:lnTo>
                <a:lnTo>
                  <a:pt x="6255" y="2301"/>
                </a:lnTo>
                <a:lnTo>
                  <a:pt x="6234" y="2288"/>
                </a:lnTo>
                <a:lnTo>
                  <a:pt x="6213" y="2277"/>
                </a:lnTo>
                <a:lnTo>
                  <a:pt x="6191" y="2265"/>
                </a:lnTo>
                <a:lnTo>
                  <a:pt x="6170" y="2253"/>
                </a:lnTo>
                <a:lnTo>
                  <a:pt x="6167" y="2241"/>
                </a:lnTo>
                <a:lnTo>
                  <a:pt x="6162" y="2230"/>
                </a:lnTo>
                <a:lnTo>
                  <a:pt x="6155" y="2217"/>
                </a:lnTo>
                <a:lnTo>
                  <a:pt x="6148" y="2206"/>
                </a:lnTo>
                <a:lnTo>
                  <a:pt x="6141" y="2195"/>
                </a:lnTo>
                <a:lnTo>
                  <a:pt x="6132" y="2185"/>
                </a:lnTo>
                <a:lnTo>
                  <a:pt x="6123" y="2173"/>
                </a:lnTo>
                <a:lnTo>
                  <a:pt x="6114" y="2164"/>
                </a:lnTo>
                <a:lnTo>
                  <a:pt x="6081" y="2131"/>
                </a:lnTo>
                <a:lnTo>
                  <a:pt x="6060" y="2113"/>
                </a:lnTo>
                <a:lnTo>
                  <a:pt x="6032" y="2113"/>
                </a:lnTo>
                <a:lnTo>
                  <a:pt x="6004" y="2115"/>
                </a:lnTo>
                <a:lnTo>
                  <a:pt x="5976" y="2116"/>
                </a:lnTo>
                <a:lnTo>
                  <a:pt x="5948" y="2118"/>
                </a:lnTo>
                <a:lnTo>
                  <a:pt x="5933" y="2133"/>
                </a:lnTo>
                <a:lnTo>
                  <a:pt x="5919" y="2148"/>
                </a:lnTo>
                <a:lnTo>
                  <a:pt x="5907" y="2165"/>
                </a:lnTo>
                <a:lnTo>
                  <a:pt x="5895" y="2181"/>
                </a:lnTo>
                <a:lnTo>
                  <a:pt x="5866" y="2180"/>
                </a:lnTo>
                <a:lnTo>
                  <a:pt x="5838" y="2179"/>
                </a:lnTo>
                <a:lnTo>
                  <a:pt x="5811" y="2178"/>
                </a:lnTo>
                <a:lnTo>
                  <a:pt x="5785" y="2178"/>
                </a:lnTo>
                <a:lnTo>
                  <a:pt x="5780" y="2212"/>
                </a:lnTo>
                <a:lnTo>
                  <a:pt x="5774" y="2245"/>
                </a:lnTo>
                <a:lnTo>
                  <a:pt x="5768" y="2279"/>
                </a:lnTo>
                <a:lnTo>
                  <a:pt x="5763" y="2314"/>
                </a:lnTo>
                <a:lnTo>
                  <a:pt x="5747" y="2319"/>
                </a:lnTo>
                <a:lnTo>
                  <a:pt x="5731" y="2321"/>
                </a:lnTo>
                <a:lnTo>
                  <a:pt x="5714" y="2321"/>
                </a:lnTo>
                <a:lnTo>
                  <a:pt x="5698" y="2320"/>
                </a:lnTo>
                <a:lnTo>
                  <a:pt x="5683" y="2318"/>
                </a:lnTo>
                <a:lnTo>
                  <a:pt x="5667" y="2313"/>
                </a:lnTo>
                <a:lnTo>
                  <a:pt x="5651" y="2309"/>
                </a:lnTo>
                <a:lnTo>
                  <a:pt x="5636" y="2303"/>
                </a:lnTo>
                <a:lnTo>
                  <a:pt x="5608" y="2289"/>
                </a:lnTo>
                <a:lnTo>
                  <a:pt x="5583" y="2277"/>
                </a:lnTo>
                <a:lnTo>
                  <a:pt x="5563" y="2266"/>
                </a:lnTo>
                <a:lnTo>
                  <a:pt x="5547" y="2257"/>
                </a:lnTo>
                <a:lnTo>
                  <a:pt x="5522" y="2257"/>
                </a:lnTo>
                <a:lnTo>
                  <a:pt x="5496" y="2257"/>
                </a:lnTo>
                <a:lnTo>
                  <a:pt x="5473" y="2257"/>
                </a:lnTo>
                <a:lnTo>
                  <a:pt x="5449" y="2257"/>
                </a:lnTo>
                <a:lnTo>
                  <a:pt x="5424" y="2266"/>
                </a:lnTo>
                <a:lnTo>
                  <a:pt x="5402" y="2276"/>
                </a:lnTo>
                <a:lnTo>
                  <a:pt x="5383" y="2287"/>
                </a:lnTo>
                <a:lnTo>
                  <a:pt x="5365" y="2298"/>
                </a:lnTo>
                <a:lnTo>
                  <a:pt x="5333" y="2322"/>
                </a:lnTo>
                <a:lnTo>
                  <a:pt x="5302" y="2348"/>
                </a:lnTo>
                <a:lnTo>
                  <a:pt x="5282" y="2347"/>
                </a:lnTo>
                <a:lnTo>
                  <a:pt x="5264" y="2344"/>
                </a:lnTo>
                <a:lnTo>
                  <a:pt x="5248" y="2340"/>
                </a:lnTo>
                <a:lnTo>
                  <a:pt x="5234" y="2333"/>
                </a:lnTo>
                <a:lnTo>
                  <a:pt x="5221" y="2327"/>
                </a:lnTo>
                <a:lnTo>
                  <a:pt x="5211" y="2319"/>
                </a:lnTo>
                <a:lnTo>
                  <a:pt x="5201" y="2310"/>
                </a:lnTo>
                <a:lnTo>
                  <a:pt x="5193" y="2300"/>
                </a:lnTo>
                <a:lnTo>
                  <a:pt x="5187" y="2288"/>
                </a:lnTo>
                <a:lnTo>
                  <a:pt x="5182" y="2277"/>
                </a:lnTo>
                <a:lnTo>
                  <a:pt x="5178" y="2266"/>
                </a:lnTo>
                <a:lnTo>
                  <a:pt x="5175" y="2253"/>
                </a:lnTo>
                <a:lnTo>
                  <a:pt x="5173" y="2242"/>
                </a:lnTo>
                <a:lnTo>
                  <a:pt x="5172" y="2231"/>
                </a:lnTo>
                <a:lnTo>
                  <a:pt x="5171" y="2219"/>
                </a:lnTo>
                <a:lnTo>
                  <a:pt x="5171" y="2208"/>
                </a:lnTo>
                <a:lnTo>
                  <a:pt x="5196" y="2182"/>
                </a:lnTo>
                <a:lnTo>
                  <a:pt x="5224" y="2157"/>
                </a:lnTo>
                <a:lnTo>
                  <a:pt x="5252" y="2131"/>
                </a:lnTo>
                <a:lnTo>
                  <a:pt x="5280" y="2107"/>
                </a:lnTo>
                <a:lnTo>
                  <a:pt x="5279" y="2074"/>
                </a:lnTo>
                <a:lnTo>
                  <a:pt x="5279" y="2046"/>
                </a:lnTo>
                <a:lnTo>
                  <a:pt x="5278" y="2020"/>
                </a:lnTo>
                <a:lnTo>
                  <a:pt x="5278" y="1995"/>
                </a:lnTo>
                <a:lnTo>
                  <a:pt x="5277" y="1974"/>
                </a:lnTo>
                <a:lnTo>
                  <a:pt x="5278" y="1952"/>
                </a:lnTo>
                <a:lnTo>
                  <a:pt x="5280" y="1931"/>
                </a:lnTo>
                <a:lnTo>
                  <a:pt x="5283" y="1910"/>
                </a:lnTo>
                <a:lnTo>
                  <a:pt x="5298" y="1874"/>
                </a:lnTo>
                <a:lnTo>
                  <a:pt x="5314" y="1838"/>
                </a:lnTo>
                <a:lnTo>
                  <a:pt x="5331" y="1804"/>
                </a:lnTo>
                <a:lnTo>
                  <a:pt x="5348" y="1770"/>
                </a:lnTo>
                <a:lnTo>
                  <a:pt x="5348" y="1729"/>
                </a:lnTo>
                <a:lnTo>
                  <a:pt x="5348" y="1694"/>
                </a:lnTo>
                <a:lnTo>
                  <a:pt x="5348" y="1661"/>
                </a:lnTo>
                <a:lnTo>
                  <a:pt x="5351" y="1633"/>
                </a:lnTo>
                <a:lnTo>
                  <a:pt x="5353" y="1619"/>
                </a:lnTo>
                <a:lnTo>
                  <a:pt x="5355" y="1606"/>
                </a:lnTo>
                <a:lnTo>
                  <a:pt x="5360" y="1593"/>
                </a:lnTo>
                <a:lnTo>
                  <a:pt x="5365" y="1580"/>
                </a:lnTo>
                <a:lnTo>
                  <a:pt x="5371" y="1567"/>
                </a:lnTo>
                <a:lnTo>
                  <a:pt x="5378" y="1555"/>
                </a:lnTo>
                <a:lnTo>
                  <a:pt x="5387" y="1541"/>
                </a:lnTo>
                <a:lnTo>
                  <a:pt x="5396" y="1529"/>
                </a:lnTo>
                <a:lnTo>
                  <a:pt x="5413" y="1529"/>
                </a:lnTo>
                <a:lnTo>
                  <a:pt x="5431" y="1529"/>
                </a:lnTo>
                <a:lnTo>
                  <a:pt x="5449" y="1529"/>
                </a:lnTo>
                <a:lnTo>
                  <a:pt x="5468" y="1529"/>
                </a:lnTo>
                <a:lnTo>
                  <a:pt x="5508" y="1534"/>
                </a:lnTo>
                <a:lnTo>
                  <a:pt x="5554" y="1540"/>
                </a:lnTo>
                <a:lnTo>
                  <a:pt x="5578" y="1543"/>
                </a:lnTo>
                <a:lnTo>
                  <a:pt x="5603" y="1545"/>
                </a:lnTo>
                <a:lnTo>
                  <a:pt x="5628" y="1546"/>
                </a:lnTo>
                <a:lnTo>
                  <a:pt x="5654" y="1547"/>
                </a:lnTo>
                <a:lnTo>
                  <a:pt x="5680" y="1547"/>
                </a:lnTo>
                <a:lnTo>
                  <a:pt x="5706" y="1545"/>
                </a:lnTo>
                <a:lnTo>
                  <a:pt x="5732" y="1541"/>
                </a:lnTo>
                <a:lnTo>
                  <a:pt x="5757" y="1537"/>
                </a:lnTo>
                <a:lnTo>
                  <a:pt x="5769" y="1534"/>
                </a:lnTo>
                <a:lnTo>
                  <a:pt x="5782" y="1530"/>
                </a:lnTo>
                <a:lnTo>
                  <a:pt x="5794" y="1526"/>
                </a:lnTo>
                <a:lnTo>
                  <a:pt x="5806" y="1520"/>
                </a:lnTo>
                <a:lnTo>
                  <a:pt x="5817" y="1516"/>
                </a:lnTo>
                <a:lnTo>
                  <a:pt x="5828" y="1509"/>
                </a:lnTo>
                <a:lnTo>
                  <a:pt x="5839" y="1502"/>
                </a:lnTo>
                <a:lnTo>
                  <a:pt x="5850" y="1495"/>
                </a:lnTo>
                <a:lnTo>
                  <a:pt x="5874" y="1469"/>
                </a:lnTo>
                <a:lnTo>
                  <a:pt x="5900" y="1446"/>
                </a:lnTo>
                <a:lnTo>
                  <a:pt x="5927" y="1422"/>
                </a:lnTo>
                <a:lnTo>
                  <a:pt x="5954" y="1397"/>
                </a:lnTo>
                <a:lnTo>
                  <a:pt x="5980" y="1373"/>
                </a:lnTo>
                <a:lnTo>
                  <a:pt x="6006" y="1349"/>
                </a:lnTo>
                <a:lnTo>
                  <a:pt x="6019" y="1335"/>
                </a:lnTo>
                <a:lnTo>
                  <a:pt x="6031" y="1323"/>
                </a:lnTo>
                <a:lnTo>
                  <a:pt x="6042" y="1309"/>
                </a:lnTo>
                <a:lnTo>
                  <a:pt x="6053" y="1294"/>
                </a:lnTo>
                <a:lnTo>
                  <a:pt x="6053" y="1248"/>
                </a:lnTo>
                <a:lnTo>
                  <a:pt x="6053" y="1190"/>
                </a:lnTo>
                <a:lnTo>
                  <a:pt x="6054" y="1158"/>
                </a:lnTo>
                <a:lnTo>
                  <a:pt x="6055" y="1125"/>
                </a:lnTo>
                <a:lnTo>
                  <a:pt x="6056" y="1092"/>
                </a:lnTo>
                <a:lnTo>
                  <a:pt x="6058" y="1059"/>
                </a:lnTo>
                <a:lnTo>
                  <a:pt x="6063" y="1026"/>
                </a:lnTo>
                <a:lnTo>
                  <a:pt x="6067" y="995"/>
                </a:lnTo>
                <a:lnTo>
                  <a:pt x="6074" y="966"/>
                </a:lnTo>
                <a:lnTo>
                  <a:pt x="6082" y="939"/>
                </a:lnTo>
                <a:lnTo>
                  <a:pt x="6086" y="927"/>
                </a:lnTo>
                <a:lnTo>
                  <a:pt x="6091" y="915"/>
                </a:lnTo>
                <a:lnTo>
                  <a:pt x="6097" y="905"/>
                </a:lnTo>
                <a:lnTo>
                  <a:pt x="6103" y="895"/>
                </a:lnTo>
                <a:lnTo>
                  <a:pt x="6109" y="887"/>
                </a:lnTo>
                <a:lnTo>
                  <a:pt x="6117" y="879"/>
                </a:lnTo>
                <a:lnTo>
                  <a:pt x="6124" y="874"/>
                </a:lnTo>
                <a:lnTo>
                  <a:pt x="6133" y="868"/>
                </a:lnTo>
                <a:lnTo>
                  <a:pt x="6146" y="848"/>
                </a:lnTo>
                <a:lnTo>
                  <a:pt x="6159" y="827"/>
                </a:lnTo>
                <a:lnTo>
                  <a:pt x="6168" y="807"/>
                </a:lnTo>
                <a:lnTo>
                  <a:pt x="6176" y="786"/>
                </a:lnTo>
                <a:lnTo>
                  <a:pt x="6182" y="765"/>
                </a:lnTo>
                <a:lnTo>
                  <a:pt x="6188" y="745"/>
                </a:lnTo>
                <a:lnTo>
                  <a:pt x="6192" y="725"/>
                </a:lnTo>
                <a:lnTo>
                  <a:pt x="6197" y="706"/>
                </a:lnTo>
                <a:lnTo>
                  <a:pt x="6200" y="686"/>
                </a:lnTo>
                <a:lnTo>
                  <a:pt x="6206" y="667"/>
                </a:lnTo>
                <a:lnTo>
                  <a:pt x="6211" y="648"/>
                </a:lnTo>
                <a:lnTo>
                  <a:pt x="6217" y="630"/>
                </a:lnTo>
                <a:lnTo>
                  <a:pt x="6225" y="612"/>
                </a:lnTo>
                <a:lnTo>
                  <a:pt x="6234" y="595"/>
                </a:lnTo>
                <a:lnTo>
                  <a:pt x="6240" y="587"/>
                </a:lnTo>
                <a:lnTo>
                  <a:pt x="6247" y="578"/>
                </a:lnTo>
                <a:lnTo>
                  <a:pt x="6253" y="570"/>
                </a:lnTo>
                <a:lnTo>
                  <a:pt x="6261" y="562"/>
                </a:lnTo>
                <a:lnTo>
                  <a:pt x="6259" y="526"/>
                </a:lnTo>
                <a:lnTo>
                  <a:pt x="6258" y="489"/>
                </a:lnTo>
                <a:lnTo>
                  <a:pt x="6257" y="452"/>
                </a:lnTo>
                <a:lnTo>
                  <a:pt x="6257" y="416"/>
                </a:lnTo>
                <a:lnTo>
                  <a:pt x="6252" y="407"/>
                </a:lnTo>
                <a:lnTo>
                  <a:pt x="6248" y="399"/>
                </a:lnTo>
                <a:lnTo>
                  <a:pt x="6244" y="390"/>
                </a:lnTo>
                <a:lnTo>
                  <a:pt x="6242" y="382"/>
                </a:lnTo>
                <a:lnTo>
                  <a:pt x="6222" y="359"/>
                </a:lnTo>
                <a:lnTo>
                  <a:pt x="6203" y="337"/>
                </a:lnTo>
                <a:lnTo>
                  <a:pt x="6182" y="315"/>
                </a:lnTo>
                <a:lnTo>
                  <a:pt x="6163" y="295"/>
                </a:lnTo>
                <a:lnTo>
                  <a:pt x="6144" y="284"/>
                </a:lnTo>
                <a:lnTo>
                  <a:pt x="6125" y="275"/>
                </a:lnTo>
                <a:lnTo>
                  <a:pt x="6108" y="266"/>
                </a:lnTo>
                <a:lnTo>
                  <a:pt x="6091" y="257"/>
                </a:lnTo>
                <a:lnTo>
                  <a:pt x="6092" y="237"/>
                </a:lnTo>
                <a:lnTo>
                  <a:pt x="6093" y="220"/>
                </a:lnTo>
                <a:lnTo>
                  <a:pt x="6097" y="204"/>
                </a:lnTo>
                <a:lnTo>
                  <a:pt x="6101" y="189"/>
                </a:lnTo>
                <a:lnTo>
                  <a:pt x="6107" y="174"/>
                </a:lnTo>
                <a:lnTo>
                  <a:pt x="6114" y="162"/>
                </a:lnTo>
                <a:lnTo>
                  <a:pt x="6121" y="149"/>
                </a:lnTo>
                <a:lnTo>
                  <a:pt x="6130" y="138"/>
                </a:lnTo>
                <a:lnTo>
                  <a:pt x="6141" y="128"/>
                </a:lnTo>
                <a:lnTo>
                  <a:pt x="6152" y="118"/>
                </a:lnTo>
                <a:lnTo>
                  <a:pt x="6164" y="109"/>
                </a:lnTo>
                <a:lnTo>
                  <a:pt x="6177" y="100"/>
                </a:lnTo>
                <a:lnTo>
                  <a:pt x="6191" y="92"/>
                </a:lnTo>
                <a:lnTo>
                  <a:pt x="6206" y="84"/>
                </a:lnTo>
                <a:lnTo>
                  <a:pt x="6222" y="76"/>
                </a:lnTo>
                <a:lnTo>
                  <a:pt x="6238" y="68"/>
                </a:lnTo>
                <a:lnTo>
                  <a:pt x="6252" y="67"/>
                </a:lnTo>
                <a:lnTo>
                  <a:pt x="6265" y="65"/>
                </a:lnTo>
                <a:lnTo>
                  <a:pt x="6278" y="61"/>
                </a:lnTo>
                <a:lnTo>
                  <a:pt x="6291" y="58"/>
                </a:lnTo>
                <a:lnTo>
                  <a:pt x="6314" y="47"/>
                </a:lnTo>
                <a:lnTo>
                  <a:pt x="6337" y="34"/>
                </a:lnTo>
                <a:lnTo>
                  <a:pt x="6361" y="22"/>
                </a:lnTo>
                <a:lnTo>
                  <a:pt x="6385" y="11"/>
                </a:lnTo>
                <a:lnTo>
                  <a:pt x="6399" y="6"/>
                </a:lnTo>
                <a:lnTo>
                  <a:pt x="6412" y="3"/>
                </a:lnTo>
                <a:lnTo>
                  <a:pt x="6427" y="0"/>
                </a:lnTo>
                <a:lnTo>
                  <a:pt x="6442" y="0"/>
                </a:lnTo>
                <a:lnTo>
                  <a:pt x="6443" y="8"/>
                </a:lnTo>
                <a:lnTo>
                  <a:pt x="6445" y="15"/>
                </a:lnTo>
                <a:lnTo>
                  <a:pt x="6449" y="22"/>
                </a:lnTo>
                <a:lnTo>
                  <a:pt x="6454" y="28"/>
                </a:lnTo>
                <a:lnTo>
                  <a:pt x="6465" y="40"/>
                </a:lnTo>
                <a:lnTo>
                  <a:pt x="6480" y="53"/>
                </a:lnTo>
                <a:lnTo>
                  <a:pt x="6477" y="76"/>
                </a:lnTo>
                <a:lnTo>
                  <a:pt x="6474" y="101"/>
                </a:lnTo>
                <a:lnTo>
                  <a:pt x="6471" y="126"/>
                </a:lnTo>
                <a:lnTo>
                  <a:pt x="6469" y="152"/>
                </a:lnTo>
                <a:lnTo>
                  <a:pt x="6436" y="181"/>
                </a:lnTo>
                <a:lnTo>
                  <a:pt x="6414" y="204"/>
                </a:lnTo>
                <a:lnTo>
                  <a:pt x="6410" y="210"/>
                </a:lnTo>
                <a:lnTo>
                  <a:pt x="6407" y="217"/>
                </a:lnTo>
                <a:lnTo>
                  <a:pt x="6403" y="225"/>
                </a:lnTo>
                <a:lnTo>
                  <a:pt x="6401" y="233"/>
                </a:lnTo>
                <a:lnTo>
                  <a:pt x="6399" y="242"/>
                </a:lnTo>
                <a:lnTo>
                  <a:pt x="6398" y="253"/>
                </a:lnTo>
                <a:lnTo>
                  <a:pt x="6397" y="266"/>
                </a:lnTo>
                <a:lnTo>
                  <a:pt x="6397" y="279"/>
                </a:lnTo>
                <a:lnTo>
                  <a:pt x="6417" y="294"/>
                </a:lnTo>
                <a:lnTo>
                  <a:pt x="6436" y="310"/>
                </a:lnTo>
                <a:lnTo>
                  <a:pt x="6458" y="326"/>
                </a:lnTo>
                <a:lnTo>
                  <a:pt x="6480" y="343"/>
                </a:lnTo>
                <a:lnTo>
                  <a:pt x="6490" y="359"/>
                </a:lnTo>
                <a:lnTo>
                  <a:pt x="6500" y="372"/>
                </a:lnTo>
                <a:lnTo>
                  <a:pt x="6506" y="377"/>
                </a:lnTo>
                <a:lnTo>
                  <a:pt x="6512" y="382"/>
                </a:lnTo>
                <a:lnTo>
                  <a:pt x="6518" y="386"/>
                </a:lnTo>
                <a:lnTo>
                  <a:pt x="6525" y="391"/>
                </a:lnTo>
                <a:lnTo>
                  <a:pt x="6532" y="394"/>
                </a:lnTo>
                <a:lnTo>
                  <a:pt x="6541" y="398"/>
                </a:lnTo>
                <a:lnTo>
                  <a:pt x="6550" y="401"/>
                </a:lnTo>
                <a:lnTo>
                  <a:pt x="6560" y="404"/>
                </a:lnTo>
                <a:lnTo>
                  <a:pt x="6585" y="410"/>
                </a:lnTo>
                <a:lnTo>
                  <a:pt x="6615" y="416"/>
                </a:lnTo>
                <a:lnTo>
                  <a:pt x="6621" y="382"/>
                </a:lnTo>
                <a:lnTo>
                  <a:pt x="6627" y="350"/>
                </a:lnTo>
                <a:lnTo>
                  <a:pt x="6632" y="319"/>
                </a:lnTo>
                <a:lnTo>
                  <a:pt x="6638" y="287"/>
                </a:lnTo>
                <a:lnTo>
                  <a:pt x="6654" y="287"/>
                </a:lnTo>
                <a:lnTo>
                  <a:pt x="6670" y="286"/>
                </a:lnTo>
                <a:lnTo>
                  <a:pt x="6687" y="286"/>
                </a:lnTo>
                <a:lnTo>
                  <a:pt x="6705" y="287"/>
                </a:lnTo>
                <a:lnTo>
                  <a:pt x="6715" y="289"/>
                </a:lnTo>
                <a:lnTo>
                  <a:pt x="6724" y="292"/>
                </a:lnTo>
                <a:lnTo>
                  <a:pt x="6735" y="294"/>
                </a:lnTo>
                <a:lnTo>
                  <a:pt x="6746" y="298"/>
                </a:lnTo>
                <a:lnTo>
                  <a:pt x="6758" y="303"/>
                </a:lnTo>
                <a:lnTo>
                  <a:pt x="6770" y="310"/>
                </a:lnTo>
                <a:lnTo>
                  <a:pt x="6782" y="316"/>
                </a:lnTo>
                <a:lnTo>
                  <a:pt x="6797" y="324"/>
                </a:lnTo>
                <a:lnTo>
                  <a:pt x="6803" y="336"/>
                </a:lnTo>
                <a:lnTo>
                  <a:pt x="6811" y="348"/>
                </a:lnTo>
                <a:lnTo>
                  <a:pt x="6819" y="359"/>
                </a:lnTo>
                <a:lnTo>
                  <a:pt x="6826" y="370"/>
                </a:lnTo>
                <a:lnTo>
                  <a:pt x="6831" y="401"/>
                </a:lnTo>
                <a:lnTo>
                  <a:pt x="6837" y="433"/>
                </a:lnTo>
                <a:lnTo>
                  <a:pt x="6843" y="466"/>
                </a:lnTo>
                <a:lnTo>
                  <a:pt x="6852" y="500"/>
                </a:lnTo>
                <a:lnTo>
                  <a:pt x="6858" y="518"/>
                </a:lnTo>
                <a:lnTo>
                  <a:pt x="6864" y="535"/>
                </a:lnTo>
                <a:lnTo>
                  <a:pt x="6870" y="552"/>
                </a:lnTo>
                <a:lnTo>
                  <a:pt x="6878" y="569"/>
                </a:lnTo>
                <a:lnTo>
                  <a:pt x="6886" y="586"/>
                </a:lnTo>
                <a:lnTo>
                  <a:pt x="6895" y="602"/>
                </a:lnTo>
                <a:lnTo>
                  <a:pt x="6905" y="619"/>
                </a:lnTo>
                <a:lnTo>
                  <a:pt x="6918" y="634"/>
                </a:lnTo>
                <a:lnTo>
                  <a:pt x="6927" y="640"/>
                </a:lnTo>
                <a:lnTo>
                  <a:pt x="6937" y="646"/>
                </a:lnTo>
                <a:lnTo>
                  <a:pt x="6947" y="653"/>
                </a:lnTo>
                <a:lnTo>
                  <a:pt x="6958" y="660"/>
                </a:lnTo>
                <a:lnTo>
                  <a:pt x="6985" y="658"/>
                </a:lnTo>
                <a:lnTo>
                  <a:pt x="7013" y="655"/>
                </a:lnTo>
                <a:lnTo>
                  <a:pt x="7040" y="653"/>
                </a:lnTo>
                <a:lnTo>
                  <a:pt x="7068" y="649"/>
                </a:lnTo>
                <a:lnTo>
                  <a:pt x="7087" y="641"/>
                </a:lnTo>
                <a:lnTo>
                  <a:pt x="7106" y="634"/>
                </a:lnTo>
                <a:lnTo>
                  <a:pt x="7125" y="629"/>
                </a:lnTo>
                <a:lnTo>
                  <a:pt x="7145" y="624"/>
                </a:lnTo>
                <a:lnTo>
                  <a:pt x="7183" y="618"/>
                </a:lnTo>
                <a:lnTo>
                  <a:pt x="7222" y="612"/>
                </a:lnTo>
                <a:lnTo>
                  <a:pt x="7243" y="607"/>
                </a:lnTo>
                <a:lnTo>
                  <a:pt x="7262" y="603"/>
                </a:lnTo>
                <a:lnTo>
                  <a:pt x="7281" y="597"/>
                </a:lnTo>
                <a:lnTo>
                  <a:pt x="7300" y="589"/>
                </a:lnTo>
                <a:lnTo>
                  <a:pt x="7319" y="580"/>
                </a:lnTo>
                <a:lnTo>
                  <a:pt x="7337" y="570"/>
                </a:lnTo>
                <a:lnTo>
                  <a:pt x="7348" y="563"/>
                </a:lnTo>
                <a:lnTo>
                  <a:pt x="7357" y="557"/>
                </a:lnTo>
                <a:lnTo>
                  <a:pt x="7366" y="549"/>
                </a:lnTo>
                <a:lnTo>
                  <a:pt x="7373" y="540"/>
                </a:lnTo>
                <a:lnTo>
                  <a:pt x="7386" y="515"/>
                </a:lnTo>
                <a:lnTo>
                  <a:pt x="7398" y="492"/>
                </a:lnTo>
                <a:lnTo>
                  <a:pt x="7405" y="482"/>
                </a:lnTo>
                <a:lnTo>
                  <a:pt x="7412" y="472"/>
                </a:lnTo>
                <a:lnTo>
                  <a:pt x="7419" y="464"/>
                </a:lnTo>
                <a:lnTo>
                  <a:pt x="7427" y="456"/>
                </a:lnTo>
                <a:lnTo>
                  <a:pt x="7433" y="448"/>
                </a:lnTo>
                <a:lnTo>
                  <a:pt x="7441" y="443"/>
                </a:lnTo>
                <a:lnTo>
                  <a:pt x="7449" y="437"/>
                </a:lnTo>
                <a:lnTo>
                  <a:pt x="7457" y="433"/>
                </a:lnTo>
                <a:lnTo>
                  <a:pt x="7465" y="428"/>
                </a:lnTo>
                <a:lnTo>
                  <a:pt x="7473" y="425"/>
                </a:lnTo>
                <a:lnTo>
                  <a:pt x="7482" y="422"/>
                </a:lnTo>
                <a:lnTo>
                  <a:pt x="7490" y="421"/>
                </a:lnTo>
                <a:lnTo>
                  <a:pt x="7499" y="421"/>
                </a:lnTo>
                <a:lnTo>
                  <a:pt x="7508" y="421"/>
                </a:lnTo>
                <a:lnTo>
                  <a:pt x="7516" y="422"/>
                </a:lnTo>
                <a:lnTo>
                  <a:pt x="7525" y="425"/>
                </a:lnTo>
                <a:lnTo>
                  <a:pt x="7534" y="427"/>
                </a:lnTo>
                <a:lnTo>
                  <a:pt x="7543" y="431"/>
                </a:lnTo>
                <a:lnTo>
                  <a:pt x="7552" y="436"/>
                </a:lnTo>
                <a:lnTo>
                  <a:pt x="7561" y="442"/>
                </a:lnTo>
                <a:lnTo>
                  <a:pt x="7570" y="448"/>
                </a:lnTo>
                <a:lnTo>
                  <a:pt x="7579" y="456"/>
                </a:lnTo>
                <a:lnTo>
                  <a:pt x="7588" y="464"/>
                </a:lnTo>
                <a:lnTo>
                  <a:pt x="7598" y="473"/>
                </a:lnTo>
                <a:lnTo>
                  <a:pt x="7607" y="484"/>
                </a:lnTo>
                <a:lnTo>
                  <a:pt x="7616" y="496"/>
                </a:lnTo>
                <a:lnTo>
                  <a:pt x="7625" y="508"/>
                </a:lnTo>
                <a:lnTo>
                  <a:pt x="7634" y="521"/>
                </a:lnTo>
                <a:lnTo>
                  <a:pt x="7643" y="545"/>
                </a:lnTo>
                <a:lnTo>
                  <a:pt x="7651" y="569"/>
                </a:lnTo>
                <a:lnTo>
                  <a:pt x="7660" y="593"/>
                </a:lnTo>
                <a:lnTo>
                  <a:pt x="7669" y="618"/>
                </a:lnTo>
                <a:lnTo>
                  <a:pt x="7678" y="641"/>
                </a:lnTo>
                <a:lnTo>
                  <a:pt x="7687" y="665"/>
                </a:lnTo>
                <a:lnTo>
                  <a:pt x="7696" y="690"/>
                </a:lnTo>
                <a:lnTo>
                  <a:pt x="7706" y="713"/>
                </a:lnTo>
                <a:lnTo>
                  <a:pt x="7705" y="727"/>
                </a:lnTo>
                <a:lnTo>
                  <a:pt x="7704" y="744"/>
                </a:lnTo>
                <a:lnTo>
                  <a:pt x="7701" y="763"/>
                </a:lnTo>
                <a:lnTo>
                  <a:pt x="7697" y="785"/>
                </a:lnTo>
                <a:lnTo>
                  <a:pt x="7687" y="833"/>
                </a:lnTo>
                <a:lnTo>
                  <a:pt x="7675" y="884"/>
                </a:lnTo>
                <a:lnTo>
                  <a:pt x="7660" y="936"/>
                </a:lnTo>
                <a:lnTo>
                  <a:pt x="7644" y="984"/>
                </a:lnTo>
                <a:lnTo>
                  <a:pt x="7636" y="1006"/>
                </a:lnTo>
                <a:lnTo>
                  <a:pt x="7627" y="1025"/>
                </a:lnTo>
                <a:lnTo>
                  <a:pt x="7619" y="1043"/>
                </a:lnTo>
                <a:lnTo>
                  <a:pt x="7611" y="1056"/>
                </a:lnTo>
                <a:lnTo>
                  <a:pt x="7611" y="1080"/>
                </a:lnTo>
                <a:lnTo>
                  <a:pt x="7611" y="1103"/>
                </a:lnTo>
                <a:lnTo>
                  <a:pt x="7611" y="1125"/>
                </a:lnTo>
                <a:lnTo>
                  <a:pt x="7611" y="1148"/>
                </a:lnTo>
                <a:lnTo>
                  <a:pt x="7632" y="1187"/>
                </a:lnTo>
                <a:lnTo>
                  <a:pt x="7652" y="1229"/>
                </a:lnTo>
                <a:lnTo>
                  <a:pt x="7672" y="1271"/>
                </a:lnTo>
                <a:lnTo>
                  <a:pt x="7695" y="1314"/>
                </a:lnTo>
                <a:lnTo>
                  <a:pt x="7694" y="1327"/>
                </a:lnTo>
                <a:lnTo>
                  <a:pt x="7690" y="1342"/>
                </a:lnTo>
                <a:lnTo>
                  <a:pt x="7685" y="1359"/>
                </a:lnTo>
                <a:lnTo>
                  <a:pt x="7679" y="1376"/>
                </a:lnTo>
                <a:lnTo>
                  <a:pt x="7671" y="1395"/>
                </a:lnTo>
                <a:lnTo>
                  <a:pt x="7665" y="1414"/>
                </a:lnTo>
                <a:lnTo>
                  <a:pt x="7659" y="1434"/>
                </a:lnTo>
                <a:lnTo>
                  <a:pt x="7653" y="1455"/>
                </a:lnTo>
                <a:lnTo>
                  <a:pt x="7650" y="1475"/>
                </a:lnTo>
                <a:lnTo>
                  <a:pt x="7648" y="1495"/>
                </a:lnTo>
                <a:lnTo>
                  <a:pt x="7649" y="1505"/>
                </a:lnTo>
                <a:lnTo>
                  <a:pt x="7649" y="1517"/>
                </a:lnTo>
                <a:lnTo>
                  <a:pt x="7651" y="1527"/>
                </a:lnTo>
                <a:lnTo>
                  <a:pt x="7653" y="1537"/>
                </a:lnTo>
                <a:lnTo>
                  <a:pt x="7657" y="1547"/>
                </a:lnTo>
                <a:lnTo>
                  <a:pt x="7661" y="1556"/>
                </a:lnTo>
                <a:lnTo>
                  <a:pt x="7667" y="1566"/>
                </a:lnTo>
                <a:lnTo>
                  <a:pt x="7674" y="1575"/>
                </a:lnTo>
                <a:lnTo>
                  <a:pt x="7681" y="1585"/>
                </a:lnTo>
                <a:lnTo>
                  <a:pt x="7692" y="1595"/>
                </a:lnTo>
                <a:lnTo>
                  <a:pt x="7702" y="1604"/>
                </a:lnTo>
                <a:lnTo>
                  <a:pt x="7714" y="1611"/>
                </a:lnTo>
                <a:lnTo>
                  <a:pt x="7716" y="1620"/>
                </a:lnTo>
                <a:lnTo>
                  <a:pt x="7719" y="1631"/>
                </a:lnTo>
                <a:lnTo>
                  <a:pt x="7720" y="1642"/>
                </a:lnTo>
                <a:lnTo>
                  <a:pt x="7721" y="1653"/>
                </a:lnTo>
                <a:lnTo>
                  <a:pt x="7722" y="1679"/>
                </a:lnTo>
                <a:lnTo>
                  <a:pt x="7723" y="1707"/>
                </a:lnTo>
                <a:lnTo>
                  <a:pt x="7722" y="1737"/>
                </a:lnTo>
                <a:lnTo>
                  <a:pt x="7721" y="1768"/>
                </a:lnTo>
                <a:lnTo>
                  <a:pt x="7719" y="1800"/>
                </a:lnTo>
                <a:lnTo>
                  <a:pt x="7718" y="1830"/>
                </a:lnTo>
                <a:lnTo>
                  <a:pt x="7697" y="1834"/>
                </a:lnTo>
                <a:lnTo>
                  <a:pt x="7678" y="1836"/>
                </a:lnTo>
                <a:lnTo>
                  <a:pt x="7658" y="1839"/>
                </a:lnTo>
                <a:lnTo>
                  <a:pt x="7639" y="1842"/>
                </a:lnTo>
                <a:lnTo>
                  <a:pt x="7630" y="1833"/>
                </a:lnTo>
                <a:lnTo>
                  <a:pt x="7622" y="1822"/>
                </a:lnTo>
                <a:lnTo>
                  <a:pt x="7616" y="1812"/>
                </a:lnTo>
                <a:lnTo>
                  <a:pt x="7611" y="1803"/>
                </a:lnTo>
                <a:lnTo>
                  <a:pt x="7608" y="1793"/>
                </a:lnTo>
                <a:lnTo>
                  <a:pt x="7607" y="1784"/>
                </a:lnTo>
                <a:lnTo>
                  <a:pt x="7606" y="1775"/>
                </a:lnTo>
                <a:lnTo>
                  <a:pt x="7605" y="1766"/>
                </a:lnTo>
                <a:lnTo>
                  <a:pt x="7608" y="1732"/>
                </a:lnTo>
                <a:lnTo>
                  <a:pt x="7611" y="1706"/>
                </a:lnTo>
                <a:lnTo>
                  <a:pt x="7608" y="1694"/>
                </a:lnTo>
                <a:lnTo>
                  <a:pt x="7605" y="1684"/>
                </a:lnTo>
                <a:lnTo>
                  <a:pt x="7600" y="1676"/>
                </a:lnTo>
                <a:lnTo>
                  <a:pt x="7597" y="1670"/>
                </a:lnTo>
                <a:lnTo>
                  <a:pt x="7587" y="1658"/>
                </a:lnTo>
                <a:lnTo>
                  <a:pt x="7570" y="1642"/>
                </a:lnTo>
                <a:lnTo>
                  <a:pt x="7544" y="1644"/>
                </a:lnTo>
                <a:lnTo>
                  <a:pt x="7524" y="1646"/>
                </a:lnTo>
                <a:lnTo>
                  <a:pt x="7516" y="1649"/>
                </a:lnTo>
                <a:lnTo>
                  <a:pt x="7508" y="1651"/>
                </a:lnTo>
                <a:lnTo>
                  <a:pt x="7502" y="1653"/>
                </a:lnTo>
                <a:lnTo>
                  <a:pt x="7496" y="1657"/>
                </a:lnTo>
                <a:lnTo>
                  <a:pt x="7493" y="1659"/>
                </a:lnTo>
                <a:lnTo>
                  <a:pt x="7490" y="1662"/>
                </a:lnTo>
                <a:lnTo>
                  <a:pt x="7486" y="1666"/>
                </a:lnTo>
                <a:lnTo>
                  <a:pt x="7485" y="1669"/>
                </a:lnTo>
                <a:lnTo>
                  <a:pt x="7483" y="1678"/>
                </a:lnTo>
                <a:lnTo>
                  <a:pt x="7482" y="1687"/>
                </a:lnTo>
                <a:lnTo>
                  <a:pt x="7484" y="1708"/>
                </a:lnTo>
                <a:lnTo>
                  <a:pt x="7485" y="1733"/>
                </a:lnTo>
                <a:lnTo>
                  <a:pt x="7484" y="1748"/>
                </a:lnTo>
                <a:lnTo>
                  <a:pt x="7481" y="1764"/>
                </a:lnTo>
                <a:lnTo>
                  <a:pt x="7477" y="1772"/>
                </a:lnTo>
                <a:lnTo>
                  <a:pt x="7474" y="1780"/>
                </a:lnTo>
                <a:lnTo>
                  <a:pt x="7469" y="1789"/>
                </a:lnTo>
                <a:lnTo>
                  <a:pt x="7465" y="1796"/>
                </a:lnTo>
                <a:lnTo>
                  <a:pt x="7437" y="1821"/>
                </a:lnTo>
                <a:lnTo>
                  <a:pt x="7414" y="1845"/>
                </a:lnTo>
                <a:lnTo>
                  <a:pt x="7404" y="1856"/>
                </a:lnTo>
                <a:lnTo>
                  <a:pt x="7394" y="1869"/>
                </a:lnTo>
                <a:lnTo>
                  <a:pt x="7385" y="1881"/>
                </a:lnTo>
                <a:lnTo>
                  <a:pt x="7377" y="1893"/>
                </a:lnTo>
                <a:lnTo>
                  <a:pt x="7370" y="1906"/>
                </a:lnTo>
                <a:lnTo>
                  <a:pt x="7363" y="1919"/>
                </a:lnTo>
                <a:lnTo>
                  <a:pt x="7358" y="1934"/>
                </a:lnTo>
                <a:lnTo>
                  <a:pt x="7352" y="1950"/>
                </a:lnTo>
                <a:lnTo>
                  <a:pt x="7346" y="1966"/>
                </a:lnTo>
                <a:lnTo>
                  <a:pt x="7342" y="1984"/>
                </a:lnTo>
                <a:lnTo>
                  <a:pt x="7337" y="2003"/>
                </a:lnTo>
                <a:lnTo>
                  <a:pt x="7333" y="2023"/>
                </a:lnTo>
                <a:lnTo>
                  <a:pt x="7328" y="2032"/>
                </a:lnTo>
                <a:lnTo>
                  <a:pt x="7323" y="2042"/>
                </a:lnTo>
                <a:lnTo>
                  <a:pt x="7316" y="2053"/>
                </a:lnTo>
                <a:lnTo>
                  <a:pt x="7309" y="2063"/>
                </a:lnTo>
                <a:lnTo>
                  <a:pt x="7292" y="2084"/>
                </a:lnTo>
                <a:lnTo>
                  <a:pt x="7273" y="2106"/>
                </a:lnTo>
                <a:lnTo>
                  <a:pt x="7252" y="2126"/>
                </a:lnTo>
                <a:lnTo>
                  <a:pt x="7231" y="2145"/>
                </a:lnTo>
                <a:lnTo>
                  <a:pt x="7211" y="2161"/>
                </a:lnTo>
                <a:lnTo>
                  <a:pt x="7193" y="2174"/>
                </a:lnTo>
                <a:lnTo>
                  <a:pt x="7190" y="2206"/>
                </a:lnTo>
                <a:lnTo>
                  <a:pt x="7187" y="2239"/>
                </a:lnTo>
                <a:lnTo>
                  <a:pt x="7186" y="2273"/>
                </a:lnTo>
                <a:lnTo>
                  <a:pt x="7185" y="2306"/>
                </a:lnTo>
                <a:lnTo>
                  <a:pt x="7194" y="2317"/>
                </a:lnTo>
                <a:lnTo>
                  <a:pt x="7202" y="2326"/>
                </a:lnTo>
                <a:lnTo>
                  <a:pt x="7210" y="2337"/>
                </a:lnTo>
                <a:lnTo>
                  <a:pt x="7217" y="2348"/>
                </a:lnTo>
                <a:lnTo>
                  <a:pt x="7234" y="2376"/>
                </a:lnTo>
                <a:lnTo>
                  <a:pt x="7257" y="2416"/>
                </a:lnTo>
                <a:lnTo>
                  <a:pt x="7286" y="2434"/>
                </a:lnTo>
                <a:lnTo>
                  <a:pt x="7316" y="2452"/>
                </a:lnTo>
                <a:lnTo>
                  <a:pt x="7346" y="2471"/>
                </a:lnTo>
                <a:lnTo>
                  <a:pt x="7378" y="2491"/>
                </a:lnTo>
                <a:lnTo>
                  <a:pt x="7401" y="2488"/>
                </a:lnTo>
                <a:lnTo>
                  <a:pt x="7423" y="2486"/>
                </a:lnTo>
                <a:lnTo>
                  <a:pt x="7446" y="2485"/>
                </a:lnTo>
                <a:lnTo>
                  <a:pt x="7468" y="2483"/>
                </a:lnTo>
                <a:lnTo>
                  <a:pt x="7481" y="2461"/>
                </a:lnTo>
                <a:lnTo>
                  <a:pt x="7493" y="2438"/>
                </a:lnTo>
                <a:lnTo>
                  <a:pt x="7507" y="2417"/>
                </a:lnTo>
                <a:lnTo>
                  <a:pt x="7521" y="2397"/>
                </a:lnTo>
                <a:lnTo>
                  <a:pt x="7531" y="2412"/>
                </a:lnTo>
                <a:lnTo>
                  <a:pt x="7545" y="2438"/>
                </a:lnTo>
                <a:lnTo>
                  <a:pt x="7552" y="2456"/>
                </a:lnTo>
                <a:lnTo>
                  <a:pt x="7557" y="2474"/>
                </a:lnTo>
                <a:lnTo>
                  <a:pt x="7560" y="2485"/>
                </a:lnTo>
                <a:lnTo>
                  <a:pt x="7561" y="2496"/>
                </a:lnTo>
                <a:lnTo>
                  <a:pt x="7562" y="2506"/>
                </a:lnTo>
                <a:lnTo>
                  <a:pt x="7563" y="2517"/>
                </a:lnTo>
                <a:lnTo>
                  <a:pt x="7529" y="2529"/>
                </a:lnTo>
                <a:lnTo>
                  <a:pt x="7495" y="2541"/>
                </a:lnTo>
                <a:lnTo>
                  <a:pt x="7463" y="2553"/>
                </a:lnTo>
                <a:lnTo>
                  <a:pt x="7431" y="2567"/>
                </a:lnTo>
                <a:lnTo>
                  <a:pt x="7430" y="2579"/>
                </a:lnTo>
                <a:lnTo>
                  <a:pt x="7430" y="2595"/>
                </a:lnTo>
                <a:lnTo>
                  <a:pt x="7431" y="2612"/>
                </a:lnTo>
                <a:lnTo>
                  <a:pt x="7433" y="2629"/>
                </a:lnTo>
                <a:lnTo>
                  <a:pt x="7436" y="2638"/>
                </a:lnTo>
                <a:lnTo>
                  <a:pt x="7439" y="2647"/>
                </a:lnTo>
                <a:lnTo>
                  <a:pt x="7443" y="2656"/>
                </a:lnTo>
                <a:lnTo>
                  <a:pt x="7450" y="2665"/>
                </a:lnTo>
                <a:lnTo>
                  <a:pt x="7457" y="2673"/>
                </a:lnTo>
                <a:lnTo>
                  <a:pt x="7465" y="2681"/>
                </a:lnTo>
                <a:lnTo>
                  <a:pt x="7475" y="2689"/>
                </a:lnTo>
                <a:lnTo>
                  <a:pt x="7487" y="2696"/>
                </a:lnTo>
                <a:lnTo>
                  <a:pt x="7470" y="2718"/>
                </a:lnTo>
                <a:lnTo>
                  <a:pt x="7452" y="2743"/>
                </a:lnTo>
                <a:lnTo>
                  <a:pt x="7433" y="2768"/>
                </a:lnTo>
                <a:lnTo>
                  <a:pt x="7414" y="2791"/>
                </a:lnTo>
                <a:lnTo>
                  <a:pt x="7393" y="2815"/>
                </a:lnTo>
                <a:lnTo>
                  <a:pt x="7371" y="2835"/>
                </a:lnTo>
                <a:lnTo>
                  <a:pt x="7361" y="2846"/>
                </a:lnTo>
                <a:lnTo>
                  <a:pt x="7350" y="2853"/>
                </a:lnTo>
                <a:lnTo>
                  <a:pt x="7340" y="2861"/>
                </a:lnTo>
                <a:lnTo>
                  <a:pt x="7328" y="2868"/>
                </a:lnTo>
                <a:lnTo>
                  <a:pt x="7315" y="2866"/>
                </a:lnTo>
                <a:lnTo>
                  <a:pt x="7302" y="2863"/>
                </a:lnTo>
                <a:lnTo>
                  <a:pt x="7291" y="2860"/>
                </a:lnTo>
                <a:lnTo>
                  <a:pt x="7280" y="2857"/>
                </a:lnTo>
                <a:lnTo>
                  <a:pt x="7243" y="2832"/>
                </a:lnTo>
                <a:lnTo>
                  <a:pt x="7207" y="2808"/>
                </a:lnTo>
                <a:lnTo>
                  <a:pt x="7169" y="2786"/>
                </a:lnTo>
                <a:lnTo>
                  <a:pt x="7132" y="2763"/>
                </a:lnTo>
                <a:lnTo>
                  <a:pt x="7115" y="2763"/>
                </a:lnTo>
                <a:lnTo>
                  <a:pt x="7099" y="2763"/>
                </a:lnTo>
                <a:lnTo>
                  <a:pt x="7084" y="2763"/>
                </a:lnTo>
                <a:lnTo>
                  <a:pt x="7068" y="2763"/>
                </a:lnTo>
                <a:lnTo>
                  <a:pt x="7058" y="2779"/>
                </a:lnTo>
                <a:lnTo>
                  <a:pt x="7045" y="2799"/>
                </a:lnTo>
                <a:lnTo>
                  <a:pt x="7038" y="2811"/>
                </a:lnTo>
                <a:lnTo>
                  <a:pt x="7033" y="2821"/>
                </a:lnTo>
                <a:lnTo>
                  <a:pt x="7029" y="2832"/>
                </a:lnTo>
                <a:lnTo>
                  <a:pt x="7027" y="2842"/>
                </a:lnTo>
                <a:lnTo>
                  <a:pt x="7027" y="2865"/>
                </a:lnTo>
                <a:lnTo>
                  <a:pt x="7027" y="2888"/>
                </a:lnTo>
                <a:lnTo>
                  <a:pt x="7028" y="2912"/>
                </a:lnTo>
                <a:lnTo>
                  <a:pt x="7031" y="2937"/>
                </a:lnTo>
                <a:lnTo>
                  <a:pt x="7037" y="2946"/>
                </a:lnTo>
                <a:lnTo>
                  <a:pt x="7045" y="2954"/>
                </a:lnTo>
                <a:lnTo>
                  <a:pt x="7055" y="2963"/>
                </a:lnTo>
                <a:lnTo>
                  <a:pt x="7067" y="2971"/>
                </a:lnTo>
                <a:lnTo>
                  <a:pt x="7093" y="2988"/>
                </a:lnTo>
                <a:lnTo>
                  <a:pt x="7122" y="3007"/>
                </a:lnTo>
                <a:lnTo>
                  <a:pt x="7138" y="3017"/>
                </a:lnTo>
                <a:lnTo>
                  <a:pt x="7154" y="3028"/>
                </a:lnTo>
                <a:lnTo>
                  <a:pt x="7169" y="3041"/>
                </a:lnTo>
                <a:lnTo>
                  <a:pt x="7184" y="3055"/>
                </a:lnTo>
                <a:lnTo>
                  <a:pt x="7200" y="3070"/>
                </a:lnTo>
                <a:lnTo>
                  <a:pt x="7214" y="3087"/>
                </a:lnTo>
                <a:lnTo>
                  <a:pt x="7229" y="3105"/>
                </a:lnTo>
                <a:lnTo>
                  <a:pt x="7242" y="3125"/>
                </a:lnTo>
                <a:lnTo>
                  <a:pt x="7242" y="3157"/>
                </a:lnTo>
                <a:lnTo>
                  <a:pt x="7242" y="3190"/>
                </a:lnTo>
                <a:lnTo>
                  <a:pt x="7242" y="3224"/>
                </a:lnTo>
                <a:lnTo>
                  <a:pt x="7242" y="3257"/>
                </a:lnTo>
                <a:lnTo>
                  <a:pt x="7255" y="3280"/>
                </a:lnTo>
                <a:lnTo>
                  <a:pt x="7269" y="3305"/>
                </a:lnTo>
                <a:lnTo>
                  <a:pt x="7282" y="3334"/>
                </a:lnTo>
                <a:lnTo>
                  <a:pt x="7297" y="3366"/>
                </a:lnTo>
                <a:lnTo>
                  <a:pt x="7310" y="3399"/>
                </a:lnTo>
                <a:lnTo>
                  <a:pt x="7325" y="3433"/>
                </a:lnTo>
                <a:lnTo>
                  <a:pt x="7339" y="3468"/>
                </a:lnTo>
                <a:lnTo>
                  <a:pt x="7351" y="3502"/>
                </a:lnTo>
                <a:lnTo>
                  <a:pt x="7358" y="3511"/>
                </a:lnTo>
                <a:lnTo>
                  <a:pt x="7366" y="3520"/>
                </a:lnTo>
                <a:lnTo>
                  <a:pt x="7373" y="3528"/>
                </a:lnTo>
                <a:lnTo>
                  <a:pt x="7381" y="3537"/>
                </a:lnTo>
                <a:lnTo>
                  <a:pt x="7394" y="3537"/>
                </a:lnTo>
                <a:lnTo>
                  <a:pt x="7406" y="3537"/>
                </a:lnTo>
                <a:lnTo>
                  <a:pt x="7421" y="3538"/>
                </a:lnTo>
                <a:lnTo>
                  <a:pt x="7434" y="3541"/>
                </a:lnTo>
                <a:lnTo>
                  <a:pt x="7447" y="3515"/>
                </a:lnTo>
                <a:lnTo>
                  <a:pt x="7459" y="3490"/>
                </a:lnTo>
                <a:lnTo>
                  <a:pt x="7473" y="3466"/>
                </a:lnTo>
                <a:lnTo>
                  <a:pt x="7487" y="3442"/>
                </a:lnTo>
                <a:lnTo>
                  <a:pt x="7510" y="3423"/>
                </a:lnTo>
                <a:lnTo>
                  <a:pt x="7533" y="3405"/>
                </a:lnTo>
                <a:lnTo>
                  <a:pt x="7556" y="3387"/>
                </a:lnTo>
                <a:lnTo>
                  <a:pt x="7581" y="3370"/>
                </a:lnTo>
                <a:lnTo>
                  <a:pt x="7591" y="3388"/>
                </a:lnTo>
                <a:lnTo>
                  <a:pt x="7602" y="3407"/>
                </a:lnTo>
                <a:lnTo>
                  <a:pt x="7616" y="3428"/>
                </a:lnTo>
                <a:lnTo>
                  <a:pt x="7631" y="3450"/>
                </a:lnTo>
                <a:lnTo>
                  <a:pt x="7646" y="3476"/>
                </a:lnTo>
                <a:lnTo>
                  <a:pt x="7662" y="3504"/>
                </a:lnTo>
                <a:lnTo>
                  <a:pt x="7679" y="3536"/>
                </a:lnTo>
                <a:lnTo>
                  <a:pt x="7695" y="3571"/>
                </a:lnTo>
                <a:lnTo>
                  <a:pt x="7699" y="3600"/>
                </a:lnTo>
                <a:lnTo>
                  <a:pt x="7705" y="3629"/>
                </a:lnTo>
                <a:lnTo>
                  <a:pt x="7707" y="3643"/>
                </a:lnTo>
                <a:lnTo>
                  <a:pt x="7712" y="3657"/>
                </a:lnTo>
                <a:lnTo>
                  <a:pt x="7715" y="3670"/>
                </a:lnTo>
                <a:lnTo>
                  <a:pt x="7721" y="3684"/>
                </a:lnTo>
                <a:lnTo>
                  <a:pt x="7728" y="3696"/>
                </a:lnTo>
                <a:lnTo>
                  <a:pt x="7736" y="3710"/>
                </a:lnTo>
                <a:lnTo>
                  <a:pt x="7746" y="3722"/>
                </a:lnTo>
                <a:lnTo>
                  <a:pt x="7757" y="3735"/>
                </a:lnTo>
                <a:lnTo>
                  <a:pt x="7772" y="3747"/>
                </a:lnTo>
                <a:lnTo>
                  <a:pt x="7787" y="3759"/>
                </a:lnTo>
                <a:lnTo>
                  <a:pt x="7806" y="3771"/>
                </a:lnTo>
                <a:lnTo>
                  <a:pt x="7827" y="3782"/>
                </a:lnTo>
                <a:lnTo>
                  <a:pt x="7830" y="3791"/>
                </a:lnTo>
                <a:lnTo>
                  <a:pt x="7833" y="3799"/>
                </a:lnTo>
                <a:lnTo>
                  <a:pt x="7837" y="3808"/>
                </a:lnTo>
                <a:lnTo>
                  <a:pt x="7842" y="3816"/>
                </a:lnTo>
                <a:lnTo>
                  <a:pt x="7838" y="3824"/>
                </a:lnTo>
                <a:lnTo>
                  <a:pt x="7836" y="3833"/>
                </a:lnTo>
                <a:lnTo>
                  <a:pt x="7834" y="3843"/>
                </a:lnTo>
                <a:lnTo>
                  <a:pt x="7833" y="3854"/>
                </a:lnTo>
                <a:lnTo>
                  <a:pt x="7830" y="3878"/>
                </a:lnTo>
                <a:lnTo>
                  <a:pt x="7829" y="3905"/>
                </a:lnTo>
                <a:lnTo>
                  <a:pt x="7829" y="3934"/>
                </a:lnTo>
                <a:lnTo>
                  <a:pt x="7830" y="3964"/>
                </a:lnTo>
                <a:lnTo>
                  <a:pt x="7830" y="3992"/>
                </a:lnTo>
                <a:lnTo>
                  <a:pt x="7830" y="4020"/>
                </a:lnTo>
                <a:lnTo>
                  <a:pt x="7819" y="4029"/>
                </a:lnTo>
                <a:lnTo>
                  <a:pt x="7809" y="4039"/>
                </a:lnTo>
                <a:lnTo>
                  <a:pt x="7799" y="4050"/>
                </a:lnTo>
                <a:lnTo>
                  <a:pt x="7790" y="4062"/>
                </a:lnTo>
                <a:lnTo>
                  <a:pt x="7777" y="4061"/>
                </a:lnTo>
                <a:lnTo>
                  <a:pt x="7766" y="4059"/>
                </a:lnTo>
                <a:lnTo>
                  <a:pt x="7756" y="4058"/>
                </a:lnTo>
                <a:lnTo>
                  <a:pt x="7748" y="4056"/>
                </a:lnTo>
                <a:lnTo>
                  <a:pt x="7733" y="4052"/>
                </a:lnTo>
                <a:lnTo>
                  <a:pt x="7721" y="4045"/>
                </a:lnTo>
                <a:lnTo>
                  <a:pt x="7702" y="4031"/>
                </a:lnTo>
                <a:lnTo>
                  <a:pt x="7684" y="4020"/>
                </a:lnTo>
                <a:lnTo>
                  <a:pt x="7651" y="4020"/>
                </a:lnTo>
                <a:lnTo>
                  <a:pt x="7622" y="4021"/>
                </a:lnTo>
                <a:lnTo>
                  <a:pt x="7595" y="4022"/>
                </a:lnTo>
                <a:lnTo>
                  <a:pt x="7571" y="4026"/>
                </a:lnTo>
                <a:lnTo>
                  <a:pt x="7551" y="4029"/>
                </a:lnTo>
                <a:lnTo>
                  <a:pt x="7531" y="4033"/>
                </a:lnTo>
                <a:lnTo>
                  <a:pt x="7516" y="4040"/>
                </a:lnTo>
                <a:lnTo>
                  <a:pt x="7501" y="4047"/>
                </a:lnTo>
                <a:lnTo>
                  <a:pt x="7487" y="4057"/>
                </a:lnTo>
                <a:lnTo>
                  <a:pt x="7475" y="4067"/>
                </a:lnTo>
                <a:lnTo>
                  <a:pt x="7463" y="4080"/>
                </a:lnTo>
                <a:lnTo>
                  <a:pt x="7452" y="4094"/>
                </a:lnTo>
                <a:lnTo>
                  <a:pt x="7441" y="4111"/>
                </a:lnTo>
                <a:lnTo>
                  <a:pt x="7431" y="4129"/>
                </a:lnTo>
                <a:lnTo>
                  <a:pt x="7420" y="4151"/>
                </a:lnTo>
                <a:lnTo>
                  <a:pt x="7408" y="4175"/>
                </a:lnTo>
                <a:lnTo>
                  <a:pt x="7399" y="4180"/>
                </a:lnTo>
                <a:lnTo>
                  <a:pt x="7392" y="4186"/>
                </a:lnTo>
                <a:lnTo>
                  <a:pt x="7384" y="4193"/>
                </a:lnTo>
                <a:lnTo>
                  <a:pt x="7378" y="4200"/>
                </a:lnTo>
                <a:lnTo>
                  <a:pt x="7377" y="4205"/>
                </a:lnTo>
                <a:lnTo>
                  <a:pt x="7376" y="4208"/>
                </a:lnTo>
                <a:lnTo>
                  <a:pt x="7373" y="4214"/>
                </a:lnTo>
                <a:lnTo>
                  <a:pt x="7370" y="4219"/>
                </a:lnTo>
                <a:lnTo>
                  <a:pt x="7361" y="4230"/>
                </a:lnTo>
                <a:lnTo>
                  <a:pt x="7349" y="4241"/>
                </a:lnTo>
                <a:lnTo>
                  <a:pt x="7334" y="4255"/>
                </a:lnTo>
                <a:lnTo>
                  <a:pt x="7318" y="4267"/>
                </a:lnTo>
                <a:lnTo>
                  <a:pt x="7300" y="4282"/>
                </a:lnTo>
                <a:lnTo>
                  <a:pt x="7282" y="4295"/>
                </a:lnTo>
                <a:lnTo>
                  <a:pt x="7245" y="4321"/>
                </a:lnTo>
                <a:lnTo>
                  <a:pt x="7211" y="4345"/>
                </a:lnTo>
                <a:lnTo>
                  <a:pt x="7183" y="4363"/>
                </a:lnTo>
                <a:lnTo>
                  <a:pt x="7166" y="4374"/>
                </a:lnTo>
                <a:lnTo>
                  <a:pt x="7161" y="4382"/>
                </a:lnTo>
                <a:lnTo>
                  <a:pt x="7156" y="4390"/>
                </a:lnTo>
                <a:lnTo>
                  <a:pt x="7148" y="4399"/>
                </a:lnTo>
                <a:lnTo>
                  <a:pt x="7139" y="4408"/>
                </a:lnTo>
                <a:lnTo>
                  <a:pt x="7116" y="4427"/>
                </a:lnTo>
                <a:lnTo>
                  <a:pt x="7091" y="4446"/>
                </a:lnTo>
                <a:lnTo>
                  <a:pt x="7041" y="4484"/>
                </a:lnTo>
                <a:lnTo>
                  <a:pt x="7000" y="4511"/>
                </a:lnTo>
                <a:lnTo>
                  <a:pt x="6989" y="4522"/>
                </a:lnTo>
                <a:lnTo>
                  <a:pt x="6979" y="4533"/>
                </a:lnTo>
                <a:lnTo>
                  <a:pt x="6969" y="4545"/>
                </a:lnTo>
                <a:lnTo>
                  <a:pt x="6958" y="4556"/>
                </a:lnTo>
                <a:lnTo>
                  <a:pt x="6943" y="4558"/>
                </a:lnTo>
                <a:lnTo>
                  <a:pt x="6927" y="4561"/>
                </a:lnTo>
                <a:lnTo>
                  <a:pt x="6913" y="4564"/>
                </a:lnTo>
                <a:lnTo>
                  <a:pt x="6899" y="4567"/>
                </a:lnTo>
                <a:lnTo>
                  <a:pt x="6882" y="4550"/>
                </a:lnTo>
                <a:lnTo>
                  <a:pt x="6865" y="4533"/>
                </a:lnTo>
                <a:lnTo>
                  <a:pt x="6848" y="4517"/>
                </a:lnTo>
                <a:lnTo>
                  <a:pt x="6831" y="4503"/>
                </a:lnTo>
                <a:lnTo>
                  <a:pt x="6823" y="4482"/>
                </a:lnTo>
                <a:lnTo>
                  <a:pt x="6816" y="4464"/>
                </a:lnTo>
                <a:lnTo>
                  <a:pt x="6809" y="4449"/>
                </a:lnTo>
                <a:lnTo>
                  <a:pt x="6803" y="4435"/>
                </a:lnTo>
                <a:lnTo>
                  <a:pt x="6795" y="4423"/>
                </a:lnTo>
                <a:lnTo>
                  <a:pt x="6787" y="4414"/>
                </a:lnTo>
                <a:lnTo>
                  <a:pt x="6779" y="4405"/>
                </a:lnTo>
                <a:lnTo>
                  <a:pt x="6771" y="4399"/>
                </a:lnTo>
                <a:lnTo>
                  <a:pt x="6762" y="4393"/>
                </a:lnTo>
                <a:lnTo>
                  <a:pt x="6753" y="4390"/>
                </a:lnTo>
                <a:lnTo>
                  <a:pt x="6743" y="4387"/>
                </a:lnTo>
                <a:lnTo>
                  <a:pt x="6733" y="4384"/>
                </a:lnTo>
                <a:lnTo>
                  <a:pt x="6710" y="4382"/>
                </a:lnTo>
                <a:lnTo>
                  <a:pt x="6683" y="4382"/>
                </a:lnTo>
                <a:lnTo>
                  <a:pt x="6676" y="4397"/>
                </a:lnTo>
                <a:lnTo>
                  <a:pt x="6668" y="4411"/>
                </a:lnTo>
                <a:lnTo>
                  <a:pt x="6663" y="4428"/>
                </a:lnTo>
                <a:lnTo>
                  <a:pt x="6657" y="4445"/>
                </a:lnTo>
                <a:lnTo>
                  <a:pt x="6653" y="4463"/>
                </a:lnTo>
                <a:lnTo>
                  <a:pt x="6649" y="4481"/>
                </a:lnTo>
                <a:lnTo>
                  <a:pt x="6648" y="4502"/>
                </a:lnTo>
                <a:lnTo>
                  <a:pt x="6647" y="4521"/>
                </a:lnTo>
                <a:lnTo>
                  <a:pt x="6648" y="4541"/>
                </a:lnTo>
                <a:lnTo>
                  <a:pt x="6652" y="4560"/>
                </a:lnTo>
                <a:lnTo>
                  <a:pt x="6656" y="4581"/>
                </a:lnTo>
                <a:lnTo>
                  <a:pt x="6663" y="4601"/>
                </a:lnTo>
                <a:lnTo>
                  <a:pt x="6667" y="4611"/>
                </a:lnTo>
                <a:lnTo>
                  <a:pt x="6672" y="4620"/>
                </a:lnTo>
                <a:lnTo>
                  <a:pt x="6678" y="4630"/>
                </a:lnTo>
                <a:lnTo>
                  <a:pt x="6683" y="4639"/>
                </a:lnTo>
                <a:lnTo>
                  <a:pt x="6690" y="4649"/>
                </a:lnTo>
                <a:lnTo>
                  <a:pt x="6697" y="4658"/>
                </a:lnTo>
                <a:lnTo>
                  <a:pt x="6705" y="4668"/>
                </a:lnTo>
                <a:lnTo>
                  <a:pt x="6714" y="4677"/>
                </a:lnTo>
                <a:lnTo>
                  <a:pt x="6716" y="4714"/>
                </a:lnTo>
                <a:lnTo>
                  <a:pt x="6719" y="4750"/>
                </a:lnTo>
                <a:lnTo>
                  <a:pt x="6723" y="4787"/>
                </a:lnTo>
                <a:lnTo>
                  <a:pt x="6725" y="4823"/>
                </a:lnTo>
                <a:lnTo>
                  <a:pt x="6679" y="4828"/>
                </a:lnTo>
                <a:lnTo>
                  <a:pt x="6635" y="4832"/>
                </a:lnTo>
                <a:lnTo>
                  <a:pt x="6591" y="4836"/>
                </a:lnTo>
                <a:lnTo>
                  <a:pt x="6550" y="4837"/>
                </a:lnTo>
                <a:lnTo>
                  <a:pt x="6531" y="4836"/>
                </a:lnTo>
                <a:lnTo>
                  <a:pt x="6512" y="4834"/>
                </a:lnTo>
                <a:lnTo>
                  <a:pt x="6494" y="4832"/>
                </a:lnTo>
                <a:lnTo>
                  <a:pt x="6477" y="4829"/>
                </a:lnTo>
                <a:lnTo>
                  <a:pt x="6460" y="4824"/>
                </a:lnTo>
                <a:lnTo>
                  <a:pt x="6444" y="4818"/>
                </a:lnTo>
                <a:lnTo>
                  <a:pt x="6429" y="4810"/>
                </a:lnTo>
                <a:lnTo>
                  <a:pt x="6416" y="4801"/>
                </a:lnTo>
                <a:lnTo>
                  <a:pt x="6412" y="4780"/>
                </a:lnTo>
                <a:lnTo>
                  <a:pt x="6409" y="4761"/>
                </a:lnTo>
                <a:lnTo>
                  <a:pt x="6405" y="4744"/>
                </a:lnTo>
                <a:lnTo>
                  <a:pt x="6400" y="4727"/>
                </a:lnTo>
                <a:lnTo>
                  <a:pt x="6396" y="4714"/>
                </a:lnTo>
                <a:lnTo>
                  <a:pt x="6390" y="4700"/>
                </a:lnTo>
                <a:lnTo>
                  <a:pt x="6384" y="4688"/>
                </a:lnTo>
                <a:lnTo>
                  <a:pt x="6377" y="4677"/>
                </a:lnTo>
                <a:lnTo>
                  <a:pt x="6364" y="4656"/>
                </a:lnTo>
                <a:lnTo>
                  <a:pt x="6349" y="4637"/>
                </a:lnTo>
                <a:lnTo>
                  <a:pt x="6333" y="4618"/>
                </a:lnTo>
                <a:lnTo>
                  <a:pt x="6318" y="4598"/>
                </a:lnTo>
                <a:lnTo>
                  <a:pt x="6304" y="4570"/>
                </a:lnTo>
                <a:lnTo>
                  <a:pt x="6292" y="4543"/>
                </a:lnTo>
                <a:lnTo>
                  <a:pt x="6279" y="4516"/>
                </a:lnTo>
                <a:lnTo>
                  <a:pt x="6267" y="4490"/>
                </a:lnTo>
                <a:lnTo>
                  <a:pt x="6255" y="4463"/>
                </a:lnTo>
                <a:lnTo>
                  <a:pt x="6242" y="4437"/>
                </a:lnTo>
                <a:lnTo>
                  <a:pt x="6231" y="4411"/>
                </a:lnTo>
                <a:lnTo>
                  <a:pt x="6220" y="4385"/>
                </a:lnTo>
                <a:lnTo>
                  <a:pt x="6195" y="4362"/>
                </a:lnTo>
                <a:lnTo>
                  <a:pt x="6177" y="4346"/>
                </a:lnTo>
                <a:lnTo>
                  <a:pt x="6169" y="4340"/>
                </a:lnTo>
                <a:lnTo>
                  <a:pt x="6162" y="4337"/>
                </a:lnTo>
                <a:lnTo>
                  <a:pt x="6156" y="4334"/>
                </a:lnTo>
                <a:lnTo>
                  <a:pt x="6151" y="4332"/>
                </a:lnTo>
                <a:lnTo>
                  <a:pt x="6129" y="4330"/>
                </a:lnTo>
                <a:lnTo>
                  <a:pt x="6094" y="4329"/>
                </a:lnTo>
                <a:lnTo>
                  <a:pt x="6074" y="4348"/>
                </a:lnTo>
                <a:lnTo>
                  <a:pt x="6050" y="4366"/>
                </a:lnTo>
                <a:lnTo>
                  <a:pt x="6027" y="4383"/>
                </a:lnTo>
                <a:lnTo>
                  <a:pt x="6002" y="4400"/>
                </a:lnTo>
                <a:lnTo>
                  <a:pt x="5977" y="4417"/>
                </a:lnTo>
                <a:lnTo>
                  <a:pt x="5953" y="4434"/>
                </a:lnTo>
                <a:lnTo>
                  <a:pt x="5931" y="4451"/>
                </a:lnTo>
                <a:lnTo>
                  <a:pt x="5909" y="4469"/>
                </a:lnTo>
                <a:lnTo>
                  <a:pt x="5906" y="4478"/>
                </a:lnTo>
                <a:lnTo>
                  <a:pt x="5903" y="4488"/>
                </a:lnTo>
                <a:lnTo>
                  <a:pt x="5899" y="4498"/>
                </a:lnTo>
                <a:lnTo>
                  <a:pt x="5897" y="4510"/>
                </a:lnTo>
                <a:lnTo>
                  <a:pt x="5895" y="4522"/>
                </a:lnTo>
                <a:lnTo>
                  <a:pt x="5892" y="4534"/>
                </a:lnTo>
                <a:lnTo>
                  <a:pt x="5891" y="4548"/>
                </a:lnTo>
                <a:lnTo>
                  <a:pt x="5891" y="4561"/>
                </a:lnTo>
                <a:lnTo>
                  <a:pt x="5891" y="4591"/>
                </a:lnTo>
                <a:lnTo>
                  <a:pt x="5894" y="4621"/>
                </a:lnTo>
                <a:lnTo>
                  <a:pt x="5899" y="4654"/>
                </a:lnTo>
                <a:lnTo>
                  <a:pt x="5906" y="4688"/>
                </a:lnTo>
                <a:lnTo>
                  <a:pt x="5878" y="4691"/>
                </a:lnTo>
                <a:lnTo>
                  <a:pt x="5850" y="4693"/>
                </a:lnTo>
                <a:lnTo>
                  <a:pt x="5821" y="4697"/>
                </a:lnTo>
                <a:lnTo>
                  <a:pt x="5793" y="4699"/>
                </a:lnTo>
                <a:lnTo>
                  <a:pt x="5765" y="4702"/>
                </a:lnTo>
                <a:lnTo>
                  <a:pt x="5736" y="4705"/>
                </a:lnTo>
                <a:lnTo>
                  <a:pt x="5707" y="4708"/>
                </a:lnTo>
                <a:lnTo>
                  <a:pt x="5679" y="4710"/>
                </a:lnTo>
                <a:lnTo>
                  <a:pt x="5654" y="4726"/>
                </a:lnTo>
                <a:lnTo>
                  <a:pt x="5628" y="4742"/>
                </a:lnTo>
                <a:lnTo>
                  <a:pt x="5603" y="4757"/>
                </a:lnTo>
                <a:lnTo>
                  <a:pt x="5578" y="4772"/>
                </a:lnTo>
                <a:lnTo>
                  <a:pt x="5552" y="4788"/>
                </a:lnTo>
                <a:lnTo>
                  <a:pt x="5527" y="4804"/>
                </a:lnTo>
                <a:lnTo>
                  <a:pt x="5501" y="4820"/>
                </a:lnTo>
                <a:lnTo>
                  <a:pt x="5476" y="4834"/>
                </a:lnTo>
                <a:lnTo>
                  <a:pt x="5462" y="4860"/>
                </a:lnTo>
                <a:lnTo>
                  <a:pt x="5447" y="4887"/>
                </a:lnTo>
                <a:lnTo>
                  <a:pt x="5442" y="4894"/>
                </a:lnTo>
                <a:lnTo>
                  <a:pt x="5438" y="4900"/>
                </a:lnTo>
                <a:lnTo>
                  <a:pt x="5432" y="4904"/>
                </a:lnTo>
                <a:lnTo>
                  <a:pt x="5427" y="4909"/>
                </a:lnTo>
                <a:lnTo>
                  <a:pt x="5421" y="4913"/>
                </a:lnTo>
                <a:lnTo>
                  <a:pt x="5414" y="4916"/>
                </a:lnTo>
                <a:lnTo>
                  <a:pt x="5407" y="4918"/>
                </a:lnTo>
                <a:lnTo>
                  <a:pt x="5401" y="4918"/>
                </a:lnTo>
                <a:lnTo>
                  <a:pt x="5379" y="4904"/>
                </a:lnTo>
                <a:lnTo>
                  <a:pt x="5363" y="4891"/>
                </a:lnTo>
                <a:lnTo>
                  <a:pt x="5350" y="4878"/>
                </a:lnTo>
                <a:lnTo>
                  <a:pt x="5340" y="4866"/>
                </a:lnTo>
                <a:lnTo>
                  <a:pt x="5333" y="4855"/>
                </a:lnTo>
                <a:lnTo>
                  <a:pt x="5328" y="4842"/>
                </a:lnTo>
                <a:lnTo>
                  <a:pt x="5325" y="4831"/>
                </a:lnTo>
                <a:lnTo>
                  <a:pt x="5325" y="4820"/>
                </a:lnTo>
                <a:lnTo>
                  <a:pt x="5334" y="4812"/>
                </a:lnTo>
                <a:lnTo>
                  <a:pt x="5344" y="4803"/>
                </a:lnTo>
                <a:lnTo>
                  <a:pt x="5355" y="4796"/>
                </a:lnTo>
                <a:lnTo>
                  <a:pt x="5367" y="4789"/>
                </a:lnTo>
                <a:lnTo>
                  <a:pt x="5366" y="4769"/>
                </a:lnTo>
                <a:lnTo>
                  <a:pt x="5362" y="4749"/>
                </a:lnTo>
                <a:lnTo>
                  <a:pt x="5359" y="4731"/>
                </a:lnTo>
                <a:lnTo>
                  <a:pt x="5352" y="4714"/>
                </a:lnTo>
                <a:lnTo>
                  <a:pt x="5345" y="4698"/>
                </a:lnTo>
                <a:lnTo>
                  <a:pt x="5337" y="4683"/>
                </a:lnTo>
                <a:lnTo>
                  <a:pt x="5327" y="4671"/>
                </a:lnTo>
                <a:lnTo>
                  <a:pt x="5317" y="4660"/>
                </a:lnTo>
                <a:lnTo>
                  <a:pt x="5305" y="4649"/>
                </a:lnTo>
                <a:lnTo>
                  <a:pt x="5292" y="4640"/>
                </a:lnTo>
                <a:lnTo>
                  <a:pt x="5280" y="4633"/>
                </a:lnTo>
                <a:lnTo>
                  <a:pt x="5266" y="4627"/>
                </a:lnTo>
                <a:lnTo>
                  <a:pt x="5252" y="4622"/>
                </a:lnTo>
                <a:lnTo>
                  <a:pt x="5237" y="4619"/>
                </a:lnTo>
                <a:lnTo>
                  <a:pt x="5222" y="4617"/>
                </a:lnTo>
                <a:lnTo>
                  <a:pt x="5208" y="4616"/>
                </a:lnTo>
                <a:lnTo>
                  <a:pt x="5190" y="4626"/>
                </a:lnTo>
                <a:lnTo>
                  <a:pt x="5174" y="4635"/>
                </a:lnTo>
                <a:lnTo>
                  <a:pt x="5160" y="4645"/>
                </a:lnTo>
                <a:lnTo>
                  <a:pt x="5148" y="4655"/>
                </a:lnTo>
                <a:lnTo>
                  <a:pt x="5138" y="4666"/>
                </a:lnTo>
                <a:lnTo>
                  <a:pt x="5130" y="4679"/>
                </a:lnTo>
                <a:lnTo>
                  <a:pt x="5123" y="4691"/>
                </a:lnTo>
                <a:lnTo>
                  <a:pt x="5119" y="4705"/>
                </a:lnTo>
                <a:lnTo>
                  <a:pt x="5115" y="4719"/>
                </a:lnTo>
                <a:lnTo>
                  <a:pt x="5113" y="4734"/>
                </a:lnTo>
                <a:lnTo>
                  <a:pt x="5113" y="4751"/>
                </a:lnTo>
                <a:lnTo>
                  <a:pt x="5114" y="4769"/>
                </a:lnTo>
                <a:lnTo>
                  <a:pt x="5116" y="4789"/>
                </a:lnTo>
                <a:lnTo>
                  <a:pt x="5119" y="4811"/>
                </a:lnTo>
                <a:lnTo>
                  <a:pt x="5123" y="4833"/>
                </a:lnTo>
                <a:lnTo>
                  <a:pt x="5129" y="4858"/>
                </a:lnTo>
                <a:lnTo>
                  <a:pt x="5112" y="4858"/>
                </a:lnTo>
                <a:lnTo>
                  <a:pt x="5095" y="4860"/>
                </a:lnTo>
                <a:lnTo>
                  <a:pt x="5078" y="4863"/>
                </a:lnTo>
                <a:lnTo>
                  <a:pt x="5061" y="4865"/>
                </a:lnTo>
                <a:lnTo>
                  <a:pt x="5053" y="4877"/>
                </a:lnTo>
                <a:lnTo>
                  <a:pt x="5046" y="4890"/>
                </a:lnTo>
                <a:lnTo>
                  <a:pt x="5040" y="4904"/>
                </a:lnTo>
                <a:lnTo>
                  <a:pt x="5034" y="4918"/>
                </a:lnTo>
                <a:lnTo>
                  <a:pt x="5026" y="4921"/>
                </a:lnTo>
                <a:lnTo>
                  <a:pt x="5017" y="4925"/>
                </a:lnTo>
                <a:lnTo>
                  <a:pt x="5009" y="4928"/>
                </a:lnTo>
                <a:lnTo>
                  <a:pt x="5000" y="4933"/>
                </a:lnTo>
                <a:lnTo>
                  <a:pt x="5000" y="4959"/>
                </a:lnTo>
                <a:lnTo>
                  <a:pt x="5000" y="4985"/>
                </a:lnTo>
                <a:lnTo>
                  <a:pt x="5000" y="5009"/>
                </a:lnTo>
                <a:lnTo>
                  <a:pt x="5000" y="5035"/>
                </a:lnTo>
                <a:lnTo>
                  <a:pt x="5000" y="5060"/>
                </a:lnTo>
                <a:lnTo>
                  <a:pt x="5000" y="5086"/>
                </a:lnTo>
                <a:lnTo>
                  <a:pt x="5000" y="5112"/>
                </a:lnTo>
                <a:lnTo>
                  <a:pt x="5000" y="5137"/>
                </a:lnTo>
                <a:lnTo>
                  <a:pt x="5017" y="5157"/>
                </a:lnTo>
                <a:lnTo>
                  <a:pt x="5035" y="5179"/>
                </a:lnTo>
                <a:lnTo>
                  <a:pt x="5053" y="5201"/>
                </a:lnTo>
                <a:lnTo>
                  <a:pt x="5072" y="5224"/>
                </a:lnTo>
                <a:lnTo>
                  <a:pt x="5072" y="5238"/>
                </a:lnTo>
                <a:lnTo>
                  <a:pt x="5072" y="5253"/>
                </a:lnTo>
                <a:lnTo>
                  <a:pt x="5073" y="5268"/>
                </a:lnTo>
                <a:lnTo>
                  <a:pt x="5076" y="5285"/>
                </a:lnTo>
                <a:lnTo>
                  <a:pt x="5064" y="5302"/>
                </a:lnTo>
                <a:lnTo>
                  <a:pt x="5053" y="5318"/>
                </a:lnTo>
                <a:lnTo>
                  <a:pt x="5043" y="5335"/>
                </a:lnTo>
                <a:lnTo>
                  <a:pt x="5034" y="5352"/>
                </a:lnTo>
                <a:lnTo>
                  <a:pt x="5015" y="5365"/>
                </a:lnTo>
                <a:lnTo>
                  <a:pt x="4995" y="5377"/>
                </a:lnTo>
                <a:lnTo>
                  <a:pt x="4974" y="5387"/>
                </a:lnTo>
                <a:lnTo>
                  <a:pt x="4954" y="5397"/>
                </a:lnTo>
                <a:lnTo>
                  <a:pt x="4935" y="5405"/>
                </a:lnTo>
                <a:lnTo>
                  <a:pt x="4914" y="5413"/>
                </a:lnTo>
                <a:lnTo>
                  <a:pt x="4894" y="5419"/>
                </a:lnTo>
                <a:lnTo>
                  <a:pt x="4875" y="5424"/>
                </a:lnTo>
                <a:lnTo>
                  <a:pt x="4855" y="5429"/>
                </a:lnTo>
                <a:lnTo>
                  <a:pt x="4835" y="5432"/>
                </a:lnTo>
                <a:lnTo>
                  <a:pt x="4816" y="5436"/>
                </a:lnTo>
                <a:lnTo>
                  <a:pt x="4796" y="5437"/>
                </a:lnTo>
                <a:lnTo>
                  <a:pt x="4777" y="5438"/>
                </a:lnTo>
                <a:lnTo>
                  <a:pt x="4759" y="5438"/>
                </a:lnTo>
                <a:lnTo>
                  <a:pt x="4740" y="5437"/>
                </a:lnTo>
                <a:lnTo>
                  <a:pt x="4720" y="5435"/>
                </a:lnTo>
                <a:lnTo>
                  <a:pt x="4705" y="5436"/>
                </a:lnTo>
                <a:lnTo>
                  <a:pt x="4690" y="5437"/>
                </a:lnTo>
                <a:lnTo>
                  <a:pt x="4678" y="5439"/>
                </a:lnTo>
                <a:lnTo>
                  <a:pt x="4665" y="5443"/>
                </a:lnTo>
                <a:lnTo>
                  <a:pt x="4655" y="5446"/>
                </a:lnTo>
                <a:lnTo>
                  <a:pt x="4645" y="5450"/>
                </a:lnTo>
                <a:lnTo>
                  <a:pt x="4636" y="5455"/>
                </a:lnTo>
                <a:lnTo>
                  <a:pt x="4628" y="5459"/>
                </a:lnTo>
                <a:lnTo>
                  <a:pt x="4596" y="5483"/>
                </a:lnTo>
                <a:lnTo>
                  <a:pt x="4563" y="5507"/>
                </a:lnTo>
                <a:lnTo>
                  <a:pt x="4549" y="5518"/>
                </a:lnTo>
                <a:lnTo>
                  <a:pt x="4537" y="5529"/>
                </a:lnTo>
                <a:lnTo>
                  <a:pt x="4525" y="5541"/>
                </a:lnTo>
                <a:lnTo>
                  <a:pt x="4513" y="5552"/>
                </a:lnTo>
                <a:lnTo>
                  <a:pt x="4504" y="5570"/>
                </a:lnTo>
                <a:lnTo>
                  <a:pt x="4493" y="5589"/>
                </a:lnTo>
                <a:lnTo>
                  <a:pt x="4481" y="5607"/>
                </a:lnTo>
                <a:lnTo>
                  <a:pt x="4468" y="5625"/>
                </a:lnTo>
                <a:lnTo>
                  <a:pt x="4441" y="5663"/>
                </a:lnTo>
                <a:lnTo>
                  <a:pt x="4410" y="5699"/>
                </a:lnTo>
                <a:lnTo>
                  <a:pt x="4379" y="5735"/>
                </a:lnTo>
                <a:lnTo>
                  <a:pt x="4346" y="5770"/>
                </a:lnTo>
                <a:lnTo>
                  <a:pt x="4312" y="5805"/>
                </a:lnTo>
                <a:lnTo>
                  <a:pt x="4279" y="5838"/>
                </a:lnTo>
                <a:lnTo>
                  <a:pt x="4257" y="5825"/>
                </a:lnTo>
                <a:lnTo>
                  <a:pt x="4234" y="5810"/>
                </a:lnTo>
                <a:lnTo>
                  <a:pt x="4213" y="5797"/>
                </a:lnTo>
                <a:lnTo>
                  <a:pt x="4193" y="5782"/>
                </a:lnTo>
                <a:lnTo>
                  <a:pt x="4168" y="5782"/>
                </a:lnTo>
                <a:lnTo>
                  <a:pt x="4142" y="5783"/>
                </a:lnTo>
                <a:lnTo>
                  <a:pt x="4118" y="5784"/>
                </a:lnTo>
                <a:lnTo>
                  <a:pt x="4094" y="5787"/>
                </a:lnTo>
                <a:lnTo>
                  <a:pt x="4092" y="5798"/>
                </a:lnTo>
                <a:lnTo>
                  <a:pt x="4090" y="5811"/>
                </a:lnTo>
                <a:lnTo>
                  <a:pt x="4085" y="5824"/>
                </a:lnTo>
                <a:lnTo>
                  <a:pt x="4081" y="5836"/>
                </a:lnTo>
                <a:lnTo>
                  <a:pt x="4075" y="5849"/>
                </a:lnTo>
                <a:lnTo>
                  <a:pt x="4068" y="5859"/>
                </a:lnTo>
                <a:lnTo>
                  <a:pt x="4065" y="5863"/>
                </a:lnTo>
                <a:lnTo>
                  <a:pt x="4061" y="5867"/>
                </a:lnTo>
                <a:lnTo>
                  <a:pt x="4057" y="5870"/>
                </a:lnTo>
                <a:lnTo>
                  <a:pt x="4053" y="5873"/>
                </a:lnTo>
                <a:lnTo>
                  <a:pt x="4044" y="5862"/>
                </a:lnTo>
                <a:lnTo>
                  <a:pt x="4035" y="5852"/>
                </a:lnTo>
                <a:lnTo>
                  <a:pt x="4026" y="5844"/>
                </a:lnTo>
                <a:lnTo>
                  <a:pt x="4017" y="5837"/>
                </a:lnTo>
                <a:lnTo>
                  <a:pt x="4008" y="5833"/>
                </a:lnTo>
                <a:lnTo>
                  <a:pt x="3999" y="5828"/>
                </a:lnTo>
                <a:lnTo>
                  <a:pt x="3989" y="5825"/>
                </a:lnTo>
                <a:lnTo>
                  <a:pt x="3982" y="5823"/>
                </a:lnTo>
                <a:lnTo>
                  <a:pt x="3965" y="5820"/>
                </a:lnTo>
                <a:lnTo>
                  <a:pt x="3949" y="5820"/>
                </a:lnTo>
                <a:lnTo>
                  <a:pt x="3934" y="5823"/>
                </a:lnTo>
                <a:lnTo>
                  <a:pt x="3921" y="5824"/>
                </a:lnTo>
                <a:lnTo>
                  <a:pt x="3915" y="5841"/>
                </a:lnTo>
                <a:lnTo>
                  <a:pt x="3907" y="5859"/>
                </a:lnTo>
                <a:lnTo>
                  <a:pt x="3898" y="5876"/>
                </a:lnTo>
                <a:lnTo>
                  <a:pt x="3888" y="5893"/>
                </a:lnTo>
                <a:lnTo>
                  <a:pt x="3877" y="5908"/>
                </a:lnTo>
                <a:lnTo>
                  <a:pt x="3863" y="5924"/>
                </a:lnTo>
                <a:lnTo>
                  <a:pt x="3847" y="5939"/>
                </a:lnTo>
                <a:lnTo>
                  <a:pt x="3830" y="5952"/>
                </a:lnTo>
                <a:lnTo>
                  <a:pt x="3820" y="5957"/>
                </a:lnTo>
                <a:lnTo>
                  <a:pt x="3810" y="5963"/>
                </a:lnTo>
                <a:lnTo>
                  <a:pt x="3800" y="5969"/>
                </a:lnTo>
                <a:lnTo>
                  <a:pt x="3791" y="5976"/>
                </a:lnTo>
                <a:lnTo>
                  <a:pt x="3773" y="5991"/>
                </a:lnTo>
                <a:lnTo>
                  <a:pt x="3757" y="6008"/>
                </a:lnTo>
                <a:lnTo>
                  <a:pt x="3741" y="6027"/>
                </a:lnTo>
                <a:lnTo>
                  <a:pt x="3726" y="6046"/>
                </a:lnTo>
                <a:lnTo>
                  <a:pt x="3712" y="6067"/>
                </a:lnTo>
                <a:lnTo>
                  <a:pt x="3697" y="6088"/>
                </a:lnTo>
                <a:lnTo>
                  <a:pt x="3669" y="6131"/>
                </a:lnTo>
                <a:lnTo>
                  <a:pt x="3639" y="6171"/>
                </a:lnTo>
                <a:lnTo>
                  <a:pt x="3623" y="6189"/>
                </a:lnTo>
                <a:lnTo>
                  <a:pt x="3607" y="6206"/>
                </a:lnTo>
                <a:lnTo>
                  <a:pt x="3598" y="6214"/>
                </a:lnTo>
                <a:lnTo>
                  <a:pt x="3589" y="6222"/>
                </a:lnTo>
                <a:lnTo>
                  <a:pt x="3580" y="6229"/>
                </a:lnTo>
                <a:lnTo>
                  <a:pt x="3570" y="6236"/>
                </a:lnTo>
                <a:lnTo>
                  <a:pt x="3565" y="6246"/>
                </a:lnTo>
                <a:lnTo>
                  <a:pt x="3561" y="6256"/>
                </a:lnTo>
                <a:lnTo>
                  <a:pt x="3557" y="6267"/>
                </a:lnTo>
                <a:lnTo>
                  <a:pt x="3555" y="6277"/>
                </a:lnTo>
                <a:lnTo>
                  <a:pt x="3551" y="6299"/>
                </a:lnTo>
                <a:lnTo>
                  <a:pt x="3548" y="6321"/>
                </a:lnTo>
                <a:lnTo>
                  <a:pt x="3547" y="6345"/>
                </a:lnTo>
                <a:lnTo>
                  <a:pt x="3547" y="6371"/>
                </a:lnTo>
                <a:lnTo>
                  <a:pt x="3547" y="6398"/>
                </a:lnTo>
                <a:lnTo>
                  <a:pt x="3547" y="6427"/>
                </a:lnTo>
                <a:lnTo>
                  <a:pt x="3550" y="6442"/>
                </a:lnTo>
                <a:lnTo>
                  <a:pt x="3550" y="6460"/>
                </a:lnTo>
                <a:lnTo>
                  <a:pt x="3548" y="6480"/>
                </a:lnTo>
                <a:lnTo>
                  <a:pt x="3546" y="6504"/>
                </a:lnTo>
                <a:lnTo>
                  <a:pt x="3543" y="6528"/>
                </a:lnTo>
                <a:lnTo>
                  <a:pt x="3538" y="6551"/>
                </a:lnTo>
                <a:lnTo>
                  <a:pt x="3534" y="6574"/>
                </a:lnTo>
                <a:lnTo>
                  <a:pt x="3528" y="6594"/>
                </a:lnTo>
                <a:lnTo>
                  <a:pt x="3518" y="6600"/>
                </a:lnTo>
                <a:lnTo>
                  <a:pt x="3509" y="6606"/>
                </a:lnTo>
                <a:lnTo>
                  <a:pt x="3453" y="6604"/>
                </a:lnTo>
                <a:lnTo>
                  <a:pt x="3400" y="6601"/>
                </a:lnTo>
                <a:lnTo>
                  <a:pt x="3349" y="6595"/>
                </a:lnTo>
                <a:lnTo>
                  <a:pt x="3301" y="6590"/>
                </a:lnTo>
                <a:lnTo>
                  <a:pt x="3257" y="6583"/>
                </a:lnTo>
                <a:lnTo>
                  <a:pt x="3213" y="6575"/>
                </a:lnTo>
                <a:lnTo>
                  <a:pt x="3171" y="6567"/>
                </a:lnTo>
                <a:lnTo>
                  <a:pt x="3129" y="6559"/>
                </a:lnTo>
                <a:lnTo>
                  <a:pt x="3097" y="6544"/>
                </a:lnTo>
                <a:lnTo>
                  <a:pt x="3067" y="6528"/>
                </a:lnTo>
                <a:lnTo>
                  <a:pt x="3036" y="6514"/>
                </a:lnTo>
                <a:lnTo>
                  <a:pt x="3008" y="6500"/>
                </a:lnTo>
                <a:lnTo>
                  <a:pt x="2990" y="6480"/>
                </a:lnTo>
                <a:lnTo>
                  <a:pt x="2974" y="6462"/>
                </a:lnTo>
                <a:lnTo>
                  <a:pt x="2958" y="6444"/>
                </a:lnTo>
                <a:lnTo>
                  <a:pt x="2944" y="6427"/>
                </a:lnTo>
                <a:lnTo>
                  <a:pt x="2912" y="6419"/>
                </a:lnTo>
                <a:lnTo>
                  <a:pt x="2881" y="6413"/>
                </a:lnTo>
                <a:lnTo>
                  <a:pt x="2850" y="6407"/>
                </a:lnTo>
                <a:lnTo>
                  <a:pt x="2819" y="6401"/>
                </a:lnTo>
                <a:lnTo>
                  <a:pt x="2819" y="6373"/>
                </a:lnTo>
                <a:lnTo>
                  <a:pt x="2819" y="6345"/>
                </a:lnTo>
                <a:lnTo>
                  <a:pt x="2819" y="6317"/>
                </a:lnTo>
                <a:lnTo>
                  <a:pt x="2819" y="6289"/>
                </a:lnTo>
                <a:lnTo>
                  <a:pt x="2840" y="6259"/>
                </a:lnTo>
                <a:lnTo>
                  <a:pt x="2861" y="6228"/>
                </a:lnTo>
                <a:lnTo>
                  <a:pt x="2882" y="6195"/>
                </a:lnTo>
                <a:lnTo>
                  <a:pt x="2901" y="6161"/>
                </a:lnTo>
                <a:lnTo>
                  <a:pt x="2909" y="6144"/>
                </a:lnTo>
                <a:lnTo>
                  <a:pt x="2917" y="6126"/>
                </a:lnTo>
                <a:lnTo>
                  <a:pt x="2924" y="6109"/>
                </a:lnTo>
                <a:lnTo>
                  <a:pt x="2929" y="6091"/>
                </a:lnTo>
                <a:lnTo>
                  <a:pt x="2934" y="6073"/>
                </a:lnTo>
                <a:lnTo>
                  <a:pt x="2937" y="6056"/>
                </a:lnTo>
                <a:lnTo>
                  <a:pt x="2939" y="6038"/>
                </a:lnTo>
                <a:lnTo>
                  <a:pt x="2939" y="6020"/>
                </a:lnTo>
                <a:lnTo>
                  <a:pt x="2934" y="6001"/>
                </a:lnTo>
                <a:lnTo>
                  <a:pt x="2927" y="5985"/>
                </a:lnTo>
                <a:lnTo>
                  <a:pt x="2919" y="5972"/>
                </a:lnTo>
                <a:lnTo>
                  <a:pt x="2910" y="5960"/>
                </a:lnTo>
                <a:lnTo>
                  <a:pt x="2900" y="5951"/>
                </a:lnTo>
                <a:lnTo>
                  <a:pt x="2890" y="5945"/>
                </a:lnTo>
                <a:lnTo>
                  <a:pt x="2878" y="5939"/>
                </a:lnTo>
                <a:lnTo>
                  <a:pt x="2866" y="5936"/>
                </a:lnTo>
                <a:lnTo>
                  <a:pt x="2855" y="5933"/>
                </a:lnTo>
                <a:lnTo>
                  <a:pt x="2842" y="5932"/>
                </a:lnTo>
                <a:lnTo>
                  <a:pt x="2830" y="5931"/>
                </a:lnTo>
                <a:lnTo>
                  <a:pt x="2819" y="5931"/>
                </a:lnTo>
                <a:lnTo>
                  <a:pt x="2795" y="5932"/>
                </a:lnTo>
                <a:lnTo>
                  <a:pt x="2774" y="5933"/>
                </a:lnTo>
                <a:lnTo>
                  <a:pt x="2760" y="5940"/>
                </a:lnTo>
                <a:lnTo>
                  <a:pt x="2748" y="5947"/>
                </a:lnTo>
                <a:lnTo>
                  <a:pt x="2736" y="5955"/>
                </a:lnTo>
                <a:lnTo>
                  <a:pt x="2725" y="5964"/>
                </a:lnTo>
                <a:lnTo>
                  <a:pt x="2683" y="5967"/>
                </a:lnTo>
                <a:lnTo>
                  <a:pt x="2655" y="5970"/>
                </a:lnTo>
                <a:lnTo>
                  <a:pt x="2646" y="5974"/>
                </a:lnTo>
                <a:lnTo>
                  <a:pt x="2639" y="5977"/>
                </a:lnTo>
                <a:lnTo>
                  <a:pt x="2634" y="5981"/>
                </a:lnTo>
                <a:lnTo>
                  <a:pt x="2630" y="5986"/>
                </a:lnTo>
                <a:lnTo>
                  <a:pt x="2628" y="5994"/>
                </a:lnTo>
                <a:lnTo>
                  <a:pt x="2627" y="6002"/>
                </a:lnTo>
                <a:lnTo>
                  <a:pt x="2627" y="6013"/>
                </a:lnTo>
                <a:lnTo>
                  <a:pt x="2627" y="6026"/>
                </a:lnTo>
                <a:lnTo>
                  <a:pt x="2626" y="6040"/>
                </a:lnTo>
                <a:lnTo>
                  <a:pt x="2625" y="6058"/>
                </a:lnTo>
                <a:lnTo>
                  <a:pt x="2622" y="6079"/>
                </a:lnTo>
                <a:lnTo>
                  <a:pt x="2619" y="6104"/>
                </a:lnTo>
                <a:lnTo>
                  <a:pt x="2610" y="6113"/>
                </a:lnTo>
                <a:lnTo>
                  <a:pt x="2603" y="6121"/>
                </a:lnTo>
                <a:lnTo>
                  <a:pt x="2598" y="6127"/>
                </a:lnTo>
                <a:lnTo>
                  <a:pt x="2593" y="6135"/>
                </a:lnTo>
                <a:lnTo>
                  <a:pt x="2590" y="6143"/>
                </a:lnTo>
                <a:lnTo>
                  <a:pt x="2586" y="6151"/>
                </a:lnTo>
                <a:lnTo>
                  <a:pt x="2584" y="6162"/>
                </a:lnTo>
                <a:lnTo>
                  <a:pt x="2581" y="6175"/>
                </a:lnTo>
                <a:lnTo>
                  <a:pt x="2561" y="6206"/>
                </a:lnTo>
                <a:lnTo>
                  <a:pt x="2543" y="6238"/>
                </a:lnTo>
                <a:lnTo>
                  <a:pt x="2526" y="6269"/>
                </a:lnTo>
                <a:lnTo>
                  <a:pt x="2510" y="6303"/>
                </a:lnTo>
                <a:lnTo>
                  <a:pt x="2510" y="6338"/>
                </a:lnTo>
                <a:lnTo>
                  <a:pt x="2512" y="6373"/>
                </a:lnTo>
                <a:lnTo>
                  <a:pt x="2514" y="6410"/>
                </a:lnTo>
                <a:lnTo>
                  <a:pt x="2517" y="6447"/>
                </a:lnTo>
                <a:lnTo>
                  <a:pt x="2506" y="6461"/>
                </a:lnTo>
                <a:lnTo>
                  <a:pt x="2494" y="6475"/>
                </a:lnTo>
                <a:lnTo>
                  <a:pt x="2482" y="6489"/>
                </a:lnTo>
                <a:lnTo>
                  <a:pt x="2471" y="6503"/>
                </a:lnTo>
                <a:lnTo>
                  <a:pt x="2438" y="6507"/>
                </a:lnTo>
                <a:lnTo>
                  <a:pt x="2413" y="6512"/>
                </a:lnTo>
                <a:lnTo>
                  <a:pt x="2402" y="6515"/>
                </a:lnTo>
                <a:lnTo>
                  <a:pt x="2392" y="6518"/>
                </a:lnTo>
                <a:lnTo>
                  <a:pt x="2384" y="6521"/>
                </a:lnTo>
                <a:lnTo>
                  <a:pt x="2376" y="6526"/>
                </a:lnTo>
                <a:lnTo>
                  <a:pt x="2362" y="6533"/>
                </a:lnTo>
                <a:lnTo>
                  <a:pt x="2348" y="6545"/>
                </a:lnTo>
                <a:lnTo>
                  <a:pt x="2334" y="6558"/>
                </a:lnTo>
                <a:lnTo>
                  <a:pt x="2317" y="6575"/>
                </a:lnTo>
                <a:lnTo>
                  <a:pt x="2292" y="6580"/>
                </a:lnTo>
                <a:lnTo>
                  <a:pt x="2267" y="6584"/>
                </a:lnTo>
                <a:lnTo>
                  <a:pt x="2242" y="6589"/>
                </a:lnTo>
                <a:lnTo>
                  <a:pt x="2217" y="6594"/>
                </a:lnTo>
                <a:lnTo>
                  <a:pt x="2193" y="6600"/>
                </a:lnTo>
                <a:lnTo>
                  <a:pt x="2169" y="6606"/>
                </a:lnTo>
                <a:lnTo>
                  <a:pt x="2145" y="6611"/>
                </a:lnTo>
                <a:lnTo>
                  <a:pt x="2120" y="6617"/>
                </a:lnTo>
                <a:lnTo>
                  <a:pt x="2109" y="6623"/>
                </a:lnTo>
                <a:lnTo>
                  <a:pt x="2099" y="6628"/>
                </a:lnTo>
                <a:lnTo>
                  <a:pt x="2090" y="6635"/>
                </a:lnTo>
                <a:lnTo>
                  <a:pt x="2082" y="6641"/>
                </a:lnTo>
                <a:lnTo>
                  <a:pt x="2067" y="6654"/>
                </a:lnTo>
                <a:lnTo>
                  <a:pt x="2055" y="6667"/>
                </a:lnTo>
                <a:lnTo>
                  <a:pt x="2043" y="6679"/>
                </a:lnTo>
                <a:lnTo>
                  <a:pt x="2030" y="6691"/>
                </a:lnTo>
                <a:lnTo>
                  <a:pt x="2023" y="6696"/>
                </a:lnTo>
                <a:lnTo>
                  <a:pt x="2017" y="6702"/>
                </a:lnTo>
                <a:lnTo>
                  <a:pt x="2009" y="6706"/>
                </a:lnTo>
                <a:lnTo>
                  <a:pt x="2000" y="6711"/>
                </a:lnTo>
                <a:close/>
              </a:path>
            </a:pathLst>
          </a:custGeom>
          <a:solidFill>
            <a:srgbClr val="D7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0" name="Freeform 30"/>
          <p:cNvSpPr/>
          <p:nvPr/>
        </p:nvSpPr>
        <p:spPr bwMode="auto">
          <a:xfrm>
            <a:off x="6283325" y="2095500"/>
            <a:ext cx="330200" cy="376238"/>
          </a:xfrm>
          <a:custGeom>
            <a:avLst/>
            <a:gdLst>
              <a:gd name="T0" fmla="*/ 655 w 831"/>
              <a:gd name="T1" fmla="*/ 918 h 946"/>
              <a:gd name="T2" fmla="*/ 579 w 831"/>
              <a:gd name="T3" fmla="*/ 859 h 946"/>
              <a:gd name="T4" fmla="*/ 546 w 831"/>
              <a:gd name="T5" fmla="*/ 815 h 946"/>
              <a:gd name="T6" fmla="*/ 529 w 831"/>
              <a:gd name="T7" fmla="*/ 766 h 946"/>
              <a:gd name="T8" fmla="*/ 521 w 831"/>
              <a:gd name="T9" fmla="*/ 719 h 946"/>
              <a:gd name="T10" fmla="*/ 511 w 831"/>
              <a:gd name="T11" fmla="*/ 657 h 946"/>
              <a:gd name="T12" fmla="*/ 499 w 831"/>
              <a:gd name="T13" fmla="*/ 634 h 946"/>
              <a:gd name="T14" fmla="*/ 490 w 831"/>
              <a:gd name="T15" fmla="*/ 601 h 946"/>
              <a:gd name="T16" fmla="*/ 449 w 831"/>
              <a:gd name="T17" fmla="*/ 557 h 946"/>
              <a:gd name="T18" fmla="*/ 400 w 831"/>
              <a:gd name="T19" fmla="*/ 520 h 946"/>
              <a:gd name="T20" fmla="*/ 356 w 831"/>
              <a:gd name="T21" fmla="*/ 501 h 946"/>
              <a:gd name="T22" fmla="*/ 312 w 831"/>
              <a:gd name="T23" fmla="*/ 496 h 946"/>
              <a:gd name="T24" fmla="*/ 261 w 831"/>
              <a:gd name="T25" fmla="*/ 504 h 946"/>
              <a:gd name="T26" fmla="*/ 208 w 831"/>
              <a:gd name="T27" fmla="*/ 528 h 946"/>
              <a:gd name="T28" fmla="*/ 178 w 831"/>
              <a:gd name="T29" fmla="*/ 565 h 946"/>
              <a:gd name="T30" fmla="*/ 110 w 831"/>
              <a:gd name="T31" fmla="*/ 566 h 946"/>
              <a:gd name="T32" fmla="*/ 44 w 831"/>
              <a:gd name="T33" fmla="*/ 567 h 946"/>
              <a:gd name="T34" fmla="*/ 0 w 831"/>
              <a:gd name="T35" fmla="*/ 543 h 946"/>
              <a:gd name="T36" fmla="*/ 0 w 831"/>
              <a:gd name="T37" fmla="*/ 497 h 946"/>
              <a:gd name="T38" fmla="*/ 5 w 831"/>
              <a:gd name="T39" fmla="*/ 470 h 946"/>
              <a:gd name="T40" fmla="*/ 20 w 831"/>
              <a:gd name="T41" fmla="*/ 449 h 946"/>
              <a:gd name="T42" fmla="*/ 48 w 831"/>
              <a:gd name="T43" fmla="*/ 436 h 946"/>
              <a:gd name="T44" fmla="*/ 101 w 831"/>
              <a:gd name="T45" fmla="*/ 401 h 946"/>
              <a:gd name="T46" fmla="*/ 147 w 831"/>
              <a:gd name="T47" fmla="*/ 356 h 946"/>
              <a:gd name="T48" fmla="*/ 155 w 831"/>
              <a:gd name="T49" fmla="*/ 313 h 946"/>
              <a:gd name="T50" fmla="*/ 150 w 831"/>
              <a:gd name="T51" fmla="*/ 278 h 946"/>
              <a:gd name="T52" fmla="*/ 127 w 831"/>
              <a:gd name="T53" fmla="*/ 231 h 946"/>
              <a:gd name="T54" fmla="*/ 118 w 831"/>
              <a:gd name="T55" fmla="*/ 207 h 946"/>
              <a:gd name="T56" fmla="*/ 161 w 831"/>
              <a:gd name="T57" fmla="*/ 175 h 946"/>
              <a:gd name="T58" fmla="*/ 231 w 831"/>
              <a:gd name="T59" fmla="*/ 128 h 946"/>
              <a:gd name="T60" fmla="*/ 292 w 831"/>
              <a:gd name="T61" fmla="*/ 79 h 946"/>
              <a:gd name="T62" fmla="*/ 299 w 831"/>
              <a:gd name="T63" fmla="*/ 31 h 946"/>
              <a:gd name="T64" fmla="*/ 305 w 831"/>
              <a:gd name="T65" fmla="*/ 14 h 946"/>
              <a:gd name="T66" fmla="*/ 318 w 831"/>
              <a:gd name="T67" fmla="*/ 4 h 946"/>
              <a:gd name="T68" fmla="*/ 338 w 831"/>
              <a:gd name="T69" fmla="*/ 0 h 946"/>
              <a:gd name="T70" fmla="*/ 373 w 831"/>
              <a:gd name="T71" fmla="*/ 13 h 946"/>
              <a:gd name="T72" fmla="*/ 419 w 831"/>
              <a:gd name="T73" fmla="*/ 56 h 946"/>
              <a:gd name="T74" fmla="*/ 517 w 831"/>
              <a:gd name="T75" fmla="*/ 64 h 946"/>
              <a:gd name="T76" fmla="*/ 543 w 831"/>
              <a:gd name="T77" fmla="*/ 87 h 946"/>
              <a:gd name="T78" fmla="*/ 534 w 831"/>
              <a:gd name="T79" fmla="*/ 129 h 946"/>
              <a:gd name="T80" fmla="*/ 530 w 831"/>
              <a:gd name="T81" fmla="*/ 185 h 946"/>
              <a:gd name="T82" fmla="*/ 533 w 831"/>
              <a:gd name="T83" fmla="*/ 245 h 946"/>
              <a:gd name="T84" fmla="*/ 544 w 831"/>
              <a:gd name="T85" fmla="*/ 300 h 946"/>
              <a:gd name="T86" fmla="*/ 576 w 831"/>
              <a:gd name="T87" fmla="*/ 335 h 946"/>
              <a:gd name="T88" fmla="*/ 627 w 831"/>
              <a:gd name="T89" fmla="*/ 343 h 946"/>
              <a:gd name="T90" fmla="*/ 654 w 831"/>
              <a:gd name="T91" fmla="*/ 364 h 946"/>
              <a:gd name="T92" fmla="*/ 662 w 831"/>
              <a:gd name="T93" fmla="*/ 440 h 946"/>
              <a:gd name="T94" fmla="*/ 663 w 831"/>
              <a:gd name="T95" fmla="*/ 484 h 946"/>
              <a:gd name="T96" fmla="*/ 674 w 831"/>
              <a:gd name="T97" fmla="*/ 524 h 946"/>
              <a:gd name="T98" fmla="*/ 705 w 831"/>
              <a:gd name="T99" fmla="*/ 566 h 946"/>
              <a:gd name="T100" fmla="*/ 759 w 831"/>
              <a:gd name="T101" fmla="*/ 611 h 946"/>
              <a:gd name="T102" fmla="*/ 812 w 831"/>
              <a:gd name="T103" fmla="*/ 679 h 946"/>
              <a:gd name="T104" fmla="*/ 743 w 831"/>
              <a:gd name="T105" fmla="*/ 742 h 946"/>
              <a:gd name="T106" fmla="*/ 726 w 831"/>
              <a:gd name="T107" fmla="*/ 757 h 946"/>
              <a:gd name="T108" fmla="*/ 696 w 831"/>
              <a:gd name="T109" fmla="*/ 803 h 946"/>
              <a:gd name="T110" fmla="*/ 700 w 831"/>
              <a:gd name="T111" fmla="*/ 910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31" h="946">
                <a:moveTo>
                  <a:pt x="702" y="946"/>
                </a:moveTo>
                <a:lnTo>
                  <a:pt x="679" y="934"/>
                </a:lnTo>
                <a:lnTo>
                  <a:pt x="655" y="918"/>
                </a:lnTo>
                <a:lnTo>
                  <a:pt x="632" y="902"/>
                </a:lnTo>
                <a:lnTo>
                  <a:pt x="612" y="886"/>
                </a:lnTo>
                <a:lnTo>
                  <a:pt x="579" y="859"/>
                </a:lnTo>
                <a:lnTo>
                  <a:pt x="562" y="848"/>
                </a:lnTo>
                <a:lnTo>
                  <a:pt x="553" y="832"/>
                </a:lnTo>
                <a:lnTo>
                  <a:pt x="546" y="815"/>
                </a:lnTo>
                <a:lnTo>
                  <a:pt x="539" y="798"/>
                </a:lnTo>
                <a:lnTo>
                  <a:pt x="533" y="783"/>
                </a:lnTo>
                <a:lnTo>
                  <a:pt x="529" y="766"/>
                </a:lnTo>
                <a:lnTo>
                  <a:pt x="525" y="750"/>
                </a:lnTo>
                <a:lnTo>
                  <a:pt x="523" y="734"/>
                </a:lnTo>
                <a:lnTo>
                  <a:pt x="521" y="719"/>
                </a:lnTo>
                <a:lnTo>
                  <a:pt x="517" y="691"/>
                </a:lnTo>
                <a:lnTo>
                  <a:pt x="514" y="668"/>
                </a:lnTo>
                <a:lnTo>
                  <a:pt x="511" y="657"/>
                </a:lnTo>
                <a:lnTo>
                  <a:pt x="508" y="647"/>
                </a:lnTo>
                <a:lnTo>
                  <a:pt x="504" y="639"/>
                </a:lnTo>
                <a:lnTo>
                  <a:pt x="499" y="634"/>
                </a:lnTo>
                <a:lnTo>
                  <a:pt x="496" y="622"/>
                </a:lnTo>
                <a:lnTo>
                  <a:pt x="494" y="611"/>
                </a:lnTo>
                <a:lnTo>
                  <a:pt x="490" y="601"/>
                </a:lnTo>
                <a:lnTo>
                  <a:pt x="488" y="592"/>
                </a:lnTo>
                <a:lnTo>
                  <a:pt x="467" y="573"/>
                </a:lnTo>
                <a:lnTo>
                  <a:pt x="449" y="557"/>
                </a:lnTo>
                <a:lnTo>
                  <a:pt x="430" y="542"/>
                </a:lnTo>
                <a:lnTo>
                  <a:pt x="415" y="530"/>
                </a:lnTo>
                <a:lnTo>
                  <a:pt x="400" y="520"/>
                </a:lnTo>
                <a:lnTo>
                  <a:pt x="384" y="512"/>
                </a:lnTo>
                <a:lnTo>
                  <a:pt x="371" y="505"/>
                </a:lnTo>
                <a:lnTo>
                  <a:pt x="356" y="501"/>
                </a:lnTo>
                <a:lnTo>
                  <a:pt x="342" y="497"/>
                </a:lnTo>
                <a:lnTo>
                  <a:pt x="328" y="496"/>
                </a:lnTo>
                <a:lnTo>
                  <a:pt x="312" y="496"/>
                </a:lnTo>
                <a:lnTo>
                  <a:pt x="296" y="497"/>
                </a:lnTo>
                <a:lnTo>
                  <a:pt x="279" y="501"/>
                </a:lnTo>
                <a:lnTo>
                  <a:pt x="261" y="504"/>
                </a:lnTo>
                <a:lnTo>
                  <a:pt x="241" y="510"/>
                </a:lnTo>
                <a:lnTo>
                  <a:pt x="220" y="516"/>
                </a:lnTo>
                <a:lnTo>
                  <a:pt x="208" y="528"/>
                </a:lnTo>
                <a:lnTo>
                  <a:pt x="197" y="539"/>
                </a:lnTo>
                <a:lnTo>
                  <a:pt x="187" y="551"/>
                </a:lnTo>
                <a:lnTo>
                  <a:pt x="178" y="565"/>
                </a:lnTo>
                <a:lnTo>
                  <a:pt x="155" y="565"/>
                </a:lnTo>
                <a:lnTo>
                  <a:pt x="133" y="565"/>
                </a:lnTo>
                <a:lnTo>
                  <a:pt x="110" y="566"/>
                </a:lnTo>
                <a:lnTo>
                  <a:pt x="88" y="566"/>
                </a:lnTo>
                <a:lnTo>
                  <a:pt x="66" y="566"/>
                </a:lnTo>
                <a:lnTo>
                  <a:pt x="44" y="567"/>
                </a:lnTo>
                <a:lnTo>
                  <a:pt x="22" y="568"/>
                </a:lnTo>
                <a:lnTo>
                  <a:pt x="1" y="569"/>
                </a:lnTo>
                <a:lnTo>
                  <a:pt x="0" y="543"/>
                </a:lnTo>
                <a:lnTo>
                  <a:pt x="0" y="520"/>
                </a:lnTo>
                <a:lnTo>
                  <a:pt x="0" y="509"/>
                </a:lnTo>
                <a:lnTo>
                  <a:pt x="0" y="497"/>
                </a:lnTo>
                <a:lnTo>
                  <a:pt x="1" y="488"/>
                </a:lnTo>
                <a:lnTo>
                  <a:pt x="3" y="478"/>
                </a:lnTo>
                <a:lnTo>
                  <a:pt x="5" y="470"/>
                </a:lnTo>
                <a:lnTo>
                  <a:pt x="9" y="462"/>
                </a:lnTo>
                <a:lnTo>
                  <a:pt x="13" y="455"/>
                </a:lnTo>
                <a:lnTo>
                  <a:pt x="20" y="449"/>
                </a:lnTo>
                <a:lnTo>
                  <a:pt x="28" y="444"/>
                </a:lnTo>
                <a:lnTo>
                  <a:pt x="37" y="440"/>
                </a:lnTo>
                <a:lnTo>
                  <a:pt x="48" y="436"/>
                </a:lnTo>
                <a:lnTo>
                  <a:pt x="60" y="433"/>
                </a:lnTo>
                <a:lnTo>
                  <a:pt x="81" y="417"/>
                </a:lnTo>
                <a:lnTo>
                  <a:pt x="101" y="401"/>
                </a:lnTo>
                <a:lnTo>
                  <a:pt x="120" y="387"/>
                </a:lnTo>
                <a:lnTo>
                  <a:pt x="141" y="373"/>
                </a:lnTo>
                <a:lnTo>
                  <a:pt x="147" y="356"/>
                </a:lnTo>
                <a:lnTo>
                  <a:pt x="152" y="342"/>
                </a:lnTo>
                <a:lnTo>
                  <a:pt x="155" y="327"/>
                </a:lnTo>
                <a:lnTo>
                  <a:pt x="155" y="313"/>
                </a:lnTo>
                <a:lnTo>
                  <a:pt x="155" y="301"/>
                </a:lnTo>
                <a:lnTo>
                  <a:pt x="153" y="290"/>
                </a:lnTo>
                <a:lnTo>
                  <a:pt x="150" y="278"/>
                </a:lnTo>
                <a:lnTo>
                  <a:pt x="146" y="268"/>
                </a:lnTo>
                <a:lnTo>
                  <a:pt x="137" y="249"/>
                </a:lnTo>
                <a:lnTo>
                  <a:pt x="127" y="231"/>
                </a:lnTo>
                <a:lnTo>
                  <a:pt x="124" y="223"/>
                </a:lnTo>
                <a:lnTo>
                  <a:pt x="120" y="215"/>
                </a:lnTo>
                <a:lnTo>
                  <a:pt x="118" y="207"/>
                </a:lnTo>
                <a:lnTo>
                  <a:pt x="118" y="199"/>
                </a:lnTo>
                <a:lnTo>
                  <a:pt x="138" y="187"/>
                </a:lnTo>
                <a:lnTo>
                  <a:pt x="161" y="175"/>
                </a:lnTo>
                <a:lnTo>
                  <a:pt x="183" y="160"/>
                </a:lnTo>
                <a:lnTo>
                  <a:pt x="207" y="144"/>
                </a:lnTo>
                <a:lnTo>
                  <a:pt x="231" y="128"/>
                </a:lnTo>
                <a:lnTo>
                  <a:pt x="252" y="113"/>
                </a:lnTo>
                <a:lnTo>
                  <a:pt x="273" y="96"/>
                </a:lnTo>
                <a:lnTo>
                  <a:pt x="292" y="79"/>
                </a:lnTo>
                <a:lnTo>
                  <a:pt x="295" y="56"/>
                </a:lnTo>
                <a:lnTo>
                  <a:pt x="297" y="39"/>
                </a:lnTo>
                <a:lnTo>
                  <a:pt x="299" y="31"/>
                </a:lnTo>
                <a:lnTo>
                  <a:pt x="301" y="26"/>
                </a:lnTo>
                <a:lnTo>
                  <a:pt x="303" y="20"/>
                </a:lnTo>
                <a:lnTo>
                  <a:pt x="305" y="14"/>
                </a:lnTo>
                <a:lnTo>
                  <a:pt x="309" y="11"/>
                </a:lnTo>
                <a:lnTo>
                  <a:pt x="312" y="8"/>
                </a:lnTo>
                <a:lnTo>
                  <a:pt x="318" y="4"/>
                </a:lnTo>
                <a:lnTo>
                  <a:pt x="323" y="3"/>
                </a:lnTo>
                <a:lnTo>
                  <a:pt x="330" y="1"/>
                </a:lnTo>
                <a:lnTo>
                  <a:pt x="338" y="0"/>
                </a:lnTo>
                <a:lnTo>
                  <a:pt x="348" y="0"/>
                </a:lnTo>
                <a:lnTo>
                  <a:pt x="359" y="0"/>
                </a:lnTo>
                <a:lnTo>
                  <a:pt x="373" y="13"/>
                </a:lnTo>
                <a:lnTo>
                  <a:pt x="388" y="28"/>
                </a:lnTo>
                <a:lnTo>
                  <a:pt x="403" y="41"/>
                </a:lnTo>
                <a:lnTo>
                  <a:pt x="419" y="56"/>
                </a:lnTo>
                <a:lnTo>
                  <a:pt x="451" y="58"/>
                </a:lnTo>
                <a:lnTo>
                  <a:pt x="485" y="62"/>
                </a:lnTo>
                <a:lnTo>
                  <a:pt x="517" y="64"/>
                </a:lnTo>
                <a:lnTo>
                  <a:pt x="551" y="67"/>
                </a:lnTo>
                <a:lnTo>
                  <a:pt x="548" y="75"/>
                </a:lnTo>
                <a:lnTo>
                  <a:pt x="543" y="87"/>
                </a:lnTo>
                <a:lnTo>
                  <a:pt x="540" y="99"/>
                </a:lnTo>
                <a:lnTo>
                  <a:pt x="537" y="114"/>
                </a:lnTo>
                <a:lnTo>
                  <a:pt x="534" y="129"/>
                </a:lnTo>
                <a:lnTo>
                  <a:pt x="532" y="148"/>
                </a:lnTo>
                <a:lnTo>
                  <a:pt x="531" y="166"/>
                </a:lnTo>
                <a:lnTo>
                  <a:pt x="530" y="185"/>
                </a:lnTo>
                <a:lnTo>
                  <a:pt x="530" y="205"/>
                </a:lnTo>
                <a:lnTo>
                  <a:pt x="531" y="224"/>
                </a:lnTo>
                <a:lnTo>
                  <a:pt x="533" y="245"/>
                </a:lnTo>
                <a:lnTo>
                  <a:pt x="535" y="264"/>
                </a:lnTo>
                <a:lnTo>
                  <a:pt x="540" y="282"/>
                </a:lnTo>
                <a:lnTo>
                  <a:pt x="544" y="300"/>
                </a:lnTo>
                <a:lnTo>
                  <a:pt x="551" y="317"/>
                </a:lnTo>
                <a:lnTo>
                  <a:pt x="559" y="331"/>
                </a:lnTo>
                <a:lnTo>
                  <a:pt x="576" y="335"/>
                </a:lnTo>
                <a:lnTo>
                  <a:pt x="593" y="337"/>
                </a:lnTo>
                <a:lnTo>
                  <a:pt x="610" y="340"/>
                </a:lnTo>
                <a:lnTo>
                  <a:pt x="627" y="343"/>
                </a:lnTo>
                <a:lnTo>
                  <a:pt x="636" y="349"/>
                </a:lnTo>
                <a:lnTo>
                  <a:pt x="645" y="356"/>
                </a:lnTo>
                <a:lnTo>
                  <a:pt x="654" y="364"/>
                </a:lnTo>
                <a:lnTo>
                  <a:pt x="665" y="373"/>
                </a:lnTo>
                <a:lnTo>
                  <a:pt x="664" y="408"/>
                </a:lnTo>
                <a:lnTo>
                  <a:pt x="662" y="440"/>
                </a:lnTo>
                <a:lnTo>
                  <a:pt x="662" y="454"/>
                </a:lnTo>
                <a:lnTo>
                  <a:pt x="662" y="469"/>
                </a:lnTo>
                <a:lnTo>
                  <a:pt x="663" y="484"/>
                </a:lnTo>
                <a:lnTo>
                  <a:pt x="665" y="497"/>
                </a:lnTo>
                <a:lnTo>
                  <a:pt x="670" y="511"/>
                </a:lnTo>
                <a:lnTo>
                  <a:pt x="674" y="524"/>
                </a:lnTo>
                <a:lnTo>
                  <a:pt x="682" y="539"/>
                </a:lnTo>
                <a:lnTo>
                  <a:pt x="692" y="553"/>
                </a:lnTo>
                <a:lnTo>
                  <a:pt x="705" y="566"/>
                </a:lnTo>
                <a:lnTo>
                  <a:pt x="719" y="581"/>
                </a:lnTo>
                <a:lnTo>
                  <a:pt x="737" y="595"/>
                </a:lnTo>
                <a:lnTo>
                  <a:pt x="759" y="611"/>
                </a:lnTo>
                <a:lnTo>
                  <a:pt x="777" y="634"/>
                </a:lnTo>
                <a:lnTo>
                  <a:pt x="794" y="656"/>
                </a:lnTo>
                <a:lnTo>
                  <a:pt x="812" y="679"/>
                </a:lnTo>
                <a:lnTo>
                  <a:pt x="831" y="701"/>
                </a:lnTo>
                <a:lnTo>
                  <a:pt x="776" y="726"/>
                </a:lnTo>
                <a:lnTo>
                  <a:pt x="743" y="742"/>
                </a:lnTo>
                <a:lnTo>
                  <a:pt x="737" y="747"/>
                </a:lnTo>
                <a:lnTo>
                  <a:pt x="732" y="751"/>
                </a:lnTo>
                <a:lnTo>
                  <a:pt x="726" y="757"/>
                </a:lnTo>
                <a:lnTo>
                  <a:pt x="720" y="763"/>
                </a:lnTo>
                <a:lnTo>
                  <a:pt x="709" y="780"/>
                </a:lnTo>
                <a:lnTo>
                  <a:pt x="696" y="803"/>
                </a:lnTo>
                <a:lnTo>
                  <a:pt x="696" y="838"/>
                </a:lnTo>
                <a:lnTo>
                  <a:pt x="698" y="874"/>
                </a:lnTo>
                <a:lnTo>
                  <a:pt x="700" y="910"/>
                </a:lnTo>
                <a:lnTo>
                  <a:pt x="702" y="946"/>
                </a:lnTo>
                <a:close/>
              </a:path>
            </a:pathLst>
          </a:custGeom>
          <a:solidFill>
            <a:srgbClr val="D8EC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1" name="Freeform 31"/>
          <p:cNvSpPr/>
          <p:nvPr/>
        </p:nvSpPr>
        <p:spPr bwMode="auto">
          <a:xfrm>
            <a:off x="6697663" y="1593850"/>
            <a:ext cx="838200" cy="787400"/>
          </a:xfrm>
          <a:custGeom>
            <a:avLst/>
            <a:gdLst>
              <a:gd name="T0" fmla="*/ 858 w 2114"/>
              <a:gd name="T1" fmla="*/ 1935 h 1986"/>
              <a:gd name="T2" fmla="*/ 912 w 2114"/>
              <a:gd name="T3" fmla="*/ 1880 h 1986"/>
              <a:gd name="T4" fmla="*/ 981 w 2114"/>
              <a:gd name="T5" fmla="*/ 1767 h 1986"/>
              <a:gd name="T6" fmla="*/ 924 w 2114"/>
              <a:gd name="T7" fmla="*/ 1691 h 1986"/>
              <a:gd name="T8" fmla="*/ 901 w 2114"/>
              <a:gd name="T9" fmla="*/ 1584 h 1986"/>
              <a:gd name="T10" fmla="*/ 946 w 2114"/>
              <a:gd name="T11" fmla="*/ 1506 h 1986"/>
              <a:gd name="T12" fmla="*/ 1026 w 2114"/>
              <a:gd name="T13" fmla="*/ 1402 h 1986"/>
              <a:gd name="T14" fmla="*/ 1043 w 2114"/>
              <a:gd name="T15" fmla="*/ 1302 h 1986"/>
              <a:gd name="T16" fmla="*/ 936 w 2114"/>
              <a:gd name="T17" fmla="*/ 1112 h 1986"/>
              <a:gd name="T18" fmla="*/ 811 w 2114"/>
              <a:gd name="T19" fmla="*/ 1074 h 1986"/>
              <a:gd name="T20" fmla="*/ 644 w 2114"/>
              <a:gd name="T21" fmla="*/ 1160 h 1986"/>
              <a:gd name="T22" fmla="*/ 515 w 2114"/>
              <a:gd name="T23" fmla="*/ 1318 h 1986"/>
              <a:gd name="T24" fmla="*/ 413 w 2114"/>
              <a:gd name="T25" fmla="*/ 1472 h 1986"/>
              <a:gd name="T26" fmla="*/ 214 w 2114"/>
              <a:gd name="T27" fmla="*/ 1374 h 1986"/>
              <a:gd name="T28" fmla="*/ 90 w 2114"/>
              <a:gd name="T29" fmla="*/ 1299 h 1986"/>
              <a:gd name="T30" fmla="*/ 8 w 2114"/>
              <a:gd name="T31" fmla="*/ 1253 h 1986"/>
              <a:gd name="T32" fmla="*/ 3 w 2114"/>
              <a:gd name="T33" fmla="*/ 1176 h 1986"/>
              <a:gd name="T34" fmla="*/ 38 w 2114"/>
              <a:gd name="T35" fmla="*/ 1149 h 1986"/>
              <a:gd name="T36" fmla="*/ 142 w 2114"/>
              <a:gd name="T37" fmla="*/ 1021 h 1986"/>
              <a:gd name="T38" fmla="*/ 134 w 2114"/>
              <a:gd name="T39" fmla="*/ 879 h 1986"/>
              <a:gd name="T40" fmla="*/ 101 w 2114"/>
              <a:gd name="T41" fmla="*/ 824 h 1986"/>
              <a:gd name="T42" fmla="*/ 68 w 2114"/>
              <a:gd name="T43" fmla="*/ 720 h 1986"/>
              <a:gd name="T44" fmla="*/ 81 w 2114"/>
              <a:gd name="T45" fmla="*/ 633 h 1986"/>
              <a:gd name="T46" fmla="*/ 115 w 2114"/>
              <a:gd name="T47" fmla="*/ 623 h 1986"/>
              <a:gd name="T48" fmla="*/ 150 w 2114"/>
              <a:gd name="T49" fmla="*/ 660 h 1986"/>
              <a:gd name="T50" fmla="*/ 215 w 2114"/>
              <a:gd name="T51" fmla="*/ 763 h 1986"/>
              <a:gd name="T52" fmla="*/ 273 w 2114"/>
              <a:gd name="T53" fmla="*/ 797 h 1986"/>
              <a:gd name="T54" fmla="*/ 370 w 2114"/>
              <a:gd name="T55" fmla="*/ 775 h 1986"/>
              <a:gd name="T56" fmla="*/ 554 w 2114"/>
              <a:gd name="T57" fmla="*/ 631 h 1986"/>
              <a:gd name="T58" fmla="*/ 793 w 2114"/>
              <a:gd name="T59" fmla="*/ 437 h 1986"/>
              <a:gd name="T60" fmla="*/ 910 w 2114"/>
              <a:gd name="T61" fmla="*/ 282 h 1986"/>
              <a:gd name="T62" fmla="*/ 1007 w 2114"/>
              <a:gd name="T63" fmla="*/ 256 h 1986"/>
              <a:gd name="T64" fmla="*/ 1099 w 2114"/>
              <a:gd name="T65" fmla="*/ 288 h 1986"/>
              <a:gd name="T66" fmla="*/ 1207 w 2114"/>
              <a:gd name="T67" fmla="*/ 284 h 1986"/>
              <a:gd name="T68" fmla="*/ 1250 w 2114"/>
              <a:gd name="T69" fmla="*/ 166 h 1986"/>
              <a:gd name="T70" fmla="*/ 1253 w 2114"/>
              <a:gd name="T71" fmla="*/ 42 h 1986"/>
              <a:gd name="T72" fmla="*/ 1293 w 2114"/>
              <a:gd name="T73" fmla="*/ 3 h 1986"/>
              <a:gd name="T74" fmla="*/ 1349 w 2114"/>
              <a:gd name="T75" fmla="*/ 32 h 1986"/>
              <a:gd name="T76" fmla="*/ 1409 w 2114"/>
              <a:gd name="T77" fmla="*/ 95 h 1986"/>
              <a:gd name="T78" fmla="*/ 1491 w 2114"/>
              <a:gd name="T79" fmla="*/ 161 h 1986"/>
              <a:gd name="T80" fmla="*/ 1558 w 2114"/>
              <a:gd name="T81" fmla="*/ 161 h 1986"/>
              <a:gd name="T82" fmla="*/ 1586 w 2114"/>
              <a:gd name="T83" fmla="*/ 84 h 1986"/>
              <a:gd name="T84" fmla="*/ 1642 w 2114"/>
              <a:gd name="T85" fmla="*/ 117 h 1986"/>
              <a:gd name="T86" fmla="*/ 1716 w 2114"/>
              <a:gd name="T87" fmla="*/ 298 h 1986"/>
              <a:gd name="T88" fmla="*/ 1853 w 2114"/>
              <a:gd name="T89" fmla="*/ 480 h 1986"/>
              <a:gd name="T90" fmla="*/ 1853 w 2114"/>
              <a:gd name="T91" fmla="*/ 615 h 1986"/>
              <a:gd name="T92" fmla="*/ 1931 w 2114"/>
              <a:gd name="T93" fmla="*/ 721 h 1986"/>
              <a:gd name="T94" fmla="*/ 2091 w 2114"/>
              <a:gd name="T95" fmla="*/ 832 h 1986"/>
              <a:gd name="T96" fmla="*/ 2093 w 2114"/>
              <a:gd name="T97" fmla="*/ 878 h 1986"/>
              <a:gd name="T98" fmla="*/ 1958 w 2114"/>
              <a:gd name="T99" fmla="*/ 986 h 1986"/>
              <a:gd name="T100" fmla="*/ 1817 w 2114"/>
              <a:gd name="T101" fmla="*/ 1092 h 1986"/>
              <a:gd name="T102" fmla="*/ 1686 w 2114"/>
              <a:gd name="T103" fmla="*/ 1253 h 1986"/>
              <a:gd name="T104" fmla="*/ 1669 w 2114"/>
              <a:gd name="T105" fmla="*/ 1357 h 1986"/>
              <a:gd name="T106" fmla="*/ 1514 w 2114"/>
              <a:gd name="T107" fmla="*/ 1435 h 1986"/>
              <a:gd name="T108" fmla="*/ 1326 w 2114"/>
              <a:gd name="T109" fmla="*/ 1506 h 1986"/>
              <a:gd name="T110" fmla="*/ 1181 w 2114"/>
              <a:gd name="T111" fmla="*/ 1627 h 1986"/>
              <a:gd name="T112" fmla="*/ 1093 w 2114"/>
              <a:gd name="T113" fmla="*/ 1753 h 1986"/>
              <a:gd name="T114" fmla="*/ 1056 w 2114"/>
              <a:gd name="T115" fmla="*/ 1880 h 1986"/>
              <a:gd name="T116" fmla="*/ 959 w 2114"/>
              <a:gd name="T117" fmla="*/ 197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14" h="1986">
                <a:moveTo>
                  <a:pt x="849" y="1986"/>
                </a:moveTo>
                <a:lnTo>
                  <a:pt x="845" y="1977"/>
                </a:lnTo>
                <a:lnTo>
                  <a:pt x="841" y="1970"/>
                </a:lnTo>
                <a:lnTo>
                  <a:pt x="847" y="1956"/>
                </a:lnTo>
                <a:lnTo>
                  <a:pt x="853" y="1945"/>
                </a:lnTo>
                <a:lnTo>
                  <a:pt x="858" y="1935"/>
                </a:lnTo>
                <a:lnTo>
                  <a:pt x="864" y="1926"/>
                </a:lnTo>
                <a:lnTo>
                  <a:pt x="870" y="1919"/>
                </a:lnTo>
                <a:lnTo>
                  <a:pt x="875" y="1912"/>
                </a:lnTo>
                <a:lnTo>
                  <a:pt x="881" y="1906"/>
                </a:lnTo>
                <a:lnTo>
                  <a:pt x="888" y="1900"/>
                </a:lnTo>
                <a:lnTo>
                  <a:pt x="912" y="1880"/>
                </a:lnTo>
                <a:lnTo>
                  <a:pt x="944" y="1852"/>
                </a:lnTo>
                <a:lnTo>
                  <a:pt x="952" y="1834"/>
                </a:lnTo>
                <a:lnTo>
                  <a:pt x="961" y="1815"/>
                </a:lnTo>
                <a:lnTo>
                  <a:pt x="971" y="1798"/>
                </a:lnTo>
                <a:lnTo>
                  <a:pt x="981" y="1781"/>
                </a:lnTo>
                <a:lnTo>
                  <a:pt x="981" y="1767"/>
                </a:lnTo>
                <a:lnTo>
                  <a:pt x="981" y="1753"/>
                </a:lnTo>
                <a:lnTo>
                  <a:pt x="981" y="1739"/>
                </a:lnTo>
                <a:lnTo>
                  <a:pt x="981" y="1725"/>
                </a:lnTo>
                <a:lnTo>
                  <a:pt x="962" y="1714"/>
                </a:lnTo>
                <a:lnTo>
                  <a:pt x="943" y="1702"/>
                </a:lnTo>
                <a:lnTo>
                  <a:pt x="924" y="1691"/>
                </a:lnTo>
                <a:lnTo>
                  <a:pt x="906" y="1680"/>
                </a:lnTo>
                <a:lnTo>
                  <a:pt x="901" y="1657"/>
                </a:lnTo>
                <a:lnTo>
                  <a:pt x="898" y="1637"/>
                </a:lnTo>
                <a:lnTo>
                  <a:pt x="897" y="1618"/>
                </a:lnTo>
                <a:lnTo>
                  <a:pt x="898" y="1601"/>
                </a:lnTo>
                <a:lnTo>
                  <a:pt x="901" y="1584"/>
                </a:lnTo>
                <a:lnTo>
                  <a:pt x="906" y="1569"/>
                </a:lnTo>
                <a:lnTo>
                  <a:pt x="911" y="1556"/>
                </a:lnTo>
                <a:lnTo>
                  <a:pt x="918" y="1542"/>
                </a:lnTo>
                <a:lnTo>
                  <a:pt x="927" y="1530"/>
                </a:lnTo>
                <a:lnTo>
                  <a:pt x="936" y="1519"/>
                </a:lnTo>
                <a:lnTo>
                  <a:pt x="946" y="1506"/>
                </a:lnTo>
                <a:lnTo>
                  <a:pt x="956" y="1495"/>
                </a:lnTo>
                <a:lnTo>
                  <a:pt x="980" y="1471"/>
                </a:lnTo>
                <a:lnTo>
                  <a:pt x="1004" y="1445"/>
                </a:lnTo>
                <a:lnTo>
                  <a:pt x="1013" y="1432"/>
                </a:lnTo>
                <a:lnTo>
                  <a:pt x="1020" y="1417"/>
                </a:lnTo>
                <a:lnTo>
                  <a:pt x="1026" y="1402"/>
                </a:lnTo>
                <a:lnTo>
                  <a:pt x="1031" y="1388"/>
                </a:lnTo>
                <a:lnTo>
                  <a:pt x="1034" y="1373"/>
                </a:lnTo>
                <a:lnTo>
                  <a:pt x="1038" y="1358"/>
                </a:lnTo>
                <a:lnTo>
                  <a:pt x="1040" y="1344"/>
                </a:lnTo>
                <a:lnTo>
                  <a:pt x="1041" y="1330"/>
                </a:lnTo>
                <a:lnTo>
                  <a:pt x="1043" y="1302"/>
                </a:lnTo>
                <a:lnTo>
                  <a:pt x="1043" y="1274"/>
                </a:lnTo>
                <a:lnTo>
                  <a:pt x="1042" y="1248"/>
                </a:lnTo>
                <a:lnTo>
                  <a:pt x="1042" y="1223"/>
                </a:lnTo>
                <a:lnTo>
                  <a:pt x="1006" y="1186"/>
                </a:lnTo>
                <a:lnTo>
                  <a:pt x="971" y="1150"/>
                </a:lnTo>
                <a:lnTo>
                  <a:pt x="936" y="1112"/>
                </a:lnTo>
                <a:lnTo>
                  <a:pt x="902" y="1075"/>
                </a:lnTo>
                <a:lnTo>
                  <a:pt x="885" y="1073"/>
                </a:lnTo>
                <a:lnTo>
                  <a:pt x="871" y="1071"/>
                </a:lnTo>
                <a:lnTo>
                  <a:pt x="856" y="1068"/>
                </a:lnTo>
                <a:lnTo>
                  <a:pt x="841" y="1068"/>
                </a:lnTo>
                <a:lnTo>
                  <a:pt x="811" y="1074"/>
                </a:lnTo>
                <a:lnTo>
                  <a:pt x="779" y="1080"/>
                </a:lnTo>
                <a:lnTo>
                  <a:pt x="749" y="1085"/>
                </a:lnTo>
                <a:lnTo>
                  <a:pt x="717" y="1091"/>
                </a:lnTo>
                <a:lnTo>
                  <a:pt x="691" y="1112"/>
                </a:lnTo>
                <a:lnTo>
                  <a:pt x="668" y="1136"/>
                </a:lnTo>
                <a:lnTo>
                  <a:pt x="644" y="1160"/>
                </a:lnTo>
                <a:lnTo>
                  <a:pt x="623" y="1185"/>
                </a:lnTo>
                <a:lnTo>
                  <a:pt x="600" y="1211"/>
                </a:lnTo>
                <a:lnTo>
                  <a:pt x="579" y="1238"/>
                </a:lnTo>
                <a:lnTo>
                  <a:pt x="556" y="1264"/>
                </a:lnTo>
                <a:lnTo>
                  <a:pt x="532" y="1291"/>
                </a:lnTo>
                <a:lnTo>
                  <a:pt x="515" y="1318"/>
                </a:lnTo>
                <a:lnTo>
                  <a:pt x="500" y="1345"/>
                </a:lnTo>
                <a:lnTo>
                  <a:pt x="483" y="1372"/>
                </a:lnTo>
                <a:lnTo>
                  <a:pt x="467" y="1398"/>
                </a:lnTo>
                <a:lnTo>
                  <a:pt x="450" y="1424"/>
                </a:lnTo>
                <a:lnTo>
                  <a:pt x="432" y="1449"/>
                </a:lnTo>
                <a:lnTo>
                  <a:pt x="413" y="1472"/>
                </a:lnTo>
                <a:lnTo>
                  <a:pt x="392" y="1495"/>
                </a:lnTo>
                <a:lnTo>
                  <a:pt x="356" y="1469"/>
                </a:lnTo>
                <a:lnTo>
                  <a:pt x="319" y="1445"/>
                </a:lnTo>
                <a:lnTo>
                  <a:pt x="283" y="1420"/>
                </a:lnTo>
                <a:lnTo>
                  <a:pt x="248" y="1398"/>
                </a:lnTo>
                <a:lnTo>
                  <a:pt x="214" y="1374"/>
                </a:lnTo>
                <a:lnTo>
                  <a:pt x="183" y="1352"/>
                </a:lnTo>
                <a:lnTo>
                  <a:pt x="154" y="1328"/>
                </a:lnTo>
                <a:lnTo>
                  <a:pt x="128" y="1305"/>
                </a:lnTo>
                <a:lnTo>
                  <a:pt x="115" y="1304"/>
                </a:lnTo>
                <a:lnTo>
                  <a:pt x="103" y="1302"/>
                </a:lnTo>
                <a:lnTo>
                  <a:pt x="90" y="1299"/>
                </a:lnTo>
                <a:lnTo>
                  <a:pt x="79" y="1296"/>
                </a:lnTo>
                <a:lnTo>
                  <a:pt x="60" y="1288"/>
                </a:lnTo>
                <a:lnTo>
                  <a:pt x="43" y="1279"/>
                </a:lnTo>
                <a:lnTo>
                  <a:pt x="29" y="1270"/>
                </a:lnTo>
                <a:lnTo>
                  <a:pt x="18" y="1261"/>
                </a:lnTo>
                <a:lnTo>
                  <a:pt x="8" y="1253"/>
                </a:lnTo>
                <a:lnTo>
                  <a:pt x="0" y="1246"/>
                </a:lnTo>
                <a:lnTo>
                  <a:pt x="0" y="1218"/>
                </a:lnTo>
                <a:lnTo>
                  <a:pt x="0" y="1198"/>
                </a:lnTo>
                <a:lnTo>
                  <a:pt x="1" y="1189"/>
                </a:lnTo>
                <a:lnTo>
                  <a:pt x="1" y="1182"/>
                </a:lnTo>
                <a:lnTo>
                  <a:pt x="3" y="1176"/>
                </a:lnTo>
                <a:lnTo>
                  <a:pt x="5" y="1170"/>
                </a:lnTo>
                <a:lnTo>
                  <a:pt x="8" y="1165"/>
                </a:lnTo>
                <a:lnTo>
                  <a:pt x="11" y="1161"/>
                </a:lnTo>
                <a:lnTo>
                  <a:pt x="17" y="1158"/>
                </a:lnTo>
                <a:lnTo>
                  <a:pt x="22" y="1154"/>
                </a:lnTo>
                <a:lnTo>
                  <a:pt x="38" y="1149"/>
                </a:lnTo>
                <a:lnTo>
                  <a:pt x="61" y="1143"/>
                </a:lnTo>
                <a:lnTo>
                  <a:pt x="80" y="1118"/>
                </a:lnTo>
                <a:lnTo>
                  <a:pt x="100" y="1093"/>
                </a:lnTo>
                <a:lnTo>
                  <a:pt x="122" y="1068"/>
                </a:lnTo>
                <a:lnTo>
                  <a:pt x="143" y="1046"/>
                </a:lnTo>
                <a:lnTo>
                  <a:pt x="142" y="1021"/>
                </a:lnTo>
                <a:lnTo>
                  <a:pt x="141" y="997"/>
                </a:lnTo>
                <a:lnTo>
                  <a:pt x="140" y="974"/>
                </a:lnTo>
                <a:lnTo>
                  <a:pt x="137" y="950"/>
                </a:lnTo>
                <a:lnTo>
                  <a:pt x="136" y="926"/>
                </a:lnTo>
                <a:lnTo>
                  <a:pt x="135" y="903"/>
                </a:lnTo>
                <a:lnTo>
                  <a:pt x="134" y="879"/>
                </a:lnTo>
                <a:lnTo>
                  <a:pt x="132" y="856"/>
                </a:lnTo>
                <a:lnTo>
                  <a:pt x="123" y="852"/>
                </a:lnTo>
                <a:lnTo>
                  <a:pt x="117" y="850"/>
                </a:lnTo>
                <a:lnTo>
                  <a:pt x="112" y="841"/>
                </a:lnTo>
                <a:lnTo>
                  <a:pt x="106" y="833"/>
                </a:lnTo>
                <a:lnTo>
                  <a:pt x="101" y="824"/>
                </a:lnTo>
                <a:lnTo>
                  <a:pt x="98" y="815"/>
                </a:lnTo>
                <a:lnTo>
                  <a:pt x="90" y="795"/>
                </a:lnTo>
                <a:lnTo>
                  <a:pt x="82" y="776"/>
                </a:lnTo>
                <a:lnTo>
                  <a:pt x="74" y="757"/>
                </a:lnTo>
                <a:lnTo>
                  <a:pt x="69" y="740"/>
                </a:lnTo>
                <a:lnTo>
                  <a:pt x="68" y="720"/>
                </a:lnTo>
                <a:lnTo>
                  <a:pt x="68" y="702"/>
                </a:lnTo>
                <a:lnTo>
                  <a:pt x="69" y="685"/>
                </a:lnTo>
                <a:lnTo>
                  <a:pt x="70" y="669"/>
                </a:lnTo>
                <a:lnTo>
                  <a:pt x="73" y="653"/>
                </a:lnTo>
                <a:lnTo>
                  <a:pt x="78" y="640"/>
                </a:lnTo>
                <a:lnTo>
                  <a:pt x="81" y="633"/>
                </a:lnTo>
                <a:lnTo>
                  <a:pt x="84" y="627"/>
                </a:lnTo>
                <a:lnTo>
                  <a:pt x="89" y="621"/>
                </a:lnTo>
                <a:lnTo>
                  <a:pt x="95" y="615"/>
                </a:lnTo>
                <a:lnTo>
                  <a:pt x="103" y="617"/>
                </a:lnTo>
                <a:lnTo>
                  <a:pt x="109" y="621"/>
                </a:lnTo>
                <a:lnTo>
                  <a:pt x="115" y="623"/>
                </a:lnTo>
                <a:lnTo>
                  <a:pt x="122" y="627"/>
                </a:lnTo>
                <a:lnTo>
                  <a:pt x="127" y="631"/>
                </a:lnTo>
                <a:lnTo>
                  <a:pt x="132" y="635"/>
                </a:lnTo>
                <a:lnTo>
                  <a:pt x="136" y="641"/>
                </a:lnTo>
                <a:lnTo>
                  <a:pt x="141" y="647"/>
                </a:lnTo>
                <a:lnTo>
                  <a:pt x="150" y="660"/>
                </a:lnTo>
                <a:lnTo>
                  <a:pt x="158" y="677"/>
                </a:lnTo>
                <a:lnTo>
                  <a:pt x="166" y="697"/>
                </a:lnTo>
                <a:lnTo>
                  <a:pt x="174" y="721"/>
                </a:lnTo>
                <a:lnTo>
                  <a:pt x="190" y="738"/>
                </a:lnTo>
                <a:lnTo>
                  <a:pt x="207" y="755"/>
                </a:lnTo>
                <a:lnTo>
                  <a:pt x="215" y="763"/>
                </a:lnTo>
                <a:lnTo>
                  <a:pt x="223" y="771"/>
                </a:lnTo>
                <a:lnTo>
                  <a:pt x="231" y="777"/>
                </a:lnTo>
                <a:lnTo>
                  <a:pt x="240" y="783"/>
                </a:lnTo>
                <a:lnTo>
                  <a:pt x="250" y="789"/>
                </a:lnTo>
                <a:lnTo>
                  <a:pt x="260" y="793"/>
                </a:lnTo>
                <a:lnTo>
                  <a:pt x="273" y="797"/>
                </a:lnTo>
                <a:lnTo>
                  <a:pt x="286" y="799"/>
                </a:lnTo>
                <a:lnTo>
                  <a:pt x="300" y="800"/>
                </a:lnTo>
                <a:lnTo>
                  <a:pt x="317" y="799"/>
                </a:lnTo>
                <a:lnTo>
                  <a:pt x="335" y="797"/>
                </a:lnTo>
                <a:lnTo>
                  <a:pt x="355" y="792"/>
                </a:lnTo>
                <a:lnTo>
                  <a:pt x="370" y="775"/>
                </a:lnTo>
                <a:lnTo>
                  <a:pt x="386" y="759"/>
                </a:lnTo>
                <a:lnTo>
                  <a:pt x="403" y="744"/>
                </a:lnTo>
                <a:lnTo>
                  <a:pt x="419" y="728"/>
                </a:lnTo>
                <a:lnTo>
                  <a:pt x="462" y="700"/>
                </a:lnTo>
                <a:lnTo>
                  <a:pt x="507" y="666"/>
                </a:lnTo>
                <a:lnTo>
                  <a:pt x="554" y="631"/>
                </a:lnTo>
                <a:lnTo>
                  <a:pt x="600" y="593"/>
                </a:lnTo>
                <a:lnTo>
                  <a:pt x="646" y="556"/>
                </a:lnTo>
                <a:lnTo>
                  <a:pt x="691" y="521"/>
                </a:lnTo>
                <a:lnTo>
                  <a:pt x="735" y="487"/>
                </a:lnTo>
                <a:lnTo>
                  <a:pt x="778" y="457"/>
                </a:lnTo>
                <a:lnTo>
                  <a:pt x="793" y="437"/>
                </a:lnTo>
                <a:lnTo>
                  <a:pt x="808" y="416"/>
                </a:lnTo>
                <a:lnTo>
                  <a:pt x="822" y="395"/>
                </a:lnTo>
                <a:lnTo>
                  <a:pt x="836" y="372"/>
                </a:lnTo>
                <a:lnTo>
                  <a:pt x="858" y="331"/>
                </a:lnTo>
                <a:lnTo>
                  <a:pt x="876" y="295"/>
                </a:lnTo>
                <a:lnTo>
                  <a:pt x="910" y="282"/>
                </a:lnTo>
                <a:lnTo>
                  <a:pt x="941" y="272"/>
                </a:lnTo>
                <a:lnTo>
                  <a:pt x="954" y="266"/>
                </a:lnTo>
                <a:lnTo>
                  <a:pt x="968" y="263"/>
                </a:lnTo>
                <a:lnTo>
                  <a:pt x="980" y="260"/>
                </a:lnTo>
                <a:lnTo>
                  <a:pt x="994" y="257"/>
                </a:lnTo>
                <a:lnTo>
                  <a:pt x="1007" y="256"/>
                </a:lnTo>
                <a:lnTo>
                  <a:pt x="1021" y="256"/>
                </a:lnTo>
                <a:lnTo>
                  <a:pt x="1034" y="258"/>
                </a:lnTo>
                <a:lnTo>
                  <a:pt x="1049" y="263"/>
                </a:lnTo>
                <a:lnTo>
                  <a:pt x="1065" y="269"/>
                </a:lnTo>
                <a:lnTo>
                  <a:pt x="1080" y="278"/>
                </a:lnTo>
                <a:lnTo>
                  <a:pt x="1099" y="288"/>
                </a:lnTo>
                <a:lnTo>
                  <a:pt x="1118" y="301"/>
                </a:lnTo>
                <a:lnTo>
                  <a:pt x="1135" y="301"/>
                </a:lnTo>
                <a:lnTo>
                  <a:pt x="1154" y="301"/>
                </a:lnTo>
                <a:lnTo>
                  <a:pt x="1173" y="301"/>
                </a:lnTo>
                <a:lnTo>
                  <a:pt x="1193" y="301"/>
                </a:lnTo>
                <a:lnTo>
                  <a:pt x="1207" y="284"/>
                </a:lnTo>
                <a:lnTo>
                  <a:pt x="1221" y="267"/>
                </a:lnTo>
                <a:lnTo>
                  <a:pt x="1235" y="251"/>
                </a:lnTo>
                <a:lnTo>
                  <a:pt x="1250" y="234"/>
                </a:lnTo>
                <a:lnTo>
                  <a:pt x="1250" y="211"/>
                </a:lnTo>
                <a:lnTo>
                  <a:pt x="1250" y="189"/>
                </a:lnTo>
                <a:lnTo>
                  <a:pt x="1250" y="166"/>
                </a:lnTo>
                <a:lnTo>
                  <a:pt x="1250" y="143"/>
                </a:lnTo>
                <a:lnTo>
                  <a:pt x="1250" y="122"/>
                </a:lnTo>
                <a:lnTo>
                  <a:pt x="1250" y="99"/>
                </a:lnTo>
                <a:lnTo>
                  <a:pt x="1250" y="78"/>
                </a:lnTo>
                <a:lnTo>
                  <a:pt x="1250" y="57"/>
                </a:lnTo>
                <a:lnTo>
                  <a:pt x="1253" y="42"/>
                </a:lnTo>
                <a:lnTo>
                  <a:pt x="1258" y="28"/>
                </a:lnTo>
                <a:lnTo>
                  <a:pt x="1263" y="14"/>
                </a:lnTo>
                <a:lnTo>
                  <a:pt x="1268" y="0"/>
                </a:lnTo>
                <a:lnTo>
                  <a:pt x="1277" y="0"/>
                </a:lnTo>
                <a:lnTo>
                  <a:pt x="1285" y="1"/>
                </a:lnTo>
                <a:lnTo>
                  <a:pt x="1293" y="3"/>
                </a:lnTo>
                <a:lnTo>
                  <a:pt x="1302" y="6"/>
                </a:lnTo>
                <a:lnTo>
                  <a:pt x="1311" y="9"/>
                </a:lnTo>
                <a:lnTo>
                  <a:pt x="1321" y="14"/>
                </a:lnTo>
                <a:lnTo>
                  <a:pt x="1330" y="19"/>
                </a:lnTo>
                <a:lnTo>
                  <a:pt x="1340" y="25"/>
                </a:lnTo>
                <a:lnTo>
                  <a:pt x="1349" y="32"/>
                </a:lnTo>
                <a:lnTo>
                  <a:pt x="1359" y="40"/>
                </a:lnTo>
                <a:lnTo>
                  <a:pt x="1369" y="49"/>
                </a:lnTo>
                <a:lnTo>
                  <a:pt x="1379" y="59"/>
                </a:lnTo>
                <a:lnTo>
                  <a:pt x="1390" y="70"/>
                </a:lnTo>
                <a:lnTo>
                  <a:pt x="1400" y="81"/>
                </a:lnTo>
                <a:lnTo>
                  <a:pt x="1409" y="95"/>
                </a:lnTo>
                <a:lnTo>
                  <a:pt x="1419" y="110"/>
                </a:lnTo>
                <a:lnTo>
                  <a:pt x="1443" y="130"/>
                </a:lnTo>
                <a:lnTo>
                  <a:pt x="1467" y="149"/>
                </a:lnTo>
                <a:lnTo>
                  <a:pt x="1474" y="154"/>
                </a:lnTo>
                <a:lnTo>
                  <a:pt x="1482" y="158"/>
                </a:lnTo>
                <a:lnTo>
                  <a:pt x="1491" y="161"/>
                </a:lnTo>
                <a:lnTo>
                  <a:pt x="1500" y="164"/>
                </a:lnTo>
                <a:lnTo>
                  <a:pt x="1511" y="166"/>
                </a:lnTo>
                <a:lnTo>
                  <a:pt x="1523" y="168"/>
                </a:lnTo>
                <a:lnTo>
                  <a:pt x="1536" y="169"/>
                </a:lnTo>
                <a:lnTo>
                  <a:pt x="1551" y="169"/>
                </a:lnTo>
                <a:lnTo>
                  <a:pt x="1558" y="161"/>
                </a:lnTo>
                <a:lnTo>
                  <a:pt x="1563" y="151"/>
                </a:lnTo>
                <a:lnTo>
                  <a:pt x="1568" y="140"/>
                </a:lnTo>
                <a:lnTo>
                  <a:pt x="1571" y="129"/>
                </a:lnTo>
                <a:lnTo>
                  <a:pt x="1577" y="108"/>
                </a:lnTo>
                <a:lnTo>
                  <a:pt x="1578" y="94"/>
                </a:lnTo>
                <a:lnTo>
                  <a:pt x="1586" y="84"/>
                </a:lnTo>
                <a:lnTo>
                  <a:pt x="1595" y="73"/>
                </a:lnTo>
                <a:lnTo>
                  <a:pt x="1603" y="66"/>
                </a:lnTo>
                <a:lnTo>
                  <a:pt x="1612" y="57"/>
                </a:lnTo>
                <a:lnTo>
                  <a:pt x="1625" y="68"/>
                </a:lnTo>
                <a:lnTo>
                  <a:pt x="1642" y="82"/>
                </a:lnTo>
                <a:lnTo>
                  <a:pt x="1642" y="117"/>
                </a:lnTo>
                <a:lnTo>
                  <a:pt x="1644" y="151"/>
                </a:lnTo>
                <a:lnTo>
                  <a:pt x="1647" y="186"/>
                </a:lnTo>
                <a:lnTo>
                  <a:pt x="1649" y="222"/>
                </a:lnTo>
                <a:lnTo>
                  <a:pt x="1672" y="246"/>
                </a:lnTo>
                <a:lnTo>
                  <a:pt x="1693" y="271"/>
                </a:lnTo>
                <a:lnTo>
                  <a:pt x="1716" y="298"/>
                </a:lnTo>
                <a:lnTo>
                  <a:pt x="1738" y="327"/>
                </a:lnTo>
                <a:lnTo>
                  <a:pt x="1763" y="357"/>
                </a:lnTo>
                <a:lnTo>
                  <a:pt x="1790" y="388"/>
                </a:lnTo>
                <a:lnTo>
                  <a:pt x="1819" y="422"/>
                </a:lnTo>
                <a:lnTo>
                  <a:pt x="1853" y="457"/>
                </a:lnTo>
                <a:lnTo>
                  <a:pt x="1853" y="480"/>
                </a:lnTo>
                <a:lnTo>
                  <a:pt x="1853" y="502"/>
                </a:lnTo>
                <a:lnTo>
                  <a:pt x="1853" y="525"/>
                </a:lnTo>
                <a:lnTo>
                  <a:pt x="1853" y="547"/>
                </a:lnTo>
                <a:lnTo>
                  <a:pt x="1853" y="570"/>
                </a:lnTo>
                <a:lnTo>
                  <a:pt x="1853" y="592"/>
                </a:lnTo>
                <a:lnTo>
                  <a:pt x="1853" y="615"/>
                </a:lnTo>
                <a:lnTo>
                  <a:pt x="1853" y="637"/>
                </a:lnTo>
                <a:lnTo>
                  <a:pt x="1864" y="652"/>
                </a:lnTo>
                <a:lnTo>
                  <a:pt x="1877" y="667"/>
                </a:lnTo>
                <a:lnTo>
                  <a:pt x="1889" y="681"/>
                </a:lnTo>
                <a:lnTo>
                  <a:pt x="1903" y="698"/>
                </a:lnTo>
                <a:lnTo>
                  <a:pt x="1931" y="721"/>
                </a:lnTo>
                <a:lnTo>
                  <a:pt x="1961" y="744"/>
                </a:lnTo>
                <a:lnTo>
                  <a:pt x="1992" y="766"/>
                </a:lnTo>
                <a:lnTo>
                  <a:pt x="2023" y="789"/>
                </a:lnTo>
                <a:lnTo>
                  <a:pt x="2046" y="803"/>
                </a:lnTo>
                <a:lnTo>
                  <a:pt x="2069" y="817"/>
                </a:lnTo>
                <a:lnTo>
                  <a:pt x="2091" y="832"/>
                </a:lnTo>
                <a:lnTo>
                  <a:pt x="2114" y="845"/>
                </a:lnTo>
                <a:lnTo>
                  <a:pt x="2113" y="850"/>
                </a:lnTo>
                <a:lnTo>
                  <a:pt x="2111" y="854"/>
                </a:lnTo>
                <a:lnTo>
                  <a:pt x="2108" y="860"/>
                </a:lnTo>
                <a:lnTo>
                  <a:pt x="2105" y="865"/>
                </a:lnTo>
                <a:lnTo>
                  <a:pt x="2093" y="878"/>
                </a:lnTo>
                <a:lnTo>
                  <a:pt x="2079" y="892"/>
                </a:lnTo>
                <a:lnTo>
                  <a:pt x="2062" y="907"/>
                </a:lnTo>
                <a:lnTo>
                  <a:pt x="2043" y="923"/>
                </a:lnTo>
                <a:lnTo>
                  <a:pt x="2022" y="939"/>
                </a:lnTo>
                <a:lnTo>
                  <a:pt x="2001" y="956"/>
                </a:lnTo>
                <a:lnTo>
                  <a:pt x="1958" y="986"/>
                </a:lnTo>
                <a:lnTo>
                  <a:pt x="1917" y="1013"/>
                </a:lnTo>
                <a:lnTo>
                  <a:pt x="1887" y="1035"/>
                </a:lnTo>
                <a:lnTo>
                  <a:pt x="1868" y="1046"/>
                </a:lnTo>
                <a:lnTo>
                  <a:pt x="1851" y="1061"/>
                </a:lnTo>
                <a:lnTo>
                  <a:pt x="1834" y="1076"/>
                </a:lnTo>
                <a:lnTo>
                  <a:pt x="1817" y="1092"/>
                </a:lnTo>
                <a:lnTo>
                  <a:pt x="1800" y="1109"/>
                </a:lnTo>
                <a:lnTo>
                  <a:pt x="1772" y="1141"/>
                </a:lnTo>
                <a:lnTo>
                  <a:pt x="1744" y="1172"/>
                </a:lnTo>
                <a:lnTo>
                  <a:pt x="1717" y="1205"/>
                </a:lnTo>
                <a:lnTo>
                  <a:pt x="1691" y="1238"/>
                </a:lnTo>
                <a:lnTo>
                  <a:pt x="1686" y="1253"/>
                </a:lnTo>
                <a:lnTo>
                  <a:pt x="1684" y="1269"/>
                </a:lnTo>
                <a:lnTo>
                  <a:pt x="1682" y="1285"/>
                </a:lnTo>
                <a:lnTo>
                  <a:pt x="1681" y="1302"/>
                </a:lnTo>
                <a:lnTo>
                  <a:pt x="1678" y="1319"/>
                </a:lnTo>
                <a:lnTo>
                  <a:pt x="1675" y="1338"/>
                </a:lnTo>
                <a:lnTo>
                  <a:pt x="1669" y="1357"/>
                </a:lnTo>
                <a:lnTo>
                  <a:pt x="1660" y="1378"/>
                </a:lnTo>
                <a:lnTo>
                  <a:pt x="1632" y="1389"/>
                </a:lnTo>
                <a:lnTo>
                  <a:pt x="1605" y="1400"/>
                </a:lnTo>
                <a:lnTo>
                  <a:pt x="1578" y="1413"/>
                </a:lnTo>
                <a:lnTo>
                  <a:pt x="1551" y="1426"/>
                </a:lnTo>
                <a:lnTo>
                  <a:pt x="1514" y="1435"/>
                </a:lnTo>
                <a:lnTo>
                  <a:pt x="1478" y="1444"/>
                </a:lnTo>
                <a:lnTo>
                  <a:pt x="1444" y="1454"/>
                </a:lnTo>
                <a:lnTo>
                  <a:pt x="1412" y="1466"/>
                </a:lnTo>
                <a:lnTo>
                  <a:pt x="1382" y="1478"/>
                </a:lnTo>
                <a:lnTo>
                  <a:pt x="1353" y="1491"/>
                </a:lnTo>
                <a:lnTo>
                  <a:pt x="1326" y="1506"/>
                </a:lnTo>
                <a:lnTo>
                  <a:pt x="1300" y="1523"/>
                </a:lnTo>
                <a:lnTo>
                  <a:pt x="1274" y="1540"/>
                </a:lnTo>
                <a:lnTo>
                  <a:pt x="1251" y="1559"/>
                </a:lnTo>
                <a:lnTo>
                  <a:pt x="1227" y="1581"/>
                </a:lnTo>
                <a:lnTo>
                  <a:pt x="1203" y="1603"/>
                </a:lnTo>
                <a:lnTo>
                  <a:pt x="1181" y="1627"/>
                </a:lnTo>
                <a:lnTo>
                  <a:pt x="1158" y="1653"/>
                </a:lnTo>
                <a:lnTo>
                  <a:pt x="1136" y="1680"/>
                </a:lnTo>
                <a:lnTo>
                  <a:pt x="1113" y="1709"/>
                </a:lnTo>
                <a:lnTo>
                  <a:pt x="1105" y="1724"/>
                </a:lnTo>
                <a:lnTo>
                  <a:pt x="1099" y="1739"/>
                </a:lnTo>
                <a:lnTo>
                  <a:pt x="1093" y="1753"/>
                </a:lnTo>
                <a:lnTo>
                  <a:pt x="1087" y="1770"/>
                </a:lnTo>
                <a:lnTo>
                  <a:pt x="1080" y="1792"/>
                </a:lnTo>
                <a:lnTo>
                  <a:pt x="1074" y="1813"/>
                </a:lnTo>
                <a:lnTo>
                  <a:pt x="1067" y="1836"/>
                </a:lnTo>
                <a:lnTo>
                  <a:pt x="1061" y="1857"/>
                </a:lnTo>
                <a:lnTo>
                  <a:pt x="1056" y="1880"/>
                </a:lnTo>
                <a:lnTo>
                  <a:pt x="1049" y="1902"/>
                </a:lnTo>
                <a:lnTo>
                  <a:pt x="1043" y="1925"/>
                </a:lnTo>
                <a:lnTo>
                  <a:pt x="1038" y="1947"/>
                </a:lnTo>
                <a:lnTo>
                  <a:pt x="1009" y="1956"/>
                </a:lnTo>
                <a:lnTo>
                  <a:pt x="983" y="1964"/>
                </a:lnTo>
                <a:lnTo>
                  <a:pt x="959" y="1970"/>
                </a:lnTo>
                <a:lnTo>
                  <a:pt x="935" y="1974"/>
                </a:lnTo>
                <a:lnTo>
                  <a:pt x="914" y="1979"/>
                </a:lnTo>
                <a:lnTo>
                  <a:pt x="892" y="1981"/>
                </a:lnTo>
                <a:lnTo>
                  <a:pt x="871" y="1983"/>
                </a:lnTo>
                <a:lnTo>
                  <a:pt x="849" y="1986"/>
                </a:lnTo>
                <a:close/>
              </a:path>
            </a:pathLst>
          </a:custGeom>
          <a:solidFill>
            <a:srgbClr val="FBE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2" name="Freeform 32"/>
          <p:cNvSpPr/>
          <p:nvPr/>
        </p:nvSpPr>
        <p:spPr bwMode="auto">
          <a:xfrm>
            <a:off x="6873875" y="1154113"/>
            <a:ext cx="1195388" cy="758825"/>
          </a:xfrm>
          <a:custGeom>
            <a:avLst/>
            <a:gdLst>
              <a:gd name="T0" fmla="*/ 1511 w 3013"/>
              <a:gd name="T1" fmla="*/ 1790 h 1912"/>
              <a:gd name="T2" fmla="*/ 1450 w 3013"/>
              <a:gd name="T3" fmla="*/ 1642 h 1912"/>
              <a:gd name="T4" fmla="*/ 1392 w 3013"/>
              <a:gd name="T5" fmla="*/ 1496 h 1912"/>
              <a:gd name="T6" fmla="*/ 1274 w 3013"/>
              <a:gd name="T7" fmla="*/ 1346 h 1912"/>
              <a:gd name="T8" fmla="*/ 1235 w 3013"/>
              <a:gd name="T9" fmla="*/ 1173 h 1912"/>
              <a:gd name="T10" fmla="*/ 1155 w 3013"/>
              <a:gd name="T11" fmla="*/ 1127 h 1912"/>
              <a:gd name="T12" fmla="*/ 1081 w 3013"/>
              <a:gd name="T13" fmla="*/ 1244 h 1912"/>
              <a:gd name="T14" fmla="*/ 903 w 3013"/>
              <a:gd name="T15" fmla="*/ 1089 h 1912"/>
              <a:gd name="T16" fmla="*/ 739 w 3013"/>
              <a:gd name="T17" fmla="*/ 1032 h 1912"/>
              <a:gd name="T18" fmla="*/ 677 w 3013"/>
              <a:gd name="T19" fmla="*/ 908 h 1912"/>
              <a:gd name="T20" fmla="*/ 585 w 3013"/>
              <a:gd name="T21" fmla="*/ 714 h 1912"/>
              <a:gd name="T22" fmla="*/ 525 w 3013"/>
              <a:gd name="T23" fmla="*/ 618 h 1912"/>
              <a:gd name="T24" fmla="*/ 349 w 3013"/>
              <a:gd name="T25" fmla="*/ 815 h 1912"/>
              <a:gd name="T26" fmla="*/ 280 w 3013"/>
              <a:gd name="T27" fmla="*/ 692 h 1912"/>
              <a:gd name="T28" fmla="*/ 217 w 3013"/>
              <a:gd name="T29" fmla="*/ 543 h 1912"/>
              <a:gd name="T30" fmla="*/ 105 w 3013"/>
              <a:gd name="T31" fmla="*/ 297 h 1912"/>
              <a:gd name="T32" fmla="*/ 12 w 3013"/>
              <a:gd name="T33" fmla="*/ 234 h 1912"/>
              <a:gd name="T34" fmla="*/ 10 w 3013"/>
              <a:gd name="T35" fmla="*/ 150 h 1912"/>
              <a:gd name="T36" fmla="*/ 98 w 3013"/>
              <a:gd name="T37" fmla="*/ 142 h 1912"/>
              <a:gd name="T38" fmla="*/ 262 w 3013"/>
              <a:gd name="T39" fmla="*/ 213 h 1912"/>
              <a:gd name="T40" fmla="*/ 421 w 3013"/>
              <a:gd name="T41" fmla="*/ 83 h 1912"/>
              <a:gd name="T42" fmla="*/ 505 w 3013"/>
              <a:gd name="T43" fmla="*/ 0 h 1912"/>
              <a:gd name="T44" fmla="*/ 568 w 3013"/>
              <a:gd name="T45" fmla="*/ 39 h 1912"/>
              <a:gd name="T46" fmla="*/ 660 w 3013"/>
              <a:gd name="T47" fmla="*/ 201 h 1912"/>
              <a:gd name="T48" fmla="*/ 854 w 3013"/>
              <a:gd name="T49" fmla="*/ 297 h 1912"/>
              <a:gd name="T50" fmla="*/ 1075 w 3013"/>
              <a:gd name="T51" fmla="*/ 215 h 1912"/>
              <a:gd name="T52" fmla="*/ 1255 w 3013"/>
              <a:gd name="T53" fmla="*/ 105 h 1912"/>
              <a:gd name="T54" fmla="*/ 1259 w 3013"/>
              <a:gd name="T55" fmla="*/ 253 h 1912"/>
              <a:gd name="T56" fmla="*/ 1316 w 3013"/>
              <a:gd name="T57" fmla="*/ 303 h 1912"/>
              <a:gd name="T58" fmla="*/ 1434 w 3013"/>
              <a:gd name="T59" fmla="*/ 277 h 1912"/>
              <a:gd name="T60" fmla="*/ 1496 w 3013"/>
              <a:gd name="T61" fmla="*/ 263 h 1912"/>
              <a:gd name="T62" fmla="*/ 1622 w 3013"/>
              <a:gd name="T63" fmla="*/ 371 h 1912"/>
              <a:gd name="T64" fmla="*/ 1772 w 3013"/>
              <a:gd name="T65" fmla="*/ 518 h 1912"/>
              <a:gd name="T66" fmla="*/ 1902 w 3013"/>
              <a:gd name="T67" fmla="*/ 589 h 1912"/>
              <a:gd name="T68" fmla="*/ 1975 w 3013"/>
              <a:gd name="T69" fmla="*/ 441 h 1912"/>
              <a:gd name="T70" fmla="*/ 2076 w 3013"/>
              <a:gd name="T71" fmla="*/ 539 h 1912"/>
              <a:gd name="T72" fmla="*/ 2180 w 3013"/>
              <a:gd name="T73" fmla="*/ 649 h 1912"/>
              <a:gd name="T74" fmla="*/ 2354 w 3013"/>
              <a:gd name="T75" fmla="*/ 735 h 1912"/>
              <a:gd name="T76" fmla="*/ 2459 w 3013"/>
              <a:gd name="T77" fmla="*/ 665 h 1912"/>
              <a:gd name="T78" fmla="*/ 2457 w 3013"/>
              <a:gd name="T79" fmla="*/ 590 h 1912"/>
              <a:gd name="T80" fmla="*/ 2601 w 3013"/>
              <a:gd name="T81" fmla="*/ 524 h 1912"/>
              <a:gd name="T82" fmla="*/ 2670 w 3013"/>
              <a:gd name="T83" fmla="*/ 474 h 1912"/>
              <a:gd name="T84" fmla="*/ 2718 w 3013"/>
              <a:gd name="T85" fmla="*/ 551 h 1912"/>
              <a:gd name="T86" fmla="*/ 2924 w 3013"/>
              <a:gd name="T87" fmla="*/ 678 h 1912"/>
              <a:gd name="T88" fmla="*/ 3011 w 3013"/>
              <a:gd name="T89" fmla="*/ 817 h 1912"/>
              <a:gd name="T90" fmla="*/ 2947 w 3013"/>
              <a:gd name="T91" fmla="*/ 955 h 1912"/>
              <a:gd name="T92" fmla="*/ 2881 w 3013"/>
              <a:gd name="T93" fmla="*/ 1109 h 1912"/>
              <a:gd name="T94" fmla="*/ 2811 w 3013"/>
              <a:gd name="T95" fmla="*/ 1073 h 1912"/>
              <a:gd name="T96" fmla="*/ 2764 w 3013"/>
              <a:gd name="T97" fmla="*/ 924 h 1912"/>
              <a:gd name="T98" fmla="*/ 2686 w 3013"/>
              <a:gd name="T99" fmla="*/ 865 h 1912"/>
              <a:gd name="T100" fmla="*/ 2613 w 3013"/>
              <a:gd name="T101" fmla="*/ 918 h 1912"/>
              <a:gd name="T102" fmla="*/ 2525 w 3013"/>
              <a:gd name="T103" fmla="*/ 1116 h 1912"/>
              <a:gd name="T104" fmla="*/ 2444 w 3013"/>
              <a:gd name="T105" fmla="*/ 1272 h 1912"/>
              <a:gd name="T106" fmla="*/ 2300 w 3013"/>
              <a:gd name="T107" fmla="*/ 1319 h 1912"/>
              <a:gd name="T108" fmla="*/ 2225 w 3013"/>
              <a:gd name="T109" fmla="*/ 1356 h 1912"/>
              <a:gd name="T110" fmla="*/ 2243 w 3013"/>
              <a:gd name="T111" fmla="*/ 1492 h 1912"/>
              <a:gd name="T112" fmla="*/ 2259 w 3013"/>
              <a:gd name="T113" fmla="*/ 1629 h 1912"/>
              <a:gd name="T114" fmla="*/ 2079 w 3013"/>
              <a:gd name="T115" fmla="*/ 1631 h 1912"/>
              <a:gd name="T116" fmla="*/ 1938 w 3013"/>
              <a:gd name="T117" fmla="*/ 1571 h 1912"/>
              <a:gd name="T118" fmla="*/ 1825 w 3013"/>
              <a:gd name="T119" fmla="*/ 1620 h 1912"/>
              <a:gd name="T120" fmla="*/ 1726 w 3013"/>
              <a:gd name="T121" fmla="*/ 1867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013" h="1912">
                <a:moveTo>
                  <a:pt x="1670" y="1912"/>
                </a:moveTo>
                <a:lnTo>
                  <a:pt x="1660" y="1901"/>
                </a:lnTo>
                <a:lnTo>
                  <a:pt x="1647" y="1889"/>
                </a:lnTo>
                <a:lnTo>
                  <a:pt x="1635" y="1877"/>
                </a:lnTo>
                <a:lnTo>
                  <a:pt x="1621" y="1866"/>
                </a:lnTo>
                <a:lnTo>
                  <a:pt x="1593" y="1845"/>
                </a:lnTo>
                <a:lnTo>
                  <a:pt x="1565" y="1825"/>
                </a:lnTo>
                <a:lnTo>
                  <a:pt x="1537" y="1807"/>
                </a:lnTo>
                <a:lnTo>
                  <a:pt x="1511" y="1790"/>
                </a:lnTo>
                <a:lnTo>
                  <a:pt x="1489" y="1777"/>
                </a:lnTo>
                <a:lnTo>
                  <a:pt x="1473" y="1766"/>
                </a:lnTo>
                <a:lnTo>
                  <a:pt x="1466" y="1757"/>
                </a:lnTo>
                <a:lnTo>
                  <a:pt x="1459" y="1749"/>
                </a:lnTo>
                <a:lnTo>
                  <a:pt x="1453" y="1740"/>
                </a:lnTo>
                <a:lnTo>
                  <a:pt x="1448" y="1732"/>
                </a:lnTo>
                <a:lnTo>
                  <a:pt x="1448" y="1698"/>
                </a:lnTo>
                <a:lnTo>
                  <a:pt x="1449" y="1669"/>
                </a:lnTo>
                <a:lnTo>
                  <a:pt x="1450" y="1642"/>
                </a:lnTo>
                <a:lnTo>
                  <a:pt x="1451" y="1617"/>
                </a:lnTo>
                <a:lnTo>
                  <a:pt x="1450" y="1594"/>
                </a:lnTo>
                <a:lnTo>
                  <a:pt x="1448" y="1572"/>
                </a:lnTo>
                <a:lnTo>
                  <a:pt x="1444" y="1561"/>
                </a:lnTo>
                <a:lnTo>
                  <a:pt x="1441" y="1550"/>
                </a:lnTo>
                <a:lnTo>
                  <a:pt x="1437" y="1539"/>
                </a:lnTo>
                <a:lnTo>
                  <a:pt x="1432" y="1528"/>
                </a:lnTo>
                <a:lnTo>
                  <a:pt x="1409" y="1511"/>
                </a:lnTo>
                <a:lnTo>
                  <a:pt x="1392" y="1496"/>
                </a:lnTo>
                <a:lnTo>
                  <a:pt x="1380" y="1483"/>
                </a:lnTo>
                <a:lnTo>
                  <a:pt x="1371" y="1471"/>
                </a:lnTo>
                <a:lnTo>
                  <a:pt x="1364" y="1460"/>
                </a:lnTo>
                <a:lnTo>
                  <a:pt x="1358" y="1450"/>
                </a:lnTo>
                <a:lnTo>
                  <a:pt x="1354" y="1439"/>
                </a:lnTo>
                <a:lnTo>
                  <a:pt x="1349" y="1426"/>
                </a:lnTo>
                <a:lnTo>
                  <a:pt x="1323" y="1398"/>
                </a:lnTo>
                <a:lnTo>
                  <a:pt x="1299" y="1372"/>
                </a:lnTo>
                <a:lnTo>
                  <a:pt x="1274" y="1346"/>
                </a:lnTo>
                <a:lnTo>
                  <a:pt x="1251" y="1320"/>
                </a:lnTo>
                <a:lnTo>
                  <a:pt x="1248" y="1318"/>
                </a:lnTo>
                <a:lnTo>
                  <a:pt x="1246" y="1317"/>
                </a:lnTo>
                <a:lnTo>
                  <a:pt x="1242" y="1317"/>
                </a:lnTo>
                <a:lnTo>
                  <a:pt x="1240" y="1317"/>
                </a:lnTo>
                <a:lnTo>
                  <a:pt x="1238" y="1279"/>
                </a:lnTo>
                <a:lnTo>
                  <a:pt x="1237" y="1243"/>
                </a:lnTo>
                <a:lnTo>
                  <a:pt x="1235" y="1207"/>
                </a:lnTo>
                <a:lnTo>
                  <a:pt x="1235" y="1173"/>
                </a:lnTo>
                <a:lnTo>
                  <a:pt x="1221" y="1155"/>
                </a:lnTo>
                <a:lnTo>
                  <a:pt x="1207" y="1144"/>
                </a:lnTo>
                <a:lnTo>
                  <a:pt x="1202" y="1140"/>
                </a:lnTo>
                <a:lnTo>
                  <a:pt x="1196" y="1135"/>
                </a:lnTo>
                <a:lnTo>
                  <a:pt x="1190" y="1133"/>
                </a:lnTo>
                <a:lnTo>
                  <a:pt x="1185" y="1131"/>
                </a:lnTo>
                <a:lnTo>
                  <a:pt x="1175" y="1128"/>
                </a:lnTo>
                <a:lnTo>
                  <a:pt x="1164" y="1127"/>
                </a:lnTo>
                <a:lnTo>
                  <a:pt x="1155" y="1127"/>
                </a:lnTo>
                <a:lnTo>
                  <a:pt x="1145" y="1128"/>
                </a:lnTo>
                <a:lnTo>
                  <a:pt x="1132" y="1142"/>
                </a:lnTo>
                <a:lnTo>
                  <a:pt x="1120" y="1155"/>
                </a:lnTo>
                <a:lnTo>
                  <a:pt x="1111" y="1168"/>
                </a:lnTo>
                <a:lnTo>
                  <a:pt x="1105" y="1180"/>
                </a:lnTo>
                <a:lnTo>
                  <a:pt x="1099" y="1194"/>
                </a:lnTo>
                <a:lnTo>
                  <a:pt x="1093" y="1208"/>
                </a:lnTo>
                <a:lnTo>
                  <a:pt x="1088" y="1225"/>
                </a:lnTo>
                <a:lnTo>
                  <a:pt x="1081" y="1244"/>
                </a:lnTo>
                <a:lnTo>
                  <a:pt x="1070" y="1241"/>
                </a:lnTo>
                <a:lnTo>
                  <a:pt x="1062" y="1241"/>
                </a:lnTo>
                <a:lnTo>
                  <a:pt x="1040" y="1219"/>
                </a:lnTo>
                <a:lnTo>
                  <a:pt x="1017" y="1195"/>
                </a:lnTo>
                <a:lnTo>
                  <a:pt x="993" y="1171"/>
                </a:lnTo>
                <a:lnTo>
                  <a:pt x="969" y="1147"/>
                </a:lnTo>
                <a:lnTo>
                  <a:pt x="946" y="1126"/>
                </a:lnTo>
                <a:lnTo>
                  <a:pt x="923" y="1106"/>
                </a:lnTo>
                <a:lnTo>
                  <a:pt x="903" y="1089"/>
                </a:lnTo>
                <a:lnTo>
                  <a:pt x="885" y="1075"/>
                </a:lnTo>
                <a:lnTo>
                  <a:pt x="852" y="1071"/>
                </a:lnTo>
                <a:lnTo>
                  <a:pt x="823" y="1065"/>
                </a:lnTo>
                <a:lnTo>
                  <a:pt x="797" y="1058"/>
                </a:lnTo>
                <a:lnTo>
                  <a:pt x="774" y="1050"/>
                </a:lnTo>
                <a:lnTo>
                  <a:pt x="765" y="1046"/>
                </a:lnTo>
                <a:lnTo>
                  <a:pt x="756" y="1041"/>
                </a:lnTo>
                <a:lnTo>
                  <a:pt x="747" y="1037"/>
                </a:lnTo>
                <a:lnTo>
                  <a:pt x="739" y="1032"/>
                </a:lnTo>
                <a:lnTo>
                  <a:pt x="732" y="1027"/>
                </a:lnTo>
                <a:lnTo>
                  <a:pt x="726" y="1021"/>
                </a:lnTo>
                <a:lnTo>
                  <a:pt x="720" y="1015"/>
                </a:lnTo>
                <a:lnTo>
                  <a:pt x="714" y="1009"/>
                </a:lnTo>
                <a:lnTo>
                  <a:pt x="705" y="995"/>
                </a:lnTo>
                <a:lnTo>
                  <a:pt x="697" y="981"/>
                </a:lnTo>
                <a:lnTo>
                  <a:pt x="692" y="965"/>
                </a:lnTo>
                <a:lnTo>
                  <a:pt x="686" y="948"/>
                </a:lnTo>
                <a:lnTo>
                  <a:pt x="677" y="908"/>
                </a:lnTo>
                <a:lnTo>
                  <a:pt x="669" y="863"/>
                </a:lnTo>
                <a:lnTo>
                  <a:pt x="664" y="847"/>
                </a:lnTo>
                <a:lnTo>
                  <a:pt x="657" y="833"/>
                </a:lnTo>
                <a:lnTo>
                  <a:pt x="650" y="818"/>
                </a:lnTo>
                <a:lnTo>
                  <a:pt x="643" y="805"/>
                </a:lnTo>
                <a:lnTo>
                  <a:pt x="629" y="779"/>
                </a:lnTo>
                <a:lnTo>
                  <a:pt x="614" y="756"/>
                </a:lnTo>
                <a:lnTo>
                  <a:pt x="598" y="735"/>
                </a:lnTo>
                <a:lnTo>
                  <a:pt x="585" y="714"/>
                </a:lnTo>
                <a:lnTo>
                  <a:pt x="571" y="696"/>
                </a:lnTo>
                <a:lnTo>
                  <a:pt x="560" y="678"/>
                </a:lnTo>
                <a:lnTo>
                  <a:pt x="558" y="665"/>
                </a:lnTo>
                <a:lnTo>
                  <a:pt x="554" y="650"/>
                </a:lnTo>
                <a:lnTo>
                  <a:pt x="552" y="636"/>
                </a:lnTo>
                <a:lnTo>
                  <a:pt x="548" y="622"/>
                </a:lnTo>
                <a:lnTo>
                  <a:pt x="541" y="620"/>
                </a:lnTo>
                <a:lnTo>
                  <a:pt x="533" y="618"/>
                </a:lnTo>
                <a:lnTo>
                  <a:pt x="525" y="618"/>
                </a:lnTo>
                <a:lnTo>
                  <a:pt x="518" y="618"/>
                </a:lnTo>
                <a:lnTo>
                  <a:pt x="490" y="641"/>
                </a:lnTo>
                <a:lnTo>
                  <a:pt x="462" y="666"/>
                </a:lnTo>
                <a:lnTo>
                  <a:pt x="433" y="691"/>
                </a:lnTo>
                <a:lnTo>
                  <a:pt x="405" y="717"/>
                </a:lnTo>
                <a:lnTo>
                  <a:pt x="392" y="739"/>
                </a:lnTo>
                <a:lnTo>
                  <a:pt x="377" y="764"/>
                </a:lnTo>
                <a:lnTo>
                  <a:pt x="362" y="789"/>
                </a:lnTo>
                <a:lnTo>
                  <a:pt x="349" y="815"/>
                </a:lnTo>
                <a:lnTo>
                  <a:pt x="335" y="803"/>
                </a:lnTo>
                <a:lnTo>
                  <a:pt x="324" y="792"/>
                </a:lnTo>
                <a:lnTo>
                  <a:pt x="315" y="780"/>
                </a:lnTo>
                <a:lnTo>
                  <a:pt x="307" y="767"/>
                </a:lnTo>
                <a:lnTo>
                  <a:pt x="300" y="755"/>
                </a:lnTo>
                <a:lnTo>
                  <a:pt x="295" y="741"/>
                </a:lnTo>
                <a:lnTo>
                  <a:pt x="290" y="729"/>
                </a:lnTo>
                <a:lnTo>
                  <a:pt x="287" y="715"/>
                </a:lnTo>
                <a:lnTo>
                  <a:pt x="280" y="692"/>
                </a:lnTo>
                <a:lnTo>
                  <a:pt x="274" y="669"/>
                </a:lnTo>
                <a:lnTo>
                  <a:pt x="271" y="660"/>
                </a:lnTo>
                <a:lnTo>
                  <a:pt x="268" y="651"/>
                </a:lnTo>
                <a:lnTo>
                  <a:pt x="263" y="643"/>
                </a:lnTo>
                <a:lnTo>
                  <a:pt x="259" y="638"/>
                </a:lnTo>
                <a:lnTo>
                  <a:pt x="247" y="613"/>
                </a:lnTo>
                <a:lnTo>
                  <a:pt x="236" y="588"/>
                </a:lnTo>
                <a:lnTo>
                  <a:pt x="226" y="565"/>
                </a:lnTo>
                <a:lnTo>
                  <a:pt x="217" y="543"/>
                </a:lnTo>
                <a:lnTo>
                  <a:pt x="217" y="509"/>
                </a:lnTo>
                <a:lnTo>
                  <a:pt x="217" y="477"/>
                </a:lnTo>
                <a:lnTo>
                  <a:pt x="217" y="446"/>
                </a:lnTo>
                <a:lnTo>
                  <a:pt x="217" y="414"/>
                </a:lnTo>
                <a:lnTo>
                  <a:pt x="194" y="386"/>
                </a:lnTo>
                <a:lnTo>
                  <a:pt x="172" y="361"/>
                </a:lnTo>
                <a:lnTo>
                  <a:pt x="149" y="337"/>
                </a:lnTo>
                <a:lnTo>
                  <a:pt x="127" y="317"/>
                </a:lnTo>
                <a:lnTo>
                  <a:pt x="105" y="297"/>
                </a:lnTo>
                <a:lnTo>
                  <a:pt x="84" y="279"/>
                </a:lnTo>
                <a:lnTo>
                  <a:pt x="63" y="262"/>
                </a:lnTo>
                <a:lnTo>
                  <a:pt x="43" y="245"/>
                </a:lnTo>
                <a:lnTo>
                  <a:pt x="36" y="244"/>
                </a:lnTo>
                <a:lnTo>
                  <a:pt x="30" y="243"/>
                </a:lnTo>
                <a:lnTo>
                  <a:pt x="24" y="242"/>
                </a:lnTo>
                <a:lnTo>
                  <a:pt x="19" y="239"/>
                </a:lnTo>
                <a:lnTo>
                  <a:pt x="15" y="237"/>
                </a:lnTo>
                <a:lnTo>
                  <a:pt x="12" y="234"/>
                </a:lnTo>
                <a:lnTo>
                  <a:pt x="8" y="230"/>
                </a:lnTo>
                <a:lnTo>
                  <a:pt x="6" y="226"/>
                </a:lnTo>
                <a:lnTo>
                  <a:pt x="3" y="217"/>
                </a:lnTo>
                <a:lnTo>
                  <a:pt x="0" y="207"/>
                </a:lnTo>
                <a:lnTo>
                  <a:pt x="0" y="195"/>
                </a:lnTo>
                <a:lnTo>
                  <a:pt x="1" y="184"/>
                </a:lnTo>
                <a:lnTo>
                  <a:pt x="4" y="173"/>
                </a:lnTo>
                <a:lnTo>
                  <a:pt x="7" y="160"/>
                </a:lnTo>
                <a:lnTo>
                  <a:pt x="10" y="150"/>
                </a:lnTo>
                <a:lnTo>
                  <a:pt x="15" y="139"/>
                </a:lnTo>
                <a:lnTo>
                  <a:pt x="22" y="122"/>
                </a:lnTo>
                <a:lnTo>
                  <a:pt x="28" y="113"/>
                </a:lnTo>
                <a:lnTo>
                  <a:pt x="34" y="111"/>
                </a:lnTo>
                <a:lnTo>
                  <a:pt x="40" y="110"/>
                </a:lnTo>
                <a:lnTo>
                  <a:pt x="45" y="108"/>
                </a:lnTo>
                <a:lnTo>
                  <a:pt x="51" y="108"/>
                </a:lnTo>
                <a:lnTo>
                  <a:pt x="75" y="125"/>
                </a:lnTo>
                <a:lnTo>
                  <a:pt x="98" y="142"/>
                </a:lnTo>
                <a:lnTo>
                  <a:pt x="123" y="160"/>
                </a:lnTo>
                <a:lnTo>
                  <a:pt x="150" y="177"/>
                </a:lnTo>
                <a:lnTo>
                  <a:pt x="164" y="185"/>
                </a:lnTo>
                <a:lnTo>
                  <a:pt x="179" y="192"/>
                </a:lnTo>
                <a:lnTo>
                  <a:pt x="193" y="199"/>
                </a:lnTo>
                <a:lnTo>
                  <a:pt x="209" y="203"/>
                </a:lnTo>
                <a:lnTo>
                  <a:pt x="226" y="208"/>
                </a:lnTo>
                <a:lnTo>
                  <a:pt x="243" y="211"/>
                </a:lnTo>
                <a:lnTo>
                  <a:pt x="262" y="213"/>
                </a:lnTo>
                <a:lnTo>
                  <a:pt x="281" y="215"/>
                </a:lnTo>
                <a:lnTo>
                  <a:pt x="300" y="201"/>
                </a:lnTo>
                <a:lnTo>
                  <a:pt x="318" y="185"/>
                </a:lnTo>
                <a:lnTo>
                  <a:pt x="335" y="167"/>
                </a:lnTo>
                <a:lnTo>
                  <a:pt x="352" y="150"/>
                </a:lnTo>
                <a:lnTo>
                  <a:pt x="369" y="132"/>
                </a:lnTo>
                <a:lnTo>
                  <a:pt x="385" y="114"/>
                </a:lnTo>
                <a:lnTo>
                  <a:pt x="403" y="97"/>
                </a:lnTo>
                <a:lnTo>
                  <a:pt x="421" y="83"/>
                </a:lnTo>
                <a:lnTo>
                  <a:pt x="430" y="67"/>
                </a:lnTo>
                <a:lnTo>
                  <a:pt x="439" y="53"/>
                </a:lnTo>
                <a:lnTo>
                  <a:pt x="448" y="40"/>
                </a:lnTo>
                <a:lnTo>
                  <a:pt x="458" y="28"/>
                </a:lnTo>
                <a:lnTo>
                  <a:pt x="468" y="18"/>
                </a:lnTo>
                <a:lnTo>
                  <a:pt x="479" y="10"/>
                </a:lnTo>
                <a:lnTo>
                  <a:pt x="489" y="5"/>
                </a:lnTo>
                <a:lnTo>
                  <a:pt x="499" y="1"/>
                </a:lnTo>
                <a:lnTo>
                  <a:pt x="505" y="0"/>
                </a:lnTo>
                <a:lnTo>
                  <a:pt x="509" y="0"/>
                </a:lnTo>
                <a:lnTo>
                  <a:pt x="515" y="0"/>
                </a:lnTo>
                <a:lnTo>
                  <a:pt x="520" y="1"/>
                </a:lnTo>
                <a:lnTo>
                  <a:pt x="526" y="4"/>
                </a:lnTo>
                <a:lnTo>
                  <a:pt x="532" y="6"/>
                </a:lnTo>
                <a:lnTo>
                  <a:pt x="537" y="9"/>
                </a:lnTo>
                <a:lnTo>
                  <a:pt x="544" y="14"/>
                </a:lnTo>
                <a:lnTo>
                  <a:pt x="555" y="24"/>
                </a:lnTo>
                <a:lnTo>
                  <a:pt x="568" y="39"/>
                </a:lnTo>
                <a:lnTo>
                  <a:pt x="581" y="57"/>
                </a:lnTo>
                <a:lnTo>
                  <a:pt x="594" y="78"/>
                </a:lnTo>
                <a:lnTo>
                  <a:pt x="598" y="98"/>
                </a:lnTo>
                <a:lnTo>
                  <a:pt x="604" y="116"/>
                </a:lnTo>
                <a:lnTo>
                  <a:pt x="612" y="136"/>
                </a:lnTo>
                <a:lnTo>
                  <a:pt x="621" y="152"/>
                </a:lnTo>
                <a:lnTo>
                  <a:pt x="632" y="169"/>
                </a:lnTo>
                <a:lnTo>
                  <a:pt x="646" y="185"/>
                </a:lnTo>
                <a:lnTo>
                  <a:pt x="660" y="201"/>
                </a:lnTo>
                <a:lnTo>
                  <a:pt x="676" y="215"/>
                </a:lnTo>
                <a:lnTo>
                  <a:pt x="694" y="228"/>
                </a:lnTo>
                <a:lnTo>
                  <a:pt x="713" y="242"/>
                </a:lnTo>
                <a:lnTo>
                  <a:pt x="733" y="253"/>
                </a:lnTo>
                <a:lnTo>
                  <a:pt x="755" y="264"/>
                </a:lnTo>
                <a:lnTo>
                  <a:pt x="779" y="273"/>
                </a:lnTo>
                <a:lnTo>
                  <a:pt x="802" y="282"/>
                </a:lnTo>
                <a:lnTo>
                  <a:pt x="828" y="290"/>
                </a:lnTo>
                <a:lnTo>
                  <a:pt x="854" y="297"/>
                </a:lnTo>
                <a:lnTo>
                  <a:pt x="879" y="289"/>
                </a:lnTo>
                <a:lnTo>
                  <a:pt x="903" y="280"/>
                </a:lnTo>
                <a:lnTo>
                  <a:pt x="928" y="272"/>
                </a:lnTo>
                <a:lnTo>
                  <a:pt x="953" y="264"/>
                </a:lnTo>
                <a:lnTo>
                  <a:pt x="978" y="256"/>
                </a:lnTo>
                <a:lnTo>
                  <a:pt x="1003" y="248"/>
                </a:lnTo>
                <a:lnTo>
                  <a:pt x="1029" y="240"/>
                </a:lnTo>
                <a:lnTo>
                  <a:pt x="1055" y="234"/>
                </a:lnTo>
                <a:lnTo>
                  <a:pt x="1075" y="215"/>
                </a:lnTo>
                <a:lnTo>
                  <a:pt x="1097" y="196"/>
                </a:lnTo>
                <a:lnTo>
                  <a:pt x="1118" y="178"/>
                </a:lnTo>
                <a:lnTo>
                  <a:pt x="1140" y="160"/>
                </a:lnTo>
                <a:lnTo>
                  <a:pt x="1161" y="142"/>
                </a:lnTo>
                <a:lnTo>
                  <a:pt x="1182" y="124"/>
                </a:lnTo>
                <a:lnTo>
                  <a:pt x="1203" y="107"/>
                </a:lnTo>
                <a:lnTo>
                  <a:pt x="1224" y="89"/>
                </a:lnTo>
                <a:lnTo>
                  <a:pt x="1238" y="96"/>
                </a:lnTo>
                <a:lnTo>
                  <a:pt x="1255" y="105"/>
                </a:lnTo>
                <a:lnTo>
                  <a:pt x="1253" y="131"/>
                </a:lnTo>
                <a:lnTo>
                  <a:pt x="1250" y="163"/>
                </a:lnTo>
                <a:lnTo>
                  <a:pt x="1249" y="178"/>
                </a:lnTo>
                <a:lnTo>
                  <a:pt x="1249" y="196"/>
                </a:lnTo>
                <a:lnTo>
                  <a:pt x="1250" y="213"/>
                </a:lnTo>
                <a:lnTo>
                  <a:pt x="1252" y="229"/>
                </a:lnTo>
                <a:lnTo>
                  <a:pt x="1255" y="237"/>
                </a:lnTo>
                <a:lnTo>
                  <a:pt x="1257" y="245"/>
                </a:lnTo>
                <a:lnTo>
                  <a:pt x="1259" y="253"/>
                </a:lnTo>
                <a:lnTo>
                  <a:pt x="1263" y="260"/>
                </a:lnTo>
                <a:lnTo>
                  <a:pt x="1267" y="268"/>
                </a:lnTo>
                <a:lnTo>
                  <a:pt x="1272" y="273"/>
                </a:lnTo>
                <a:lnTo>
                  <a:pt x="1277" y="280"/>
                </a:lnTo>
                <a:lnTo>
                  <a:pt x="1283" y="286"/>
                </a:lnTo>
                <a:lnTo>
                  <a:pt x="1290" y="290"/>
                </a:lnTo>
                <a:lnTo>
                  <a:pt x="1297" y="295"/>
                </a:lnTo>
                <a:lnTo>
                  <a:pt x="1307" y="299"/>
                </a:lnTo>
                <a:lnTo>
                  <a:pt x="1316" y="303"/>
                </a:lnTo>
                <a:lnTo>
                  <a:pt x="1327" y="305"/>
                </a:lnTo>
                <a:lnTo>
                  <a:pt x="1338" y="307"/>
                </a:lnTo>
                <a:lnTo>
                  <a:pt x="1351" y="308"/>
                </a:lnTo>
                <a:lnTo>
                  <a:pt x="1364" y="309"/>
                </a:lnTo>
                <a:lnTo>
                  <a:pt x="1379" y="301"/>
                </a:lnTo>
                <a:lnTo>
                  <a:pt x="1394" y="295"/>
                </a:lnTo>
                <a:lnTo>
                  <a:pt x="1411" y="288"/>
                </a:lnTo>
                <a:lnTo>
                  <a:pt x="1428" y="282"/>
                </a:lnTo>
                <a:lnTo>
                  <a:pt x="1434" y="277"/>
                </a:lnTo>
                <a:lnTo>
                  <a:pt x="1440" y="272"/>
                </a:lnTo>
                <a:lnTo>
                  <a:pt x="1446" y="268"/>
                </a:lnTo>
                <a:lnTo>
                  <a:pt x="1452" y="264"/>
                </a:lnTo>
                <a:lnTo>
                  <a:pt x="1458" y="262"/>
                </a:lnTo>
                <a:lnTo>
                  <a:pt x="1463" y="261"/>
                </a:lnTo>
                <a:lnTo>
                  <a:pt x="1469" y="260"/>
                </a:lnTo>
                <a:lnTo>
                  <a:pt x="1475" y="259"/>
                </a:lnTo>
                <a:lnTo>
                  <a:pt x="1486" y="260"/>
                </a:lnTo>
                <a:lnTo>
                  <a:pt x="1496" y="263"/>
                </a:lnTo>
                <a:lnTo>
                  <a:pt x="1507" y="268"/>
                </a:lnTo>
                <a:lnTo>
                  <a:pt x="1517" y="274"/>
                </a:lnTo>
                <a:lnTo>
                  <a:pt x="1529" y="282"/>
                </a:lnTo>
                <a:lnTo>
                  <a:pt x="1539" y="292"/>
                </a:lnTo>
                <a:lnTo>
                  <a:pt x="1549" y="303"/>
                </a:lnTo>
                <a:lnTo>
                  <a:pt x="1559" y="315"/>
                </a:lnTo>
                <a:lnTo>
                  <a:pt x="1581" y="340"/>
                </a:lnTo>
                <a:lnTo>
                  <a:pt x="1602" y="366"/>
                </a:lnTo>
                <a:lnTo>
                  <a:pt x="1622" y="371"/>
                </a:lnTo>
                <a:lnTo>
                  <a:pt x="1644" y="377"/>
                </a:lnTo>
                <a:lnTo>
                  <a:pt x="1666" y="384"/>
                </a:lnTo>
                <a:lnTo>
                  <a:pt x="1689" y="392"/>
                </a:lnTo>
                <a:lnTo>
                  <a:pt x="1700" y="412"/>
                </a:lnTo>
                <a:lnTo>
                  <a:pt x="1714" y="436"/>
                </a:lnTo>
                <a:lnTo>
                  <a:pt x="1731" y="462"/>
                </a:lnTo>
                <a:lnTo>
                  <a:pt x="1750" y="490"/>
                </a:lnTo>
                <a:lnTo>
                  <a:pt x="1761" y="504"/>
                </a:lnTo>
                <a:lnTo>
                  <a:pt x="1772" y="518"/>
                </a:lnTo>
                <a:lnTo>
                  <a:pt x="1786" y="533"/>
                </a:lnTo>
                <a:lnTo>
                  <a:pt x="1799" y="546"/>
                </a:lnTo>
                <a:lnTo>
                  <a:pt x="1813" y="561"/>
                </a:lnTo>
                <a:lnTo>
                  <a:pt x="1829" y="574"/>
                </a:lnTo>
                <a:lnTo>
                  <a:pt x="1845" y="587"/>
                </a:lnTo>
                <a:lnTo>
                  <a:pt x="1863" y="599"/>
                </a:lnTo>
                <a:lnTo>
                  <a:pt x="1876" y="599"/>
                </a:lnTo>
                <a:lnTo>
                  <a:pt x="1892" y="599"/>
                </a:lnTo>
                <a:lnTo>
                  <a:pt x="1902" y="589"/>
                </a:lnTo>
                <a:lnTo>
                  <a:pt x="1910" y="580"/>
                </a:lnTo>
                <a:lnTo>
                  <a:pt x="1918" y="570"/>
                </a:lnTo>
                <a:lnTo>
                  <a:pt x="1926" y="560"/>
                </a:lnTo>
                <a:lnTo>
                  <a:pt x="1938" y="539"/>
                </a:lnTo>
                <a:lnTo>
                  <a:pt x="1948" y="520"/>
                </a:lnTo>
                <a:lnTo>
                  <a:pt x="1956" y="500"/>
                </a:lnTo>
                <a:lnTo>
                  <a:pt x="1963" y="481"/>
                </a:lnTo>
                <a:lnTo>
                  <a:pt x="1970" y="460"/>
                </a:lnTo>
                <a:lnTo>
                  <a:pt x="1975" y="441"/>
                </a:lnTo>
                <a:lnTo>
                  <a:pt x="1990" y="445"/>
                </a:lnTo>
                <a:lnTo>
                  <a:pt x="2006" y="449"/>
                </a:lnTo>
                <a:lnTo>
                  <a:pt x="2023" y="454"/>
                </a:lnTo>
                <a:lnTo>
                  <a:pt x="2040" y="459"/>
                </a:lnTo>
                <a:lnTo>
                  <a:pt x="2046" y="482"/>
                </a:lnTo>
                <a:lnTo>
                  <a:pt x="2056" y="504"/>
                </a:lnTo>
                <a:lnTo>
                  <a:pt x="2062" y="516"/>
                </a:lnTo>
                <a:lnTo>
                  <a:pt x="2068" y="527"/>
                </a:lnTo>
                <a:lnTo>
                  <a:pt x="2076" y="539"/>
                </a:lnTo>
                <a:lnTo>
                  <a:pt x="2084" y="551"/>
                </a:lnTo>
                <a:lnTo>
                  <a:pt x="2093" y="563"/>
                </a:lnTo>
                <a:lnTo>
                  <a:pt x="2103" y="576"/>
                </a:lnTo>
                <a:lnTo>
                  <a:pt x="2113" y="588"/>
                </a:lnTo>
                <a:lnTo>
                  <a:pt x="2124" y="600"/>
                </a:lnTo>
                <a:lnTo>
                  <a:pt x="2137" y="612"/>
                </a:lnTo>
                <a:lnTo>
                  <a:pt x="2150" y="624"/>
                </a:lnTo>
                <a:lnTo>
                  <a:pt x="2164" y="636"/>
                </a:lnTo>
                <a:lnTo>
                  <a:pt x="2180" y="649"/>
                </a:lnTo>
                <a:lnTo>
                  <a:pt x="2180" y="654"/>
                </a:lnTo>
                <a:lnTo>
                  <a:pt x="2180" y="660"/>
                </a:lnTo>
                <a:lnTo>
                  <a:pt x="2202" y="679"/>
                </a:lnTo>
                <a:lnTo>
                  <a:pt x="2225" y="700"/>
                </a:lnTo>
                <a:lnTo>
                  <a:pt x="2248" y="721"/>
                </a:lnTo>
                <a:lnTo>
                  <a:pt x="2273" y="742"/>
                </a:lnTo>
                <a:lnTo>
                  <a:pt x="2299" y="740"/>
                </a:lnTo>
                <a:lnTo>
                  <a:pt x="2326" y="737"/>
                </a:lnTo>
                <a:lnTo>
                  <a:pt x="2354" y="735"/>
                </a:lnTo>
                <a:lnTo>
                  <a:pt x="2383" y="731"/>
                </a:lnTo>
                <a:lnTo>
                  <a:pt x="2394" y="718"/>
                </a:lnTo>
                <a:lnTo>
                  <a:pt x="2406" y="704"/>
                </a:lnTo>
                <a:lnTo>
                  <a:pt x="2419" y="691"/>
                </a:lnTo>
                <a:lnTo>
                  <a:pt x="2432" y="678"/>
                </a:lnTo>
                <a:lnTo>
                  <a:pt x="2438" y="677"/>
                </a:lnTo>
                <a:lnTo>
                  <a:pt x="2445" y="675"/>
                </a:lnTo>
                <a:lnTo>
                  <a:pt x="2453" y="670"/>
                </a:lnTo>
                <a:lnTo>
                  <a:pt x="2459" y="665"/>
                </a:lnTo>
                <a:lnTo>
                  <a:pt x="2473" y="653"/>
                </a:lnTo>
                <a:lnTo>
                  <a:pt x="2481" y="644"/>
                </a:lnTo>
                <a:lnTo>
                  <a:pt x="2481" y="629"/>
                </a:lnTo>
                <a:lnTo>
                  <a:pt x="2481" y="614"/>
                </a:lnTo>
                <a:lnTo>
                  <a:pt x="2466" y="608"/>
                </a:lnTo>
                <a:lnTo>
                  <a:pt x="2455" y="603"/>
                </a:lnTo>
                <a:lnTo>
                  <a:pt x="2455" y="598"/>
                </a:lnTo>
                <a:lnTo>
                  <a:pt x="2456" y="595"/>
                </a:lnTo>
                <a:lnTo>
                  <a:pt x="2457" y="590"/>
                </a:lnTo>
                <a:lnTo>
                  <a:pt x="2459" y="587"/>
                </a:lnTo>
                <a:lnTo>
                  <a:pt x="2464" y="579"/>
                </a:lnTo>
                <a:lnTo>
                  <a:pt x="2472" y="572"/>
                </a:lnTo>
                <a:lnTo>
                  <a:pt x="2480" y="566"/>
                </a:lnTo>
                <a:lnTo>
                  <a:pt x="2490" y="561"/>
                </a:lnTo>
                <a:lnTo>
                  <a:pt x="2500" y="555"/>
                </a:lnTo>
                <a:lnTo>
                  <a:pt x="2511" y="551"/>
                </a:lnTo>
                <a:lnTo>
                  <a:pt x="2560" y="536"/>
                </a:lnTo>
                <a:lnTo>
                  <a:pt x="2601" y="524"/>
                </a:lnTo>
                <a:lnTo>
                  <a:pt x="2610" y="518"/>
                </a:lnTo>
                <a:lnTo>
                  <a:pt x="2620" y="513"/>
                </a:lnTo>
                <a:lnTo>
                  <a:pt x="2629" y="509"/>
                </a:lnTo>
                <a:lnTo>
                  <a:pt x="2640" y="504"/>
                </a:lnTo>
                <a:lnTo>
                  <a:pt x="2645" y="497"/>
                </a:lnTo>
                <a:lnTo>
                  <a:pt x="2651" y="488"/>
                </a:lnTo>
                <a:lnTo>
                  <a:pt x="2658" y="480"/>
                </a:lnTo>
                <a:lnTo>
                  <a:pt x="2666" y="471"/>
                </a:lnTo>
                <a:lnTo>
                  <a:pt x="2670" y="474"/>
                </a:lnTo>
                <a:lnTo>
                  <a:pt x="2675" y="477"/>
                </a:lnTo>
                <a:lnTo>
                  <a:pt x="2678" y="482"/>
                </a:lnTo>
                <a:lnTo>
                  <a:pt x="2680" y="488"/>
                </a:lnTo>
                <a:lnTo>
                  <a:pt x="2687" y="501"/>
                </a:lnTo>
                <a:lnTo>
                  <a:pt x="2694" y="517"/>
                </a:lnTo>
                <a:lnTo>
                  <a:pt x="2698" y="525"/>
                </a:lnTo>
                <a:lnTo>
                  <a:pt x="2703" y="533"/>
                </a:lnTo>
                <a:lnTo>
                  <a:pt x="2710" y="542"/>
                </a:lnTo>
                <a:lnTo>
                  <a:pt x="2718" y="551"/>
                </a:lnTo>
                <a:lnTo>
                  <a:pt x="2727" y="560"/>
                </a:lnTo>
                <a:lnTo>
                  <a:pt x="2737" y="568"/>
                </a:lnTo>
                <a:lnTo>
                  <a:pt x="2749" y="577"/>
                </a:lnTo>
                <a:lnTo>
                  <a:pt x="2764" y="585"/>
                </a:lnTo>
                <a:lnTo>
                  <a:pt x="2795" y="607"/>
                </a:lnTo>
                <a:lnTo>
                  <a:pt x="2828" y="630"/>
                </a:lnTo>
                <a:lnTo>
                  <a:pt x="2862" y="652"/>
                </a:lnTo>
                <a:lnTo>
                  <a:pt x="2896" y="675"/>
                </a:lnTo>
                <a:lnTo>
                  <a:pt x="2924" y="678"/>
                </a:lnTo>
                <a:lnTo>
                  <a:pt x="2952" y="683"/>
                </a:lnTo>
                <a:lnTo>
                  <a:pt x="2982" y="688"/>
                </a:lnTo>
                <a:lnTo>
                  <a:pt x="3010" y="694"/>
                </a:lnTo>
                <a:lnTo>
                  <a:pt x="3010" y="711"/>
                </a:lnTo>
                <a:lnTo>
                  <a:pt x="3012" y="733"/>
                </a:lnTo>
                <a:lnTo>
                  <a:pt x="3013" y="761"/>
                </a:lnTo>
                <a:lnTo>
                  <a:pt x="3013" y="789"/>
                </a:lnTo>
                <a:lnTo>
                  <a:pt x="3013" y="803"/>
                </a:lnTo>
                <a:lnTo>
                  <a:pt x="3011" y="817"/>
                </a:lnTo>
                <a:lnTo>
                  <a:pt x="3009" y="830"/>
                </a:lnTo>
                <a:lnTo>
                  <a:pt x="3004" y="844"/>
                </a:lnTo>
                <a:lnTo>
                  <a:pt x="3000" y="856"/>
                </a:lnTo>
                <a:lnTo>
                  <a:pt x="2993" y="868"/>
                </a:lnTo>
                <a:lnTo>
                  <a:pt x="2985" y="878"/>
                </a:lnTo>
                <a:lnTo>
                  <a:pt x="2976" y="886"/>
                </a:lnTo>
                <a:lnTo>
                  <a:pt x="2965" y="908"/>
                </a:lnTo>
                <a:lnTo>
                  <a:pt x="2956" y="932"/>
                </a:lnTo>
                <a:lnTo>
                  <a:pt x="2947" y="955"/>
                </a:lnTo>
                <a:lnTo>
                  <a:pt x="2938" y="977"/>
                </a:lnTo>
                <a:lnTo>
                  <a:pt x="2932" y="1008"/>
                </a:lnTo>
                <a:lnTo>
                  <a:pt x="2926" y="1039"/>
                </a:lnTo>
                <a:lnTo>
                  <a:pt x="2921" y="1070"/>
                </a:lnTo>
                <a:lnTo>
                  <a:pt x="2915" y="1101"/>
                </a:lnTo>
                <a:lnTo>
                  <a:pt x="2906" y="1102"/>
                </a:lnTo>
                <a:lnTo>
                  <a:pt x="2898" y="1103"/>
                </a:lnTo>
                <a:lnTo>
                  <a:pt x="2889" y="1106"/>
                </a:lnTo>
                <a:lnTo>
                  <a:pt x="2881" y="1109"/>
                </a:lnTo>
                <a:lnTo>
                  <a:pt x="2878" y="1097"/>
                </a:lnTo>
                <a:lnTo>
                  <a:pt x="2872" y="1088"/>
                </a:lnTo>
                <a:lnTo>
                  <a:pt x="2867" y="1080"/>
                </a:lnTo>
                <a:lnTo>
                  <a:pt x="2860" y="1074"/>
                </a:lnTo>
                <a:lnTo>
                  <a:pt x="2852" y="1071"/>
                </a:lnTo>
                <a:lnTo>
                  <a:pt x="2844" y="1070"/>
                </a:lnTo>
                <a:lnTo>
                  <a:pt x="2836" y="1068"/>
                </a:lnTo>
                <a:lnTo>
                  <a:pt x="2828" y="1070"/>
                </a:lnTo>
                <a:lnTo>
                  <a:pt x="2811" y="1073"/>
                </a:lnTo>
                <a:lnTo>
                  <a:pt x="2798" y="1079"/>
                </a:lnTo>
                <a:lnTo>
                  <a:pt x="2788" y="1083"/>
                </a:lnTo>
                <a:lnTo>
                  <a:pt x="2783" y="1087"/>
                </a:lnTo>
                <a:lnTo>
                  <a:pt x="2772" y="1081"/>
                </a:lnTo>
                <a:lnTo>
                  <a:pt x="2764" y="1075"/>
                </a:lnTo>
                <a:lnTo>
                  <a:pt x="2764" y="1036"/>
                </a:lnTo>
                <a:lnTo>
                  <a:pt x="2764" y="999"/>
                </a:lnTo>
                <a:lnTo>
                  <a:pt x="2764" y="961"/>
                </a:lnTo>
                <a:lnTo>
                  <a:pt x="2764" y="924"/>
                </a:lnTo>
                <a:lnTo>
                  <a:pt x="2750" y="906"/>
                </a:lnTo>
                <a:lnTo>
                  <a:pt x="2738" y="893"/>
                </a:lnTo>
                <a:lnTo>
                  <a:pt x="2726" y="881"/>
                </a:lnTo>
                <a:lnTo>
                  <a:pt x="2714" y="873"/>
                </a:lnTo>
                <a:lnTo>
                  <a:pt x="2709" y="870"/>
                </a:lnTo>
                <a:lnTo>
                  <a:pt x="2703" y="868"/>
                </a:lnTo>
                <a:lnTo>
                  <a:pt x="2697" y="867"/>
                </a:lnTo>
                <a:lnTo>
                  <a:pt x="2692" y="865"/>
                </a:lnTo>
                <a:lnTo>
                  <a:pt x="2686" y="865"/>
                </a:lnTo>
                <a:lnTo>
                  <a:pt x="2682" y="865"/>
                </a:lnTo>
                <a:lnTo>
                  <a:pt x="2676" y="867"/>
                </a:lnTo>
                <a:lnTo>
                  <a:pt x="2670" y="868"/>
                </a:lnTo>
                <a:lnTo>
                  <a:pt x="2660" y="871"/>
                </a:lnTo>
                <a:lnTo>
                  <a:pt x="2651" y="878"/>
                </a:lnTo>
                <a:lnTo>
                  <a:pt x="2641" y="886"/>
                </a:lnTo>
                <a:lnTo>
                  <a:pt x="2632" y="895"/>
                </a:lnTo>
                <a:lnTo>
                  <a:pt x="2622" y="906"/>
                </a:lnTo>
                <a:lnTo>
                  <a:pt x="2613" y="918"/>
                </a:lnTo>
                <a:lnTo>
                  <a:pt x="2604" y="932"/>
                </a:lnTo>
                <a:lnTo>
                  <a:pt x="2595" y="947"/>
                </a:lnTo>
                <a:lnTo>
                  <a:pt x="2590" y="965"/>
                </a:lnTo>
                <a:lnTo>
                  <a:pt x="2586" y="982"/>
                </a:lnTo>
                <a:lnTo>
                  <a:pt x="2579" y="999"/>
                </a:lnTo>
                <a:lnTo>
                  <a:pt x="2573" y="1015"/>
                </a:lnTo>
                <a:lnTo>
                  <a:pt x="2559" y="1049"/>
                </a:lnTo>
                <a:lnTo>
                  <a:pt x="2542" y="1082"/>
                </a:lnTo>
                <a:lnTo>
                  <a:pt x="2525" y="1116"/>
                </a:lnTo>
                <a:lnTo>
                  <a:pt x="2509" y="1150"/>
                </a:lnTo>
                <a:lnTo>
                  <a:pt x="2501" y="1167"/>
                </a:lnTo>
                <a:lnTo>
                  <a:pt x="2494" y="1184"/>
                </a:lnTo>
                <a:lnTo>
                  <a:pt x="2488" y="1200"/>
                </a:lnTo>
                <a:lnTo>
                  <a:pt x="2481" y="1219"/>
                </a:lnTo>
                <a:lnTo>
                  <a:pt x="2471" y="1230"/>
                </a:lnTo>
                <a:lnTo>
                  <a:pt x="2460" y="1243"/>
                </a:lnTo>
                <a:lnTo>
                  <a:pt x="2451" y="1257"/>
                </a:lnTo>
                <a:lnTo>
                  <a:pt x="2444" y="1272"/>
                </a:lnTo>
                <a:lnTo>
                  <a:pt x="2429" y="1281"/>
                </a:lnTo>
                <a:lnTo>
                  <a:pt x="2415" y="1288"/>
                </a:lnTo>
                <a:lnTo>
                  <a:pt x="2402" y="1295"/>
                </a:lnTo>
                <a:lnTo>
                  <a:pt x="2389" y="1301"/>
                </a:lnTo>
                <a:lnTo>
                  <a:pt x="2377" y="1305"/>
                </a:lnTo>
                <a:lnTo>
                  <a:pt x="2365" y="1309"/>
                </a:lnTo>
                <a:lnTo>
                  <a:pt x="2353" y="1312"/>
                </a:lnTo>
                <a:lnTo>
                  <a:pt x="2342" y="1314"/>
                </a:lnTo>
                <a:lnTo>
                  <a:pt x="2300" y="1319"/>
                </a:lnTo>
                <a:lnTo>
                  <a:pt x="2266" y="1323"/>
                </a:lnTo>
                <a:lnTo>
                  <a:pt x="2260" y="1325"/>
                </a:lnTo>
                <a:lnTo>
                  <a:pt x="2253" y="1327"/>
                </a:lnTo>
                <a:lnTo>
                  <a:pt x="2247" y="1329"/>
                </a:lnTo>
                <a:lnTo>
                  <a:pt x="2242" y="1332"/>
                </a:lnTo>
                <a:lnTo>
                  <a:pt x="2236" y="1337"/>
                </a:lnTo>
                <a:lnTo>
                  <a:pt x="2231" y="1343"/>
                </a:lnTo>
                <a:lnTo>
                  <a:pt x="2228" y="1348"/>
                </a:lnTo>
                <a:lnTo>
                  <a:pt x="2225" y="1356"/>
                </a:lnTo>
                <a:lnTo>
                  <a:pt x="2222" y="1365"/>
                </a:lnTo>
                <a:lnTo>
                  <a:pt x="2220" y="1375"/>
                </a:lnTo>
                <a:lnTo>
                  <a:pt x="2218" y="1387"/>
                </a:lnTo>
                <a:lnTo>
                  <a:pt x="2218" y="1400"/>
                </a:lnTo>
                <a:lnTo>
                  <a:pt x="2217" y="1415"/>
                </a:lnTo>
                <a:lnTo>
                  <a:pt x="2218" y="1432"/>
                </a:lnTo>
                <a:lnTo>
                  <a:pt x="2219" y="1450"/>
                </a:lnTo>
                <a:lnTo>
                  <a:pt x="2220" y="1471"/>
                </a:lnTo>
                <a:lnTo>
                  <a:pt x="2243" y="1492"/>
                </a:lnTo>
                <a:lnTo>
                  <a:pt x="2266" y="1511"/>
                </a:lnTo>
                <a:lnTo>
                  <a:pt x="2289" y="1531"/>
                </a:lnTo>
                <a:lnTo>
                  <a:pt x="2312" y="1550"/>
                </a:lnTo>
                <a:lnTo>
                  <a:pt x="2309" y="1559"/>
                </a:lnTo>
                <a:lnTo>
                  <a:pt x="2306" y="1569"/>
                </a:lnTo>
                <a:lnTo>
                  <a:pt x="2299" y="1581"/>
                </a:lnTo>
                <a:lnTo>
                  <a:pt x="2292" y="1592"/>
                </a:lnTo>
                <a:lnTo>
                  <a:pt x="2274" y="1612"/>
                </a:lnTo>
                <a:lnTo>
                  <a:pt x="2259" y="1629"/>
                </a:lnTo>
                <a:lnTo>
                  <a:pt x="2244" y="1634"/>
                </a:lnTo>
                <a:lnTo>
                  <a:pt x="2227" y="1636"/>
                </a:lnTo>
                <a:lnTo>
                  <a:pt x="2210" y="1638"/>
                </a:lnTo>
                <a:lnTo>
                  <a:pt x="2192" y="1639"/>
                </a:lnTo>
                <a:lnTo>
                  <a:pt x="2173" y="1639"/>
                </a:lnTo>
                <a:lnTo>
                  <a:pt x="2154" y="1638"/>
                </a:lnTo>
                <a:lnTo>
                  <a:pt x="2134" y="1637"/>
                </a:lnTo>
                <a:lnTo>
                  <a:pt x="2115" y="1636"/>
                </a:lnTo>
                <a:lnTo>
                  <a:pt x="2079" y="1631"/>
                </a:lnTo>
                <a:lnTo>
                  <a:pt x="2045" y="1625"/>
                </a:lnTo>
                <a:lnTo>
                  <a:pt x="2031" y="1621"/>
                </a:lnTo>
                <a:lnTo>
                  <a:pt x="2018" y="1618"/>
                </a:lnTo>
                <a:lnTo>
                  <a:pt x="2007" y="1615"/>
                </a:lnTo>
                <a:lnTo>
                  <a:pt x="1998" y="1611"/>
                </a:lnTo>
                <a:lnTo>
                  <a:pt x="1982" y="1596"/>
                </a:lnTo>
                <a:lnTo>
                  <a:pt x="1966" y="1585"/>
                </a:lnTo>
                <a:lnTo>
                  <a:pt x="1953" y="1576"/>
                </a:lnTo>
                <a:lnTo>
                  <a:pt x="1938" y="1571"/>
                </a:lnTo>
                <a:lnTo>
                  <a:pt x="1926" y="1568"/>
                </a:lnTo>
                <a:lnTo>
                  <a:pt x="1913" y="1567"/>
                </a:lnTo>
                <a:lnTo>
                  <a:pt x="1901" y="1568"/>
                </a:lnTo>
                <a:lnTo>
                  <a:pt x="1889" y="1572"/>
                </a:lnTo>
                <a:lnTo>
                  <a:pt x="1877" y="1577"/>
                </a:lnTo>
                <a:lnTo>
                  <a:pt x="1867" y="1584"/>
                </a:lnTo>
                <a:lnTo>
                  <a:pt x="1856" y="1592"/>
                </a:lnTo>
                <a:lnTo>
                  <a:pt x="1846" y="1600"/>
                </a:lnTo>
                <a:lnTo>
                  <a:pt x="1825" y="1620"/>
                </a:lnTo>
                <a:lnTo>
                  <a:pt x="1805" y="1642"/>
                </a:lnTo>
                <a:lnTo>
                  <a:pt x="1796" y="1670"/>
                </a:lnTo>
                <a:lnTo>
                  <a:pt x="1786" y="1698"/>
                </a:lnTo>
                <a:lnTo>
                  <a:pt x="1776" y="1726"/>
                </a:lnTo>
                <a:lnTo>
                  <a:pt x="1766" y="1754"/>
                </a:lnTo>
                <a:lnTo>
                  <a:pt x="1755" y="1783"/>
                </a:lnTo>
                <a:lnTo>
                  <a:pt x="1746" y="1811"/>
                </a:lnTo>
                <a:lnTo>
                  <a:pt x="1736" y="1839"/>
                </a:lnTo>
                <a:lnTo>
                  <a:pt x="1726" y="1867"/>
                </a:lnTo>
                <a:lnTo>
                  <a:pt x="1720" y="1876"/>
                </a:lnTo>
                <a:lnTo>
                  <a:pt x="1715" y="1884"/>
                </a:lnTo>
                <a:lnTo>
                  <a:pt x="1710" y="1893"/>
                </a:lnTo>
                <a:lnTo>
                  <a:pt x="1707" y="1901"/>
                </a:lnTo>
                <a:lnTo>
                  <a:pt x="1697" y="1904"/>
                </a:lnTo>
                <a:lnTo>
                  <a:pt x="1687" y="1907"/>
                </a:lnTo>
                <a:lnTo>
                  <a:pt x="1679" y="1910"/>
                </a:lnTo>
                <a:lnTo>
                  <a:pt x="1670" y="1912"/>
                </a:lnTo>
                <a:close/>
              </a:path>
            </a:pathLst>
          </a:custGeom>
          <a:solidFill>
            <a:srgbClr val="FFF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3" name="Freeform 33"/>
          <p:cNvSpPr/>
          <p:nvPr/>
        </p:nvSpPr>
        <p:spPr bwMode="auto">
          <a:xfrm>
            <a:off x="6623050" y="15875"/>
            <a:ext cx="1592263" cy="1420813"/>
          </a:xfrm>
          <a:custGeom>
            <a:avLst/>
            <a:gdLst>
              <a:gd name="T0" fmla="*/ 2672 w 4009"/>
              <a:gd name="T1" fmla="*/ 3288 h 3580"/>
              <a:gd name="T2" fmla="*/ 2493 w 4009"/>
              <a:gd name="T3" fmla="*/ 3419 h 3580"/>
              <a:gd name="T4" fmla="*/ 2366 w 4009"/>
              <a:gd name="T5" fmla="*/ 3265 h 3580"/>
              <a:gd name="T6" fmla="*/ 2222 w 4009"/>
              <a:gd name="T7" fmla="*/ 3149 h 3580"/>
              <a:gd name="T8" fmla="*/ 2046 w 4009"/>
              <a:gd name="T9" fmla="*/ 3108 h 3580"/>
              <a:gd name="T10" fmla="*/ 1934 w 4009"/>
              <a:gd name="T11" fmla="*/ 3111 h 3580"/>
              <a:gd name="T12" fmla="*/ 1870 w 4009"/>
              <a:gd name="T13" fmla="*/ 2922 h 3580"/>
              <a:gd name="T14" fmla="*/ 1700 w 4009"/>
              <a:gd name="T15" fmla="*/ 3034 h 3580"/>
              <a:gd name="T16" fmla="*/ 1410 w 4009"/>
              <a:gd name="T17" fmla="*/ 3099 h 3580"/>
              <a:gd name="T18" fmla="*/ 1261 w 4009"/>
              <a:gd name="T19" fmla="*/ 2943 h 3580"/>
              <a:gd name="T20" fmla="*/ 1099 w 4009"/>
              <a:gd name="T21" fmla="*/ 2833 h 3580"/>
              <a:gd name="T22" fmla="*/ 1048 w 4009"/>
              <a:gd name="T23" fmla="*/ 2763 h 3580"/>
              <a:gd name="T24" fmla="*/ 1159 w 4009"/>
              <a:gd name="T25" fmla="*/ 2643 h 3580"/>
              <a:gd name="T26" fmla="*/ 1035 w 4009"/>
              <a:gd name="T27" fmla="*/ 2562 h 3580"/>
              <a:gd name="T28" fmla="*/ 911 w 4009"/>
              <a:gd name="T29" fmla="*/ 2600 h 3580"/>
              <a:gd name="T30" fmla="*/ 793 w 4009"/>
              <a:gd name="T31" fmla="*/ 2399 h 3580"/>
              <a:gd name="T32" fmla="*/ 964 w 4009"/>
              <a:gd name="T33" fmla="*/ 2126 h 3580"/>
              <a:gd name="T34" fmla="*/ 1093 w 4009"/>
              <a:gd name="T35" fmla="*/ 1873 h 3580"/>
              <a:gd name="T36" fmla="*/ 1137 w 4009"/>
              <a:gd name="T37" fmla="*/ 2000 h 3580"/>
              <a:gd name="T38" fmla="*/ 1280 w 4009"/>
              <a:gd name="T39" fmla="*/ 2048 h 3580"/>
              <a:gd name="T40" fmla="*/ 1322 w 4009"/>
              <a:gd name="T41" fmla="*/ 1795 h 3580"/>
              <a:gd name="T42" fmla="*/ 1263 w 4009"/>
              <a:gd name="T43" fmla="*/ 1608 h 3580"/>
              <a:gd name="T44" fmla="*/ 1247 w 4009"/>
              <a:gd name="T45" fmla="*/ 1362 h 3580"/>
              <a:gd name="T46" fmla="*/ 1261 w 4009"/>
              <a:gd name="T47" fmla="*/ 1138 h 3580"/>
              <a:gd name="T48" fmla="*/ 1296 w 4009"/>
              <a:gd name="T49" fmla="*/ 848 h 3580"/>
              <a:gd name="T50" fmla="*/ 1159 w 4009"/>
              <a:gd name="T51" fmla="*/ 583 h 3580"/>
              <a:gd name="T52" fmla="*/ 962 w 4009"/>
              <a:gd name="T53" fmla="*/ 602 h 3580"/>
              <a:gd name="T54" fmla="*/ 815 w 4009"/>
              <a:gd name="T55" fmla="*/ 742 h 3580"/>
              <a:gd name="T56" fmla="*/ 521 w 4009"/>
              <a:gd name="T57" fmla="*/ 782 h 3580"/>
              <a:gd name="T58" fmla="*/ 441 w 4009"/>
              <a:gd name="T59" fmla="*/ 574 h 3580"/>
              <a:gd name="T60" fmla="*/ 223 w 4009"/>
              <a:gd name="T61" fmla="*/ 413 h 3580"/>
              <a:gd name="T62" fmla="*/ 162 w 4009"/>
              <a:gd name="T63" fmla="*/ 484 h 3580"/>
              <a:gd name="T64" fmla="*/ 35 w 4009"/>
              <a:gd name="T65" fmla="*/ 382 h 3580"/>
              <a:gd name="T66" fmla="*/ 123 w 4009"/>
              <a:gd name="T67" fmla="*/ 116 h 3580"/>
              <a:gd name="T68" fmla="*/ 440 w 4009"/>
              <a:gd name="T69" fmla="*/ 0 h 3580"/>
              <a:gd name="T70" fmla="*/ 636 w 4009"/>
              <a:gd name="T71" fmla="*/ 63 h 3580"/>
              <a:gd name="T72" fmla="*/ 933 w 4009"/>
              <a:gd name="T73" fmla="*/ 65 h 3580"/>
              <a:gd name="T74" fmla="*/ 1352 w 4009"/>
              <a:gd name="T75" fmla="*/ 510 h 3580"/>
              <a:gd name="T76" fmla="*/ 1604 w 4009"/>
              <a:gd name="T77" fmla="*/ 845 h 3580"/>
              <a:gd name="T78" fmla="*/ 1681 w 4009"/>
              <a:gd name="T79" fmla="*/ 1032 h 3580"/>
              <a:gd name="T80" fmla="*/ 1816 w 4009"/>
              <a:gd name="T81" fmla="*/ 1274 h 3580"/>
              <a:gd name="T82" fmla="*/ 2070 w 4009"/>
              <a:gd name="T83" fmla="*/ 1271 h 3580"/>
              <a:gd name="T84" fmla="*/ 2311 w 4009"/>
              <a:gd name="T85" fmla="*/ 1301 h 3580"/>
              <a:gd name="T86" fmla="*/ 2595 w 4009"/>
              <a:gd name="T87" fmla="*/ 1422 h 3580"/>
              <a:gd name="T88" fmla="*/ 2770 w 4009"/>
              <a:gd name="T89" fmla="*/ 1607 h 3580"/>
              <a:gd name="T90" fmla="*/ 2876 w 4009"/>
              <a:gd name="T91" fmla="*/ 1811 h 3580"/>
              <a:gd name="T92" fmla="*/ 3042 w 4009"/>
              <a:gd name="T93" fmla="*/ 1818 h 3580"/>
              <a:gd name="T94" fmla="*/ 3349 w 4009"/>
              <a:gd name="T95" fmla="*/ 1687 h 3580"/>
              <a:gd name="T96" fmla="*/ 3608 w 4009"/>
              <a:gd name="T97" fmla="*/ 1402 h 3580"/>
              <a:gd name="T98" fmla="*/ 3888 w 4009"/>
              <a:gd name="T99" fmla="*/ 1217 h 3580"/>
              <a:gd name="T100" fmla="*/ 3895 w 4009"/>
              <a:gd name="T101" fmla="*/ 1482 h 3580"/>
              <a:gd name="T102" fmla="*/ 4000 w 4009"/>
              <a:gd name="T103" fmla="*/ 1752 h 3580"/>
              <a:gd name="T104" fmla="*/ 3929 w 4009"/>
              <a:gd name="T105" fmla="*/ 1975 h 3580"/>
              <a:gd name="T106" fmla="*/ 3940 w 4009"/>
              <a:gd name="T107" fmla="*/ 2305 h 3580"/>
              <a:gd name="T108" fmla="*/ 3863 w 4009"/>
              <a:gd name="T109" fmla="*/ 2684 h 3580"/>
              <a:gd name="T110" fmla="*/ 3585 w 4009"/>
              <a:gd name="T111" fmla="*/ 2676 h 3580"/>
              <a:gd name="T112" fmla="*/ 3439 w 4009"/>
              <a:gd name="T113" fmla="*/ 2796 h 3580"/>
              <a:gd name="T114" fmla="*/ 3408 w 4009"/>
              <a:gd name="T115" fmla="*/ 2969 h 3580"/>
              <a:gd name="T116" fmla="*/ 3599 w 4009"/>
              <a:gd name="T117" fmla="*/ 3436 h 3580"/>
              <a:gd name="T118" fmla="*/ 3395 w 4009"/>
              <a:gd name="T119" fmla="*/ 3405 h 3580"/>
              <a:gd name="T120" fmla="*/ 3303 w 4009"/>
              <a:gd name="T121" fmla="*/ 3302 h 3580"/>
              <a:gd name="T122" fmla="*/ 3209 w 4009"/>
              <a:gd name="T123" fmla="*/ 3349 h 3580"/>
              <a:gd name="T124" fmla="*/ 3061 w 4009"/>
              <a:gd name="T125" fmla="*/ 3506 h 3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009" h="3580">
                <a:moveTo>
                  <a:pt x="2921" y="3580"/>
                </a:moveTo>
                <a:lnTo>
                  <a:pt x="2884" y="3544"/>
                </a:lnTo>
                <a:lnTo>
                  <a:pt x="2848" y="3509"/>
                </a:lnTo>
                <a:lnTo>
                  <a:pt x="2813" y="3475"/>
                </a:lnTo>
                <a:lnTo>
                  <a:pt x="2778" y="3441"/>
                </a:lnTo>
                <a:lnTo>
                  <a:pt x="2757" y="3397"/>
                </a:lnTo>
                <a:lnTo>
                  <a:pt x="2736" y="3360"/>
                </a:lnTo>
                <a:lnTo>
                  <a:pt x="2726" y="3344"/>
                </a:lnTo>
                <a:lnTo>
                  <a:pt x="2716" y="3330"/>
                </a:lnTo>
                <a:lnTo>
                  <a:pt x="2706" y="3317"/>
                </a:lnTo>
                <a:lnTo>
                  <a:pt x="2695" y="3306"/>
                </a:lnTo>
                <a:lnTo>
                  <a:pt x="2683" y="3296"/>
                </a:lnTo>
                <a:lnTo>
                  <a:pt x="2672" y="3288"/>
                </a:lnTo>
                <a:lnTo>
                  <a:pt x="2659" y="3281"/>
                </a:lnTo>
                <a:lnTo>
                  <a:pt x="2645" y="3277"/>
                </a:lnTo>
                <a:lnTo>
                  <a:pt x="2630" y="3274"/>
                </a:lnTo>
                <a:lnTo>
                  <a:pt x="2615" y="3272"/>
                </a:lnTo>
                <a:lnTo>
                  <a:pt x="2597" y="3273"/>
                </a:lnTo>
                <a:lnTo>
                  <a:pt x="2578" y="3274"/>
                </a:lnTo>
                <a:lnTo>
                  <a:pt x="2560" y="3312"/>
                </a:lnTo>
                <a:lnTo>
                  <a:pt x="2544" y="3349"/>
                </a:lnTo>
                <a:lnTo>
                  <a:pt x="2527" y="3385"/>
                </a:lnTo>
                <a:lnTo>
                  <a:pt x="2510" y="3422"/>
                </a:lnTo>
                <a:lnTo>
                  <a:pt x="2504" y="3422"/>
                </a:lnTo>
                <a:lnTo>
                  <a:pt x="2498" y="3421"/>
                </a:lnTo>
                <a:lnTo>
                  <a:pt x="2493" y="3419"/>
                </a:lnTo>
                <a:lnTo>
                  <a:pt x="2487" y="3416"/>
                </a:lnTo>
                <a:lnTo>
                  <a:pt x="2476" y="3409"/>
                </a:lnTo>
                <a:lnTo>
                  <a:pt x="2463" y="3400"/>
                </a:lnTo>
                <a:lnTo>
                  <a:pt x="2452" y="3389"/>
                </a:lnTo>
                <a:lnTo>
                  <a:pt x="2442" y="3377"/>
                </a:lnTo>
                <a:lnTo>
                  <a:pt x="2431" y="3365"/>
                </a:lnTo>
                <a:lnTo>
                  <a:pt x="2421" y="3350"/>
                </a:lnTo>
                <a:lnTo>
                  <a:pt x="2403" y="3323"/>
                </a:lnTo>
                <a:lnTo>
                  <a:pt x="2389" y="3298"/>
                </a:lnTo>
                <a:lnTo>
                  <a:pt x="2379" y="3279"/>
                </a:lnTo>
                <a:lnTo>
                  <a:pt x="2374" y="3268"/>
                </a:lnTo>
                <a:lnTo>
                  <a:pt x="2370" y="3266"/>
                </a:lnTo>
                <a:lnTo>
                  <a:pt x="2366" y="3265"/>
                </a:lnTo>
                <a:lnTo>
                  <a:pt x="2363" y="3264"/>
                </a:lnTo>
                <a:lnTo>
                  <a:pt x="2361" y="3262"/>
                </a:lnTo>
                <a:lnTo>
                  <a:pt x="2355" y="3256"/>
                </a:lnTo>
                <a:lnTo>
                  <a:pt x="2352" y="3248"/>
                </a:lnTo>
                <a:lnTo>
                  <a:pt x="2345" y="3234"/>
                </a:lnTo>
                <a:lnTo>
                  <a:pt x="2340" y="3222"/>
                </a:lnTo>
                <a:lnTo>
                  <a:pt x="2320" y="3217"/>
                </a:lnTo>
                <a:lnTo>
                  <a:pt x="2301" y="3211"/>
                </a:lnTo>
                <a:lnTo>
                  <a:pt x="2281" y="3207"/>
                </a:lnTo>
                <a:lnTo>
                  <a:pt x="2260" y="3203"/>
                </a:lnTo>
                <a:lnTo>
                  <a:pt x="2247" y="3182"/>
                </a:lnTo>
                <a:lnTo>
                  <a:pt x="2234" y="3164"/>
                </a:lnTo>
                <a:lnTo>
                  <a:pt x="2222" y="3149"/>
                </a:lnTo>
                <a:lnTo>
                  <a:pt x="2210" y="3136"/>
                </a:lnTo>
                <a:lnTo>
                  <a:pt x="2197" y="3125"/>
                </a:lnTo>
                <a:lnTo>
                  <a:pt x="2186" y="3116"/>
                </a:lnTo>
                <a:lnTo>
                  <a:pt x="2175" y="3110"/>
                </a:lnTo>
                <a:lnTo>
                  <a:pt x="2163" y="3104"/>
                </a:lnTo>
                <a:lnTo>
                  <a:pt x="2152" y="3101"/>
                </a:lnTo>
                <a:lnTo>
                  <a:pt x="2140" y="3097"/>
                </a:lnTo>
                <a:lnTo>
                  <a:pt x="2127" y="3095"/>
                </a:lnTo>
                <a:lnTo>
                  <a:pt x="2115" y="3094"/>
                </a:lnTo>
                <a:lnTo>
                  <a:pt x="2088" y="3092"/>
                </a:lnTo>
                <a:lnTo>
                  <a:pt x="2057" y="3090"/>
                </a:lnTo>
                <a:lnTo>
                  <a:pt x="2052" y="3098"/>
                </a:lnTo>
                <a:lnTo>
                  <a:pt x="2046" y="3108"/>
                </a:lnTo>
                <a:lnTo>
                  <a:pt x="2031" y="3115"/>
                </a:lnTo>
                <a:lnTo>
                  <a:pt x="2019" y="3121"/>
                </a:lnTo>
                <a:lnTo>
                  <a:pt x="2007" y="3124"/>
                </a:lnTo>
                <a:lnTo>
                  <a:pt x="1996" y="3128"/>
                </a:lnTo>
                <a:lnTo>
                  <a:pt x="1986" y="3129"/>
                </a:lnTo>
                <a:lnTo>
                  <a:pt x="1977" y="3130"/>
                </a:lnTo>
                <a:lnTo>
                  <a:pt x="1968" y="3130"/>
                </a:lnTo>
                <a:lnTo>
                  <a:pt x="1961" y="3129"/>
                </a:lnTo>
                <a:lnTo>
                  <a:pt x="1955" y="3127"/>
                </a:lnTo>
                <a:lnTo>
                  <a:pt x="1948" y="3123"/>
                </a:lnTo>
                <a:lnTo>
                  <a:pt x="1943" y="3120"/>
                </a:lnTo>
                <a:lnTo>
                  <a:pt x="1939" y="3115"/>
                </a:lnTo>
                <a:lnTo>
                  <a:pt x="1934" y="3111"/>
                </a:lnTo>
                <a:lnTo>
                  <a:pt x="1931" y="3105"/>
                </a:lnTo>
                <a:lnTo>
                  <a:pt x="1929" y="3098"/>
                </a:lnTo>
                <a:lnTo>
                  <a:pt x="1926" y="3092"/>
                </a:lnTo>
                <a:lnTo>
                  <a:pt x="1923" y="3077"/>
                </a:lnTo>
                <a:lnTo>
                  <a:pt x="1921" y="3061"/>
                </a:lnTo>
                <a:lnTo>
                  <a:pt x="1920" y="3044"/>
                </a:lnTo>
                <a:lnTo>
                  <a:pt x="1921" y="3027"/>
                </a:lnTo>
                <a:lnTo>
                  <a:pt x="1923" y="2992"/>
                </a:lnTo>
                <a:lnTo>
                  <a:pt x="1925" y="2962"/>
                </a:lnTo>
                <a:lnTo>
                  <a:pt x="1908" y="2946"/>
                </a:lnTo>
                <a:lnTo>
                  <a:pt x="1894" y="2935"/>
                </a:lnTo>
                <a:lnTo>
                  <a:pt x="1881" y="2927"/>
                </a:lnTo>
                <a:lnTo>
                  <a:pt x="1870" y="2922"/>
                </a:lnTo>
                <a:lnTo>
                  <a:pt x="1859" y="2920"/>
                </a:lnTo>
                <a:lnTo>
                  <a:pt x="1848" y="2920"/>
                </a:lnTo>
                <a:lnTo>
                  <a:pt x="1836" y="2920"/>
                </a:lnTo>
                <a:lnTo>
                  <a:pt x="1823" y="2920"/>
                </a:lnTo>
                <a:lnTo>
                  <a:pt x="1806" y="2938"/>
                </a:lnTo>
                <a:lnTo>
                  <a:pt x="1789" y="2956"/>
                </a:lnTo>
                <a:lnTo>
                  <a:pt x="1772" y="2975"/>
                </a:lnTo>
                <a:lnTo>
                  <a:pt x="1755" y="2996"/>
                </a:lnTo>
                <a:lnTo>
                  <a:pt x="1744" y="3001"/>
                </a:lnTo>
                <a:lnTo>
                  <a:pt x="1732" y="3007"/>
                </a:lnTo>
                <a:lnTo>
                  <a:pt x="1721" y="3014"/>
                </a:lnTo>
                <a:lnTo>
                  <a:pt x="1710" y="3022"/>
                </a:lnTo>
                <a:lnTo>
                  <a:pt x="1700" y="3034"/>
                </a:lnTo>
                <a:lnTo>
                  <a:pt x="1687" y="3045"/>
                </a:lnTo>
                <a:lnTo>
                  <a:pt x="1674" y="3055"/>
                </a:lnTo>
                <a:lnTo>
                  <a:pt x="1659" y="3064"/>
                </a:lnTo>
                <a:lnTo>
                  <a:pt x="1642" y="3073"/>
                </a:lnTo>
                <a:lnTo>
                  <a:pt x="1625" y="3081"/>
                </a:lnTo>
                <a:lnTo>
                  <a:pt x="1607" y="3088"/>
                </a:lnTo>
                <a:lnTo>
                  <a:pt x="1589" y="3094"/>
                </a:lnTo>
                <a:lnTo>
                  <a:pt x="1552" y="3104"/>
                </a:lnTo>
                <a:lnTo>
                  <a:pt x="1517" y="3111"/>
                </a:lnTo>
                <a:lnTo>
                  <a:pt x="1484" y="3116"/>
                </a:lnTo>
                <a:lnTo>
                  <a:pt x="1457" y="3120"/>
                </a:lnTo>
                <a:lnTo>
                  <a:pt x="1432" y="3110"/>
                </a:lnTo>
                <a:lnTo>
                  <a:pt x="1410" y="3099"/>
                </a:lnTo>
                <a:lnTo>
                  <a:pt x="1390" y="3089"/>
                </a:lnTo>
                <a:lnTo>
                  <a:pt x="1372" y="3080"/>
                </a:lnTo>
                <a:lnTo>
                  <a:pt x="1355" y="3070"/>
                </a:lnTo>
                <a:lnTo>
                  <a:pt x="1340" y="3060"/>
                </a:lnTo>
                <a:lnTo>
                  <a:pt x="1326" y="3050"/>
                </a:lnTo>
                <a:lnTo>
                  <a:pt x="1315" y="3039"/>
                </a:lnTo>
                <a:lnTo>
                  <a:pt x="1304" y="3027"/>
                </a:lnTo>
                <a:lnTo>
                  <a:pt x="1295" y="3016"/>
                </a:lnTo>
                <a:lnTo>
                  <a:pt x="1286" y="3004"/>
                </a:lnTo>
                <a:lnTo>
                  <a:pt x="1279" y="2990"/>
                </a:lnTo>
                <a:lnTo>
                  <a:pt x="1272" y="2975"/>
                </a:lnTo>
                <a:lnTo>
                  <a:pt x="1267" y="2960"/>
                </a:lnTo>
                <a:lnTo>
                  <a:pt x="1261" y="2943"/>
                </a:lnTo>
                <a:lnTo>
                  <a:pt x="1258" y="2923"/>
                </a:lnTo>
                <a:lnTo>
                  <a:pt x="1233" y="2887"/>
                </a:lnTo>
                <a:lnTo>
                  <a:pt x="1215" y="2864"/>
                </a:lnTo>
                <a:lnTo>
                  <a:pt x="1207" y="2855"/>
                </a:lnTo>
                <a:lnTo>
                  <a:pt x="1200" y="2849"/>
                </a:lnTo>
                <a:lnTo>
                  <a:pt x="1193" y="2843"/>
                </a:lnTo>
                <a:lnTo>
                  <a:pt x="1187" y="2840"/>
                </a:lnTo>
                <a:lnTo>
                  <a:pt x="1180" y="2838"/>
                </a:lnTo>
                <a:lnTo>
                  <a:pt x="1172" y="2837"/>
                </a:lnTo>
                <a:lnTo>
                  <a:pt x="1164" y="2837"/>
                </a:lnTo>
                <a:lnTo>
                  <a:pt x="1154" y="2837"/>
                </a:lnTo>
                <a:lnTo>
                  <a:pt x="1130" y="2835"/>
                </a:lnTo>
                <a:lnTo>
                  <a:pt x="1099" y="2833"/>
                </a:lnTo>
                <a:lnTo>
                  <a:pt x="1095" y="2834"/>
                </a:lnTo>
                <a:lnTo>
                  <a:pt x="1093" y="2835"/>
                </a:lnTo>
                <a:lnTo>
                  <a:pt x="1090" y="2838"/>
                </a:lnTo>
                <a:lnTo>
                  <a:pt x="1087" y="2841"/>
                </a:lnTo>
                <a:lnTo>
                  <a:pt x="1073" y="2833"/>
                </a:lnTo>
                <a:lnTo>
                  <a:pt x="1061" y="2825"/>
                </a:lnTo>
                <a:lnTo>
                  <a:pt x="1052" y="2816"/>
                </a:lnTo>
                <a:lnTo>
                  <a:pt x="1046" y="2807"/>
                </a:lnTo>
                <a:lnTo>
                  <a:pt x="1040" y="2798"/>
                </a:lnTo>
                <a:lnTo>
                  <a:pt x="1036" y="2789"/>
                </a:lnTo>
                <a:lnTo>
                  <a:pt x="1035" y="2779"/>
                </a:lnTo>
                <a:lnTo>
                  <a:pt x="1034" y="2769"/>
                </a:lnTo>
                <a:lnTo>
                  <a:pt x="1048" y="2763"/>
                </a:lnTo>
                <a:lnTo>
                  <a:pt x="1062" y="2759"/>
                </a:lnTo>
                <a:lnTo>
                  <a:pt x="1078" y="2754"/>
                </a:lnTo>
                <a:lnTo>
                  <a:pt x="1095" y="2750"/>
                </a:lnTo>
                <a:lnTo>
                  <a:pt x="1112" y="2744"/>
                </a:lnTo>
                <a:lnTo>
                  <a:pt x="1130" y="2737"/>
                </a:lnTo>
                <a:lnTo>
                  <a:pt x="1139" y="2734"/>
                </a:lnTo>
                <a:lnTo>
                  <a:pt x="1148" y="2728"/>
                </a:lnTo>
                <a:lnTo>
                  <a:pt x="1157" y="2723"/>
                </a:lnTo>
                <a:lnTo>
                  <a:pt x="1166" y="2716"/>
                </a:lnTo>
                <a:lnTo>
                  <a:pt x="1166" y="2694"/>
                </a:lnTo>
                <a:lnTo>
                  <a:pt x="1165" y="2675"/>
                </a:lnTo>
                <a:lnTo>
                  <a:pt x="1163" y="2658"/>
                </a:lnTo>
                <a:lnTo>
                  <a:pt x="1159" y="2643"/>
                </a:lnTo>
                <a:lnTo>
                  <a:pt x="1154" y="2615"/>
                </a:lnTo>
                <a:lnTo>
                  <a:pt x="1147" y="2592"/>
                </a:lnTo>
                <a:lnTo>
                  <a:pt x="1139" y="2578"/>
                </a:lnTo>
                <a:lnTo>
                  <a:pt x="1131" y="2566"/>
                </a:lnTo>
                <a:lnTo>
                  <a:pt x="1123" y="2555"/>
                </a:lnTo>
                <a:lnTo>
                  <a:pt x="1118" y="2542"/>
                </a:lnTo>
                <a:lnTo>
                  <a:pt x="1090" y="2543"/>
                </a:lnTo>
                <a:lnTo>
                  <a:pt x="1068" y="2546"/>
                </a:lnTo>
                <a:lnTo>
                  <a:pt x="1059" y="2548"/>
                </a:lnTo>
                <a:lnTo>
                  <a:pt x="1052" y="2550"/>
                </a:lnTo>
                <a:lnTo>
                  <a:pt x="1046" y="2553"/>
                </a:lnTo>
                <a:lnTo>
                  <a:pt x="1041" y="2558"/>
                </a:lnTo>
                <a:lnTo>
                  <a:pt x="1035" y="2562"/>
                </a:lnTo>
                <a:lnTo>
                  <a:pt x="1031" y="2569"/>
                </a:lnTo>
                <a:lnTo>
                  <a:pt x="1026" y="2576"/>
                </a:lnTo>
                <a:lnTo>
                  <a:pt x="1022" y="2584"/>
                </a:lnTo>
                <a:lnTo>
                  <a:pt x="1013" y="2604"/>
                </a:lnTo>
                <a:lnTo>
                  <a:pt x="1000" y="2629"/>
                </a:lnTo>
                <a:lnTo>
                  <a:pt x="987" y="2629"/>
                </a:lnTo>
                <a:lnTo>
                  <a:pt x="974" y="2627"/>
                </a:lnTo>
                <a:lnTo>
                  <a:pt x="963" y="2624"/>
                </a:lnTo>
                <a:lnTo>
                  <a:pt x="952" y="2620"/>
                </a:lnTo>
                <a:lnTo>
                  <a:pt x="941" y="2615"/>
                </a:lnTo>
                <a:lnTo>
                  <a:pt x="930" y="2611"/>
                </a:lnTo>
                <a:lnTo>
                  <a:pt x="921" y="2605"/>
                </a:lnTo>
                <a:lnTo>
                  <a:pt x="911" y="2600"/>
                </a:lnTo>
                <a:lnTo>
                  <a:pt x="894" y="2587"/>
                </a:lnTo>
                <a:lnTo>
                  <a:pt x="877" y="2575"/>
                </a:lnTo>
                <a:lnTo>
                  <a:pt x="862" y="2565"/>
                </a:lnTo>
                <a:lnTo>
                  <a:pt x="846" y="2558"/>
                </a:lnTo>
                <a:lnTo>
                  <a:pt x="840" y="2538"/>
                </a:lnTo>
                <a:lnTo>
                  <a:pt x="836" y="2523"/>
                </a:lnTo>
                <a:lnTo>
                  <a:pt x="830" y="2512"/>
                </a:lnTo>
                <a:lnTo>
                  <a:pt x="826" y="2503"/>
                </a:lnTo>
                <a:lnTo>
                  <a:pt x="813" y="2487"/>
                </a:lnTo>
                <a:lnTo>
                  <a:pt x="796" y="2468"/>
                </a:lnTo>
                <a:lnTo>
                  <a:pt x="794" y="2444"/>
                </a:lnTo>
                <a:lnTo>
                  <a:pt x="793" y="2421"/>
                </a:lnTo>
                <a:lnTo>
                  <a:pt x="793" y="2399"/>
                </a:lnTo>
                <a:lnTo>
                  <a:pt x="793" y="2376"/>
                </a:lnTo>
                <a:lnTo>
                  <a:pt x="818" y="2357"/>
                </a:lnTo>
                <a:lnTo>
                  <a:pt x="840" y="2337"/>
                </a:lnTo>
                <a:lnTo>
                  <a:pt x="859" y="2318"/>
                </a:lnTo>
                <a:lnTo>
                  <a:pt x="877" y="2297"/>
                </a:lnTo>
                <a:lnTo>
                  <a:pt x="894" y="2277"/>
                </a:lnTo>
                <a:lnTo>
                  <a:pt x="909" y="2256"/>
                </a:lnTo>
                <a:lnTo>
                  <a:pt x="925" y="2234"/>
                </a:lnTo>
                <a:lnTo>
                  <a:pt x="939" y="2210"/>
                </a:lnTo>
                <a:lnTo>
                  <a:pt x="944" y="2187"/>
                </a:lnTo>
                <a:lnTo>
                  <a:pt x="950" y="2165"/>
                </a:lnTo>
                <a:lnTo>
                  <a:pt x="956" y="2145"/>
                </a:lnTo>
                <a:lnTo>
                  <a:pt x="964" y="2126"/>
                </a:lnTo>
                <a:lnTo>
                  <a:pt x="974" y="2108"/>
                </a:lnTo>
                <a:lnTo>
                  <a:pt x="985" y="2091"/>
                </a:lnTo>
                <a:lnTo>
                  <a:pt x="996" y="2074"/>
                </a:lnTo>
                <a:lnTo>
                  <a:pt x="1007" y="2058"/>
                </a:lnTo>
                <a:lnTo>
                  <a:pt x="1031" y="2027"/>
                </a:lnTo>
                <a:lnTo>
                  <a:pt x="1053" y="1995"/>
                </a:lnTo>
                <a:lnTo>
                  <a:pt x="1065" y="1979"/>
                </a:lnTo>
                <a:lnTo>
                  <a:pt x="1074" y="1962"/>
                </a:lnTo>
                <a:lnTo>
                  <a:pt x="1083" y="1945"/>
                </a:lnTo>
                <a:lnTo>
                  <a:pt x="1091" y="1927"/>
                </a:lnTo>
                <a:lnTo>
                  <a:pt x="1091" y="1908"/>
                </a:lnTo>
                <a:lnTo>
                  <a:pt x="1092" y="1890"/>
                </a:lnTo>
                <a:lnTo>
                  <a:pt x="1093" y="1873"/>
                </a:lnTo>
                <a:lnTo>
                  <a:pt x="1095" y="1856"/>
                </a:lnTo>
                <a:lnTo>
                  <a:pt x="1104" y="1856"/>
                </a:lnTo>
                <a:lnTo>
                  <a:pt x="1112" y="1860"/>
                </a:lnTo>
                <a:lnTo>
                  <a:pt x="1119" y="1864"/>
                </a:lnTo>
                <a:lnTo>
                  <a:pt x="1124" y="1870"/>
                </a:lnTo>
                <a:lnTo>
                  <a:pt x="1129" y="1875"/>
                </a:lnTo>
                <a:lnTo>
                  <a:pt x="1134" y="1883"/>
                </a:lnTo>
                <a:lnTo>
                  <a:pt x="1137" y="1890"/>
                </a:lnTo>
                <a:lnTo>
                  <a:pt x="1140" y="1897"/>
                </a:lnTo>
                <a:lnTo>
                  <a:pt x="1136" y="1935"/>
                </a:lnTo>
                <a:lnTo>
                  <a:pt x="1134" y="1978"/>
                </a:lnTo>
                <a:lnTo>
                  <a:pt x="1135" y="1988"/>
                </a:lnTo>
                <a:lnTo>
                  <a:pt x="1137" y="2000"/>
                </a:lnTo>
                <a:lnTo>
                  <a:pt x="1141" y="2010"/>
                </a:lnTo>
                <a:lnTo>
                  <a:pt x="1146" y="2020"/>
                </a:lnTo>
                <a:lnTo>
                  <a:pt x="1154" y="2030"/>
                </a:lnTo>
                <a:lnTo>
                  <a:pt x="1163" y="2039"/>
                </a:lnTo>
                <a:lnTo>
                  <a:pt x="1175" y="2048"/>
                </a:lnTo>
                <a:lnTo>
                  <a:pt x="1189" y="2056"/>
                </a:lnTo>
                <a:lnTo>
                  <a:pt x="1203" y="2056"/>
                </a:lnTo>
                <a:lnTo>
                  <a:pt x="1220" y="2056"/>
                </a:lnTo>
                <a:lnTo>
                  <a:pt x="1236" y="2056"/>
                </a:lnTo>
                <a:lnTo>
                  <a:pt x="1254" y="2055"/>
                </a:lnTo>
                <a:lnTo>
                  <a:pt x="1262" y="2053"/>
                </a:lnTo>
                <a:lnTo>
                  <a:pt x="1271" y="2050"/>
                </a:lnTo>
                <a:lnTo>
                  <a:pt x="1280" y="2048"/>
                </a:lnTo>
                <a:lnTo>
                  <a:pt x="1288" y="2045"/>
                </a:lnTo>
                <a:lnTo>
                  <a:pt x="1297" y="2040"/>
                </a:lnTo>
                <a:lnTo>
                  <a:pt x="1305" y="2036"/>
                </a:lnTo>
                <a:lnTo>
                  <a:pt x="1313" y="2029"/>
                </a:lnTo>
                <a:lnTo>
                  <a:pt x="1321" y="2022"/>
                </a:lnTo>
                <a:lnTo>
                  <a:pt x="1322" y="1989"/>
                </a:lnTo>
                <a:lnTo>
                  <a:pt x="1323" y="1956"/>
                </a:lnTo>
                <a:lnTo>
                  <a:pt x="1324" y="1921"/>
                </a:lnTo>
                <a:lnTo>
                  <a:pt x="1325" y="1886"/>
                </a:lnTo>
                <a:lnTo>
                  <a:pt x="1325" y="1853"/>
                </a:lnTo>
                <a:lnTo>
                  <a:pt x="1324" y="1822"/>
                </a:lnTo>
                <a:lnTo>
                  <a:pt x="1323" y="1808"/>
                </a:lnTo>
                <a:lnTo>
                  <a:pt x="1322" y="1795"/>
                </a:lnTo>
                <a:lnTo>
                  <a:pt x="1320" y="1783"/>
                </a:lnTo>
                <a:lnTo>
                  <a:pt x="1317" y="1773"/>
                </a:lnTo>
                <a:lnTo>
                  <a:pt x="1300" y="1755"/>
                </a:lnTo>
                <a:lnTo>
                  <a:pt x="1287" y="1738"/>
                </a:lnTo>
                <a:lnTo>
                  <a:pt x="1276" y="1722"/>
                </a:lnTo>
                <a:lnTo>
                  <a:pt x="1267" y="1706"/>
                </a:lnTo>
                <a:lnTo>
                  <a:pt x="1261" y="1690"/>
                </a:lnTo>
                <a:lnTo>
                  <a:pt x="1256" y="1677"/>
                </a:lnTo>
                <a:lnTo>
                  <a:pt x="1254" y="1662"/>
                </a:lnTo>
                <a:lnTo>
                  <a:pt x="1254" y="1649"/>
                </a:lnTo>
                <a:lnTo>
                  <a:pt x="1255" y="1635"/>
                </a:lnTo>
                <a:lnTo>
                  <a:pt x="1259" y="1622"/>
                </a:lnTo>
                <a:lnTo>
                  <a:pt x="1263" y="1608"/>
                </a:lnTo>
                <a:lnTo>
                  <a:pt x="1269" y="1595"/>
                </a:lnTo>
                <a:lnTo>
                  <a:pt x="1282" y="1567"/>
                </a:lnTo>
                <a:lnTo>
                  <a:pt x="1298" y="1538"/>
                </a:lnTo>
                <a:lnTo>
                  <a:pt x="1298" y="1522"/>
                </a:lnTo>
                <a:lnTo>
                  <a:pt x="1296" y="1505"/>
                </a:lnTo>
                <a:lnTo>
                  <a:pt x="1294" y="1488"/>
                </a:lnTo>
                <a:lnTo>
                  <a:pt x="1290" y="1473"/>
                </a:lnTo>
                <a:lnTo>
                  <a:pt x="1287" y="1456"/>
                </a:lnTo>
                <a:lnTo>
                  <a:pt x="1281" y="1440"/>
                </a:lnTo>
                <a:lnTo>
                  <a:pt x="1277" y="1425"/>
                </a:lnTo>
                <a:lnTo>
                  <a:pt x="1271" y="1411"/>
                </a:lnTo>
                <a:lnTo>
                  <a:pt x="1260" y="1384"/>
                </a:lnTo>
                <a:lnTo>
                  <a:pt x="1247" y="1362"/>
                </a:lnTo>
                <a:lnTo>
                  <a:pt x="1242" y="1354"/>
                </a:lnTo>
                <a:lnTo>
                  <a:pt x="1236" y="1347"/>
                </a:lnTo>
                <a:lnTo>
                  <a:pt x="1232" y="1342"/>
                </a:lnTo>
                <a:lnTo>
                  <a:pt x="1227" y="1338"/>
                </a:lnTo>
                <a:lnTo>
                  <a:pt x="1224" y="1316"/>
                </a:lnTo>
                <a:lnTo>
                  <a:pt x="1221" y="1293"/>
                </a:lnTo>
                <a:lnTo>
                  <a:pt x="1218" y="1271"/>
                </a:lnTo>
                <a:lnTo>
                  <a:pt x="1216" y="1248"/>
                </a:lnTo>
                <a:lnTo>
                  <a:pt x="1227" y="1222"/>
                </a:lnTo>
                <a:lnTo>
                  <a:pt x="1238" y="1197"/>
                </a:lnTo>
                <a:lnTo>
                  <a:pt x="1250" y="1174"/>
                </a:lnTo>
                <a:lnTo>
                  <a:pt x="1261" y="1150"/>
                </a:lnTo>
                <a:lnTo>
                  <a:pt x="1261" y="1138"/>
                </a:lnTo>
                <a:lnTo>
                  <a:pt x="1262" y="1125"/>
                </a:lnTo>
                <a:lnTo>
                  <a:pt x="1263" y="1113"/>
                </a:lnTo>
                <a:lnTo>
                  <a:pt x="1265" y="1102"/>
                </a:lnTo>
                <a:lnTo>
                  <a:pt x="1271" y="1079"/>
                </a:lnTo>
                <a:lnTo>
                  <a:pt x="1278" y="1056"/>
                </a:lnTo>
                <a:lnTo>
                  <a:pt x="1286" y="1034"/>
                </a:lnTo>
                <a:lnTo>
                  <a:pt x="1294" y="1011"/>
                </a:lnTo>
                <a:lnTo>
                  <a:pt x="1303" y="989"/>
                </a:lnTo>
                <a:lnTo>
                  <a:pt x="1309" y="965"/>
                </a:lnTo>
                <a:lnTo>
                  <a:pt x="1309" y="937"/>
                </a:lnTo>
                <a:lnTo>
                  <a:pt x="1306" y="907"/>
                </a:lnTo>
                <a:lnTo>
                  <a:pt x="1302" y="878"/>
                </a:lnTo>
                <a:lnTo>
                  <a:pt x="1296" y="848"/>
                </a:lnTo>
                <a:lnTo>
                  <a:pt x="1288" y="817"/>
                </a:lnTo>
                <a:lnTo>
                  <a:pt x="1280" y="787"/>
                </a:lnTo>
                <a:lnTo>
                  <a:pt x="1269" y="757"/>
                </a:lnTo>
                <a:lnTo>
                  <a:pt x="1258" y="728"/>
                </a:lnTo>
                <a:lnTo>
                  <a:pt x="1245" y="700"/>
                </a:lnTo>
                <a:lnTo>
                  <a:pt x="1232" y="674"/>
                </a:lnTo>
                <a:lnTo>
                  <a:pt x="1217" y="650"/>
                </a:lnTo>
                <a:lnTo>
                  <a:pt x="1201" y="628"/>
                </a:lnTo>
                <a:lnTo>
                  <a:pt x="1193" y="618"/>
                </a:lnTo>
                <a:lnTo>
                  <a:pt x="1185" y="607"/>
                </a:lnTo>
                <a:lnTo>
                  <a:pt x="1176" y="598"/>
                </a:lnTo>
                <a:lnTo>
                  <a:pt x="1168" y="590"/>
                </a:lnTo>
                <a:lnTo>
                  <a:pt x="1159" y="583"/>
                </a:lnTo>
                <a:lnTo>
                  <a:pt x="1150" y="576"/>
                </a:lnTo>
                <a:lnTo>
                  <a:pt x="1141" y="570"/>
                </a:lnTo>
                <a:lnTo>
                  <a:pt x="1132" y="565"/>
                </a:lnTo>
                <a:lnTo>
                  <a:pt x="1100" y="566"/>
                </a:lnTo>
                <a:lnTo>
                  <a:pt x="1070" y="567"/>
                </a:lnTo>
                <a:lnTo>
                  <a:pt x="1044" y="569"/>
                </a:lnTo>
                <a:lnTo>
                  <a:pt x="1021" y="572"/>
                </a:lnTo>
                <a:lnTo>
                  <a:pt x="1011" y="576"/>
                </a:lnTo>
                <a:lnTo>
                  <a:pt x="1000" y="579"/>
                </a:lnTo>
                <a:lnTo>
                  <a:pt x="990" y="584"/>
                </a:lnTo>
                <a:lnTo>
                  <a:pt x="981" y="588"/>
                </a:lnTo>
                <a:lnTo>
                  <a:pt x="971" y="595"/>
                </a:lnTo>
                <a:lnTo>
                  <a:pt x="962" y="602"/>
                </a:lnTo>
                <a:lnTo>
                  <a:pt x="953" y="609"/>
                </a:lnTo>
                <a:lnTo>
                  <a:pt x="944" y="618"/>
                </a:lnTo>
                <a:lnTo>
                  <a:pt x="925" y="650"/>
                </a:lnTo>
                <a:lnTo>
                  <a:pt x="909" y="676"/>
                </a:lnTo>
                <a:lnTo>
                  <a:pt x="901" y="688"/>
                </a:lnTo>
                <a:lnTo>
                  <a:pt x="894" y="697"/>
                </a:lnTo>
                <a:lnTo>
                  <a:pt x="888" y="704"/>
                </a:lnTo>
                <a:lnTo>
                  <a:pt x="880" y="712"/>
                </a:lnTo>
                <a:lnTo>
                  <a:pt x="872" y="718"/>
                </a:lnTo>
                <a:lnTo>
                  <a:pt x="863" y="724"/>
                </a:lnTo>
                <a:lnTo>
                  <a:pt x="853" y="729"/>
                </a:lnTo>
                <a:lnTo>
                  <a:pt x="841" y="734"/>
                </a:lnTo>
                <a:lnTo>
                  <a:pt x="815" y="742"/>
                </a:lnTo>
                <a:lnTo>
                  <a:pt x="782" y="750"/>
                </a:lnTo>
                <a:lnTo>
                  <a:pt x="765" y="751"/>
                </a:lnTo>
                <a:lnTo>
                  <a:pt x="748" y="752"/>
                </a:lnTo>
                <a:lnTo>
                  <a:pt x="731" y="753"/>
                </a:lnTo>
                <a:lnTo>
                  <a:pt x="715" y="756"/>
                </a:lnTo>
                <a:lnTo>
                  <a:pt x="685" y="762"/>
                </a:lnTo>
                <a:lnTo>
                  <a:pt x="656" y="770"/>
                </a:lnTo>
                <a:lnTo>
                  <a:pt x="628" y="779"/>
                </a:lnTo>
                <a:lnTo>
                  <a:pt x="601" y="787"/>
                </a:lnTo>
                <a:lnTo>
                  <a:pt x="574" y="794"/>
                </a:lnTo>
                <a:lnTo>
                  <a:pt x="548" y="799"/>
                </a:lnTo>
                <a:lnTo>
                  <a:pt x="533" y="791"/>
                </a:lnTo>
                <a:lnTo>
                  <a:pt x="521" y="782"/>
                </a:lnTo>
                <a:lnTo>
                  <a:pt x="510" y="774"/>
                </a:lnTo>
                <a:lnTo>
                  <a:pt x="501" y="765"/>
                </a:lnTo>
                <a:lnTo>
                  <a:pt x="494" y="756"/>
                </a:lnTo>
                <a:lnTo>
                  <a:pt x="487" y="747"/>
                </a:lnTo>
                <a:lnTo>
                  <a:pt x="483" y="738"/>
                </a:lnTo>
                <a:lnTo>
                  <a:pt x="478" y="729"/>
                </a:lnTo>
                <a:lnTo>
                  <a:pt x="469" y="693"/>
                </a:lnTo>
                <a:lnTo>
                  <a:pt x="461" y="659"/>
                </a:lnTo>
                <a:lnTo>
                  <a:pt x="458" y="640"/>
                </a:lnTo>
                <a:lnTo>
                  <a:pt x="454" y="622"/>
                </a:lnTo>
                <a:lnTo>
                  <a:pt x="450" y="605"/>
                </a:lnTo>
                <a:lnTo>
                  <a:pt x="447" y="588"/>
                </a:lnTo>
                <a:lnTo>
                  <a:pt x="441" y="574"/>
                </a:lnTo>
                <a:lnTo>
                  <a:pt x="436" y="559"/>
                </a:lnTo>
                <a:lnTo>
                  <a:pt x="431" y="545"/>
                </a:lnTo>
                <a:lnTo>
                  <a:pt x="425" y="533"/>
                </a:lnTo>
                <a:lnTo>
                  <a:pt x="413" y="510"/>
                </a:lnTo>
                <a:lnTo>
                  <a:pt x="399" y="490"/>
                </a:lnTo>
                <a:lnTo>
                  <a:pt x="386" y="472"/>
                </a:lnTo>
                <a:lnTo>
                  <a:pt x="370" y="455"/>
                </a:lnTo>
                <a:lnTo>
                  <a:pt x="338" y="443"/>
                </a:lnTo>
                <a:lnTo>
                  <a:pt x="309" y="431"/>
                </a:lnTo>
                <a:lnTo>
                  <a:pt x="283" y="424"/>
                </a:lnTo>
                <a:lnTo>
                  <a:pt x="260" y="417"/>
                </a:lnTo>
                <a:lnTo>
                  <a:pt x="241" y="413"/>
                </a:lnTo>
                <a:lnTo>
                  <a:pt x="223" y="413"/>
                </a:lnTo>
                <a:lnTo>
                  <a:pt x="216" y="413"/>
                </a:lnTo>
                <a:lnTo>
                  <a:pt x="209" y="415"/>
                </a:lnTo>
                <a:lnTo>
                  <a:pt x="203" y="417"/>
                </a:lnTo>
                <a:lnTo>
                  <a:pt x="196" y="419"/>
                </a:lnTo>
                <a:lnTo>
                  <a:pt x="192" y="422"/>
                </a:lnTo>
                <a:lnTo>
                  <a:pt x="186" y="427"/>
                </a:lnTo>
                <a:lnTo>
                  <a:pt x="181" y="431"/>
                </a:lnTo>
                <a:lnTo>
                  <a:pt x="178" y="436"/>
                </a:lnTo>
                <a:lnTo>
                  <a:pt x="175" y="443"/>
                </a:lnTo>
                <a:lnTo>
                  <a:pt x="171" y="449"/>
                </a:lnTo>
                <a:lnTo>
                  <a:pt x="169" y="457"/>
                </a:lnTo>
                <a:lnTo>
                  <a:pt x="167" y="465"/>
                </a:lnTo>
                <a:lnTo>
                  <a:pt x="162" y="484"/>
                </a:lnTo>
                <a:lnTo>
                  <a:pt x="160" y="507"/>
                </a:lnTo>
                <a:lnTo>
                  <a:pt x="159" y="532"/>
                </a:lnTo>
                <a:lnTo>
                  <a:pt x="159" y="561"/>
                </a:lnTo>
                <a:lnTo>
                  <a:pt x="119" y="531"/>
                </a:lnTo>
                <a:lnTo>
                  <a:pt x="80" y="501"/>
                </a:lnTo>
                <a:lnTo>
                  <a:pt x="42" y="472"/>
                </a:lnTo>
                <a:lnTo>
                  <a:pt x="4" y="444"/>
                </a:lnTo>
                <a:lnTo>
                  <a:pt x="2" y="438"/>
                </a:lnTo>
                <a:lnTo>
                  <a:pt x="1" y="433"/>
                </a:lnTo>
                <a:lnTo>
                  <a:pt x="0" y="427"/>
                </a:lnTo>
                <a:lnTo>
                  <a:pt x="0" y="421"/>
                </a:lnTo>
                <a:lnTo>
                  <a:pt x="17" y="402"/>
                </a:lnTo>
                <a:lnTo>
                  <a:pt x="35" y="382"/>
                </a:lnTo>
                <a:lnTo>
                  <a:pt x="53" y="363"/>
                </a:lnTo>
                <a:lnTo>
                  <a:pt x="72" y="342"/>
                </a:lnTo>
                <a:lnTo>
                  <a:pt x="75" y="308"/>
                </a:lnTo>
                <a:lnTo>
                  <a:pt x="80" y="275"/>
                </a:lnTo>
                <a:lnTo>
                  <a:pt x="86" y="242"/>
                </a:lnTo>
                <a:lnTo>
                  <a:pt x="91" y="210"/>
                </a:lnTo>
                <a:lnTo>
                  <a:pt x="77" y="199"/>
                </a:lnTo>
                <a:lnTo>
                  <a:pt x="63" y="188"/>
                </a:lnTo>
                <a:lnTo>
                  <a:pt x="49" y="176"/>
                </a:lnTo>
                <a:lnTo>
                  <a:pt x="38" y="165"/>
                </a:lnTo>
                <a:lnTo>
                  <a:pt x="66" y="148"/>
                </a:lnTo>
                <a:lnTo>
                  <a:pt x="95" y="131"/>
                </a:lnTo>
                <a:lnTo>
                  <a:pt x="123" y="116"/>
                </a:lnTo>
                <a:lnTo>
                  <a:pt x="151" y="100"/>
                </a:lnTo>
                <a:lnTo>
                  <a:pt x="179" y="84"/>
                </a:lnTo>
                <a:lnTo>
                  <a:pt x="207" y="68"/>
                </a:lnTo>
                <a:lnTo>
                  <a:pt x="236" y="52"/>
                </a:lnTo>
                <a:lnTo>
                  <a:pt x="265" y="37"/>
                </a:lnTo>
                <a:lnTo>
                  <a:pt x="293" y="25"/>
                </a:lnTo>
                <a:lnTo>
                  <a:pt x="321" y="16"/>
                </a:lnTo>
                <a:lnTo>
                  <a:pt x="348" y="8"/>
                </a:lnTo>
                <a:lnTo>
                  <a:pt x="377" y="4"/>
                </a:lnTo>
                <a:lnTo>
                  <a:pt x="391" y="2"/>
                </a:lnTo>
                <a:lnTo>
                  <a:pt x="407" y="0"/>
                </a:lnTo>
                <a:lnTo>
                  <a:pt x="423" y="0"/>
                </a:lnTo>
                <a:lnTo>
                  <a:pt x="440" y="0"/>
                </a:lnTo>
                <a:lnTo>
                  <a:pt x="458" y="2"/>
                </a:lnTo>
                <a:lnTo>
                  <a:pt x="476" y="4"/>
                </a:lnTo>
                <a:lnTo>
                  <a:pt x="496" y="6"/>
                </a:lnTo>
                <a:lnTo>
                  <a:pt x="518" y="10"/>
                </a:lnTo>
                <a:lnTo>
                  <a:pt x="529" y="19"/>
                </a:lnTo>
                <a:lnTo>
                  <a:pt x="540" y="25"/>
                </a:lnTo>
                <a:lnTo>
                  <a:pt x="551" y="32"/>
                </a:lnTo>
                <a:lnTo>
                  <a:pt x="562" y="38"/>
                </a:lnTo>
                <a:lnTo>
                  <a:pt x="574" y="43"/>
                </a:lnTo>
                <a:lnTo>
                  <a:pt x="585" y="48"/>
                </a:lnTo>
                <a:lnTo>
                  <a:pt x="598" y="52"/>
                </a:lnTo>
                <a:lnTo>
                  <a:pt x="610" y="56"/>
                </a:lnTo>
                <a:lnTo>
                  <a:pt x="636" y="63"/>
                </a:lnTo>
                <a:lnTo>
                  <a:pt x="665" y="67"/>
                </a:lnTo>
                <a:lnTo>
                  <a:pt x="699" y="72"/>
                </a:lnTo>
                <a:lnTo>
                  <a:pt x="736" y="74"/>
                </a:lnTo>
                <a:lnTo>
                  <a:pt x="774" y="65"/>
                </a:lnTo>
                <a:lnTo>
                  <a:pt x="806" y="57"/>
                </a:lnTo>
                <a:lnTo>
                  <a:pt x="822" y="55"/>
                </a:lnTo>
                <a:lnTo>
                  <a:pt x="837" y="54"/>
                </a:lnTo>
                <a:lnTo>
                  <a:pt x="853" y="52"/>
                </a:lnTo>
                <a:lnTo>
                  <a:pt x="867" y="54"/>
                </a:lnTo>
                <a:lnTo>
                  <a:pt x="883" y="55"/>
                </a:lnTo>
                <a:lnTo>
                  <a:pt x="899" y="57"/>
                </a:lnTo>
                <a:lnTo>
                  <a:pt x="915" y="60"/>
                </a:lnTo>
                <a:lnTo>
                  <a:pt x="933" y="65"/>
                </a:lnTo>
                <a:lnTo>
                  <a:pt x="951" y="72"/>
                </a:lnTo>
                <a:lnTo>
                  <a:pt x="971" y="78"/>
                </a:lnTo>
                <a:lnTo>
                  <a:pt x="993" y="87"/>
                </a:lnTo>
                <a:lnTo>
                  <a:pt x="1015" y="96"/>
                </a:lnTo>
                <a:lnTo>
                  <a:pt x="1051" y="138"/>
                </a:lnTo>
                <a:lnTo>
                  <a:pt x="1088" y="183"/>
                </a:lnTo>
                <a:lnTo>
                  <a:pt x="1127" y="231"/>
                </a:lnTo>
                <a:lnTo>
                  <a:pt x="1167" y="280"/>
                </a:lnTo>
                <a:lnTo>
                  <a:pt x="1208" y="332"/>
                </a:lnTo>
                <a:lnTo>
                  <a:pt x="1252" y="384"/>
                </a:lnTo>
                <a:lnTo>
                  <a:pt x="1297" y="437"/>
                </a:lnTo>
                <a:lnTo>
                  <a:pt x="1343" y="489"/>
                </a:lnTo>
                <a:lnTo>
                  <a:pt x="1352" y="510"/>
                </a:lnTo>
                <a:lnTo>
                  <a:pt x="1361" y="532"/>
                </a:lnTo>
                <a:lnTo>
                  <a:pt x="1369" y="553"/>
                </a:lnTo>
                <a:lnTo>
                  <a:pt x="1378" y="575"/>
                </a:lnTo>
                <a:lnTo>
                  <a:pt x="1387" y="596"/>
                </a:lnTo>
                <a:lnTo>
                  <a:pt x="1396" y="619"/>
                </a:lnTo>
                <a:lnTo>
                  <a:pt x="1405" y="640"/>
                </a:lnTo>
                <a:lnTo>
                  <a:pt x="1416" y="663"/>
                </a:lnTo>
                <a:lnTo>
                  <a:pt x="1453" y="697"/>
                </a:lnTo>
                <a:lnTo>
                  <a:pt x="1490" y="732"/>
                </a:lnTo>
                <a:lnTo>
                  <a:pt x="1527" y="765"/>
                </a:lnTo>
                <a:lnTo>
                  <a:pt x="1567" y="799"/>
                </a:lnTo>
                <a:lnTo>
                  <a:pt x="1587" y="824"/>
                </a:lnTo>
                <a:lnTo>
                  <a:pt x="1604" y="845"/>
                </a:lnTo>
                <a:lnTo>
                  <a:pt x="1611" y="854"/>
                </a:lnTo>
                <a:lnTo>
                  <a:pt x="1616" y="863"/>
                </a:lnTo>
                <a:lnTo>
                  <a:pt x="1622" y="873"/>
                </a:lnTo>
                <a:lnTo>
                  <a:pt x="1626" y="883"/>
                </a:lnTo>
                <a:lnTo>
                  <a:pt x="1631" y="893"/>
                </a:lnTo>
                <a:lnTo>
                  <a:pt x="1634" y="903"/>
                </a:lnTo>
                <a:lnTo>
                  <a:pt x="1638" y="915"/>
                </a:lnTo>
                <a:lnTo>
                  <a:pt x="1640" y="929"/>
                </a:lnTo>
                <a:lnTo>
                  <a:pt x="1646" y="962"/>
                </a:lnTo>
                <a:lnTo>
                  <a:pt x="1649" y="1002"/>
                </a:lnTo>
                <a:lnTo>
                  <a:pt x="1657" y="1011"/>
                </a:lnTo>
                <a:lnTo>
                  <a:pt x="1667" y="1021"/>
                </a:lnTo>
                <a:lnTo>
                  <a:pt x="1681" y="1032"/>
                </a:lnTo>
                <a:lnTo>
                  <a:pt x="1695" y="1043"/>
                </a:lnTo>
                <a:lnTo>
                  <a:pt x="1731" y="1068"/>
                </a:lnTo>
                <a:lnTo>
                  <a:pt x="1771" y="1097"/>
                </a:lnTo>
                <a:lnTo>
                  <a:pt x="1779" y="1111"/>
                </a:lnTo>
                <a:lnTo>
                  <a:pt x="1789" y="1127"/>
                </a:lnTo>
                <a:lnTo>
                  <a:pt x="1789" y="1142"/>
                </a:lnTo>
                <a:lnTo>
                  <a:pt x="1790" y="1157"/>
                </a:lnTo>
                <a:lnTo>
                  <a:pt x="1790" y="1171"/>
                </a:lnTo>
                <a:lnTo>
                  <a:pt x="1792" y="1187"/>
                </a:lnTo>
                <a:lnTo>
                  <a:pt x="1796" y="1204"/>
                </a:lnTo>
                <a:lnTo>
                  <a:pt x="1800" y="1223"/>
                </a:lnTo>
                <a:lnTo>
                  <a:pt x="1807" y="1247"/>
                </a:lnTo>
                <a:lnTo>
                  <a:pt x="1816" y="1274"/>
                </a:lnTo>
                <a:lnTo>
                  <a:pt x="1822" y="1278"/>
                </a:lnTo>
                <a:lnTo>
                  <a:pt x="1829" y="1280"/>
                </a:lnTo>
                <a:lnTo>
                  <a:pt x="1840" y="1282"/>
                </a:lnTo>
                <a:lnTo>
                  <a:pt x="1852" y="1283"/>
                </a:lnTo>
                <a:lnTo>
                  <a:pt x="1880" y="1285"/>
                </a:lnTo>
                <a:lnTo>
                  <a:pt x="1914" y="1287"/>
                </a:lnTo>
                <a:lnTo>
                  <a:pt x="1950" y="1285"/>
                </a:lnTo>
                <a:lnTo>
                  <a:pt x="1986" y="1283"/>
                </a:lnTo>
                <a:lnTo>
                  <a:pt x="2003" y="1281"/>
                </a:lnTo>
                <a:lnTo>
                  <a:pt x="2020" y="1278"/>
                </a:lnTo>
                <a:lnTo>
                  <a:pt x="2036" y="1274"/>
                </a:lnTo>
                <a:lnTo>
                  <a:pt x="2049" y="1271"/>
                </a:lnTo>
                <a:lnTo>
                  <a:pt x="2070" y="1271"/>
                </a:lnTo>
                <a:lnTo>
                  <a:pt x="2088" y="1271"/>
                </a:lnTo>
                <a:lnTo>
                  <a:pt x="2104" y="1271"/>
                </a:lnTo>
                <a:lnTo>
                  <a:pt x="2119" y="1273"/>
                </a:lnTo>
                <a:lnTo>
                  <a:pt x="2136" y="1279"/>
                </a:lnTo>
                <a:lnTo>
                  <a:pt x="2157" y="1287"/>
                </a:lnTo>
                <a:lnTo>
                  <a:pt x="2181" y="1299"/>
                </a:lnTo>
                <a:lnTo>
                  <a:pt x="2212" y="1316"/>
                </a:lnTo>
                <a:lnTo>
                  <a:pt x="2232" y="1316"/>
                </a:lnTo>
                <a:lnTo>
                  <a:pt x="2252" y="1316"/>
                </a:lnTo>
                <a:lnTo>
                  <a:pt x="2273" y="1316"/>
                </a:lnTo>
                <a:lnTo>
                  <a:pt x="2295" y="1316"/>
                </a:lnTo>
                <a:lnTo>
                  <a:pt x="2303" y="1307"/>
                </a:lnTo>
                <a:lnTo>
                  <a:pt x="2311" y="1301"/>
                </a:lnTo>
                <a:lnTo>
                  <a:pt x="2317" y="1296"/>
                </a:lnTo>
                <a:lnTo>
                  <a:pt x="2325" y="1293"/>
                </a:lnTo>
                <a:lnTo>
                  <a:pt x="2334" y="1291"/>
                </a:lnTo>
                <a:lnTo>
                  <a:pt x="2346" y="1290"/>
                </a:lnTo>
                <a:lnTo>
                  <a:pt x="2363" y="1290"/>
                </a:lnTo>
                <a:lnTo>
                  <a:pt x="2386" y="1290"/>
                </a:lnTo>
                <a:lnTo>
                  <a:pt x="2422" y="1322"/>
                </a:lnTo>
                <a:lnTo>
                  <a:pt x="2459" y="1354"/>
                </a:lnTo>
                <a:lnTo>
                  <a:pt x="2496" y="1388"/>
                </a:lnTo>
                <a:lnTo>
                  <a:pt x="2532" y="1422"/>
                </a:lnTo>
                <a:lnTo>
                  <a:pt x="2553" y="1422"/>
                </a:lnTo>
                <a:lnTo>
                  <a:pt x="2573" y="1422"/>
                </a:lnTo>
                <a:lnTo>
                  <a:pt x="2595" y="1422"/>
                </a:lnTo>
                <a:lnTo>
                  <a:pt x="2618" y="1425"/>
                </a:lnTo>
                <a:lnTo>
                  <a:pt x="2630" y="1428"/>
                </a:lnTo>
                <a:lnTo>
                  <a:pt x="2642" y="1430"/>
                </a:lnTo>
                <a:lnTo>
                  <a:pt x="2654" y="1434"/>
                </a:lnTo>
                <a:lnTo>
                  <a:pt x="2665" y="1439"/>
                </a:lnTo>
                <a:lnTo>
                  <a:pt x="2677" y="1446"/>
                </a:lnTo>
                <a:lnTo>
                  <a:pt x="2688" y="1452"/>
                </a:lnTo>
                <a:lnTo>
                  <a:pt x="2699" y="1461"/>
                </a:lnTo>
                <a:lnTo>
                  <a:pt x="2710" y="1470"/>
                </a:lnTo>
                <a:lnTo>
                  <a:pt x="2724" y="1504"/>
                </a:lnTo>
                <a:lnTo>
                  <a:pt x="2739" y="1538"/>
                </a:lnTo>
                <a:lnTo>
                  <a:pt x="2754" y="1573"/>
                </a:lnTo>
                <a:lnTo>
                  <a:pt x="2770" y="1607"/>
                </a:lnTo>
                <a:lnTo>
                  <a:pt x="2775" y="1625"/>
                </a:lnTo>
                <a:lnTo>
                  <a:pt x="2780" y="1645"/>
                </a:lnTo>
                <a:lnTo>
                  <a:pt x="2788" y="1667"/>
                </a:lnTo>
                <a:lnTo>
                  <a:pt x="2797" y="1690"/>
                </a:lnTo>
                <a:lnTo>
                  <a:pt x="2807" y="1714"/>
                </a:lnTo>
                <a:lnTo>
                  <a:pt x="2820" y="1739"/>
                </a:lnTo>
                <a:lnTo>
                  <a:pt x="2827" y="1750"/>
                </a:lnTo>
                <a:lnTo>
                  <a:pt x="2833" y="1761"/>
                </a:lnTo>
                <a:lnTo>
                  <a:pt x="2841" y="1773"/>
                </a:lnTo>
                <a:lnTo>
                  <a:pt x="2849" y="1783"/>
                </a:lnTo>
                <a:lnTo>
                  <a:pt x="2858" y="1793"/>
                </a:lnTo>
                <a:lnTo>
                  <a:pt x="2867" y="1802"/>
                </a:lnTo>
                <a:lnTo>
                  <a:pt x="2876" y="1811"/>
                </a:lnTo>
                <a:lnTo>
                  <a:pt x="2886" y="1819"/>
                </a:lnTo>
                <a:lnTo>
                  <a:pt x="2897" y="1826"/>
                </a:lnTo>
                <a:lnTo>
                  <a:pt x="2908" y="1831"/>
                </a:lnTo>
                <a:lnTo>
                  <a:pt x="2919" y="1836"/>
                </a:lnTo>
                <a:lnTo>
                  <a:pt x="2930" y="1840"/>
                </a:lnTo>
                <a:lnTo>
                  <a:pt x="2943" y="1843"/>
                </a:lnTo>
                <a:lnTo>
                  <a:pt x="2955" y="1844"/>
                </a:lnTo>
                <a:lnTo>
                  <a:pt x="2969" y="1844"/>
                </a:lnTo>
                <a:lnTo>
                  <a:pt x="2982" y="1842"/>
                </a:lnTo>
                <a:lnTo>
                  <a:pt x="2997" y="1838"/>
                </a:lnTo>
                <a:lnTo>
                  <a:pt x="3012" y="1834"/>
                </a:lnTo>
                <a:lnTo>
                  <a:pt x="3026" y="1827"/>
                </a:lnTo>
                <a:lnTo>
                  <a:pt x="3042" y="1818"/>
                </a:lnTo>
                <a:lnTo>
                  <a:pt x="3069" y="1813"/>
                </a:lnTo>
                <a:lnTo>
                  <a:pt x="3097" y="1807"/>
                </a:lnTo>
                <a:lnTo>
                  <a:pt x="3127" y="1800"/>
                </a:lnTo>
                <a:lnTo>
                  <a:pt x="3156" y="1791"/>
                </a:lnTo>
                <a:lnTo>
                  <a:pt x="3186" y="1782"/>
                </a:lnTo>
                <a:lnTo>
                  <a:pt x="3218" y="1772"/>
                </a:lnTo>
                <a:lnTo>
                  <a:pt x="3251" y="1761"/>
                </a:lnTo>
                <a:lnTo>
                  <a:pt x="3283" y="1750"/>
                </a:lnTo>
                <a:lnTo>
                  <a:pt x="3296" y="1739"/>
                </a:lnTo>
                <a:lnTo>
                  <a:pt x="3308" y="1728"/>
                </a:lnTo>
                <a:lnTo>
                  <a:pt x="3322" y="1717"/>
                </a:lnTo>
                <a:lnTo>
                  <a:pt x="3336" y="1708"/>
                </a:lnTo>
                <a:lnTo>
                  <a:pt x="3349" y="1687"/>
                </a:lnTo>
                <a:lnTo>
                  <a:pt x="3361" y="1667"/>
                </a:lnTo>
                <a:lnTo>
                  <a:pt x="3374" y="1648"/>
                </a:lnTo>
                <a:lnTo>
                  <a:pt x="3386" y="1629"/>
                </a:lnTo>
                <a:lnTo>
                  <a:pt x="3397" y="1613"/>
                </a:lnTo>
                <a:lnTo>
                  <a:pt x="3410" y="1597"/>
                </a:lnTo>
                <a:lnTo>
                  <a:pt x="3422" y="1582"/>
                </a:lnTo>
                <a:lnTo>
                  <a:pt x="3436" y="1567"/>
                </a:lnTo>
                <a:lnTo>
                  <a:pt x="3463" y="1539"/>
                </a:lnTo>
                <a:lnTo>
                  <a:pt x="3492" y="1511"/>
                </a:lnTo>
                <a:lnTo>
                  <a:pt x="3526" y="1483"/>
                </a:lnTo>
                <a:lnTo>
                  <a:pt x="3563" y="1452"/>
                </a:lnTo>
                <a:lnTo>
                  <a:pt x="3586" y="1426"/>
                </a:lnTo>
                <a:lnTo>
                  <a:pt x="3608" y="1402"/>
                </a:lnTo>
                <a:lnTo>
                  <a:pt x="3631" y="1377"/>
                </a:lnTo>
                <a:lnTo>
                  <a:pt x="3653" y="1354"/>
                </a:lnTo>
                <a:lnTo>
                  <a:pt x="3675" y="1335"/>
                </a:lnTo>
                <a:lnTo>
                  <a:pt x="3696" y="1317"/>
                </a:lnTo>
                <a:lnTo>
                  <a:pt x="3718" y="1299"/>
                </a:lnTo>
                <a:lnTo>
                  <a:pt x="3739" y="1280"/>
                </a:lnTo>
                <a:lnTo>
                  <a:pt x="3761" y="1262"/>
                </a:lnTo>
                <a:lnTo>
                  <a:pt x="3782" y="1244"/>
                </a:lnTo>
                <a:lnTo>
                  <a:pt x="3805" y="1224"/>
                </a:lnTo>
                <a:lnTo>
                  <a:pt x="3827" y="1206"/>
                </a:lnTo>
                <a:lnTo>
                  <a:pt x="3858" y="1211"/>
                </a:lnTo>
                <a:lnTo>
                  <a:pt x="3880" y="1214"/>
                </a:lnTo>
                <a:lnTo>
                  <a:pt x="3888" y="1217"/>
                </a:lnTo>
                <a:lnTo>
                  <a:pt x="3895" y="1220"/>
                </a:lnTo>
                <a:lnTo>
                  <a:pt x="3900" y="1223"/>
                </a:lnTo>
                <a:lnTo>
                  <a:pt x="3905" y="1227"/>
                </a:lnTo>
                <a:lnTo>
                  <a:pt x="3907" y="1232"/>
                </a:lnTo>
                <a:lnTo>
                  <a:pt x="3910" y="1240"/>
                </a:lnTo>
                <a:lnTo>
                  <a:pt x="3910" y="1249"/>
                </a:lnTo>
                <a:lnTo>
                  <a:pt x="3908" y="1259"/>
                </a:lnTo>
                <a:lnTo>
                  <a:pt x="3904" y="1288"/>
                </a:lnTo>
                <a:lnTo>
                  <a:pt x="3895" y="1327"/>
                </a:lnTo>
                <a:lnTo>
                  <a:pt x="3895" y="1364"/>
                </a:lnTo>
                <a:lnTo>
                  <a:pt x="3895" y="1403"/>
                </a:lnTo>
                <a:lnTo>
                  <a:pt x="3895" y="1442"/>
                </a:lnTo>
                <a:lnTo>
                  <a:pt x="3895" y="1482"/>
                </a:lnTo>
                <a:lnTo>
                  <a:pt x="3921" y="1508"/>
                </a:lnTo>
                <a:lnTo>
                  <a:pt x="3955" y="1541"/>
                </a:lnTo>
                <a:lnTo>
                  <a:pt x="3963" y="1552"/>
                </a:lnTo>
                <a:lnTo>
                  <a:pt x="3972" y="1562"/>
                </a:lnTo>
                <a:lnTo>
                  <a:pt x="3979" y="1573"/>
                </a:lnTo>
                <a:lnTo>
                  <a:pt x="3986" y="1585"/>
                </a:lnTo>
                <a:lnTo>
                  <a:pt x="3993" y="1598"/>
                </a:lnTo>
                <a:lnTo>
                  <a:pt x="3999" y="1611"/>
                </a:lnTo>
                <a:lnTo>
                  <a:pt x="4004" y="1625"/>
                </a:lnTo>
                <a:lnTo>
                  <a:pt x="4009" y="1641"/>
                </a:lnTo>
                <a:lnTo>
                  <a:pt x="4005" y="1678"/>
                </a:lnTo>
                <a:lnTo>
                  <a:pt x="4003" y="1714"/>
                </a:lnTo>
                <a:lnTo>
                  <a:pt x="4000" y="1752"/>
                </a:lnTo>
                <a:lnTo>
                  <a:pt x="3997" y="1792"/>
                </a:lnTo>
                <a:lnTo>
                  <a:pt x="3986" y="1815"/>
                </a:lnTo>
                <a:lnTo>
                  <a:pt x="3977" y="1837"/>
                </a:lnTo>
                <a:lnTo>
                  <a:pt x="3968" y="1861"/>
                </a:lnTo>
                <a:lnTo>
                  <a:pt x="3959" y="1886"/>
                </a:lnTo>
                <a:lnTo>
                  <a:pt x="3952" y="1895"/>
                </a:lnTo>
                <a:lnTo>
                  <a:pt x="3946" y="1904"/>
                </a:lnTo>
                <a:lnTo>
                  <a:pt x="3941" y="1914"/>
                </a:lnTo>
                <a:lnTo>
                  <a:pt x="3937" y="1924"/>
                </a:lnTo>
                <a:lnTo>
                  <a:pt x="3933" y="1936"/>
                </a:lnTo>
                <a:lnTo>
                  <a:pt x="3931" y="1948"/>
                </a:lnTo>
                <a:lnTo>
                  <a:pt x="3930" y="1961"/>
                </a:lnTo>
                <a:lnTo>
                  <a:pt x="3929" y="1975"/>
                </a:lnTo>
                <a:lnTo>
                  <a:pt x="3929" y="1988"/>
                </a:lnTo>
                <a:lnTo>
                  <a:pt x="3930" y="2003"/>
                </a:lnTo>
                <a:lnTo>
                  <a:pt x="3931" y="2019"/>
                </a:lnTo>
                <a:lnTo>
                  <a:pt x="3933" y="2033"/>
                </a:lnTo>
                <a:lnTo>
                  <a:pt x="3938" y="2065"/>
                </a:lnTo>
                <a:lnTo>
                  <a:pt x="3944" y="2098"/>
                </a:lnTo>
                <a:lnTo>
                  <a:pt x="3943" y="2127"/>
                </a:lnTo>
                <a:lnTo>
                  <a:pt x="3942" y="2156"/>
                </a:lnTo>
                <a:lnTo>
                  <a:pt x="3941" y="2187"/>
                </a:lnTo>
                <a:lnTo>
                  <a:pt x="3941" y="2216"/>
                </a:lnTo>
                <a:lnTo>
                  <a:pt x="3940" y="2245"/>
                </a:lnTo>
                <a:lnTo>
                  <a:pt x="3940" y="2276"/>
                </a:lnTo>
                <a:lnTo>
                  <a:pt x="3940" y="2305"/>
                </a:lnTo>
                <a:lnTo>
                  <a:pt x="3940" y="2335"/>
                </a:lnTo>
                <a:lnTo>
                  <a:pt x="3932" y="2370"/>
                </a:lnTo>
                <a:lnTo>
                  <a:pt x="3923" y="2406"/>
                </a:lnTo>
                <a:lnTo>
                  <a:pt x="3915" y="2442"/>
                </a:lnTo>
                <a:lnTo>
                  <a:pt x="3906" y="2479"/>
                </a:lnTo>
                <a:lnTo>
                  <a:pt x="3907" y="2516"/>
                </a:lnTo>
                <a:lnTo>
                  <a:pt x="3908" y="2555"/>
                </a:lnTo>
                <a:lnTo>
                  <a:pt x="3911" y="2594"/>
                </a:lnTo>
                <a:lnTo>
                  <a:pt x="3914" y="2634"/>
                </a:lnTo>
                <a:lnTo>
                  <a:pt x="3897" y="2650"/>
                </a:lnTo>
                <a:lnTo>
                  <a:pt x="3881" y="2668"/>
                </a:lnTo>
                <a:lnTo>
                  <a:pt x="3872" y="2676"/>
                </a:lnTo>
                <a:lnTo>
                  <a:pt x="3863" y="2684"/>
                </a:lnTo>
                <a:lnTo>
                  <a:pt x="3853" y="2691"/>
                </a:lnTo>
                <a:lnTo>
                  <a:pt x="3842" y="2698"/>
                </a:lnTo>
                <a:lnTo>
                  <a:pt x="3820" y="2698"/>
                </a:lnTo>
                <a:lnTo>
                  <a:pt x="3799" y="2700"/>
                </a:lnTo>
                <a:lnTo>
                  <a:pt x="3779" y="2702"/>
                </a:lnTo>
                <a:lnTo>
                  <a:pt x="3759" y="2705"/>
                </a:lnTo>
                <a:lnTo>
                  <a:pt x="3725" y="2696"/>
                </a:lnTo>
                <a:lnTo>
                  <a:pt x="3695" y="2688"/>
                </a:lnTo>
                <a:lnTo>
                  <a:pt x="3670" y="2683"/>
                </a:lnTo>
                <a:lnTo>
                  <a:pt x="3647" y="2680"/>
                </a:lnTo>
                <a:lnTo>
                  <a:pt x="3625" y="2678"/>
                </a:lnTo>
                <a:lnTo>
                  <a:pt x="3605" y="2676"/>
                </a:lnTo>
                <a:lnTo>
                  <a:pt x="3585" y="2676"/>
                </a:lnTo>
                <a:lnTo>
                  <a:pt x="3563" y="2675"/>
                </a:lnTo>
                <a:lnTo>
                  <a:pt x="3552" y="2688"/>
                </a:lnTo>
                <a:lnTo>
                  <a:pt x="3543" y="2700"/>
                </a:lnTo>
                <a:lnTo>
                  <a:pt x="3536" y="2711"/>
                </a:lnTo>
                <a:lnTo>
                  <a:pt x="3529" y="2724"/>
                </a:lnTo>
                <a:lnTo>
                  <a:pt x="3524" y="2736"/>
                </a:lnTo>
                <a:lnTo>
                  <a:pt x="3518" y="2747"/>
                </a:lnTo>
                <a:lnTo>
                  <a:pt x="3511" y="2760"/>
                </a:lnTo>
                <a:lnTo>
                  <a:pt x="3502" y="2773"/>
                </a:lnTo>
                <a:lnTo>
                  <a:pt x="3484" y="2778"/>
                </a:lnTo>
                <a:lnTo>
                  <a:pt x="3467" y="2784"/>
                </a:lnTo>
                <a:lnTo>
                  <a:pt x="3453" y="2789"/>
                </a:lnTo>
                <a:lnTo>
                  <a:pt x="3439" y="2796"/>
                </a:lnTo>
                <a:lnTo>
                  <a:pt x="3428" y="2803"/>
                </a:lnTo>
                <a:lnTo>
                  <a:pt x="3419" y="2811"/>
                </a:lnTo>
                <a:lnTo>
                  <a:pt x="3411" y="2820"/>
                </a:lnTo>
                <a:lnTo>
                  <a:pt x="3404" y="2829"/>
                </a:lnTo>
                <a:lnTo>
                  <a:pt x="3399" y="2839"/>
                </a:lnTo>
                <a:lnTo>
                  <a:pt x="3395" y="2850"/>
                </a:lnTo>
                <a:lnTo>
                  <a:pt x="3392" y="2863"/>
                </a:lnTo>
                <a:lnTo>
                  <a:pt x="3391" y="2877"/>
                </a:lnTo>
                <a:lnTo>
                  <a:pt x="3390" y="2892"/>
                </a:lnTo>
                <a:lnTo>
                  <a:pt x="3391" y="2909"/>
                </a:lnTo>
                <a:lnTo>
                  <a:pt x="3392" y="2927"/>
                </a:lnTo>
                <a:lnTo>
                  <a:pt x="3393" y="2946"/>
                </a:lnTo>
                <a:lnTo>
                  <a:pt x="3408" y="2969"/>
                </a:lnTo>
                <a:lnTo>
                  <a:pt x="3422" y="2992"/>
                </a:lnTo>
                <a:lnTo>
                  <a:pt x="3437" y="3015"/>
                </a:lnTo>
                <a:lnTo>
                  <a:pt x="3454" y="3037"/>
                </a:lnTo>
                <a:lnTo>
                  <a:pt x="3461" y="3072"/>
                </a:lnTo>
                <a:lnTo>
                  <a:pt x="3471" y="3110"/>
                </a:lnTo>
                <a:lnTo>
                  <a:pt x="3483" y="3148"/>
                </a:lnTo>
                <a:lnTo>
                  <a:pt x="3498" y="3189"/>
                </a:lnTo>
                <a:lnTo>
                  <a:pt x="3516" y="3230"/>
                </a:lnTo>
                <a:lnTo>
                  <a:pt x="3535" y="3273"/>
                </a:lnTo>
                <a:lnTo>
                  <a:pt x="3558" y="3317"/>
                </a:lnTo>
                <a:lnTo>
                  <a:pt x="3581" y="3361"/>
                </a:lnTo>
                <a:lnTo>
                  <a:pt x="3590" y="3398"/>
                </a:lnTo>
                <a:lnTo>
                  <a:pt x="3599" y="3436"/>
                </a:lnTo>
                <a:lnTo>
                  <a:pt x="3607" y="3472"/>
                </a:lnTo>
                <a:lnTo>
                  <a:pt x="3616" y="3509"/>
                </a:lnTo>
                <a:lnTo>
                  <a:pt x="3593" y="3508"/>
                </a:lnTo>
                <a:lnTo>
                  <a:pt x="3570" y="3504"/>
                </a:lnTo>
                <a:lnTo>
                  <a:pt x="3550" y="3500"/>
                </a:lnTo>
                <a:lnTo>
                  <a:pt x="3529" y="3493"/>
                </a:lnTo>
                <a:lnTo>
                  <a:pt x="3511" y="3485"/>
                </a:lnTo>
                <a:lnTo>
                  <a:pt x="3493" y="3476"/>
                </a:lnTo>
                <a:lnTo>
                  <a:pt x="3476" y="3467"/>
                </a:lnTo>
                <a:lnTo>
                  <a:pt x="3461" y="3456"/>
                </a:lnTo>
                <a:lnTo>
                  <a:pt x="3432" y="3436"/>
                </a:lnTo>
                <a:lnTo>
                  <a:pt x="3406" y="3415"/>
                </a:lnTo>
                <a:lnTo>
                  <a:pt x="3395" y="3405"/>
                </a:lnTo>
                <a:lnTo>
                  <a:pt x="3384" y="3397"/>
                </a:lnTo>
                <a:lnTo>
                  <a:pt x="3373" y="3390"/>
                </a:lnTo>
                <a:lnTo>
                  <a:pt x="3362" y="3385"/>
                </a:lnTo>
                <a:lnTo>
                  <a:pt x="3362" y="3370"/>
                </a:lnTo>
                <a:lnTo>
                  <a:pt x="3359" y="3358"/>
                </a:lnTo>
                <a:lnTo>
                  <a:pt x="3356" y="3346"/>
                </a:lnTo>
                <a:lnTo>
                  <a:pt x="3350" y="3336"/>
                </a:lnTo>
                <a:lnTo>
                  <a:pt x="3343" y="3327"/>
                </a:lnTo>
                <a:lnTo>
                  <a:pt x="3336" y="3319"/>
                </a:lnTo>
                <a:lnTo>
                  <a:pt x="3329" y="3314"/>
                </a:lnTo>
                <a:lnTo>
                  <a:pt x="3320" y="3309"/>
                </a:lnTo>
                <a:lnTo>
                  <a:pt x="3312" y="3305"/>
                </a:lnTo>
                <a:lnTo>
                  <a:pt x="3303" y="3302"/>
                </a:lnTo>
                <a:lnTo>
                  <a:pt x="3294" y="3301"/>
                </a:lnTo>
                <a:lnTo>
                  <a:pt x="3285" y="3301"/>
                </a:lnTo>
                <a:lnTo>
                  <a:pt x="3277" y="3302"/>
                </a:lnTo>
                <a:lnTo>
                  <a:pt x="3269" y="3305"/>
                </a:lnTo>
                <a:lnTo>
                  <a:pt x="3263" y="3308"/>
                </a:lnTo>
                <a:lnTo>
                  <a:pt x="3258" y="3313"/>
                </a:lnTo>
                <a:lnTo>
                  <a:pt x="3255" y="3318"/>
                </a:lnTo>
                <a:lnTo>
                  <a:pt x="3254" y="3324"/>
                </a:lnTo>
                <a:lnTo>
                  <a:pt x="3253" y="3331"/>
                </a:lnTo>
                <a:lnTo>
                  <a:pt x="3253" y="3339"/>
                </a:lnTo>
                <a:lnTo>
                  <a:pt x="3238" y="3342"/>
                </a:lnTo>
                <a:lnTo>
                  <a:pt x="3224" y="3344"/>
                </a:lnTo>
                <a:lnTo>
                  <a:pt x="3209" y="3349"/>
                </a:lnTo>
                <a:lnTo>
                  <a:pt x="3195" y="3353"/>
                </a:lnTo>
                <a:lnTo>
                  <a:pt x="3170" y="3363"/>
                </a:lnTo>
                <a:lnTo>
                  <a:pt x="3145" y="3376"/>
                </a:lnTo>
                <a:lnTo>
                  <a:pt x="3120" y="3388"/>
                </a:lnTo>
                <a:lnTo>
                  <a:pt x="3097" y="3401"/>
                </a:lnTo>
                <a:lnTo>
                  <a:pt x="3074" y="3414"/>
                </a:lnTo>
                <a:lnTo>
                  <a:pt x="3050" y="3425"/>
                </a:lnTo>
                <a:lnTo>
                  <a:pt x="3050" y="3442"/>
                </a:lnTo>
                <a:lnTo>
                  <a:pt x="3050" y="3459"/>
                </a:lnTo>
                <a:lnTo>
                  <a:pt x="3050" y="3476"/>
                </a:lnTo>
                <a:lnTo>
                  <a:pt x="3050" y="3494"/>
                </a:lnTo>
                <a:lnTo>
                  <a:pt x="3056" y="3500"/>
                </a:lnTo>
                <a:lnTo>
                  <a:pt x="3061" y="3506"/>
                </a:lnTo>
                <a:lnTo>
                  <a:pt x="3048" y="3512"/>
                </a:lnTo>
                <a:lnTo>
                  <a:pt x="3038" y="3519"/>
                </a:lnTo>
                <a:lnTo>
                  <a:pt x="3027" y="3526"/>
                </a:lnTo>
                <a:lnTo>
                  <a:pt x="3020" y="3531"/>
                </a:lnTo>
                <a:lnTo>
                  <a:pt x="3005" y="3546"/>
                </a:lnTo>
                <a:lnTo>
                  <a:pt x="2989" y="3562"/>
                </a:lnTo>
                <a:lnTo>
                  <a:pt x="2972" y="3565"/>
                </a:lnTo>
                <a:lnTo>
                  <a:pt x="2955" y="3570"/>
                </a:lnTo>
                <a:lnTo>
                  <a:pt x="2938" y="3575"/>
                </a:lnTo>
                <a:lnTo>
                  <a:pt x="2921" y="3580"/>
                </a:lnTo>
                <a:close/>
              </a:path>
            </a:pathLst>
          </a:custGeom>
          <a:solidFill>
            <a:srgbClr val="FBE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4" name="Freeform 34"/>
          <p:cNvSpPr/>
          <p:nvPr/>
        </p:nvSpPr>
        <p:spPr bwMode="auto">
          <a:xfrm>
            <a:off x="3440113" y="1827213"/>
            <a:ext cx="2011362" cy="1711325"/>
          </a:xfrm>
          <a:custGeom>
            <a:avLst/>
            <a:gdLst>
              <a:gd name="T0" fmla="*/ 4402 w 5068"/>
              <a:gd name="T1" fmla="*/ 3300 h 4309"/>
              <a:gd name="T2" fmla="*/ 4303 w 5068"/>
              <a:gd name="T3" fmla="*/ 3531 h 4309"/>
              <a:gd name="T4" fmla="*/ 4365 w 5068"/>
              <a:gd name="T5" fmla="*/ 3906 h 4309"/>
              <a:gd name="T6" fmla="*/ 4135 w 5068"/>
              <a:gd name="T7" fmla="*/ 3980 h 4309"/>
              <a:gd name="T8" fmla="*/ 4125 w 5068"/>
              <a:gd name="T9" fmla="*/ 4246 h 4309"/>
              <a:gd name="T10" fmla="*/ 3817 w 5068"/>
              <a:gd name="T11" fmla="*/ 4308 h 4309"/>
              <a:gd name="T12" fmla="*/ 3640 w 5068"/>
              <a:gd name="T13" fmla="*/ 4124 h 4309"/>
              <a:gd name="T14" fmla="*/ 3390 w 5068"/>
              <a:gd name="T15" fmla="*/ 3848 h 4309"/>
              <a:gd name="T16" fmla="*/ 3169 w 5068"/>
              <a:gd name="T17" fmla="*/ 3646 h 4309"/>
              <a:gd name="T18" fmla="*/ 2954 w 5068"/>
              <a:gd name="T19" fmla="*/ 3739 h 4309"/>
              <a:gd name="T20" fmla="*/ 2959 w 5068"/>
              <a:gd name="T21" fmla="*/ 3977 h 4309"/>
              <a:gd name="T22" fmla="*/ 2585 w 5068"/>
              <a:gd name="T23" fmla="*/ 3839 h 4309"/>
              <a:gd name="T24" fmla="*/ 2472 w 5068"/>
              <a:gd name="T25" fmla="*/ 3640 h 4309"/>
              <a:gd name="T26" fmla="*/ 2843 w 5068"/>
              <a:gd name="T27" fmla="*/ 3670 h 4309"/>
              <a:gd name="T28" fmla="*/ 2801 w 5068"/>
              <a:gd name="T29" fmla="*/ 3453 h 4309"/>
              <a:gd name="T30" fmla="*/ 3035 w 5068"/>
              <a:gd name="T31" fmla="*/ 3169 h 4309"/>
              <a:gd name="T32" fmla="*/ 3204 w 5068"/>
              <a:gd name="T33" fmla="*/ 2997 h 4309"/>
              <a:gd name="T34" fmla="*/ 3140 w 5068"/>
              <a:gd name="T35" fmla="*/ 2694 h 4309"/>
              <a:gd name="T36" fmla="*/ 3025 w 5068"/>
              <a:gd name="T37" fmla="*/ 2351 h 4309"/>
              <a:gd name="T38" fmla="*/ 2790 w 5068"/>
              <a:gd name="T39" fmla="*/ 2196 h 4309"/>
              <a:gd name="T40" fmla="*/ 2434 w 5068"/>
              <a:gd name="T41" fmla="*/ 1955 h 4309"/>
              <a:gd name="T42" fmla="*/ 2089 w 5068"/>
              <a:gd name="T43" fmla="*/ 1809 h 4309"/>
              <a:gd name="T44" fmla="*/ 1566 w 5068"/>
              <a:gd name="T45" fmla="*/ 1580 h 4309"/>
              <a:gd name="T46" fmla="*/ 1282 w 5068"/>
              <a:gd name="T47" fmla="*/ 1555 h 4309"/>
              <a:gd name="T48" fmla="*/ 1229 w 5068"/>
              <a:gd name="T49" fmla="*/ 1784 h 4309"/>
              <a:gd name="T50" fmla="*/ 982 w 5068"/>
              <a:gd name="T51" fmla="*/ 1663 h 4309"/>
              <a:gd name="T52" fmla="*/ 476 w 5068"/>
              <a:gd name="T53" fmla="*/ 1377 h 4309"/>
              <a:gd name="T54" fmla="*/ 68 w 5068"/>
              <a:gd name="T55" fmla="*/ 1313 h 4309"/>
              <a:gd name="T56" fmla="*/ 10 w 5068"/>
              <a:gd name="T57" fmla="*/ 1013 h 4309"/>
              <a:gd name="T58" fmla="*/ 267 w 5068"/>
              <a:gd name="T59" fmla="*/ 870 h 4309"/>
              <a:gd name="T60" fmla="*/ 522 w 5068"/>
              <a:gd name="T61" fmla="*/ 593 h 4309"/>
              <a:gd name="T62" fmla="*/ 698 w 5068"/>
              <a:gd name="T63" fmla="*/ 448 h 4309"/>
              <a:gd name="T64" fmla="*/ 1129 w 5068"/>
              <a:gd name="T65" fmla="*/ 394 h 4309"/>
              <a:gd name="T66" fmla="*/ 1146 w 5068"/>
              <a:gd name="T67" fmla="*/ 18 h 4309"/>
              <a:gd name="T68" fmla="*/ 1439 w 5068"/>
              <a:gd name="T69" fmla="*/ 39 h 4309"/>
              <a:gd name="T70" fmla="*/ 1641 w 5068"/>
              <a:gd name="T71" fmla="*/ 399 h 4309"/>
              <a:gd name="T72" fmla="*/ 1639 w 5068"/>
              <a:gd name="T73" fmla="*/ 681 h 4309"/>
              <a:gd name="T74" fmla="*/ 1852 w 5068"/>
              <a:gd name="T75" fmla="*/ 1006 h 4309"/>
              <a:gd name="T76" fmla="*/ 2311 w 5068"/>
              <a:gd name="T77" fmla="*/ 902 h 4309"/>
              <a:gd name="T78" fmla="*/ 2187 w 5068"/>
              <a:gd name="T79" fmla="*/ 1175 h 4309"/>
              <a:gd name="T80" fmla="*/ 2239 w 5068"/>
              <a:gd name="T81" fmla="*/ 1324 h 4309"/>
              <a:gd name="T82" fmla="*/ 2496 w 5068"/>
              <a:gd name="T83" fmla="*/ 1596 h 4309"/>
              <a:gd name="T84" fmla="*/ 2755 w 5068"/>
              <a:gd name="T85" fmla="*/ 1839 h 4309"/>
              <a:gd name="T86" fmla="*/ 2883 w 5068"/>
              <a:gd name="T87" fmla="*/ 1692 h 4309"/>
              <a:gd name="T88" fmla="*/ 3058 w 5068"/>
              <a:gd name="T89" fmla="*/ 1597 h 4309"/>
              <a:gd name="T90" fmla="*/ 3301 w 5068"/>
              <a:gd name="T91" fmla="*/ 1614 h 4309"/>
              <a:gd name="T92" fmla="*/ 3585 w 5068"/>
              <a:gd name="T93" fmla="*/ 1558 h 4309"/>
              <a:gd name="T94" fmla="*/ 3409 w 5068"/>
              <a:gd name="T95" fmla="*/ 1794 h 4309"/>
              <a:gd name="T96" fmla="*/ 3404 w 5068"/>
              <a:gd name="T97" fmla="*/ 2180 h 4309"/>
              <a:gd name="T98" fmla="*/ 3632 w 5068"/>
              <a:gd name="T99" fmla="*/ 2345 h 4309"/>
              <a:gd name="T100" fmla="*/ 3869 w 5068"/>
              <a:gd name="T101" fmla="*/ 2504 h 4309"/>
              <a:gd name="T102" fmla="*/ 4011 w 5068"/>
              <a:gd name="T103" fmla="*/ 2987 h 4309"/>
              <a:gd name="T104" fmla="*/ 4316 w 5068"/>
              <a:gd name="T105" fmla="*/ 3126 h 4309"/>
              <a:gd name="T106" fmla="*/ 4496 w 5068"/>
              <a:gd name="T107" fmla="*/ 3010 h 4309"/>
              <a:gd name="T108" fmla="*/ 4465 w 5068"/>
              <a:gd name="T109" fmla="*/ 2807 h 4309"/>
              <a:gd name="T110" fmla="*/ 4378 w 5068"/>
              <a:gd name="T111" fmla="*/ 2635 h 4309"/>
              <a:gd name="T112" fmla="*/ 4542 w 5068"/>
              <a:gd name="T113" fmla="*/ 2405 h 4309"/>
              <a:gd name="T114" fmla="*/ 4586 w 5068"/>
              <a:gd name="T115" fmla="*/ 2485 h 4309"/>
              <a:gd name="T116" fmla="*/ 4852 w 5068"/>
              <a:gd name="T117" fmla="*/ 2656 h 4309"/>
              <a:gd name="T118" fmla="*/ 5021 w 5068"/>
              <a:gd name="T119" fmla="*/ 2899 h 4309"/>
              <a:gd name="T120" fmla="*/ 4954 w 5068"/>
              <a:gd name="T121" fmla="*/ 3177 h 4309"/>
              <a:gd name="T122" fmla="*/ 4754 w 5068"/>
              <a:gd name="T123" fmla="*/ 3258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068" h="4309">
                <a:moveTo>
                  <a:pt x="4720" y="3374"/>
                </a:moveTo>
                <a:lnTo>
                  <a:pt x="4699" y="3357"/>
                </a:lnTo>
                <a:lnTo>
                  <a:pt x="4677" y="3344"/>
                </a:lnTo>
                <a:lnTo>
                  <a:pt x="4657" y="3332"/>
                </a:lnTo>
                <a:lnTo>
                  <a:pt x="4637" y="3322"/>
                </a:lnTo>
                <a:lnTo>
                  <a:pt x="4618" y="3313"/>
                </a:lnTo>
                <a:lnTo>
                  <a:pt x="4598" y="3307"/>
                </a:lnTo>
                <a:lnTo>
                  <a:pt x="4579" y="3302"/>
                </a:lnTo>
                <a:lnTo>
                  <a:pt x="4561" y="3297"/>
                </a:lnTo>
                <a:lnTo>
                  <a:pt x="4543" y="3294"/>
                </a:lnTo>
                <a:lnTo>
                  <a:pt x="4525" y="3293"/>
                </a:lnTo>
                <a:lnTo>
                  <a:pt x="4508" y="3292"/>
                </a:lnTo>
                <a:lnTo>
                  <a:pt x="4490" y="3291"/>
                </a:lnTo>
                <a:lnTo>
                  <a:pt x="4454" y="3292"/>
                </a:lnTo>
                <a:lnTo>
                  <a:pt x="4418" y="3293"/>
                </a:lnTo>
                <a:lnTo>
                  <a:pt x="4402" y="3300"/>
                </a:lnTo>
                <a:lnTo>
                  <a:pt x="4384" y="3307"/>
                </a:lnTo>
                <a:lnTo>
                  <a:pt x="4363" y="3312"/>
                </a:lnTo>
                <a:lnTo>
                  <a:pt x="4339" y="3318"/>
                </a:lnTo>
                <a:lnTo>
                  <a:pt x="4332" y="3328"/>
                </a:lnTo>
                <a:lnTo>
                  <a:pt x="4325" y="3339"/>
                </a:lnTo>
                <a:lnTo>
                  <a:pt x="4320" y="3351"/>
                </a:lnTo>
                <a:lnTo>
                  <a:pt x="4314" y="3362"/>
                </a:lnTo>
                <a:lnTo>
                  <a:pt x="4311" y="3373"/>
                </a:lnTo>
                <a:lnTo>
                  <a:pt x="4306" y="3385"/>
                </a:lnTo>
                <a:lnTo>
                  <a:pt x="4303" y="3397"/>
                </a:lnTo>
                <a:lnTo>
                  <a:pt x="4301" y="3408"/>
                </a:lnTo>
                <a:lnTo>
                  <a:pt x="4297" y="3432"/>
                </a:lnTo>
                <a:lnTo>
                  <a:pt x="4296" y="3457"/>
                </a:lnTo>
                <a:lnTo>
                  <a:pt x="4296" y="3481"/>
                </a:lnTo>
                <a:lnTo>
                  <a:pt x="4298" y="3506"/>
                </a:lnTo>
                <a:lnTo>
                  <a:pt x="4303" y="3531"/>
                </a:lnTo>
                <a:lnTo>
                  <a:pt x="4308" y="3557"/>
                </a:lnTo>
                <a:lnTo>
                  <a:pt x="4316" y="3583"/>
                </a:lnTo>
                <a:lnTo>
                  <a:pt x="4324" y="3609"/>
                </a:lnTo>
                <a:lnTo>
                  <a:pt x="4334" y="3636"/>
                </a:lnTo>
                <a:lnTo>
                  <a:pt x="4345" y="3663"/>
                </a:lnTo>
                <a:lnTo>
                  <a:pt x="4357" y="3690"/>
                </a:lnTo>
                <a:lnTo>
                  <a:pt x="4369" y="3717"/>
                </a:lnTo>
                <a:lnTo>
                  <a:pt x="4371" y="3740"/>
                </a:lnTo>
                <a:lnTo>
                  <a:pt x="4373" y="3763"/>
                </a:lnTo>
                <a:lnTo>
                  <a:pt x="4374" y="3786"/>
                </a:lnTo>
                <a:lnTo>
                  <a:pt x="4375" y="3811"/>
                </a:lnTo>
                <a:lnTo>
                  <a:pt x="4375" y="3836"/>
                </a:lnTo>
                <a:lnTo>
                  <a:pt x="4373" y="3863"/>
                </a:lnTo>
                <a:lnTo>
                  <a:pt x="4371" y="3876"/>
                </a:lnTo>
                <a:lnTo>
                  <a:pt x="4368" y="3891"/>
                </a:lnTo>
                <a:lnTo>
                  <a:pt x="4365" y="3906"/>
                </a:lnTo>
                <a:lnTo>
                  <a:pt x="4362" y="3921"/>
                </a:lnTo>
                <a:lnTo>
                  <a:pt x="4339" y="3921"/>
                </a:lnTo>
                <a:lnTo>
                  <a:pt x="4316" y="3921"/>
                </a:lnTo>
                <a:lnTo>
                  <a:pt x="4294" y="3921"/>
                </a:lnTo>
                <a:lnTo>
                  <a:pt x="4271" y="3921"/>
                </a:lnTo>
                <a:lnTo>
                  <a:pt x="4249" y="3921"/>
                </a:lnTo>
                <a:lnTo>
                  <a:pt x="4226" y="3921"/>
                </a:lnTo>
                <a:lnTo>
                  <a:pt x="4204" y="3921"/>
                </a:lnTo>
                <a:lnTo>
                  <a:pt x="4180" y="3921"/>
                </a:lnTo>
                <a:lnTo>
                  <a:pt x="4162" y="3931"/>
                </a:lnTo>
                <a:lnTo>
                  <a:pt x="4148" y="3939"/>
                </a:lnTo>
                <a:lnTo>
                  <a:pt x="4145" y="3943"/>
                </a:lnTo>
                <a:lnTo>
                  <a:pt x="4142" y="3947"/>
                </a:lnTo>
                <a:lnTo>
                  <a:pt x="4139" y="3951"/>
                </a:lnTo>
                <a:lnTo>
                  <a:pt x="4137" y="3955"/>
                </a:lnTo>
                <a:lnTo>
                  <a:pt x="4135" y="3980"/>
                </a:lnTo>
                <a:lnTo>
                  <a:pt x="4131" y="4023"/>
                </a:lnTo>
                <a:lnTo>
                  <a:pt x="4149" y="4035"/>
                </a:lnTo>
                <a:lnTo>
                  <a:pt x="4167" y="4048"/>
                </a:lnTo>
                <a:lnTo>
                  <a:pt x="4187" y="4062"/>
                </a:lnTo>
                <a:lnTo>
                  <a:pt x="4207" y="4076"/>
                </a:lnTo>
                <a:lnTo>
                  <a:pt x="4207" y="4091"/>
                </a:lnTo>
                <a:lnTo>
                  <a:pt x="4207" y="4104"/>
                </a:lnTo>
                <a:lnTo>
                  <a:pt x="4207" y="4119"/>
                </a:lnTo>
                <a:lnTo>
                  <a:pt x="4207" y="4132"/>
                </a:lnTo>
                <a:lnTo>
                  <a:pt x="4196" y="4158"/>
                </a:lnTo>
                <a:lnTo>
                  <a:pt x="4187" y="4185"/>
                </a:lnTo>
                <a:lnTo>
                  <a:pt x="4178" y="4214"/>
                </a:lnTo>
                <a:lnTo>
                  <a:pt x="4169" y="4242"/>
                </a:lnTo>
                <a:lnTo>
                  <a:pt x="4153" y="4243"/>
                </a:lnTo>
                <a:lnTo>
                  <a:pt x="4138" y="4244"/>
                </a:lnTo>
                <a:lnTo>
                  <a:pt x="4125" y="4246"/>
                </a:lnTo>
                <a:lnTo>
                  <a:pt x="4112" y="4248"/>
                </a:lnTo>
                <a:lnTo>
                  <a:pt x="4101" y="4252"/>
                </a:lnTo>
                <a:lnTo>
                  <a:pt x="4091" y="4256"/>
                </a:lnTo>
                <a:lnTo>
                  <a:pt x="4081" y="4261"/>
                </a:lnTo>
                <a:lnTo>
                  <a:pt x="4070" y="4265"/>
                </a:lnTo>
                <a:lnTo>
                  <a:pt x="4054" y="4274"/>
                </a:lnTo>
                <a:lnTo>
                  <a:pt x="4036" y="4285"/>
                </a:lnTo>
                <a:lnTo>
                  <a:pt x="4016" y="4295"/>
                </a:lnTo>
                <a:lnTo>
                  <a:pt x="3996" y="4303"/>
                </a:lnTo>
                <a:lnTo>
                  <a:pt x="3970" y="4303"/>
                </a:lnTo>
                <a:lnTo>
                  <a:pt x="3944" y="4303"/>
                </a:lnTo>
                <a:lnTo>
                  <a:pt x="3919" y="4304"/>
                </a:lnTo>
                <a:lnTo>
                  <a:pt x="3893" y="4305"/>
                </a:lnTo>
                <a:lnTo>
                  <a:pt x="3869" y="4306"/>
                </a:lnTo>
                <a:lnTo>
                  <a:pt x="3843" y="4307"/>
                </a:lnTo>
                <a:lnTo>
                  <a:pt x="3817" y="4308"/>
                </a:lnTo>
                <a:lnTo>
                  <a:pt x="3792" y="4309"/>
                </a:lnTo>
                <a:lnTo>
                  <a:pt x="3781" y="4305"/>
                </a:lnTo>
                <a:lnTo>
                  <a:pt x="3773" y="4303"/>
                </a:lnTo>
                <a:lnTo>
                  <a:pt x="3760" y="4283"/>
                </a:lnTo>
                <a:lnTo>
                  <a:pt x="3747" y="4268"/>
                </a:lnTo>
                <a:lnTo>
                  <a:pt x="3734" y="4254"/>
                </a:lnTo>
                <a:lnTo>
                  <a:pt x="3722" y="4243"/>
                </a:lnTo>
                <a:lnTo>
                  <a:pt x="3711" y="4234"/>
                </a:lnTo>
                <a:lnTo>
                  <a:pt x="3699" y="4228"/>
                </a:lnTo>
                <a:lnTo>
                  <a:pt x="3690" y="4225"/>
                </a:lnTo>
                <a:lnTo>
                  <a:pt x="3682" y="4223"/>
                </a:lnTo>
                <a:lnTo>
                  <a:pt x="3677" y="4209"/>
                </a:lnTo>
                <a:lnTo>
                  <a:pt x="3671" y="4194"/>
                </a:lnTo>
                <a:lnTo>
                  <a:pt x="3666" y="4181"/>
                </a:lnTo>
                <a:lnTo>
                  <a:pt x="3660" y="4166"/>
                </a:lnTo>
                <a:lnTo>
                  <a:pt x="3640" y="4124"/>
                </a:lnTo>
                <a:lnTo>
                  <a:pt x="3620" y="4084"/>
                </a:lnTo>
                <a:lnTo>
                  <a:pt x="3600" y="4044"/>
                </a:lnTo>
                <a:lnTo>
                  <a:pt x="3581" y="4004"/>
                </a:lnTo>
                <a:lnTo>
                  <a:pt x="3557" y="3987"/>
                </a:lnTo>
                <a:lnTo>
                  <a:pt x="3536" y="3970"/>
                </a:lnTo>
                <a:lnTo>
                  <a:pt x="3514" y="3953"/>
                </a:lnTo>
                <a:lnTo>
                  <a:pt x="3494" y="3936"/>
                </a:lnTo>
                <a:lnTo>
                  <a:pt x="3485" y="3924"/>
                </a:lnTo>
                <a:lnTo>
                  <a:pt x="3475" y="3911"/>
                </a:lnTo>
                <a:lnTo>
                  <a:pt x="3466" y="3901"/>
                </a:lnTo>
                <a:lnTo>
                  <a:pt x="3455" y="3891"/>
                </a:lnTo>
                <a:lnTo>
                  <a:pt x="3444" y="3882"/>
                </a:lnTo>
                <a:lnTo>
                  <a:pt x="3433" y="3873"/>
                </a:lnTo>
                <a:lnTo>
                  <a:pt x="3423" y="3866"/>
                </a:lnTo>
                <a:lnTo>
                  <a:pt x="3412" y="3859"/>
                </a:lnTo>
                <a:lnTo>
                  <a:pt x="3390" y="3848"/>
                </a:lnTo>
                <a:lnTo>
                  <a:pt x="3369" y="3839"/>
                </a:lnTo>
                <a:lnTo>
                  <a:pt x="3351" y="3832"/>
                </a:lnTo>
                <a:lnTo>
                  <a:pt x="3335" y="3827"/>
                </a:lnTo>
                <a:lnTo>
                  <a:pt x="3316" y="3815"/>
                </a:lnTo>
                <a:lnTo>
                  <a:pt x="3298" y="3804"/>
                </a:lnTo>
                <a:lnTo>
                  <a:pt x="3281" y="3793"/>
                </a:lnTo>
                <a:lnTo>
                  <a:pt x="3263" y="3781"/>
                </a:lnTo>
                <a:lnTo>
                  <a:pt x="3247" y="3749"/>
                </a:lnTo>
                <a:lnTo>
                  <a:pt x="3231" y="3722"/>
                </a:lnTo>
                <a:lnTo>
                  <a:pt x="3217" y="3698"/>
                </a:lnTo>
                <a:lnTo>
                  <a:pt x="3203" y="3679"/>
                </a:lnTo>
                <a:lnTo>
                  <a:pt x="3196" y="3670"/>
                </a:lnTo>
                <a:lnTo>
                  <a:pt x="3190" y="3663"/>
                </a:lnTo>
                <a:lnTo>
                  <a:pt x="3183" y="3656"/>
                </a:lnTo>
                <a:lnTo>
                  <a:pt x="3176" y="3651"/>
                </a:lnTo>
                <a:lnTo>
                  <a:pt x="3169" y="3646"/>
                </a:lnTo>
                <a:lnTo>
                  <a:pt x="3161" y="3643"/>
                </a:lnTo>
                <a:lnTo>
                  <a:pt x="3155" y="3640"/>
                </a:lnTo>
                <a:lnTo>
                  <a:pt x="3148" y="3638"/>
                </a:lnTo>
                <a:lnTo>
                  <a:pt x="3141" y="3637"/>
                </a:lnTo>
                <a:lnTo>
                  <a:pt x="3133" y="3636"/>
                </a:lnTo>
                <a:lnTo>
                  <a:pt x="3125" y="3637"/>
                </a:lnTo>
                <a:lnTo>
                  <a:pt x="3117" y="3638"/>
                </a:lnTo>
                <a:lnTo>
                  <a:pt x="3102" y="3642"/>
                </a:lnTo>
                <a:lnTo>
                  <a:pt x="3083" y="3648"/>
                </a:lnTo>
                <a:lnTo>
                  <a:pt x="3064" y="3658"/>
                </a:lnTo>
                <a:lnTo>
                  <a:pt x="3043" y="3670"/>
                </a:lnTo>
                <a:lnTo>
                  <a:pt x="3020" y="3683"/>
                </a:lnTo>
                <a:lnTo>
                  <a:pt x="2995" y="3698"/>
                </a:lnTo>
                <a:lnTo>
                  <a:pt x="2977" y="3715"/>
                </a:lnTo>
                <a:lnTo>
                  <a:pt x="2964" y="3728"/>
                </a:lnTo>
                <a:lnTo>
                  <a:pt x="2954" y="3739"/>
                </a:lnTo>
                <a:lnTo>
                  <a:pt x="2947" y="3749"/>
                </a:lnTo>
                <a:lnTo>
                  <a:pt x="2945" y="3754"/>
                </a:lnTo>
                <a:lnTo>
                  <a:pt x="2942" y="3761"/>
                </a:lnTo>
                <a:lnTo>
                  <a:pt x="2941" y="3769"/>
                </a:lnTo>
                <a:lnTo>
                  <a:pt x="2940" y="3778"/>
                </a:lnTo>
                <a:lnTo>
                  <a:pt x="2939" y="3799"/>
                </a:lnTo>
                <a:lnTo>
                  <a:pt x="2939" y="3831"/>
                </a:lnTo>
                <a:lnTo>
                  <a:pt x="2946" y="3841"/>
                </a:lnTo>
                <a:lnTo>
                  <a:pt x="2954" y="3853"/>
                </a:lnTo>
                <a:lnTo>
                  <a:pt x="2961" y="3866"/>
                </a:lnTo>
                <a:lnTo>
                  <a:pt x="2966" y="3881"/>
                </a:lnTo>
                <a:lnTo>
                  <a:pt x="2972" y="3898"/>
                </a:lnTo>
                <a:lnTo>
                  <a:pt x="2976" y="3917"/>
                </a:lnTo>
                <a:lnTo>
                  <a:pt x="2980" y="3938"/>
                </a:lnTo>
                <a:lnTo>
                  <a:pt x="2981" y="3963"/>
                </a:lnTo>
                <a:lnTo>
                  <a:pt x="2959" y="3977"/>
                </a:lnTo>
                <a:lnTo>
                  <a:pt x="2940" y="3990"/>
                </a:lnTo>
                <a:lnTo>
                  <a:pt x="2930" y="3997"/>
                </a:lnTo>
                <a:lnTo>
                  <a:pt x="2919" y="4004"/>
                </a:lnTo>
                <a:lnTo>
                  <a:pt x="2905" y="4009"/>
                </a:lnTo>
                <a:lnTo>
                  <a:pt x="2889" y="4015"/>
                </a:lnTo>
                <a:lnTo>
                  <a:pt x="2876" y="4016"/>
                </a:lnTo>
                <a:lnTo>
                  <a:pt x="2861" y="4016"/>
                </a:lnTo>
                <a:lnTo>
                  <a:pt x="2848" y="4017"/>
                </a:lnTo>
                <a:lnTo>
                  <a:pt x="2833" y="4019"/>
                </a:lnTo>
                <a:lnTo>
                  <a:pt x="2789" y="3994"/>
                </a:lnTo>
                <a:lnTo>
                  <a:pt x="2746" y="3966"/>
                </a:lnTo>
                <a:lnTo>
                  <a:pt x="2706" y="3939"/>
                </a:lnTo>
                <a:lnTo>
                  <a:pt x="2667" y="3911"/>
                </a:lnTo>
                <a:lnTo>
                  <a:pt x="2632" y="3882"/>
                </a:lnTo>
                <a:lnTo>
                  <a:pt x="2600" y="3854"/>
                </a:lnTo>
                <a:lnTo>
                  <a:pt x="2585" y="3839"/>
                </a:lnTo>
                <a:lnTo>
                  <a:pt x="2571" y="3825"/>
                </a:lnTo>
                <a:lnTo>
                  <a:pt x="2558" y="3811"/>
                </a:lnTo>
                <a:lnTo>
                  <a:pt x="2547" y="3796"/>
                </a:lnTo>
                <a:lnTo>
                  <a:pt x="2539" y="3793"/>
                </a:lnTo>
                <a:lnTo>
                  <a:pt x="2532" y="3788"/>
                </a:lnTo>
                <a:lnTo>
                  <a:pt x="2526" y="3784"/>
                </a:lnTo>
                <a:lnTo>
                  <a:pt x="2521" y="3778"/>
                </a:lnTo>
                <a:lnTo>
                  <a:pt x="2509" y="3766"/>
                </a:lnTo>
                <a:lnTo>
                  <a:pt x="2501" y="3752"/>
                </a:lnTo>
                <a:lnTo>
                  <a:pt x="2494" y="3737"/>
                </a:lnTo>
                <a:lnTo>
                  <a:pt x="2488" y="3722"/>
                </a:lnTo>
                <a:lnTo>
                  <a:pt x="2482" y="3705"/>
                </a:lnTo>
                <a:lnTo>
                  <a:pt x="2479" y="3688"/>
                </a:lnTo>
                <a:lnTo>
                  <a:pt x="2475" y="3672"/>
                </a:lnTo>
                <a:lnTo>
                  <a:pt x="2473" y="3655"/>
                </a:lnTo>
                <a:lnTo>
                  <a:pt x="2472" y="3640"/>
                </a:lnTo>
                <a:lnTo>
                  <a:pt x="2471" y="3626"/>
                </a:lnTo>
                <a:lnTo>
                  <a:pt x="2471" y="3601"/>
                </a:lnTo>
                <a:lnTo>
                  <a:pt x="2471" y="3585"/>
                </a:lnTo>
                <a:lnTo>
                  <a:pt x="2508" y="3585"/>
                </a:lnTo>
                <a:lnTo>
                  <a:pt x="2545" y="3585"/>
                </a:lnTo>
                <a:lnTo>
                  <a:pt x="2583" y="3586"/>
                </a:lnTo>
                <a:lnTo>
                  <a:pt x="2622" y="3589"/>
                </a:lnTo>
                <a:lnTo>
                  <a:pt x="2650" y="3609"/>
                </a:lnTo>
                <a:lnTo>
                  <a:pt x="2681" y="3629"/>
                </a:lnTo>
                <a:lnTo>
                  <a:pt x="2711" y="3648"/>
                </a:lnTo>
                <a:lnTo>
                  <a:pt x="2743" y="3669"/>
                </a:lnTo>
                <a:lnTo>
                  <a:pt x="2765" y="3669"/>
                </a:lnTo>
                <a:lnTo>
                  <a:pt x="2788" y="3671"/>
                </a:lnTo>
                <a:lnTo>
                  <a:pt x="2811" y="3672"/>
                </a:lnTo>
                <a:lnTo>
                  <a:pt x="2832" y="3671"/>
                </a:lnTo>
                <a:lnTo>
                  <a:pt x="2843" y="3670"/>
                </a:lnTo>
                <a:lnTo>
                  <a:pt x="2853" y="3668"/>
                </a:lnTo>
                <a:lnTo>
                  <a:pt x="2865" y="3664"/>
                </a:lnTo>
                <a:lnTo>
                  <a:pt x="2875" y="3658"/>
                </a:lnTo>
                <a:lnTo>
                  <a:pt x="2886" y="3653"/>
                </a:lnTo>
                <a:lnTo>
                  <a:pt x="2896" y="3645"/>
                </a:lnTo>
                <a:lnTo>
                  <a:pt x="2906" y="3635"/>
                </a:lnTo>
                <a:lnTo>
                  <a:pt x="2917" y="3624"/>
                </a:lnTo>
                <a:lnTo>
                  <a:pt x="2917" y="3609"/>
                </a:lnTo>
                <a:lnTo>
                  <a:pt x="2917" y="3594"/>
                </a:lnTo>
                <a:lnTo>
                  <a:pt x="2917" y="3581"/>
                </a:lnTo>
                <a:lnTo>
                  <a:pt x="2917" y="3566"/>
                </a:lnTo>
                <a:lnTo>
                  <a:pt x="2877" y="3530"/>
                </a:lnTo>
                <a:lnTo>
                  <a:pt x="2840" y="3496"/>
                </a:lnTo>
                <a:lnTo>
                  <a:pt x="2825" y="3480"/>
                </a:lnTo>
                <a:lnTo>
                  <a:pt x="2812" y="3466"/>
                </a:lnTo>
                <a:lnTo>
                  <a:pt x="2801" y="3453"/>
                </a:lnTo>
                <a:lnTo>
                  <a:pt x="2796" y="3442"/>
                </a:lnTo>
                <a:lnTo>
                  <a:pt x="2811" y="3432"/>
                </a:lnTo>
                <a:lnTo>
                  <a:pt x="2827" y="3419"/>
                </a:lnTo>
                <a:lnTo>
                  <a:pt x="2845" y="3405"/>
                </a:lnTo>
                <a:lnTo>
                  <a:pt x="2864" y="3389"/>
                </a:lnTo>
                <a:lnTo>
                  <a:pt x="2883" y="3371"/>
                </a:lnTo>
                <a:lnTo>
                  <a:pt x="2902" y="3352"/>
                </a:lnTo>
                <a:lnTo>
                  <a:pt x="2921" y="3332"/>
                </a:lnTo>
                <a:lnTo>
                  <a:pt x="2939" y="3312"/>
                </a:lnTo>
                <a:lnTo>
                  <a:pt x="2957" y="3291"/>
                </a:lnTo>
                <a:lnTo>
                  <a:pt x="2974" y="3270"/>
                </a:lnTo>
                <a:lnTo>
                  <a:pt x="2990" y="3249"/>
                </a:lnTo>
                <a:lnTo>
                  <a:pt x="3003" y="3228"/>
                </a:lnTo>
                <a:lnTo>
                  <a:pt x="3017" y="3207"/>
                </a:lnTo>
                <a:lnTo>
                  <a:pt x="3027" y="3188"/>
                </a:lnTo>
                <a:lnTo>
                  <a:pt x="3035" y="3169"/>
                </a:lnTo>
                <a:lnTo>
                  <a:pt x="3041" y="3151"/>
                </a:lnTo>
                <a:lnTo>
                  <a:pt x="3068" y="3140"/>
                </a:lnTo>
                <a:lnTo>
                  <a:pt x="3094" y="3126"/>
                </a:lnTo>
                <a:lnTo>
                  <a:pt x="3107" y="3118"/>
                </a:lnTo>
                <a:lnTo>
                  <a:pt x="3118" y="3111"/>
                </a:lnTo>
                <a:lnTo>
                  <a:pt x="3130" y="3103"/>
                </a:lnTo>
                <a:lnTo>
                  <a:pt x="3139" y="3094"/>
                </a:lnTo>
                <a:lnTo>
                  <a:pt x="3142" y="3094"/>
                </a:lnTo>
                <a:lnTo>
                  <a:pt x="3147" y="3093"/>
                </a:lnTo>
                <a:lnTo>
                  <a:pt x="3150" y="3091"/>
                </a:lnTo>
                <a:lnTo>
                  <a:pt x="3155" y="3088"/>
                </a:lnTo>
                <a:lnTo>
                  <a:pt x="3164" y="3081"/>
                </a:lnTo>
                <a:lnTo>
                  <a:pt x="3173" y="3072"/>
                </a:lnTo>
                <a:lnTo>
                  <a:pt x="3191" y="3052"/>
                </a:lnTo>
                <a:lnTo>
                  <a:pt x="3206" y="3035"/>
                </a:lnTo>
                <a:lnTo>
                  <a:pt x="3204" y="2997"/>
                </a:lnTo>
                <a:lnTo>
                  <a:pt x="3202" y="2960"/>
                </a:lnTo>
                <a:lnTo>
                  <a:pt x="3200" y="2924"/>
                </a:lnTo>
                <a:lnTo>
                  <a:pt x="3200" y="2887"/>
                </a:lnTo>
                <a:lnTo>
                  <a:pt x="3192" y="2879"/>
                </a:lnTo>
                <a:lnTo>
                  <a:pt x="3185" y="2871"/>
                </a:lnTo>
                <a:lnTo>
                  <a:pt x="3178" y="2863"/>
                </a:lnTo>
                <a:lnTo>
                  <a:pt x="3174" y="2854"/>
                </a:lnTo>
                <a:lnTo>
                  <a:pt x="3164" y="2838"/>
                </a:lnTo>
                <a:lnTo>
                  <a:pt x="3157" y="2821"/>
                </a:lnTo>
                <a:lnTo>
                  <a:pt x="3150" y="2804"/>
                </a:lnTo>
                <a:lnTo>
                  <a:pt x="3147" y="2788"/>
                </a:lnTo>
                <a:lnTo>
                  <a:pt x="3143" y="2772"/>
                </a:lnTo>
                <a:lnTo>
                  <a:pt x="3142" y="2756"/>
                </a:lnTo>
                <a:lnTo>
                  <a:pt x="3140" y="2728"/>
                </a:lnTo>
                <a:lnTo>
                  <a:pt x="3140" y="2703"/>
                </a:lnTo>
                <a:lnTo>
                  <a:pt x="3140" y="2694"/>
                </a:lnTo>
                <a:lnTo>
                  <a:pt x="3139" y="2686"/>
                </a:lnTo>
                <a:lnTo>
                  <a:pt x="3138" y="2679"/>
                </a:lnTo>
                <a:lnTo>
                  <a:pt x="3135" y="2676"/>
                </a:lnTo>
                <a:lnTo>
                  <a:pt x="3125" y="2653"/>
                </a:lnTo>
                <a:lnTo>
                  <a:pt x="3115" y="2631"/>
                </a:lnTo>
                <a:lnTo>
                  <a:pt x="3106" y="2608"/>
                </a:lnTo>
                <a:lnTo>
                  <a:pt x="3096" y="2586"/>
                </a:lnTo>
                <a:lnTo>
                  <a:pt x="3087" y="2563"/>
                </a:lnTo>
                <a:lnTo>
                  <a:pt x="3077" y="2542"/>
                </a:lnTo>
                <a:lnTo>
                  <a:pt x="3068" y="2519"/>
                </a:lnTo>
                <a:lnTo>
                  <a:pt x="3060" y="2499"/>
                </a:lnTo>
                <a:lnTo>
                  <a:pt x="3054" y="2467"/>
                </a:lnTo>
                <a:lnTo>
                  <a:pt x="3049" y="2437"/>
                </a:lnTo>
                <a:lnTo>
                  <a:pt x="3043" y="2406"/>
                </a:lnTo>
                <a:lnTo>
                  <a:pt x="3037" y="2377"/>
                </a:lnTo>
                <a:lnTo>
                  <a:pt x="3025" y="2351"/>
                </a:lnTo>
                <a:lnTo>
                  <a:pt x="3011" y="2322"/>
                </a:lnTo>
                <a:lnTo>
                  <a:pt x="2998" y="2292"/>
                </a:lnTo>
                <a:lnTo>
                  <a:pt x="2983" y="2264"/>
                </a:lnTo>
                <a:lnTo>
                  <a:pt x="2971" y="2239"/>
                </a:lnTo>
                <a:lnTo>
                  <a:pt x="2958" y="2218"/>
                </a:lnTo>
                <a:lnTo>
                  <a:pt x="2953" y="2210"/>
                </a:lnTo>
                <a:lnTo>
                  <a:pt x="2947" y="2203"/>
                </a:lnTo>
                <a:lnTo>
                  <a:pt x="2942" y="2199"/>
                </a:lnTo>
                <a:lnTo>
                  <a:pt x="2939" y="2196"/>
                </a:lnTo>
                <a:lnTo>
                  <a:pt x="2918" y="2196"/>
                </a:lnTo>
                <a:lnTo>
                  <a:pt x="2896" y="2196"/>
                </a:lnTo>
                <a:lnTo>
                  <a:pt x="2875" y="2196"/>
                </a:lnTo>
                <a:lnTo>
                  <a:pt x="2853" y="2196"/>
                </a:lnTo>
                <a:lnTo>
                  <a:pt x="2833" y="2196"/>
                </a:lnTo>
                <a:lnTo>
                  <a:pt x="2812" y="2196"/>
                </a:lnTo>
                <a:lnTo>
                  <a:pt x="2790" y="2196"/>
                </a:lnTo>
                <a:lnTo>
                  <a:pt x="2769" y="2196"/>
                </a:lnTo>
                <a:lnTo>
                  <a:pt x="2750" y="2190"/>
                </a:lnTo>
                <a:lnTo>
                  <a:pt x="2729" y="2181"/>
                </a:lnTo>
                <a:lnTo>
                  <a:pt x="2709" y="2170"/>
                </a:lnTo>
                <a:lnTo>
                  <a:pt x="2690" y="2160"/>
                </a:lnTo>
                <a:lnTo>
                  <a:pt x="2651" y="2137"/>
                </a:lnTo>
                <a:lnTo>
                  <a:pt x="2614" y="2112"/>
                </a:lnTo>
                <a:lnTo>
                  <a:pt x="2580" y="2088"/>
                </a:lnTo>
                <a:lnTo>
                  <a:pt x="2549" y="2066"/>
                </a:lnTo>
                <a:lnTo>
                  <a:pt x="2534" y="2055"/>
                </a:lnTo>
                <a:lnTo>
                  <a:pt x="2521" y="2048"/>
                </a:lnTo>
                <a:lnTo>
                  <a:pt x="2508" y="2040"/>
                </a:lnTo>
                <a:lnTo>
                  <a:pt x="2497" y="2034"/>
                </a:lnTo>
                <a:lnTo>
                  <a:pt x="2475" y="2007"/>
                </a:lnTo>
                <a:lnTo>
                  <a:pt x="2455" y="1981"/>
                </a:lnTo>
                <a:lnTo>
                  <a:pt x="2434" y="1955"/>
                </a:lnTo>
                <a:lnTo>
                  <a:pt x="2412" y="1929"/>
                </a:lnTo>
                <a:lnTo>
                  <a:pt x="2391" y="1903"/>
                </a:lnTo>
                <a:lnTo>
                  <a:pt x="2369" y="1877"/>
                </a:lnTo>
                <a:lnTo>
                  <a:pt x="2349" y="1852"/>
                </a:lnTo>
                <a:lnTo>
                  <a:pt x="2328" y="1826"/>
                </a:lnTo>
                <a:lnTo>
                  <a:pt x="2307" y="1826"/>
                </a:lnTo>
                <a:lnTo>
                  <a:pt x="2290" y="1829"/>
                </a:lnTo>
                <a:lnTo>
                  <a:pt x="2277" y="1831"/>
                </a:lnTo>
                <a:lnTo>
                  <a:pt x="2266" y="1833"/>
                </a:lnTo>
                <a:lnTo>
                  <a:pt x="2245" y="1841"/>
                </a:lnTo>
                <a:lnTo>
                  <a:pt x="2222" y="1849"/>
                </a:lnTo>
                <a:lnTo>
                  <a:pt x="2199" y="1847"/>
                </a:lnTo>
                <a:lnTo>
                  <a:pt x="2177" y="1846"/>
                </a:lnTo>
                <a:lnTo>
                  <a:pt x="2154" y="1846"/>
                </a:lnTo>
                <a:lnTo>
                  <a:pt x="2131" y="1846"/>
                </a:lnTo>
                <a:lnTo>
                  <a:pt x="2089" y="1809"/>
                </a:lnTo>
                <a:lnTo>
                  <a:pt x="2047" y="1775"/>
                </a:lnTo>
                <a:lnTo>
                  <a:pt x="2005" y="1740"/>
                </a:lnTo>
                <a:lnTo>
                  <a:pt x="1966" y="1706"/>
                </a:lnTo>
                <a:lnTo>
                  <a:pt x="1926" y="1689"/>
                </a:lnTo>
                <a:lnTo>
                  <a:pt x="1888" y="1672"/>
                </a:lnTo>
                <a:lnTo>
                  <a:pt x="1851" y="1655"/>
                </a:lnTo>
                <a:lnTo>
                  <a:pt x="1814" y="1638"/>
                </a:lnTo>
                <a:lnTo>
                  <a:pt x="1780" y="1636"/>
                </a:lnTo>
                <a:lnTo>
                  <a:pt x="1747" y="1631"/>
                </a:lnTo>
                <a:lnTo>
                  <a:pt x="1715" y="1627"/>
                </a:lnTo>
                <a:lnTo>
                  <a:pt x="1686" y="1621"/>
                </a:lnTo>
                <a:lnTo>
                  <a:pt x="1658" y="1615"/>
                </a:lnTo>
                <a:lnTo>
                  <a:pt x="1632" y="1609"/>
                </a:lnTo>
                <a:lnTo>
                  <a:pt x="1609" y="1602"/>
                </a:lnTo>
                <a:lnTo>
                  <a:pt x="1588" y="1596"/>
                </a:lnTo>
                <a:lnTo>
                  <a:pt x="1566" y="1580"/>
                </a:lnTo>
                <a:lnTo>
                  <a:pt x="1547" y="1567"/>
                </a:lnTo>
                <a:lnTo>
                  <a:pt x="1529" y="1557"/>
                </a:lnTo>
                <a:lnTo>
                  <a:pt x="1513" y="1548"/>
                </a:lnTo>
                <a:lnTo>
                  <a:pt x="1498" y="1540"/>
                </a:lnTo>
                <a:lnTo>
                  <a:pt x="1483" y="1534"/>
                </a:lnTo>
                <a:lnTo>
                  <a:pt x="1469" y="1531"/>
                </a:lnTo>
                <a:lnTo>
                  <a:pt x="1455" y="1527"/>
                </a:lnTo>
                <a:lnTo>
                  <a:pt x="1441" y="1526"/>
                </a:lnTo>
                <a:lnTo>
                  <a:pt x="1428" y="1525"/>
                </a:lnTo>
                <a:lnTo>
                  <a:pt x="1414" y="1524"/>
                </a:lnTo>
                <a:lnTo>
                  <a:pt x="1399" y="1524"/>
                </a:lnTo>
                <a:lnTo>
                  <a:pt x="1368" y="1525"/>
                </a:lnTo>
                <a:lnTo>
                  <a:pt x="1331" y="1524"/>
                </a:lnTo>
                <a:lnTo>
                  <a:pt x="1314" y="1533"/>
                </a:lnTo>
                <a:lnTo>
                  <a:pt x="1298" y="1543"/>
                </a:lnTo>
                <a:lnTo>
                  <a:pt x="1282" y="1555"/>
                </a:lnTo>
                <a:lnTo>
                  <a:pt x="1267" y="1566"/>
                </a:lnTo>
                <a:lnTo>
                  <a:pt x="1269" y="1587"/>
                </a:lnTo>
                <a:lnTo>
                  <a:pt x="1272" y="1608"/>
                </a:lnTo>
                <a:lnTo>
                  <a:pt x="1276" y="1628"/>
                </a:lnTo>
                <a:lnTo>
                  <a:pt x="1282" y="1649"/>
                </a:lnTo>
                <a:lnTo>
                  <a:pt x="1285" y="1672"/>
                </a:lnTo>
                <a:lnTo>
                  <a:pt x="1288" y="1697"/>
                </a:lnTo>
                <a:lnTo>
                  <a:pt x="1288" y="1710"/>
                </a:lnTo>
                <a:lnTo>
                  <a:pt x="1287" y="1724"/>
                </a:lnTo>
                <a:lnTo>
                  <a:pt x="1285" y="1738"/>
                </a:lnTo>
                <a:lnTo>
                  <a:pt x="1282" y="1754"/>
                </a:lnTo>
                <a:lnTo>
                  <a:pt x="1272" y="1763"/>
                </a:lnTo>
                <a:lnTo>
                  <a:pt x="1262" y="1771"/>
                </a:lnTo>
                <a:lnTo>
                  <a:pt x="1252" y="1777"/>
                </a:lnTo>
                <a:lnTo>
                  <a:pt x="1240" y="1780"/>
                </a:lnTo>
                <a:lnTo>
                  <a:pt x="1229" y="1784"/>
                </a:lnTo>
                <a:lnTo>
                  <a:pt x="1217" y="1785"/>
                </a:lnTo>
                <a:lnTo>
                  <a:pt x="1204" y="1786"/>
                </a:lnTo>
                <a:lnTo>
                  <a:pt x="1192" y="1785"/>
                </a:lnTo>
                <a:lnTo>
                  <a:pt x="1179" y="1782"/>
                </a:lnTo>
                <a:lnTo>
                  <a:pt x="1167" y="1780"/>
                </a:lnTo>
                <a:lnTo>
                  <a:pt x="1155" y="1776"/>
                </a:lnTo>
                <a:lnTo>
                  <a:pt x="1142" y="1771"/>
                </a:lnTo>
                <a:lnTo>
                  <a:pt x="1129" y="1767"/>
                </a:lnTo>
                <a:lnTo>
                  <a:pt x="1116" y="1760"/>
                </a:lnTo>
                <a:lnTo>
                  <a:pt x="1104" y="1754"/>
                </a:lnTo>
                <a:lnTo>
                  <a:pt x="1091" y="1746"/>
                </a:lnTo>
                <a:lnTo>
                  <a:pt x="1067" y="1732"/>
                </a:lnTo>
                <a:lnTo>
                  <a:pt x="1043" y="1715"/>
                </a:lnTo>
                <a:lnTo>
                  <a:pt x="1020" y="1697"/>
                </a:lnTo>
                <a:lnTo>
                  <a:pt x="1000" y="1680"/>
                </a:lnTo>
                <a:lnTo>
                  <a:pt x="982" y="1663"/>
                </a:lnTo>
                <a:lnTo>
                  <a:pt x="966" y="1648"/>
                </a:lnTo>
                <a:lnTo>
                  <a:pt x="953" y="1634"/>
                </a:lnTo>
                <a:lnTo>
                  <a:pt x="943" y="1622"/>
                </a:lnTo>
                <a:lnTo>
                  <a:pt x="905" y="1594"/>
                </a:lnTo>
                <a:lnTo>
                  <a:pt x="869" y="1566"/>
                </a:lnTo>
                <a:lnTo>
                  <a:pt x="832" y="1538"/>
                </a:lnTo>
                <a:lnTo>
                  <a:pt x="795" y="1509"/>
                </a:lnTo>
                <a:lnTo>
                  <a:pt x="758" y="1488"/>
                </a:lnTo>
                <a:lnTo>
                  <a:pt x="721" y="1468"/>
                </a:lnTo>
                <a:lnTo>
                  <a:pt x="686" y="1448"/>
                </a:lnTo>
                <a:lnTo>
                  <a:pt x="653" y="1430"/>
                </a:lnTo>
                <a:lnTo>
                  <a:pt x="621" y="1415"/>
                </a:lnTo>
                <a:lnTo>
                  <a:pt x="589" y="1400"/>
                </a:lnTo>
                <a:lnTo>
                  <a:pt x="560" y="1388"/>
                </a:lnTo>
                <a:lnTo>
                  <a:pt x="531" y="1377"/>
                </a:lnTo>
                <a:lnTo>
                  <a:pt x="476" y="1377"/>
                </a:lnTo>
                <a:lnTo>
                  <a:pt x="419" y="1380"/>
                </a:lnTo>
                <a:lnTo>
                  <a:pt x="363" y="1381"/>
                </a:lnTo>
                <a:lnTo>
                  <a:pt x="307" y="1380"/>
                </a:lnTo>
                <a:lnTo>
                  <a:pt x="279" y="1379"/>
                </a:lnTo>
                <a:lnTo>
                  <a:pt x="253" y="1376"/>
                </a:lnTo>
                <a:lnTo>
                  <a:pt x="227" y="1373"/>
                </a:lnTo>
                <a:lnTo>
                  <a:pt x="201" y="1370"/>
                </a:lnTo>
                <a:lnTo>
                  <a:pt x="177" y="1364"/>
                </a:lnTo>
                <a:lnTo>
                  <a:pt x="153" y="1357"/>
                </a:lnTo>
                <a:lnTo>
                  <a:pt x="130" y="1349"/>
                </a:lnTo>
                <a:lnTo>
                  <a:pt x="108" y="1339"/>
                </a:lnTo>
                <a:lnTo>
                  <a:pt x="98" y="1337"/>
                </a:lnTo>
                <a:lnTo>
                  <a:pt x="88" y="1336"/>
                </a:lnTo>
                <a:lnTo>
                  <a:pt x="80" y="1336"/>
                </a:lnTo>
                <a:lnTo>
                  <a:pt x="71" y="1336"/>
                </a:lnTo>
                <a:lnTo>
                  <a:pt x="68" y="1313"/>
                </a:lnTo>
                <a:lnTo>
                  <a:pt x="64" y="1287"/>
                </a:lnTo>
                <a:lnTo>
                  <a:pt x="59" y="1260"/>
                </a:lnTo>
                <a:lnTo>
                  <a:pt x="53" y="1234"/>
                </a:lnTo>
                <a:lnTo>
                  <a:pt x="46" y="1209"/>
                </a:lnTo>
                <a:lnTo>
                  <a:pt x="40" y="1189"/>
                </a:lnTo>
                <a:lnTo>
                  <a:pt x="34" y="1174"/>
                </a:lnTo>
                <a:lnTo>
                  <a:pt x="29" y="1166"/>
                </a:lnTo>
                <a:lnTo>
                  <a:pt x="22" y="1136"/>
                </a:lnTo>
                <a:lnTo>
                  <a:pt x="14" y="1108"/>
                </a:lnTo>
                <a:lnTo>
                  <a:pt x="6" y="1082"/>
                </a:lnTo>
                <a:lnTo>
                  <a:pt x="1" y="1058"/>
                </a:lnTo>
                <a:lnTo>
                  <a:pt x="0" y="1048"/>
                </a:lnTo>
                <a:lnTo>
                  <a:pt x="0" y="1038"/>
                </a:lnTo>
                <a:lnTo>
                  <a:pt x="2" y="1029"/>
                </a:lnTo>
                <a:lnTo>
                  <a:pt x="5" y="1021"/>
                </a:lnTo>
                <a:lnTo>
                  <a:pt x="10" y="1013"/>
                </a:lnTo>
                <a:lnTo>
                  <a:pt x="18" y="1006"/>
                </a:lnTo>
                <a:lnTo>
                  <a:pt x="28" y="1001"/>
                </a:lnTo>
                <a:lnTo>
                  <a:pt x="40" y="996"/>
                </a:lnTo>
                <a:lnTo>
                  <a:pt x="57" y="968"/>
                </a:lnTo>
                <a:lnTo>
                  <a:pt x="73" y="941"/>
                </a:lnTo>
                <a:lnTo>
                  <a:pt x="80" y="927"/>
                </a:lnTo>
                <a:lnTo>
                  <a:pt x="86" y="913"/>
                </a:lnTo>
                <a:lnTo>
                  <a:pt x="92" y="898"/>
                </a:lnTo>
                <a:lnTo>
                  <a:pt x="97" y="883"/>
                </a:lnTo>
                <a:lnTo>
                  <a:pt x="130" y="882"/>
                </a:lnTo>
                <a:lnTo>
                  <a:pt x="168" y="882"/>
                </a:lnTo>
                <a:lnTo>
                  <a:pt x="187" y="881"/>
                </a:lnTo>
                <a:lnTo>
                  <a:pt x="207" y="879"/>
                </a:lnTo>
                <a:lnTo>
                  <a:pt x="227" y="877"/>
                </a:lnTo>
                <a:lnTo>
                  <a:pt x="247" y="873"/>
                </a:lnTo>
                <a:lnTo>
                  <a:pt x="267" y="870"/>
                </a:lnTo>
                <a:lnTo>
                  <a:pt x="287" y="864"/>
                </a:lnTo>
                <a:lnTo>
                  <a:pt x="306" y="858"/>
                </a:lnTo>
                <a:lnTo>
                  <a:pt x="326" y="851"/>
                </a:lnTo>
                <a:lnTo>
                  <a:pt x="344" y="843"/>
                </a:lnTo>
                <a:lnTo>
                  <a:pt x="360" y="833"/>
                </a:lnTo>
                <a:lnTo>
                  <a:pt x="376" y="820"/>
                </a:lnTo>
                <a:lnTo>
                  <a:pt x="391" y="808"/>
                </a:lnTo>
                <a:lnTo>
                  <a:pt x="400" y="783"/>
                </a:lnTo>
                <a:lnTo>
                  <a:pt x="409" y="759"/>
                </a:lnTo>
                <a:lnTo>
                  <a:pt x="418" y="736"/>
                </a:lnTo>
                <a:lnTo>
                  <a:pt x="429" y="713"/>
                </a:lnTo>
                <a:lnTo>
                  <a:pt x="448" y="690"/>
                </a:lnTo>
                <a:lnTo>
                  <a:pt x="469" y="668"/>
                </a:lnTo>
                <a:lnTo>
                  <a:pt x="489" y="646"/>
                </a:lnTo>
                <a:lnTo>
                  <a:pt x="508" y="626"/>
                </a:lnTo>
                <a:lnTo>
                  <a:pt x="522" y="593"/>
                </a:lnTo>
                <a:lnTo>
                  <a:pt x="535" y="565"/>
                </a:lnTo>
                <a:lnTo>
                  <a:pt x="542" y="553"/>
                </a:lnTo>
                <a:lnTo>
                  <a:pt x="549" y="541"/>
                </a:lnTo>
                <a:lnTo>
                  <a:pt x="557" y="530"/>
                </a:lnTo>
                <a:lnTo>
                  <a:pt x="564" y="521"/>
                </a:lnTo>
                <a:lnTo>
                  <a:pt x="571" y="512"/>
                </a:lnTo>
                <a:lnTo>
                  <a:pt x="579" y="503"/>
                </a:lnTo>
                <a:lnTo>
                  <a:pt x="587" y="495"/>
                </a:lnTo>
                <a:lnTo>
                  <a:pt x="595" y="488"/>
                </a:lnTo>
                <a:lnTo>
                  <a:pt x="603" y="483"/>
                </a:lnTo>
                <a:lnTo>
                  <a:pt x="612" y="477"/>
                </a:lnTo>
                <a:lnTo>
                  <a:pt x="621" y="472"/>
                </a:lnTo>
                <a:lnTo>
                  <a:pt x="631" y="467"/>
                </a:lnTo>
                <a:lnTo>
                  <a:pt x="652" y="459"/>
                </a:lnTo>
                <a:lnTo>
                  <a:pt x="673" y="453"/>
                </a:lnTo>
                <a:lnTo>
                  <a:pt x="698" y="448"/>
                </a:lnTo>
                <a:lnTo>
                  <a:pt x="724" y="444"/>
                </a:lnTo>
                <a:lnTo>
                  <a:pt x="783" y="438"/>
                </a:lnTo>
                <a:lnTo>
                  <a:pt x="856" y="430"/>
                </a:lnTo>
                <a:lnTo>
                  <a:pt x="873" y="431"/>
                </a:lnTo>
                <a:lnTo>
                  <a:pt x="902" y="431"/>
                </a:lnTo>
                <a:lnTo>
                  <a:pt x="940" y="432"/>
                </a:lnTo>
                <a:lnTo>
                  <a:pt x="984" y="431"/>
                </a:lnTo>
                <a:lnTo>
                  <a:pt x="1006" y="429"/>
                </a:lnTo>
                <a:lnTo>
                  <a:pt x="1028" y="426"/>
                </a:lnTo>
                <a:lnTo>
                  <a:pt x="1051" y="423"/>
                </a:lnTo>
                <a:lnTo>
                  <a:pt x="1071" y="419"/>
                </a:lnTo>
                <a:lnTo>
                  <a:pt x="1090" y="413"/>
                </a:lnTo>
                <a:lnTo>
                  <a:pt x="1107" y="406"/>
                </a:lnTo>
                <a:lnTo>
                  <a:pt x="1115" y="403"/>
                </a:lnTo>
                <a:lnTo>
                  <a:pt x="1123" y="398"/>
                </a:lnTo>
                <a:lnTo>
                  <a:pt x="1129" y="394"/>
                </a:lnTo>
                <a:lnTo>
                  <a:pt x="1134" y="388"/>
                </a:lnTo>
                <a:lnTo>
                  <a:pt x="1126" y="346"/>
                </a:lnTo>
                <a:lnTo>
                  <a:pt x="1119" y="303"/>
                </a:lnTo>
                <a:lnTo>
                  <a:pt x="1111" y="263"/>
                </a:lnTo>
                <a:lnTo>
                  <a:pt x="1105" y="222"/>
                </a:lnTo>
                <a:lnTo>
                  <a:pt x="1105" y="182"/>
                </a:lnTo>
                <a:lnTo>
                  <a:pt x="1107" y="138"/>
                </a:lnTo>
                <a:lnTo>
                  <a:pt x="1109" y="115"/>
                </a:lnTo>
                <a:lnTo>
                  <a:pt x="1113" y="94"/>
                </a:lnTo>
                <a:lnTo>
                  <a:pt x="1117" y="73"/>
                </a:lnTo>
                <a:lnTo>
                  <a:pt x="1123" y="55"/>
                </a:lnTo>
                <a:lnTo>
                  <a:pt x="1128" y="46"/>
                </a:lnTo>
                <a:lnTo>
                  <a:pt x="1131" y="38"/>
                </a:lnTo>
                <a:lnTo>
                  <a:pt x="1135" y="30"/>
                </a:lnTo>
                <a:lnTo>
                  <a:pt x="1140" y="24"/>
                </a:lnTo>
                <a:lnTo>
                  <a:pt x="1146" y="18"/>
                </a:lnTo>
                <a:lnTo>
                  <a:pt x="1151" y="12"/>
                </a:lnTo>
                <a:lnTo>
                  <a:pt x="1158" y="8"/>
                </a:lnTo>
                <a:lnTo>
                  <a:pt x="1165" y="4"/>
                </a:lnTo>
                <a:lnTo>
                  <a:pt x="1173" y="1"/>
                </a:lnTo>
                <a:lnTo>
                  <a:pt x="1181" y="0"/>
                </a:lnTo>
                <a:lnTo>
                  <a:pt x="1190" y="0"/>
                </a:lnTo>
                <a:lnTo>
                  <a:pt x="1200" y="0"/>
                </a:lnTo>
                <a:lnTo>
                  <a:pt x="1210" y="2"/>
                </a:lnTo>
                <a:lnTo>
                  <a:pt x="1220" y="4"/>
                </a:lnTo>
                <a:lnTo>
                  <a:pt x="1232" y="9"/>
                </a:lnTo>
                <a:lnTo>
                  <a:pt x="1245" y="15"/>
                </a:lnTo>
                <a:lnTo>
                  <a:pt x="1283" y="19"/>
                </a:lnTo>
                <a:lnTo>
                  <a:pt x="1322" y="24"/>
                </a:lnTo>
                <a:lnTo>
                  <a:pt x="1360" y="29"/>
                </a:lnTo>
                <a:lnTo>
                  <a:pt x="1399" y="34"/>
                </a:lnTo>
                <a:lnTo>
                  <a:pt x="1439" y="39"/>
                </a:lnTo>
                <a:lnTo>
                  <a:pt x="1478" y="45"/>
                </a:lnTo>
                <a:lnTo>
                  <a:pt x="1518" y="51"/>
                </a:lnTo>
                <a:lnTo>
                  <a:pt x="1557" y="56"/>
                </a:lnTo>
                <a:lnTo>
                  <a:pt x="1553" y="70"/>
                </a:lnTo>
                <a:lnTo>
                  <a:pt x="1549" y="87"/>
                </a:lnTo>
                <a:lnTo>
                  <a:pt x="1547" y="104"/>
                </a:lnTo>
                <a:lnTo>
                  <a:pt x="1547" y="124"/>
                </a:lnTo>
                <a:lnTo>
                  <a:pt x="1547" y="166"/>
                </a:lnTo>
                <a:lnTo>
                  <a:pt x="1551" y="211"/>
                </a:lnTo>
                <a:lnTo>
                  <a:pt x="1574" y="246"/>
                </a:lnTo>
                <a:lnTo>
                  <a:pt x="1598" y="281"/>
                </a:lnTo>
                <a:lnTo>
                  <a:pt x="1609" y="301"/>
                </a:lnTo>
                <a:lnTo>
                  <a:pt x="1620" y="323"/>
                </a:lnTo>
                <a:lnTo>
                  <a:pt x="1631" y="349"/>
                </a:lnTo>
                <a:lnTo>
                  <a:pt x="1641" y="377"/>
                </a:lnTo>
                <a:lnTo>
                  <a:pt x="1641" y="399"/>
                </a:lnTo>
                <a:lnTo>
                  <a:pt x="1641" y="422"/>
                </a:lnTo>
                <a:lnTo>
                  <a:pt x="1641" y="446"/>
                </a:lnTo>
                <a:lnTo>
                  <a:pt x="1641" y="468"/>
                </a:lnTo>
                <a:lnTo>
                  <a:pt x="1633" y="486"/>
                </a:lnTo>
                <a:lnTo>
                  <a:pt x="1625" y="505"/>
                </a:lnTo>
                <a:lnTo>
                  <a:pt x="1616" y="526"/>
                </a:lnTo>
                <a:lnTo>
                  <a:pt x="1608" y="546"/>
                </a:lnTo>
                <a:lnTo>
                  <a:pt x="1605" y="557"/>
                </a:lnTo>
                <a:lnTo>
                  <a:pt x="1602" y="569"/>
                </a:lnTo>
                <a:lnTo>
                  <a:pt x="1600" y="580"/>
                </a:lnTo>
                <a:lnTo>
                  <a:pt x="1598" y="592"/>
                </a:lnTo>
                <a:lnTo>
                  <a:pt x="1597" y="605"/>
                </a:lnTo>
                <a:lnTo>
                  <a:pt x="1597" y="618"/>
                </a:lnTo>
                <a:lnTo>
                  <a:pt x="1598" y="632"/>
                </a:lnTo>
                <a:lnTo>
                  <a:pt x="1599" y="645"/>
                </a:lnTo>
                <a:lnTo>
                  <a:pt x="1639" y="681"/>
                </a:lnTo>
                <a:lnTo>
                  <a:pt x="1678" y="719"/>
                </a:lnTo>
                <a:lnTo>
                  <a:pt x="1717" y="757"/>
                </a:lnTo>
                <a:lnTo>
                  <a:pt x="1758" y="796"/>
                </a:lnTo>
                <a:lnTo>
                  <a:pt x="1764" y="808"/>
                </a:lnTo>
                <a:lnTo>
                  <a:pt x="1769" y="819"/>
                </a:lnTo>
                <a:lnTo>
                  <a:pt x="1776" y="830"/>
                </a:lnTo>
                <a:lnTo>
                  <a:pt x="1784" y="842"/>
                </a:lnTo>
                <a:lnTo>
                  <a:pt x="1782" y="878"/>
                </a:lnTo>
                <a:lnTo>
                  <a:pt x="1781" y="915"/>
                </a:lnTo>
                <a:lnTo>
                  <a:pt x="1781" y="953"/>
                </a:lnTo>
                <a:lnTo>
                  <a:pt x="1781" y="993"/>
                </a:lnTo>
                <a:lnTo>
                  <a:pt x="1786" y="996"/>
                </a:lnTo>
                <a:lnTo>
                  <a:pt x="1794" y="999"/>
                </a:lnTo>
                <a:lnTo>
                  <a:pt x="1805" y="1002"/>
                </a:lnTo>
                <a:lnTo>
                  <a:pt x="1819" y="1004"/>
                </a:lnTo>
                <a:lnTo>
                  <a:pt x="1852" y="1006"/>
                </a:lnTo>
                <a:lnTo>
                  <a:pt x="1890" y="1007"/>
                </a:lnTo>
                <a:lnTo>
                  <a:pt x="1910" y="993"/>
                </a:lnTo>
                <a:lnTo>
                  <a:pt x="1933" y="979"/>
                </a:lnTo>
                <a:lnTo>
                  <a:pt x="1957" y="967"/>
                </a:lnTo>
                <a:lnTo>
                  <a:pt x="1981" y="956"/>
                </a:lnTo>
                <a:lnTo>
                  <a:pt x="2008" y="946"/>
                </a:lnTo>
                <a:lnTo>
                  <a:pt x="2036" y="937"/>
                </a:lnTo>
                <a:lnTo>
                  <a:pt x="2064" y="930"/>
                </a:lnTo>
                <a:lnTo>
                  <a:pt x="2093" y="924"/>
                </a:lnTo>
                <a:lnTo>
                  <a:pt x="2124" y="918"/>
                </a:lnTo>
                <a:lnTo>
                  <a:pt x="2154" y="914"/>
                </a:lnTo>
                <a:lnTo>
                  <a:pt x="2186" y="909"/>
                </a:lnTo>
                <a:lnTo>
                  <a:pt x="2216" y="907"/>
                </a:lnTo>
                <a:lnTo>
                  <a:pt x="2248" y="905"/>
                </a:lnTo>
                <a:lnTo>
                  <a:pt x="2279" y="902"/>
                </a:lnTo>
                <a:lnTo>
                  <a:pt x="2311" y="902"/>
                </a:lnTo>
                <a:lnTo>
                  <a:pt x="2342" y="901"/>
                </a:lnTo>
                <a:lnTo>
                  <a:pt x="2346" y="916"/>
                </a:lnTo>
                <a:lnTo>
                  <a:pt x="2350" y="931"/>
                </a:lnTo>
                <a:lnTo>
                  <a:pt x="2356" y="945"/>
                </a:lnTo>
                <a:lnTo>
                  <a:pt x="2362" y="962"/>
                </a:lnTo>
                <a:lnTo>
                  <a:pt x="2348" y="988"/>
                </a:lnTo>
                <a:lnTo>
                  <a:pt x="2336" y="1015"/>
                </a:lnTo>
                <a:lnTo>
                  <a:pt x="2323" y="1043"/>
                </a:lnTo>
                <a:lnTo>
                  <a:pt x="2312" y="1072"/>
                </a:lnTo>
                <a:lnTo>
                  <a:pt x="2297" y="1087"/>
                </a:lnTo>
                <a:lnTo>
                  <a:pt x="2283" y="1101"/>
                </a:lnTo>
                <a:lnTo>
                  <a:pt x="2267" y="1113"/>
                </a:lnTo>
                <a:lnTo>
                  <a:pt x="2252" y="1125"/>
                </a:lnTo>
                <a:lnTo>
                  <a:pt x="2224" y="1145"/>
                </a:lnTo>
                <a:lnTo>
                  <a:pt x="2198" y="1164"/>
                </a:lnTo>
                <a:lnTo>
                  <a:pt x="2187" y="1175"/>
                </a:lnTo>
                <a:lnTo>
                  <a:pt x="2178" y="1187"/>
                </a:lnTo>
                <a:lnTo>
                  <a:pt x="2173" y="1192"/>
                </a:lnTo>
                <a:lnTo>
                  <a:pt x="2169" y="1199"/>
                </a:lnTo>
                <a:lnTo>
                  <a:pt x="2165" y="1206"/>
                </a:lnTo>
                <a:lnTo>
                  <a:pt x="2163" y="1213"/>
                </a:lnTo>
                <a:lnTo>
                  <a:pt x="2160" y="1221"/>
                </a:lnTo>
                <a:lnTo>
                  <a:pt x="2159" y="1230"/>
                </a:lnTo>
                <a:lnTo>
                  <a:pt x="2156" y="1239"/>
                </a:lnTo>
                <a:lnTo>
                  <a:pt x="2155" y="1249"/>
                </a:lnTo>
                <a:lnTo>
                  <a:pt x="2155" y="1259"/>
                </a:lnTo>
                <a:lnTo>
                  <a:pt x="2155" y="1270"/>
                </a:lnTo>
                <a:lnTo>
                  <a:pt x="2156" y="1282"/>
                </a:lnTo>
                <a:lnTo>
                  <a:pt x="2157" y="1294"/>
                </a:lnTo>
                <a:lnTo>
                  <a:pt x="2183" y="1303"/>
                </a:lnTo>
                <a:lnTo>
                  <a:pt x="2210" y="1313"/>
                </a:lnTo>
                <a:lnTo>
                  <a:pt x="2239" y="1324"/>
                </a:lnTo>
                <a:lnTo>
                  <a:pt x="2267" y="1336"/>
                </a:lnTo>
                <a:lnTo>
                  <a:pt x="2285" y="1358"/>
                </a:lnTo>
                <a:lnTo>
                  <a:pt x="2302" y="1380"/>
                </a:lnTo>
                <a:lnTo>
                  <a:pt x="2320" y="1399"/>
                </a:lnTo>
                <a:lnTo>
                  <a:pt x="2339" y="1418"/>
                </a:lnTo>
                <a:lnTo>
                  <a:pt x="2359" y="1436"/>
                </a:lnTo>
                <a:lnTo>
                  <a:pt x="2384" y="1454"/>
                </a:lnTo>
                <a:lnTo>
                  <a:pt x="2411" y="1473"/>
                </a:lnTo>
                <a:lnTo>
                  <a:pt x="2444" y="1495"/>
                </a:lnTo>
                <a:lnTo>
                  <a:pt x="2451" y="1502"/>
                </a:lnTo>
                <a:lnTo>
                  <a:pt x="2456" y="1511"/>
                </a:lnTo>
                <a:lnTo>
                  <a:pt x="2462" y="1521"/>
                </a:lnTo>
                <a:lnTo>
                  <a:pt x="2466" y="1532"/>
                </a:lnTo>
                <a:lnTo>
                  <a:pt x="2478" y="1556"/>
                </a:lnTo>
                <a:lnTo>
                  <a:pt x="2489" y="1583"/>
                </a:lnTo>
                <a:lnTo>
                  <a:pt x="2496" y="1596"/>
                </a:lnTo>
                <a:lnTo>
                  <a:pt x="2503" y="1609"/>
                </a:lnTo>
                <a:lnTo>
                  <a:pt x="2510" y="1621"/>
                </a:lnTo>
                <a:lnTo>
                  <a:pt x="2519" y="1632"/>
                </a:lnTo>
                <a:lnTo>
                  <a:pt x="2529" y="1644"/>
                </a:lnTo>
                <a:lnTo>
                  <a:pt x="2540" y="1653"/>
                </a:lnTo>
                <a:lnTo>
                  <a:pt x="2552" y="1662"/>
                </a:lnTo>
                <a:lnTo>
                  <a:pt x="2566" y="1667"/>
                </a:lnTo>
                <a:lnTo>
                  <a:pt x="2592" y="1702"/>
                </a:lnTo>
                <a:lnTo>
                  <a:pt x="2619" y="1736"/>
                </a:lnTo>
                <a:lnTo>
                  <a:pt x="2646" y="1771"/>
                </a:lnTo>
                <a:lnTo>
                  <a:pt x="2675" y="1807"/>
                </a:lnTo>
                <a:lnTo>
                  <a:pt x="2690" y="1814"/>
                </a:lnTo>
                <a:lnTo>
                  <a:pt x="2711" y="1824"/>
                </a:lnTo>
                <a:lnTo>
                  <a:pt x="2725" y="1830"/>
                </a:lnTo>
                <a:lnTo>
                  <a:pt x="2739" y="1834"/>
                </a:lnTo>
                <a:lnTo>
                  <a:pt x="2755" y="1839"/>
                </a:lnTo>
                <a:lnTo>
                  <a:pt x="2771" y="1843"/>
                </a:lnTo>
                <a:lnTo>
                  <a:pt x="2787" y="1846"/>
                </a:lnTo>
                <a:lnTo>
                  <a:pt x="2803" y="1847"/>
                </a:lnTo>
                <a:lnTo>
                  <a:pt x="2818" y="1847"/>
                </a:lnTo>
                <a:lnTo>
                  <a:pt x="2833" y="1844"/>
                </a:lnTo>
                <a:lnTo>
                  <a:pt x="2840" y="1842"/>
                </a:lnTo>
                <a:lnTo>
                  <a:pt x="2847" y="1839"/>
                </a:lnTo>
                <a:lnTo>
                  <a:pt x="2852" y="1835"/>
                </a:lnTo>
                <a:lnTo>
                  <a:pt x="2859" y="1832"/>
                </a:lnTo>
                <a:lnTo>
                  <a:pt x="2865" y="1828"/>
                </a:lnTo>
                <a:lnTo>
                  <a:pt x="2869" y="1822"/>
                </a:lnTo>
                <a:lnTo>
                  <a:pt x="2874" y="1815"/>
                </a:lnTo>
                <a:lnTo>
                  <a:pt x="2878" y="1807"/>
                </a:lnTo>
                <a:lnTo>
                  <a:pt x="2880" y="1753"/>
                </a:lnTo>
                <a:lnTo>
                  <a:pt x="2882" y="1710"/>
                </a:lnTo>
                <a:lnTo>
                  <a:pt x="2883" y="1692"/>
                </a:lnTo>
                <a:lnTo>
                  <a:pt x="2884" y="1676"/>
                </a:lnTo>
                <a:lnTo>
                  <a:pt x="2886" y="1663"/>
                </a:lnTo>
                <a:lnTo>
                  <a:pt x="2888" y="1652"/>
                </a:lnTo>
                <a:lnTo>
                  <a:pt x="2891" y="1646"/>
                </a:lnTo>
                <a:lnTo>
                  <a:pt x="2894" y="1641"/>
                </a:lnTo>
                <a:lnTo>
                  <a:pt x="2896" y="1637"/>
                </a:lnTo>
                <a:lnTo>
                  <a:pt x="2900" y="1632"/>
                </a:lnTo>
                <a:lnTo>
                  <a:pt x="2909" y="1626"/>
                </a:lnTo>
                <a:lnTo>
                  <a:pt x="2920" y="1619"/>
                </a:lnTo>
                <a:lnTo>
                  <a:pt x="2933" y="1613"/>
                </a:lnTo>
                <a:lnTo>
                  <a:pt x="2950" y="1609"/>
                </a:lnTo>
                <a:lnTo>
                  <a:pt x="2971" y="1604"/>
                </a:lnTo>
                <a:lnTo>
                  <a:pt x="2995" y="1600"/>
                </a:lnTo>
                <a:lnTo>
                  <a:pt x="3017" y="1600"/>
                </a:lnTo>
                <a:lnTo>
                  <a:pt x="3038" y="1599"/>
                </a:lnTo>
                <a:lnTo>
                  <a:pt x="3058" y="1597"/>
                </a:lnTo>
                <a:lnTo>
                  <a:pt x="3078" y="1600"/>
                </a:lnTo>
                <a:lnTo>
                  <a:pt x="3088" y="1602"/>
                </a:lnTo>
                <a:lnTo>
                  <a:pt x="3098" y="1604"/>
                </a:lnTo>
                <a:lnTo>
                  <a:pt x="3109" y="1609"/>
                </a:lnTo>
                <a:lnTo>
                  <a:pt x="3120" y="1614"/>
                </a:lnTo>
                <a:lnTo>
                  <a:pt x="3132" y="1621"/>
                </a:lnTo>
                <a:lnTo>
                  <a:pt x="3143" y="1630"/>
                </a:lnTo>
                <a:lnTo>
                  <a:pt x="3156" y="1640"/>
                </a:lnTo>
                <a:lnTo>
                  <a:pt x="3169" y="1653"/>
                </a:lnTo>
                <a:lnTo>
                  <a:pt x="3183" y="1653"/>
                </a:lnTo>
                <a:lnTo>
                  <a:pt x="3197" y="1654"/>
                </a:lnTo>
                <a:lnTo>
                  <a:pt x="3213" y="1655"/>
                </a:lnTo>
                <a:lnTo>
                  <a:pt x="3229" y="1656"/>
                </a:lnTo>
                <a:lnTo>
                  <a:pt x="3254" y="1644"/>
                </a:lnTo>
                <a:lnTo>
                  <a:pt x="3277" y="1630"/>
                </a:lnTo>
                <a:lnTo>
                  <a:pt x="3301" y="1614"/>
                </a:lnTo>
                <a:lnTo>
                  <a:pt x="3324" y="1599"/>
                </a:lnTo>
                <a:lnTo>
                  <a:pt x="3347" y="1583"/>
                </a:lnTo>
                <a:lnTo>
                  <a:pt x="3369" y="1568"/>
                </a:lnTo>
                <a:lnTo>
                  <a:pt x="3390" y="1555"/>
                </a:lnTo>
                <a:lnTo>
                  <a:pt x="3411" y="1543"/>
                </a:lnTo>
                <a:lnTo>
                  <a:pt x="3417" y="1538"/>
                </a:lnTo>
                <a:lnTo>
                  <a:pt x="3423" y="1532"/>
                </a:lnTo>
                <a:lnTo>
                  <a:pt x="3430" y="1527"/>
                </a:lnTo>
                <a:lnTo>
                  <a:pt x="3437" y="1524"/>
                </a:lnTo>
                <a:lnTo>
                  <a:pt x="3450" y="1518"/>
                </a:lnTo>
                <a:lnTo>
                  <a:pt x="3466" y="1515"/>
                </a:lnTo>
                <a:lnTo>
                  <a:pt x="3501" y="1509"/>
                </a:lnTo>
                <a:lnTo>
                  <a:pt x="3546" y="1506"/>
                </a:lnTo>
                <a:lnTo>
                  <a:pt x="3558" y="1523"/>
                </a:lnTo>
                <a:lnTo>
                  <a:pt x="3572" y="1540"/>
                </a:lnTo>
                <a:lnTo>
                  <a:pt x="3585" y="1558"/>
                </a:lnTo>
                <a:lnTo>
                  <a:pt x="3599" y="1577"/>
                </a:lnTo>
                <a:lnTo>
                  <a:pt x="3599" y="1584"/>
                </a:lnTo>
                <a:lnTo>
                  <a:pt x="3598" y="1592"/>
                </a:lnTo>
                <a:lnTo>
                  <a:pt x="3597" y="1599"/>
                </a:lnTo>
                <a:lnTo>
                  <a:pt x="3594" y="1606"/>
                </a:lnTo>
                <a:lnTo>
                  <a:pt x="3588" y="1620"/>
                </a:lnTo>
                <a:lnTo>
                  <a:pt x="3580" y="1635"/>
                </a:lnTo>
                <a:lnTo>
                  <a:pt x="3571" y="1649"/>
                </a:lnTo>
                <a:lnTo>
                  <a:pt x="3559" y="1663"/>
                </a:lnTo>
                <a:lnTo>
                  <a:pt x="3547" y="1676"/>
                </a:lnTo>
                <a:lnTo>
                  <a:pt x="3534" y="1690"/>
                </a:lnTo>
                <a:lnTo>
                  <a:pt x="3504" y="1716"/>
                </a:lnTo>
                <a:lnTo>
                  <a:pt x="3475" y="1740"/>
                </a:lnTo>
                <a:lnTo>
                  <a:pt x="3447" y="1760"/>
                </a:lnTo>
                <a:lnTo>
                  <a:pt x="3422" y="1777"/>
                </a:lnTo>
                <a:lnTo>
                  <a:pt x="3409" y="1794"/>
                </a:lnTo>
                <a:lnTo>
                  <a:pt x="3398" y="1809"/>
                </a:lnTo>
                <a:lnTo>
                  <a:pt x="3388" y="1825"/>
                </a:lnTo>
                <a:lnTo>
                  <a:pt x="3379" y="1840"/>
                </a:lnTo>
                <a:lnTo>
                  <a:pt x="3371" y="1855"/>
                </a:lnTo>
                <a:lnTo>
                  <a:pt x="3365" y="1870"/>
                </a:lnTo>
                <a:lnTo>
                  <a:pt x="3360" y="1885"/>
                </a:lnTo>
                <a:lnTo>
                  <a:pt x="3355" y="1901"/>
                </a:lnTo>
                <a:lnTo>
                  <a:pt x="3352" y="1917"/>
                </a:lnTo>
                <a:lnTo>
                  <a:pt x="3349" y="1934"/>
                </a:lnTo>
                <a:lnTo>
                  <a:pt x="3346" y="1952"/>
                </a:lnTo>
                <a:lnTo>
                  <a:pt x="3345" y="1970"/>
                </a:lnTo>
                <a:lnTo>
                  <a:pt x="3343" y="2011"/>
                </a:lnTo>
                <a:lnTo>
                  <a:pt x="3343" y="2060"/>
                </a:lnTo>
                <a:lnTo>
                  <a:pt x="3362" y="2101"/>
                </a:lnTo>
                <a:lnTo>
                  <a:pt x="3382" y="2140"/>
                </a:lnTo>
                <a:lnTo>
                  <a:pt x="3404" y="2180"/>
                </a:lnTo>
                <a:lnTo>
                  <a:pt x="3425" y="2219"/>
                </a:lnTo>
                <a:lnTo>
                  <a:pt x="3441" y="2238"/>
                </a:lnTo>
                <a:lnTo>
                  <a:pt x="3458" y="2260"/>
                </a:lnTo>
                <a:lnTo>
                  <a:pt x="3468" y="2271"/>
                </a:lnTo>
                <a:lnTo>
                  <a:pt x="3478" y="2282"/>
                </a:lnTo>
                <a:lnTo>
                  <a:pt x="3490" y="2293"/>
                </a:lnTo>
                <a:lnTo>
                  <a:pt x="3502" y="2304"/>
                </a:lnTo>
                <a:lnTo>
                  <a:pt x="3514" y="2314"/>
                </a:lnTo>
                <a:lnTo>
                  <a:pt x="3528" y="2324"/>
                </a:lnTo>
                <a:lnTo>
                  <a:pt x="3541" y="2333"/>
                </a:lnTo>
                <a:lnTo>
                  <a:pt x="3557" y="2340"/>
                </a:lnTo>
                <a:lnTo>
                  <a:pt x="3573" y="2346"/>
                </a:lnTo>
                <a:lnTo>
                  <a:pt x="3589" y="2351"/>
                </a:lnTo>
                <a:lnTo>
                  <a:pt x="3607" y="2353"/>
                </a:lnTo>
                <a:lnTo>
                  <a:pt x="3626" y="2354"/>
                </a:lnTo>
                <a:lnTo>
                  <a:pt x="3632" y="2345"/>
                </a:lnTo>
                <a:lnTo>
                  <a:pt x="3637" y="2340"/>
                </a:lnTo>
                <a:lnTo>
                  <a:pt x="3649" y="2340"/>
                </a:lnTo>
                <a:lnTo>
                  <a:pt x="3660" y="2340"/>
                </a:lnTo>
                <a:lnTo>
                  <a:pt x="3671" y="2340"/>
                </a:lnTo>
                <a:lnTo>
                  <a:pt x="3682" y="2340"/>
                </a:lnTo>
                <a:lnTo>
                  <a:pt x="3694" y="2344"/>
                </a:lnTo>
                <a:lnTo>
                  <a:pt x="3706" y="2351"/>
                </a:lnTo>
                <a:lnTo>
                  <a:pt x="3721" y="2361"/>
                </a:lnTo>
                <a:lnTo>
                  <a:pt x="3738" y="2374"/>
                </a:lnTo>
                <a:lnTo>
                  <a:pt x="3755" y="2388"/>
                </a:lnTo>
                <a:lnTo>
                  <a:pt x="3773" y="2405"/>
                </a:lnTo>
                <a:lnTo>
                  <a:pt x="3792" y="2423"/>
                </a:lnTo>
                <a:lnTo>
                  <a:pt x="3811" y="2442"/>
                </a:lnTo>
                <a:lnTo>
                  <a:pt x="3831" y="2463"/>
                </a:lnTo>
                <a:lnTo>
                  <a:pt x="3851" y="2483"/>
                </a:lnTo>
                <a:lnTo>
                  <a:pt x="3869" y="2504"/>
                </a:lnTo>
                <a:lnTo>
                  <a:pt x="3887" y="2525"/>
                </a:lnTo>
                <a:lnTo>
                  <a:pt x="3905" y="2546"/>
                </a:lnTo>
                <a:lnTo>
                  <a:pt x="3920" y="2566"/>
                </a:lnTo>
                <a:lnTo>
                  <a:pt x="3934" y="2586"/>
                </a:lnTo>
                <a:lnTo>
                  <a:pt x="3946" y="2604"/>
                </a:lnTo>
                <a:lnTo>
                  <a:pt x="3952" y="2634"/>
                </a:lnTo>
                <a:lnTo>
                  <a:pt x="3959" y="2667"/>
                </a:lnTo>
                <a:lnTo>
                  <a:pt x="3966" y="2702"/>
                </a:lnTo>
                <a:lnTo>
                  <a:pt x="3972" y="2738"/>
                </a:lnTo>
                <a:lnTo>
                  <a:pt x="3978" y="2776"/>
                </a:lnTo>
                <a:lnTo>
                  <a:pt x="3984" y="2817"/>
                </a:lnTo>
                <a:lnTo>
                  <a:pt x="3988" y="2861"/>
                </a:lnTo>
                <a:lnTo>
                  <a:pt x="3992" y="2906"/>
                </a:lnTo>
                <a:lnTo>
                  <a:pt x="3997" y="2932"/>
                </a:lnTo>
                <a:lnTo>
                  <a:pt x="4004" y="2959"/>
                </a:lnTo>
                <a:lnTo>
                  <a:pt x="4011" y="2987"/>
                </a:lnTo>
                <a:lnTo>
                  <a:pt x="4019" y="3015"/>
                </a:lnTo>
                <a:lnTo>
                  <a:pt x="4030" y="3030"/>
                </a:lnTo>
                <a:lnTo>
                  <a:pt x="4040" y="3041"/>
                </a:lnTo>
                <a:lnTo>
                  <a:pt x="4049" y="3053"/>
                </a:lnTo>
                <a:lnTo>
                  <a:pt x="4058" y="3061"/>
                </a:lnTo>
                <a:lnTo>
                  <a:pt x="4076" y="3075"/>
                </a:lnTo>
                <a:lnTo>
                  <a:pt x="4094" y="3088"/>
                </a:lnTo>
                <a:lnTo>
                  <a:pt x="4114" y="3101"/>
                </a:lnTo>
                <a:lnTo>
                  <a:pt x="4139" y="3117"/>
                </a:lnTo>
                <a:lnTo>
                  <a:pt x="4170" y="3138"/>
                </a:lnTo>
                <a:lnTo>
                  <a:pt x="4209" y="3169"/>
                </a:lnTo>
                <a:lnTo>
                  <a:pt x="4217" y="3168"/>
                </a:lnTo>
                <a:lnTo>
                  <a:pt x="4231" y="3162"/>
                </a:lnTo>
                <a:lnTo>
                  <a:pt x="4249" y="3155"/>
                </a:lnTo>
                <a:lnTo>
                  <a:pt x="4270" y="3146"/>
                </a:lnTo>
                <a:lnTo>
                  <a:pt x="4316" y="3126"/>
                </a:lnTo>
                <a:lnTo>
                  <a:pt x="4360" y="3107"/>
                </a:lnTo>
                <a:lnTo>
                  <a:pt x="4360" y="3099"/>
                </a:lnTo>
                <a:lnTo>
                  <a:pt x="4362" y="3092"/>
                </a:lnTo>
                <a:lnTo>
                  <a:pt x="4364" y="3085"/>
                </a:lnTo>
                <a:lnTo>
                  <a:pt x="4366" y="3080"/>
                </a:lnTo>
                <a:lnTo>
                  <a:pt x="4368" y="3074"/>
                </a:lnTo>
                <a:lnTo>
                  <a:pt x="4372" y="3070"/>
                </a:lnTo>
                <a:lnTo>
                  <a:pt x="4377" y="3066"/>
                </a:lnTo>
                <a:lnTo>
                  <a:pt x="4383" y="3063"/>
                </a:lnTo>
                <a:lnTo>
                  <a:pt x="4398" y="3056"/>
                </a:lnTo>
                <a:lnTo>
                  <a:pt x="4417" y="3049"/>
                </a:lnTo>
                <a:lnTo>
                  <a:pt x="4443" y="3043"/>
                </a:lnTo>
                <a:lnTo>
                  <a:pt x="4474" y="3035"/>
                </a:lnTo>
                <a:lnTo>
                  <a:pt x="4482" y="3026"/>
                </a:lnTo>
                <a:lnTo>
                  <a:pt x="4489" y="3018"/>
                </a:lnTo>
                <a:lnTo>
                  <a:pt x="4496" y="3010"/>
                </a:lnTo>
                <a:lnTo>
                  <a:pt x="4501" y="3001"/>
                </a:lnTo>
                <a:lnTo>
                  <a:pt x="4506" y="2993"/>
                </a:lnTo>
                <a:lnTo>
                  <a:pt x="4509" y="2985"/>
                </a:lnTo>
                <a:lnTo>
                  <a:pt x="4513" y="2976"/>
                </a:lnTo>
                <a:lnTo>
                  <a:pt x="4516" y="2968"/>
                </a:lnTo>
                <a:lnTo>
                  <a:pt x="4519" y="2951"/>
                </a:lnTo>
                <a:lnTo>
                  <a:pt x="4521" y="2934"/>
                </a:lnTo>
                <a:lnTo>
                  <a:pt x="4521" y="2918"/>
                </a:lnTo>
                <a:lnTo>
                  <a:pt x="4517" y="2903"/>
                </a:lnTo>
                <a:lnTo>
                  <a:pt x="4514" y="2887"/>
                </a:lnTo>
                <a:lnTo>
                  <a:pt x="4508" y="2872"/>
                </a:lnTo>
                <a:lnTo>
                  <a:pt x="4501" y="2858"/>
                </a:lnTo>
                <a:lnTo>
                  <a:pt x="4493" y="2844"/>
                </a:lnTo>
                <a:lnTo>
                  <a:pt x="4484" y="2830"/>
                </a:lnTo>
                <a:lnTo>
                  <a:pt x="4475" y="2818"/>
                </a:lnTo>
                <a:lnTo>
                  <a:pt x="4465" y="2807"/>
                </a:lnTo>
                <a:lnTo>
                  <a:pt x="4456" y="2797"/>
                </a:lnTo>
                <a:lnTo>
                  <a:pt x="4435" y="2791"/>
                </a:lnTo>
                <a:lnTo>
                  <a:pt x="4417" y="2785"/>
                </a:lnTo>
                <a:lnTo>
                  <a:pt x="4402" y="2780"/>
                </a:lnTo>
                <a:lnTo>
                  <a:pt x="4390" y="2775"/>
                </a:lnTo>
                <a:lnTo>
                  <a:pt x="4378" y="2770"/>
                </a:lnTo>
                <a:lnTo>
                  <a:pt x="4371" y="2763"/>
                </a:lnTo>
                <a:lnTo>
                  <a:pt x="4365" y="2757"/>
                </a:lnTo>
                <a:lnTo>
                  <a:pt x="4360" y="2749"/>
                </a:lnTo>
                <a:lnTo>
                  <a:pt x="4358" y="2742"/>
                </a:lnTo>
                <a:lnTo>
                  <a:pt x="4356" y="2733"/>
                </a:lnTo>
                <a:lnTo>
                  <a:pt x="4356" y="2724"/>
                </a:lnTo>
                <a:lnTo>
                  <a:pt x="4356" y="2714"/>
                </a:lnTo>
                <a:lnTo>
                  <a:pt x="4358" y="2691"/>
                </a:lnTo>
                <a:lnTo>
                  <a:pt x="4362" y="2660"/>
                </a:lnTo>
                <a:lnTo>
                  <a:pt x="4378" y="2635"/>
                </a:lnTo>
                <a:lnTo>
                  <a:pt x="4396" y="2609"/>
                </a:lnTo>
                <a:lnTo>
                  <a:pt x="4415" y="2585"/>
                </a:lnTo>
                <a:lnTo>
                  <a:pt x="4434" y="2559"/>
                </a:lnTo>
                <a:lnTo>
                  <a:pt x="4434" y="2530"/>
                </a:lnTo>
                <a:lnTo>
                  <a:pt x="4434" y="2502"/>
                </a:lnTo>
                <a:lnTo>
                  <a:pt x="4434" y="2474"/>
                </a:lnTo>
                <a:lnTo>
                  <a:pt x="4434" y="2446"/>
                </a:lnTo>
                <a:lnTo>
                  <a:pt x="4437" y="2441"/>
                </a:lnTo>
                <a:lnTo>
                  <a:pt x="4442" y="2438"/>
                </a:lnTo>
                <a:lnTo>
                  <a:pt x="4447" y="2436"/>
                </a:lnTo>
                <a:lnTo>
                  <a:pt x="4452" y="2434"/>
                </a:lnTo>
                <a:lnTo>
                  <a:pt x="4462" y="2432"/>
                </a:lnTo>
                <a:lnTo>
                  <a:pt x="4472" y="2431"/>
                </a:lnTo>
                <a:lnTo>
                  <a:pt x="4493" y="2431"/>
                </a:lnTo>
                <a:lnTo>
                  <a:pt x="4516" y="2430"/>
                </a:lnTo>
                <a:lnTo>
                  <a:pt x="4542" y="2405"/>
                </a:lnTo>
                <a:lnTo>
                  <a:pt x="4563" y="2386"/>
                </a:lnTo>
                <a:lnTo>
                  <a:pt x="4575" y="2377"/>
                </a:lnTo>
                <a:lnTo>
                  <a:pt x="4587" y="2369"/>
                </a:lnTo>
                <a:lnTo>
                  <a:pt x="4600" y="2362"/>
                </a:lnTo>
                <a:lnTo>
                  <a:pt x="4614" y="2354"/>
                </a:lnTo>
                <a:lnTo>
                  <a:pt x="4616" y="2375"/>
                </a:lnTo>
                <a:lnTo>
                  <a:pt x="4616" y="2403"/>
                </a:lnTo>
                <a:lnTo>
                  <a:pt x="4616" y="2411"/>
                </a:lnTo>
                <a:lnTo>
                  <a:pt x="4614" y="2419"/>
                </a:lnTo>
                <a:lnTo>
                  <a:pt x="4613" y="2428"/>
                </a:lnTo>
                <a:lnTo>
                  <a:pt x="4610" y="2436"/>
                </a:lnTo>
                <a:lnTo>
                  <a:pt x="4606" y="2443"/>
                </a:lnTo>
                <a:lnTo>
                  <a:pt x="4601" y="2453"/>
                </a:lnTo>
                <a:lnTo>
                  <a:pt x="4595" y="2460"/>
                </a:lnTo>
                <a:lnTo>
                  <a:pt x="4588" y="2468"/>
                </a:lnTo>
                <a:lnTo>
                  <a:pt x="4586" y="2485"/>
                </a:lnTo>
                <a:lnTo>
                  <a:pt x="4585" y="2504"/>
                </a:lnTo>
                <a:lnTo>
                  <a:pt x="4585" y="2524"/>
                </a:lnTo>
                <a:lnTo>
                  <a:pt x="4584" y="2544"/>
                </a:lnTo>
                <a:lnTo>
                  <a:pt x="4592" y="2553"/>
                </a:lnTo>
                <a:lnTo>
                  <a:pt x="4601" y="2562"/>
                </a:lnTo>
                <a:lnTo>
                  <a:pt x="4612" y="2570"/>
                </a:lnTo>
                <a:lnTo>
                  <a:pt x="4624" y="2578"/>
                </a:lnTo>
                <a:lnTo>
                  <a:pt x="4639" y="2585"/>
                </a:lnTo>
                <a:lnTo>
                  <a:pt x="4654" y="2591"/>
                </a:lnTo>
                <a:lnTo>
                  <a:pt x="4671" y="2597"/>
                </a:lnTo>
                <a:lnTo>
                  <a:pt x="4687" y="2603"/>
                </a:lnTo>
                <a:lnTo>
                  <a:pt x="4722" y="2613"/>
                </a:lnTo>
                <a:lnTo>
                  <a:pt x="4760" y="2623"/>
                </a:lnTo>
                <a:lnTo>
                  <a:pt x="4796" y="2632"/>
                </a:lnTo>
                <a:lnTo>
                  <a:pt x="4830" y="2642"/>
                </a:lnTo>
                <a:lnTo>
                  <a:pt x="4852" y="2656"/>
                </a:lnTo>
                <a:lnTo>
                  <a:pt x="4875" y="2670"/>
                </a:lnTo>
                <a:lnTo>
                  <a:pt x="4897" y="2686"/>
                </a:lnTo>
                <a:lnTo>
                  <a:pt x="4920" y="2701"/>
                </a:lnTo>
                <a:lnTo>
                  <a:pt x="4942" y="2715"/>
                </a:lnTo>
                <a:lnTo>
                  <a:pt x="4965" y="2731"/>
                </a:lnTo>
                <a:lnTo>
                  <a:pt x="4988" y="2747"/>
                </a:lnTo>
                <a:lnTo>
                  <a:pt x="5011" y="2763"/>
                </a:lnTo>
                <a:lnTo>
                  <a:pt x="5025" y="2763"/>
                </a:lnTo>
                <a:lnTo>
                  <a:pt x="5039" y="2763"/>
                </a:lnTo>
                <a:lnTo>
                  <a:pt x="5053" y="2763"/>
                </a:lnTo>
                <a:lnTo>
                  <a:pt x="5068" y="2763"/>
                </a:lnTo>
                <a:lnTo>
                  <a:pt x="5054" y="2789"/>
                </a:lnTo>
                <a:lnTo>
                  <a:pt x="5042" y="2816"/>
                </a:lnTo>
                <a:lnTo>
                  <a:pt x="5029" y="2844"/>
                </a:lnTo>
                <a:lnTo>
                  <a:pt x="5018" y="2872"/>
                </a:lnTo>
                <a:lnTo>
                  <a:pt x="5021" y="2899"/>
                </a:lnTo>
                <a:lnTo>
                  <a:pt x="5024" y="2925"/>
                </a:lnTo>
                <a:lnTo>
                  <a:pt x="5027" y="2952"/>
                </a:lnTo>
                <a:lnTo>
                  <a:pt x="5029" y="2979"/>
                </a:lnTo>
                <a:lnTo>
                  <a:pt x="5033" y="3006"/>
                </a:lnTo>
                <a:lnTo>
                  <a:pt x="5035" y="3033"/>
                </a:lnTo>
                <a:lnTo>
                  <a:pt x="5038" y="3061"/>
                </a:lnTo>
                <a:lnTo>
                  <a:pt x="5041" y="3087"/>
                </a:lnTo>
                <a:lnTo>
                  <a:pt x="5033" y="3112"/>
                </a:lnTo>
                <a:lnTo>
                  <a:pt x="5025" y="3138"/>
                </a:lnTo>
                <a:lnTo>
                  <a:pt x="5017" y="3163"/>
                </a:lnTo>
                <a:lnTo>
                  <a:pt x="5011" y="3189"/>
                </a:lnTo>
                <a:lnTo>
                  <a:pt x="4994" y="3189"/>
                </a:lnTo>
                <a:lnTo>
                  <a:pt x="4977" y="3187"/>
                </a:lnTo>
                <a:lnTo>
                  <a:pt x="4969" y="3185"/>
                </a:lnTo>
                <a:lnTo>
                  <a:pt x="4962" y="3181"/>
                </a:lnTo>
                <a:lnTo>
                  <a:pt x="4954" y="3177"/>
                </a:lnTo>
                <a:lnTo>
                  <a:pt x="4947" y="3170"/>
                </a:lnTo>
                <a:lnTo>
                  <a:pt x="4914" y="3165"/>
                </a:lnTo>
                <a:lnTo>
                  <a:pt x="4885" y="3162"/>
                </a:lnTo>
                <a:lnTo>
                  <a:pt x="4871" y="3162"/>
                </a:lnTo>
                <a:lnTo>
                  <a:pt x="4858" y="3162"/>
                </a:lnTo>
                <a:lnTo>
                  <a:pt x="4845" y="3163"/>
                </a:lnTo>
                <a:lnTo>
                  <a:pt x="4833" y="3165"/>
                </a:lnTo>
                <a:lnTo>
                  <a:pt x="4822" y="3169"/>
                </a:lnTo>
                <a:lnTo>
                  <a:pt x="4810" y="3172"/>
                </a:lnTo>
                <a:lnTo>
                  <a:pt x="4800" y="3178"/>
                </a:lnTo>
                <a:lnTo>
                  <a:pt x="4790" y="3184"/>
                </a:lnTo>
                <a:lnTo>
                  <a:pt x="4781" y="3191"/>
                </a:lnTo>
                <a:lnTo>
                  <a:pt x="4772" y="3200"/>
                </a:lnTo>
                <a:lnTo>
                  <a:pt x="4763" y="3211"/>
                </a:lnTo>
                <a:lnTo>
                  <a:pt x="4754" y="3223"/>
                </a:lnTo>
                <a:lnTo>
                  <a:pt x="4754" y="3258"/>
                </a:lnTo>
                <a:lnTo>
                  <a:pt x="4754" y="3293"/>
                </a:lnTo>
                <a:lnTo>
                  <a:pt x="4754" y="3329"/>
                </a:lnTo>
                <a:lnTo>
                  <a:pt x="4754" y="3366"/>
                </a:lnTo>
                <a:lnTo>
                  <a:pt x="4745" y="3367"/>
                </a:lnTo>
                <a:lnTo>
                  <a:pt x="4737" y="3369"/>
                </a:lnTo>
                <a:lnTo>
                  <a:pt x="4728" y="3371"/>
                </a:lnTo>
                <a:lnTo>
                  <a:pt x="4720" y="3374"/>
                </a:lnTo>
                <a:close/>
              </a:path>
            </a:pathLst>
          </a:custGeom>
          <a:solidFill>
            <a:srgbClr val="FFF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5" name="Freeform 35"/>
          <p:cNvSpPr/>
          <p:nvPr/>
        </p:nvSpPr>
        <p:spPr bwMode="auto">
          <a:xfrm>
            <a:off x="6391275" y="2363788"/>
            <a:ext cx="787400" cy="1503362"/>
          </a:xfrm>
          <a:custGeom>
            <a:avLst/>
            <a:gdLst>
              <a:gd name="T0" fmla="*/ 246 w 1986"/>
              <a:gd name="T1" fmla="*/ 119 h 3788"/>
              <a:gd name="T2" fmla="*/ 270 w 1986"/>
              <a:gd name="T3" fmla="*/ 288 h 3788"/>
              <a:gd name="T4" fmla="*/ 272 w 1986"/>
              <a:gd name="T5" fmla="*/ 443 h 3788"/>
              <a:gd name="T6" fmla="*/ 258 w 1986"/>
              <a:gd name="T7" fmla="*/ 584 h 3788"/>
              <a:gd name="T8" fmla="*/ 228 w 1986"/>
              <a:gd name="T9" fmla="*/ 711 h 3788"/>
              <a:gd name="T10" fmla="*/ 190 w 1986"/>
              <a:gd name="T11" fmla="*/ 825 h 3788"/>
              <a:gd name="T12" fmla="*/ 148 w 1986"/>
              <a:gd name="T13" fmla="*/ 926 h 3788"/>
              <a:gd name="T14" fmla="*/ 66 w 1986"/>
              <a:gd name="T15" fmla="*/ 1085 h 3788"/>
              <a:gd name="T16" fmla="*/ 28 w 1986"/>
              <a:gd name="T17" fmla="*/ 1160 h 3788"/>
              <a:gd name="T18" fmla="*/ 12 w 1986"/>
              <a:gd name="T19" fmla="*/ 1211 h 3788"/>
              <a:gd name="T20" fmla="*/ 3 w 1986"/>
              <a:gd name="T21" fmla="*/ 1272 h 3788"/>
              <a:gd name="T22" fmla="*/ 2 w 1986"/>
              <a:gd name="T23" fmla="*/ 1330 h 3788"/>
              <a:gd name="T24" fmla="*/ 8 w 1986"/>
              <a:gd name="T25" fmla="*/ 1384 h 3788"/>
              <a:gd name="T26" fmla="*/ 21 w 1986"/>
              <a:gd name="T27" fmla="*/ 1436 h 3788"/>
              <a:gd name="T28" fmla="*/ 40 w 1986"/>
              <a:gd name="T29" fmla="*/ 1485 h 3788"/>
              <a:gd name="T30" fmla="*/ 92 w 1986"/>
              <a:gd name="T31" fmla="*/ 1578 h 3788"/>
              <a:gd name="T32" fmla="*/ 155 w 1986"/>
              <a:gd name="T33" fmla="*/ 1665 h 3788"/>
              <a:gd name="T34" fmla="*/ 236 w 1986"/>
              <a:gd name="T35" fmla="*/ 1764 h 3788"/>
              <a:gd name="T36" fmla="*/ 321 w 1986"/>
              <a:gd name="T37" fmla="*/ 1884 h 3788"/>
              <a:gd name="T38" fmla="*/ 429 w 1986"/>
              <a:gd name="T39" fmla="*/ 2047 h 3788"/>
              <a:gd name="T40" fmla="*/ 476 w 1986"/>
              <a:gd name="T41" fmla="*/ 2105 h 3788"/>
              <a:gd name="T42" fmla="*/ 518 w 1986"/>
              <a:gd name="T43" fmla="*/ 2145 h 3788"/>
              <a:gd name="T44" fmla="*/ 569 w 1986"/>
              <a:gd name="T45" fmla="*/ 2185 h 3788"/>
              <a:gd name="T46" fmla="*/ 631 w 1986"/>
              <a:gd name="T47" fmla="*/ 2223 h 3788"/>
              <a:gd name="T48" fmla="*/ 735 w 1986"/>
              <a:gd name="T49" fmla="*/ 2276 h 3788"/>
              <a:gd name="T50" fmla="*/ 896 w 1986"/>
              <a:gd name="T51" fmla="*/ 2345 h 3788"/>
              <a:gd name="T52" fmla="*/ 1124 w 1986"/>
              <a:gd name="T53" fmla="*/ 2439 h 3788"/>
              <a:gd name="T54" fmla="*/ 1225 w 1986"/>
              <a:gd name="T55" fmla="*/ 2490 h 3788"/>
              <a:gd name="T56" fmla="*/ 1316 w 1986"/>
              <a:gd name="T57" fmla="*/ 2549 h 3788"/>
              <a:gd name="T58" fmla="*/ 1392 w 1986"/>
              <a:gd name="T59" fmla="*/ 2620 h 3788"/>
              <a:gd name="T60" fmla="*/ 1451 w 1986"/>
              <a:gd name="T61" fmla="*/ 2707 h 3788"/>
              <a:gd name="T62" fmla="*/ 1491 w 1986"/>
              <a:gd name="T63" fmla="*/ 2814 h 3788"/>
              <a:gd name="T64" fmla="*/ 1509 w 1986"/>
              <a:gd name="T65" fmla="*/ 2946 h 3788"/>
              <a:gd name="T66" fmla="*/ 1506 w 1986"/>
              <a:gd name="T67" fmla="*/ 3061 h 3788"/>
              <a:gd name="T68" fmla="*/ 1514 w 1986"/>
              <a:gd name="T69" fmla="*/ 3099 h 3788"/>
              <a:gd name="T70" fmla="*/ 1533 w 1986"/>
              <a:gd name="T71" fmla="*/ 3135 h 3788"/>
              <a:gd name="T72" fmla="*/ 1560 w 1986"/>
              <a:gd name="T73" fmla="*/ 3170 h 3788"/>
              <a:gd name="T74" fmla="*/ 1609 w 1986"/>
              <a:gd name="T75" fmla="*/ 3214 h 3788"/>
              <a:gd name="T76" fmla="*/ 1695 w 1986"/>
              <a:gd name="T77" fmla="*/ 3273 h 3788"/>
              <a:gd name="T78" fmla="*/ 1814 w 1986"/>
              <a:gd name="T79" fmla="*/ 3343 h 3788"/>
              <a:gd name="T80" fmla="*/ 1909 w 1986"/>
              <a:gd name="T81" fmla="*/ 3402 h 3788"/>
              <a:gd name="T82" fmla="*/ 1954 w 1986"/>
              <a:gd name="T83" fmla="*/ 3447 h 3788"/>
              <a:gd name="T84" fmla="*/ 1979 w 1986"/>
              <a:gd name="T85" fmla="*/ 3491 h 3788"/>
              <a:gd name="T86" fmla="*/ 1986 w 1986"/>
              <a:gd name="T87" fmla="*/ 3536 h 3788"/>
              <a:gd name="T88" fmla="*/ 1978 w 1986"/>
              <a:gd name="T89" fmla="*/ 3579 h 3788"/>
              <a:gd name="T90" fmla="*/ 1959 w 1986"/>
              <a:gd name="T91" fmla="*/ 3622 h 3788"/>
              <a:gd name="T92" fmla="*/ 1930 w 1986"/>
              <a:gd name="T93" fmla="*/ 3661 h 3788"/>
              <a:gd name="T94" fmla="*/ 1839 w 1986"/>
              <a:gd name="T95" fmla="*/ 3753 h 3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86" h="3788">
                <a:moveTo>
                  <a:pt x="216" y="0"/>
                </a:moveTo>
                <a:lnTo>
                  <a:pt x="233" y="61"/>
                </a:lnTo>
                <a:lnTo>
                  <a:pt x="246" y="119"/>
                </a:lnTo>
                <a:lnTo>
                  <a:pt x="256" y="177"/>
                </a:lnTo>
                <a:lnTo>
                  <a:pt x="266" y="233"/>
                </a:lnTo>
                <a:lnTo>
                  <a:pt x="270" y="288"/>
                </a:lnTo>
                <a:lnTo>
                  <a:pt x="273" y="341"/>
                </a:lnTo>
                <a:lnTo>
                  <a:pt x="275" y="392"/>
                </a:lnTo>
                <a:lnTo>
                  <a:pt x="272" y="443"/>
                </a:lnTo>
                <a:lnTo>
                  <a:pt x="269" y="491"/>
                </a:lnTo>
                <a:lnTo>
                  <a:pt x="264" y="538"/>
                </a:lnTo>
                <a:lnTo>
                  <a:pt x="258" y="584"/>
                </a:lnTo>
                <a:lnTo>
                  <a:pt x="249" y="628"/>
                </a:lnTo>
                <a:lnTo>
                  <a:pt x="240" y="671"/>
                </a:lnTo>
                <a:lnTo>
                  <a:pt x="228" y="711"/>
                </a:lnTo>
                <a:lnTo>
                  <a:pt x="217" y="751"/>
                </a:lnTo>
                <a:lnTo>
                  <a:pt x="203" y="788"/>
                </a:lnTo>
                <a:lnTo>
                  <a:pt x="190" y="825"/>
                </a:lnTo>
                <a:lnTo>
                  <a:pt x="176" y="860"/>
                </a:lnTo>
                <a:lnTo>
                  <a:pt x="163" y="893"/>
                </a:lnTo>
                <a:lnTo>
                  <a:pt x="148" y="926"/>
                </a:lnTo>
                <a:lnTo>
                  <a:pt x="119" y="984"/>
                </a:lnTo>
                <a:lnTo>
                  <a:pt x="91" y="1037"/>
                </a:lnTo>
                <a:lnTo>
                  <a:pt x="66" y="1085"/>
                </a:lnTo>
                <a:lnTo>
                  <a:pt x="44" y="1125"/>
                </a:lnTo>
                <a:lnTo>
                  <a:pt x="35" y="1145"/>
                </a:lnTo>
                <a:lnTo>
                  <a:pt x="28" y="1160"/>
                </a:lnTo>
                <a:lnTo>
                  <a:pt x="21" y="1176"/>
                </a:lnTo>
                <a:lnTo>
                  <a:pt x="17" y="1190"/>
                </a:lnTo>
                <a:lnTo>
                  <a:pt x="12" y="1211"/>
                </a:lnTo>
                <a:lnTo>
                  <a:pt x="7" y="1232"/>
                </a:lnTo>
                <a:lnTo>
                  <a:pt x="5" y="1252"/>
                </a:lnTo>
                <a:lnTo>
                  <a:pt x="3" y="1272"/>
                </a:lnTo>
                <a:lnTo>
                  <a:pt x="2" y="1291"/>
                </a:lnTo>
                <a:lnTo>
                  <a:pt x="0" y="1310"/>
                </a:lnTo>
                <a:lnTo>
                  <a:pt x="2" y="1330"/>
                </a:lnTo>
                <a:lnTo>
                  <a:pt x="3" y="1348"/>
                </a:lnTo>
                <a:lnTo>
                  <a:pt x="5" y="1366"/>
                </a:lnTo>
                <a:lnTo>
                  <a:pt x="8" y="1384"/>
                </a:lnTo>
                <a:lnTo>
                  <a:pt x="12" y="1402"/>
                </a:lnTo>
                <a:lnTo>
                  <a:pt x="16" y="1419"/>
                </a:lnTo>
                <a:lnTo>
                  <a:pt x="21" y="1436"/>
                </a:lnTo>
                <a:lnTo>
                  <a:pt x="26" y="1453"/>
                </a:lnTo>
                <a:lnTo>
                  <a:pt x="33" y="1468"/>
                </a:lnTo>
                <a:lnTo>
                  <a:pt x="40" y="1485"/>
                </a:lnTo>
                <a:lnTo>
                  <a:pt x="56" y="1517"/>
                </a:lnTo>
                <a:lnTo>
                  <a:pt x="73" y="1547"/>
                </a:lnTo>
                <a:lnTo>
                  <a:pt x="92" y="1578"/>
                </a:lnTo>
                <a:lnTo>
                  <a:pt x="112" y="1607"/>
                </a:lnTo>
                <a:lnTo>
                  <a:pt x="134" y="1637"/>
                </a:lnTo>
                <a:lnTo>
                  <a:pt x="155" y="1665"/>
                </a:lnTo>
                <a:lnTo>
                  <a:pt x="178" y="1693"/>
                </a:lnTo>
                <a:lnTo>
                  <a:pt x="201" y="1720"/>
                </a:lnTo>
                <a:lnTo>
                  <a:pt x="236" y="1764"/>
                </a:lnTo>
                <a:lnTo>
                  <a:pt x="268" y="1806"/>
                </a:lnTo>
                <a:lnTo>
                  <a:pt x="296" y="1845"/>
                </a:lnTo>
                <a:lnTo>
                  <a:pt x="321" y="1884"/>
                </a:lnTo>
                <a:lnTo>
                  <a:pt x="365" y="1954"/>
                </a:lnTo>
                <a:lnTo>
                  <a:pt x="407" y="2018"/>
                </a:lnTo>
                <a:lnTo>
                  <a:pt x="429" y="2047"/>
                </a:lnTo>
                <a:lnTo>
                  <a:pt x="452" y="2076"/>
                </a:lnTo>
                <a:lnTo>
                  <a:pt x="463" y="2091"/>
                </a:lnTo>
                <a:lnTo>
                  <a:pt x="476" y="2105"/>
                </a:lnTo>
                <a:lnTo>
                  <a:pt x="490" y="2118"/>
                </a:lnTo>
                <a:lnTo>
                  <a:pt x="504" y="2132"/>
                </a:lnTo>
                <a:lnTo>
                  <a:pt x="518" y="2145"/>
                </a:lnTo>
                <a:lnTo>
                  <a:pt x="534" y="2159"/>
                </a:lnTo>
                <a:lnTo>
                  <a:pt x="551" y="2171"/>
                </a:lnTo>
                <a:lnTo>
                  <a:pt x="569" y="2185"/>
                </a:lnTo>
                <a:lnTo>
                  <a:pt x="588" y="2197"/>
                </a:lnTo>
                <a:lnTo>
                  <a:pt x="608" y="2210"/>
                </a:lnTo>
                <a:lnTo>
                  <a:pt x="631" y="2223"/>
                </a:lnTo>
                <a:lnTo>
                  <a:pt x="654" y="2236"/>
                </a:lnTo>
                <a:lnTo>
                  <a:pt x="694" y="2256"/>
                </a:lnTo>
                <a:lnTo>
                  <a:pt x="735" y="2276"/>
                </a:lnTo>
                <a:lnTo>
                  <a:pt x="775" y="2294"/>
                </a:lnTo>
                <a:lnTo>
                  <a:pt x="816" y="2312"/>
                </a:lnTo>
                <a:lnTo>
                  <a:pt x="896" y="2345"/>
                </a:lnTo>
                <a:lnTo>
                  <a:pt x="975" y="2377"/>
                </a:lnTo>
                <a:lnTo>
                  <a:pt x="1051" y="2408"/>
                </a:lnTo>
                <a:lnTo>
                  <a:pt x="1124" y="2439"/>
                </a:lnTo>
                <a:lnTo>
                  <a:pt x="1159" y="2456"/>
                </a:lnTo>
                <a:lnTo>
                  <a:pt x="1193" y="2472"/>
                </a:lnTo>
                <a:lnTo>
                  <a:pt x="1225" y="2490"/>
                </a:lnTo>
                <a:lnTo>
                  <a:pt x="1257" y="2509"/>
                </a:lnTo>
                <a:lnTo>
                  <a:pt x="1287" y="2529"/>
                </a:lnTo>
                <a:lnTo>
                  <a:pt x="1316" y="2549"/>
                </a:lnTo>
                <a:lnTo>
                  <a:pt x="1343" y="2572"/>
                </a:lnTo>
                <a:lnTo>
                  <a:pt x="1369" y="2595"/>
                </a:lnTo>
                <a:lnTo>
                  <a:pt x="1392" y="2620"/>
                </a:lnTo>
                <a:lnTo>
                  <a:pt x="1414" y="2647"/>
                </a:lnTo>
                <a:lnTo>
                  <a:pt x="1433" y="2677"/>
                </a:lnTo>
                <a:lnTo>
                  <a:pt x="1451" y="2707"/>
                </a:lnTo>
                <a:lnTo>
                  <a:pt x="1467" y="2741"/>
                </a:lnTo>
                <a:lnTo>
                  <a:pt x="1480" y="2777"/>
                </a:lnTo>
                <a:lnTo>
                  <a:pt x="1491" y="2814"/>
                </a:lnTo>
                <a:lnTo>
                  <a:pt x="1500" y="2856"/>
                </a:lnTo>
                <a:lnTo>
                  <a:pt x="1505" y="2899"/>
                </a:lnTo>
                <a:lnTo>
                  <a:pt x="1509" y="2946"/>
                </a:lnTo>
                <a:lnTo>
                  <a:pt x="1510" y="2996"/>
                </a:lnTo>
                <a:lnTo>
                  <a:pt x="1507" y="3049"/>
                </a:lnTo>
                <a:lnTo>
                  <a:pt x="1506" y="3061"/>
                </a:lnTo>
                <a:lnTo>
                  <a:pt x="1509" y="3074"/>
                </a:lnTo>
                <a:lnTo>
                  <a:pt x="1511" y="3086"/>
                </a:lnTo>
                <a:lnTo>
                  <a:pt x="1514" y="3099"/>
                </a:lnTo>
                <a:lnTo>
                  <a:pt x="1520" y="3111"/>
                </a:lnTo>
                <a:lnTo>
                  <a:pt x="1525" y="3123"/>
                </a:lnTo>
                <a:lnTo>
                  <a:pt x="1533" y="3135"/>
                </a:lnTo>
                <a:lnTo>
                  <a:pt x="1541" y="3147"/>
                </a:lnTo>
                <a:lnTo>
                  <a:pt x="1550" y="3158"/>
                </a:lnTo>
                <a:lnTo>
                  <a:pt x="1560" y="3170"/>
                </a:lnTo>
                <a:lnTo>
                  <a:pt x="1572" y="3181"/>
                </a:lnTo>
                <a:lnTo>
                  <a:pt x="1583" y="3192"/>
                </a:lnTo>
                <a:lnTo>
                  <a:pt x="1609" y="3214"/>
                </a:lnTo>
                <a:lnTo>
                  <a:pt x="1636" y="3234"/>
                </a:lnTo>
                <a:lnTo>
                  <a:pt x="1664" y="3254"/>
                </a:lnTo>
                <a:lnTo>
                  <a:pt x="1695" y="3273"/>
                </a:lnTo>
                <a:lnTo>
                  <a:pt x="1725" y="3293"/>
                </a:lnTo>
                <a:lnTo>
                  <a:pt x="1756" y="3310"/>
                </a:lnTo>
                <a:lnTo>
                  <a:pt x="1814" y="3343"/>
                </a:lnTo>
                <a:lnTo>
                  <a:pt x="1866" y="3373"/>
                </a:lnTo>
                <a:lnTo>
                  <a:pt x="1889" y="3387"/>
                </a:lnTo>
                <a:lnTo>
                  <a:pt x="1909" y="3402"/>
                </a:lnTo>
                <a:lnTo>
                  <a:pt x="1927" y="3417"/>
                </a:lnTo>
                <a:lnTo>
                  <a:pt x="1942" y="3431"/>
                </a:lnTo>
                <a:lnTo>
                  <a:pt x="1954" y="3447"/>
                </a:lnTo>
                <a:lnTo>
                  <a:pt x="1965" y="3462"/>
                </a:lnTo>
                <a:lnTo>
                  <a:pt x="1973" y="3476"/>
                </a:lnTo>
                <a:lnTo>
                  <a:pt x="1979" y="3491"/>
                </a:lnTo>
                <a:lnTo>
                  <a:pt x="1983" y="3507"/>
                </a:lnTo>
                <a:lnTo>
                  <a:pt x="1986" y="3522"/>
                </a:lnTo>
                <a:lnTo>
                  <a:pt x="1986" y="3536"/>
                </a:lnTo>
                <a:lnTo>
                  <a:pt x="1985" y="3551"/>
                </a:lnTo>
                <a:lnTo>
                  <a:pt x="1982" y="3566"/>
                </a:lnTo>
                <a:lnTo>
                  <a:pt x="1978" y="3579"/>
                </a:lnTo>
                <a:lnTo>
                  <a:pt x="1972" y="3594"/>
                </a:lnTo>
                <a:lnTo>
                  <a:pt x="1967" y="3607"/>
                </a:lnTo>
                <a:lnTo>
                  <a:pt x="1959" y="3622"/>
                </a:lnTo>
                <a:lnTo>
                  <a:pt x="1950" y="3636"/>
                </a:lnTo>
                <a:lnTo>
                  <a:pt x="1941" y="3648"/>
                </a:lnTo>
                <a:lnTo>
                  <a:pt x="1930" y="3661"/>
                </a:lnTo>
                <a:lnTo>
                  <a:pt x="1909" y="3686"/>
                </a:lnTo>
                <a:lnTo>
                  <a:pt x="1885" y="3710"/>
                </a:lnTo>
                <a:lnTo>
                  <a:pt x="1839" y="3753"/>
                </a:lnTo>
                <a:lnTo>
                  <a:pt x="1797" y="3788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6" name="Freeform 36"/>
          <p:cNvSpPr>
            <a:spLocks noEditPoints="1"/>
          </p:cNvSpPr>
          <p:nvPr/>
        </p:nvSpPr>
        <p:spPr bwMode="auto">
          <a:xfrm>
            <a:off x="1255713" y="1876425"/>
            <a:ext cx="5946775" cy="3470275"/>
          </a:xfrm>
          <a:custGeom>
            <a:avLst/>
            <a:gdLst>
              <a:gd name="T0" fmla="*/ 7161 w 14981"/>
              <a:gd name="T1" fmla="*/ 6954 h 8745"/>
              <a:gd name="T2" fmla="*/ 6605 w 14981"/>
              <a:gd name="T3" fmla="*/ 4855 h 8745"/>
              <a:gd name="T4" fmla="*/ 5945 w 14981"/>
              <a:gd name="T5" fmla="*/ 3940 h 8745"/>
              <a:gd name="T6" fmla="*/ 7098 w 14981"/>
              <a:gd name="T7" fmla="*/ 5872 h 8745"/>
              <a:gd name="T8" fmla="*/ 7566 w 14981"/>
              <a:gd name="T9" fmla="*/ 7895 h 8745"/>
              <a:gd name="T10" fmla="*/ 11867 w 14981"/>
              <a:gd name="T11" fmla="*/ 8157 h 8745"/>
              <a:gd name="T12" fmla="*/ 10126 w 14981"/>
              <a:gd name="T13" fmla="*/ 7478 h 8745"/>
              <a:gd name="T14" fmla="*/ 8635 w 14981"/>
              <a:gd name="T15" fmla="*/ 7966 h 8745"/>
              <a:gd name="T16" fmla="*/ 8656 w 14981"/>
              <a:gd name="T17" fmla="*/ 7927 h 8745"/>
              <a:gd name="T18" fmla="*/ 9860 w 14981"/>
              <a:gd name="T19" fmla="*/ 7409 h 8745"/>
              <a:gd name="T20" fmla="*/ 11127 w 14981"/>
              <a:gd name="T21" fmla="*/ 7987 h 8745"/>
              <a:gd name="T22" fmla="*/ 12593 w 14981"/>
              <a:gd name="T23" fmla="*/ 8310 h 8745"/>
              <a:gd name="T24" fmla="*/ 7069 w 14981"/>
              <a:gd name="T25" fmla="*/ 7035 h 8745"/>
              <a:gd name="T26" fmla="*/ 6133 w 14981"/>
              <a:gd name="T27" fmla="*/ 4880 h 8745"/>
              <a:gd name="T28" fmla="*/ 4680 w 14981"/>
              <a:gd name="T29" fmla="*/ 4383 h 8745"/>
              <a:gd name="T30" fmla="*/ 5593 w 14981"/>
              <a:gd name="T31" fmla="*/ 4554 h 8745"/>
              <a:gd name="T32" fmla="*/ 7006 w 14981"/>
              <a:gd name="T33" fmla="*/ 6035 h 8745"/>
              <a:gd name="T34" fmla="*/ 8087 w 14981"/>
              <a:gd name="T35" fmla="*/ 6832 h 8745"/>
              <a:gd name="T36" fmla="*/ 7499 w 14981"/>
              <a:gd name="T37" fmla="*/ 6606 h 8745"/>
              <a:gd name="T38" fmla="*/ 6915 w 14981"/>
              <a:gd name="T39" fmla="*/ 4348 h 8745"/>
              <a:gd name="T40" fmla="*/ 4943 w 14981"/>
              <a:gd name="T41" fmla="*/ 3352 h 8745"/>
              <a:gd name="T42" fmla="*/ 5024 w 14981"/>
              <a:gd name="T43" fmla="*/ 3313 h 8745"/>
              <a:gd name="T44" fmla="*/ 6694 w 14981"/>
              <a:gd name="T45" fmla="*/ 4080 h 8745"/>
              <a:gd name="T46" fmla="*/ 7543 w 14981"/>
              <a:gd name="T47" fmla="*/ 6541 h 8745"/>
              <a:gd name="T48" fmla="*/ 7928 w 14981"/>
              <a:gd name="T49" fmla="*/ 6798 h 8745"/>
              <a:gd name="T50" fmla="*/ 8690 w 14981"/>
              <a:gd name="T51" fmla="*/ 6068 h 8745"/>
              <a:gd name="T52" fmla="*/ 10378 w 14981"/>
              <a:gd name="T53" fmla="*/ 5161 h 8745"/>
              <a:gd name="T54" fmla="*/ 12113 w 14981"/>
              <a:gd name="T55" fmla="*/ 5284 h 8745"/>
              <a:gd name="T56" fmla="*/ 13124 w 14981"/>
              <a:gd name="T57" fmla="*/ 5266 h 8745"/>
              <a:gd name="T58" fmla="*/ 14876 w 14981"/>
              <a:gd name="T59" fmla="*/ 4145 h 8745"/>
              <a:gd name="T60" fmla="*/ 13543 w 14981"/>
              <a:gd name="T61" fmla="*/ 5009 h 8745"/>
              <a:gd name="T62" fmla="*/ 12188 w 14981"/>
              <a:gd name="T63" fmla="*/ 5480 h 8745"/>
              <a:gd name="T64" fmla="*/ 10747 w 14981"/>
              <a:gd name="T65" fmla="*/ 4920 h 8745"/>
              <a:gd name="T66" fmla="*/ 8991 w 14981"/>
              <a:gd name="T67" fmla="*/ 5952 h 8745"/>
              <a:gd name="T68" fmla="*/ 8285 w 14981"/>
              <a:gd name="T69" fmla="*/ 6948 h 8745"/>
              <a:gd name="T70" fmla="*/ 5085 w 14981"/>
              <a:gd name="T71" fmla="*/ 5522 h 8745"/>
              <a:gd name="T72" fmla="*/ 2694 w 14981"/>
              <a:gd name="T73" fmla="*/ 5155 h 8745"/>
              <a:gd name="T74" fmla="*/ 1304 w 14981"/>
              <a:gd name="T75" fmla="*/ 4294 h 8745"/>
              <a:gd name="T76" fmla="*/ 2977 w 14981"/>
              <a:gd name="T77" fmla="*/ 5178 h 8745"/>
              <a:gd name="T78" fmla="*/ 5403 w 14981"/>
              <a:gd name="T79" fmla="*/ 5457 h 8745"/>
              <a:gd name="T80" fmla="*/ 8121 w 14981"/>
              <a:gd name="T81" fmla="*/ 3893 h 8745"/>
              <a:gd name="T82" fmla="*/ 6969 w 14981"/>
              <a:gd name="T83" fmla="*/ 3182 h 8745"/>
              <a:gd name="T84" fmla="*/ 7246 w 14981"/>
              <a:gd name="T85" fmla="*/ 3407 h 8745"/>
              <a:gd name="T86" fmla="*/ 8334 w 14981"/>
              <a:gd name="T87" fmla="*/ 3900 h 8745"/>
              <a:gd name="T88" fmla="*/ 7851 w 14981"/>
              <a:gd name="T89" fmla="*/ 2842 h 8745"/>
              <a:gd name="T90" fmla="*/ 9211 w 14981"/>
              <a:gd name="T91" fmla="*/ 2297 h 8745"/>
              <a:gd name="T92" fmla="*/ 10063 w 14981"/>
              <a:gd name="T93" fmla="*/ 952 h 8745"/>
              <a:gd name="T94" fmla="*/ 11282 w 14981"/>
              <a:gd name="T95" fmla="*/ 1438 h 8745"/>
              <a:gd name="T96" fmla="*/ 11360 w 14981"/>
              <a:gd name="T97" fmla="*/ 3302 h 8745"/>
              <a:gd name="T98" fmla="*/ 13026 w 14981"/>
              <a:gd name="T99" fmla="*/ 2560 h 8745"/>
              <a:gd name="T100" fmla="*/ 13775 w 14981"/>
              <a:gd name="T101" fmla="*/ 1894 h 8745"/>
              <a:gd name="T102" fmla="*/ 12241 w 14981"/>
              <a:gd name="T103" fmla="*/ 3190 h 8745"/>
              <a:gd name="T104" fmla="*/ 11108 w 14981"/>
              <a:gd name="T105" fmla="*/ 2464 h 8745"/>
              <a:gd name="T106" fmla="*/ 10712 w 14981"/>
              <a:gd name="T107" fmla="*/ 1013 h 8745"/>
              <a:gd name="T108" fmla="*/ 9652 w 14981"/>
              <a:gd name="T109" fmla="*/ 2096 h 8745"/>
              <a:gd name="T110" fmla="*/ 8661 w 14981"/>
              <a:gd name="T111" fmla="*/ 2965 h 8745"/>
              <a:gd name="T112" fmla="*/ 7980 w 14981"/>
              <a:gd name="T113" fmla="*/ 3442 h 8745"/>
              <a:gd name="T114" fmla="*/ 31 w 14981"/>
              <a:gd name="T115" fmla="*/ 968 h 8745"/>
              <a:gd name="T116" fmla="*/ 1818 w 14981"/>
              <a:gd name="T117" fmla="*/ 95 h 8745"/>
              <a:gd name="T118" fmla="*/ 3912 w 14981"/>
              <a:gd name="T119" fmla="*/ 506 h 8745"/>
              <a:gd name="T120" fmla="*/ 3635 w 14981"/>
              <a:gd name="T121" fmla="*/ 344 h 8745"/>
              <a:gd name="T122" fmla="*/ 1790 w 14981"/>
              <a:gd name="T123" fmla="*/ 139 h 8745"/>
              <a:gd name="T124" fmla="*/ 55 w 14981"/>
              <a:gd name="T125" fmla="*/ 1022 h 8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981" h="8745">
                <a:moveTo>
                  <a:pt x="7777" y="8745"/>
                </a:moveTo>
                <a:lnTo>
                  <a:pt x="7772" y="8723"/>
                </a:lnTo>
                <a:lnTo>
                  <a:pt x="7768" y="8700"/>
                </a:lnTo>
                <a:lnTo>
                  <a:pt x="7764" y="8677"/>
                </a:lnTo>
                <a:lnTo>
                  <a:pt x="7762" y="8655"/>
                </a:lnTo>
                <a:lnTo>
                  <a:pt x="7730" y="8618"/>
                </a:lnTo>
                <a:lnTo>
                  <a:pt x="7700" y="8582"/>
                </a:lnTo>
                <a:lnTo>
                  <a:pt x="7669" y="8544"/>
                </a:lnTo>
                <a:lnTo>
                  <a:pt x="7641" y="8507"/>
                </a:lnTo>
                <a:lnTo>
                  <a:pt x="7634" y="8489"/>
                </a:lnTo>
                <a:lnTo>
                  <a:pt x="7629" y="8472"/>
                </a:lnTo>
                <a:lnTo>
                  <a:pt x="7621" y="8455"/>
                </a:lnTo>
                <a:lnTo>
                  <a:pt x="7614" y="8439"/>
                </a:lnTo>
                <a:lnTo>
                  <a:pt x="7598" y="8408"/>
                </a:lnTo>
                <a:lnTo>
                  <a:pt x="7581" y="8381"/>
                </a:lnTo>
                <a:lnTo>
                  <a:pt x="7566" y="8355"/>
                </a:lnTo>
                <a:lnTo>
                  <a:pt x="7549" y="8331"/>
                </a:lnTo>
                <a:lnTo>
                  <a:pt x="7534" y="8311"/>
                </a:lnTo>
                <a:lnTo>
                  <a:pt x="7521" y="8293"/>
                </a:lnTo>
                <a:lnTo>
                  <a:pt x="7504" y="8259"/>
                </a:lnTo>
                <a:lnTo>
                  <a:pt x="7489" y="8227"/>
                </a:lnTo>
                <a:lnTo>
                  <a:pt x="7474" y="8196"/>
                </a:lnTo>
                <a:lnTo>
                  <a:pt x="7460" y="8164"/>
                </a:lnTo>
                <a:lnTo>
                  <a:pt x="7460" y="8133"/>
                </a:lnTo>
                <a:lnTo>
                  <a:pt x="7460" y="8102"/>
                </a:lnTo>
                <a:lnTo>
                  <a:pt x="7460" y="8073"/>
                </a:lnTo>
                <a:lnTo>
                  <a:pt x="7460" y="8043"/>
                </a:lnTo>
                <a:lnTo>
                  <a:pt x="7473" y="8017"/>
                </a:lnTo>
                <a:lnTo>
                  <a:pt x="7486" y="7989"/>
                </a:lnTo>
                <a:lnTo>
                  <a:pt x="7498" y="7959"/>
                </a:lnTo>
                <a:lnTo>
                  <a:pt x="7509" y="7927"/>
                </a:lnTo>
                <a:lnTo>
                  <a:pt x="7519" y="7895"/>
                </a:lnTo>
                <a:lnTo>
                  <a:pt x="7528" y="7861"/>
                </a:lnTo>
                <a:lnTo>
                  <a:pt x="7536" y="7827"/>
                </a:lnTo>
                <a:lnTo>
                  <a:pt x="7542" y="7793"/>
                </a:lnTo>
                <a:lnTo>
                  <a:pt x="7546" y="7759"/>
                </a:lnTo>
                <a:lnTo>
                  <a:pt x="7549" y="7725"/>
                </a:lnTo>
                <a:lnTo>
                  <a:pt x="7549" y="7710"/>
                </a:lnTo>
                <a:lnTo>
                  <a:pt x="7549" y="7693"/>
                </a:lnTo>
                <a:lnTo>
                  <a:pt x="7548" y="7677"/>
                </a:lnTo>
                <a:lnTo>
                  <a:pt x="7546" y="7662"/>
                </a:lnTo>
                <a:lnTo>
                  <a:pt x="7544" y="7646"/>
                </a:lnTo>
                <a:lnTo>
                  <a:pt x="7541" y="7632"/>
                </a:lnTo>
                <a:lnTo>
                  <a:pt x="7537" y="7618"/>
                </a:lnTo>
                <a:lnTo>
                  <a:pt x="7534" y="7605"/>
                </a:lnTo>
                <a:lnTo>
                  <a:pt x="7528" y="7591"/>
                </a:lnTo>
                <a:lnTo>
                  <a:pt x="7523" y="7579"/>
                </a:lnTo>
                <a:lnTo>
                  <a:pt x="7516" y="7567"/>
                </a:lnTo>
                <a:lnTo>
                  <a:pt x="7509" y="7556"/>
                </a:lnTo>
                <a:lnTo>
                  <a:pt x="7483" y="7535"/>
                </a:lnTo>
                <a:lnTo>
                  <a:pt x="7458" y="7512"/>
                </a:lnTo>
                <a:lnTo>
                  <a:pt x="7435" y="7493"/>
                </a:lnTo>
                <a:lnTo>
                  <a:pt x="7411" y="7474"/>
                </a:lnTo>
                <a:lnTo>
                  <a:pt x="7390" y="7458"/>
                </a:lnTo>
                <a:lnTo>
                  <a:pt x="7368" y="7444"/>
                </a:lnTo>
                <a:lnTo>
                  <a:pt x="7359" y="7439"/>
                </a:lnTo>
                <a:lnTo>
                  <a:pt x="7349" y="7434"/>
                </a:lnTo>
                <a:lnTo>
                  <a:pt x="7340" y="7431"/>
                </a:lnTo>
                <a:lnTo>
                  <a:pt x="7331" y="7429"/>
                </a:lnTo>
                <a:lnTo>
                  <a:pt x="7320" y="7418"/>
                </a:lnTo>
                <a:lnTo>
                  <a:pt x="7310" y="7408"/>
                </a:lnTo>
                <a:lnTo>
                  <a:pt x="7299" y="7398"/>
                </a:lnTo>
                <a:lnTo>
                  <a:pt x="7289" y="7388"/>
                </a:lnTo>
                <a:lnTo>
                  <a:pt x="7273" y="7367"/>
                </a:lnTo>
                <a:lnTo>
                  <a:pt x="7259" y="7344"/>
                </a:lnTo>
                <a:lnTo>
                  <a:pt x="7233" y="7302"/>
                </a:lnTo>
                <a:lnTo>
                  <a:pt x="7210" y="7266"/>
                </a:lnTo>
                <a:lnTo>
                  <a:pt x="7210" y="7239"/>
                </a:lnTo>
                <a:lnTo>
                  <a:pt x="7210" y="7212"/>
                </a:lnTo>
                <a:lnTo>
                  <a:pt x="7210" y="7185"/>
                </a:lnTo>
                <a:lnTo>
                  <a:pt x="7210" y="7159"/>
                </a:lnTo>
                <a:lnTo>
                  <a:pt x="7210" y="7132"/>
                </a:lnTo>
                <a:lnTo>
                  <a:pt x="7210" y="7106"/>
                </a:lnTo>
                <a:lnTo>
                  <a:pt x="7210" y="7080"/>
                </a:lnTo>
                <a:lnTo>
                  <a:pt x="7210" y="7054"/>
                </a:lnTo>
                <a:lnTo>
                  <a:pt x="7198" y="7038"/>
                </a:lnTo>
                <a:lnTo>
                  <a:pt x="7188" y="7019"/>
                </a:lnTo>
                <a:lnTo>
                  <a:pt x="7178" y="6999"/>
                </a:lnTo>
                <a:lnTo>
                  <a:pt x="7169" y="6976"/>
                </a:lnTo>
                <a:lnTo>
                  <a:pt x="7161" y="6954"/>
                </a:lnTo>
                <a:lnTo>
                  <a:pt x="7154" y="6930"/>
                </a:lnTo>
                <a:lnTo>
                  <a:pt x="7148" y="6906"/>
                </a:lnTo>
                <a:lnTo>
                  <a:pt x="7145" y="6883"/>
                </a:lnTo>
                <a:lnTo>
                  <a:pt x="7143" y="6859"/>
                </a:lnTo>
                <a:lnTo>
                  <a:pt x="7142" y="6835"/>
                </a:lnTo>
                <a:lnTo>
                  <a:pt x="7143" y="6814"/>
                </a:lnTo>
                <a:lnTo>
                  <a:pt x="7145" y="6792"/>
                </a:lnTo>
                <a:lnTo>
                  <a:pt x="7149" y="6774"/>
                </a:lnTo>
                <a:lnTo>
                  <a:pt x="7155" y="6756"/>
                </a:lnTo>
                <a:lnTo>
                  <a:pt x="7160" y="6749"/>
                </a:lnTo>
                <a:lnTo>
                  <a:pt x="7163" y="6742"/>
                </a:lnTo>
                <a:lnTo>
                  <a:pt x="7167" y="6736"/>
                </a:lnTo>
                <a:lnTo>
                  <a:pt x="7173" y="6730"/>
                </a:lnTo>
                <a:lnTo>
                  <a:pt x="7178" y="6704"/>
                </a:lnTo>
                <a:lnTo>
                  <a:pt x="7181" y="6678"/>
                </a:lnTo>
                <a:lnTo>
                  <a:pt x="7182" y="6654"/>
                </a:lnTo>
                <a:lnTo>
                  <a:pt x="7183" y="6628"/>
                </a:lnTo>
                <a:lnTo>
                  <a:pt x="7184" y="6603"/>
                </a:lnTo>
                <a:lnTo>
                  <a:pt x="7183" y="6578"/>
                </a:lnTo>
                <a:lnTo>
                  <a:pt x="7182" y="6553"/>
                </a:lnTo>
                <a:lnTo>
                  <a:pt x="7181" y="6530"/>
                </a:lnTo>
                <a:lnTo>
                  <a:pt x="7175" y="6482"/>
                </a:lnTo>
                <a:lnTo>
                  <a:pt x="7169" y="6437"/>
                </a:lnTo>
                <a:lnTo>
                  <a:pt x="7162" y="6395"/>
                </a:lnTo>
                <a:lnTo>
                  <a:pt x="7154" y="6356"/>
                </a:lnTo>
                <a:lnTo>
                  <a:pt x="7145" y="6351"/>
                </a:lnTo>
                <a:lnTo>
                  <a:pt x="7139" y="6349"/>
                </a:lnTo>
                <a:lnTo>
                  <a:pt x="7131" y="6315"/>
                </a:lnTo>
                <a:lnTo>
                  <a:pt x="7123" y="6276"/>
                </a:lnTo>
                <a:lnTo>
                  <a:pt x="7116" y="6234"/>
                </a:lnTo>
                <a:lnTo>
                  <a:pt x="7107" y="6191"/>
                </a:lnTo>
                <a:lnTo>
                  <a:pt x="7098" y="6152"/>
                </a:lnTo>
                <a:lnTo>
                  <a:pt x="7088" y="6118"/>
                </a:lnTo>
                <a:lnTo>
                  <a:pt x="7084" y="6104"/>
                </a:lnTo>
                <a:lnTo>
                  <a:pt x="7079" y="6092"/>
                </a:lnTo>
                <a:lnTo>
                  <a:pt x="7075" y="6083"/>
                </a:lnTo>
                <a:lnTo>
                  <a:pt x="7072" y="6077"/>
                </a:lnTo>
                <a:lnTo>
                  <a:pt x="7065" y="6040"/>
                </a:lnTo>
                <a:lnTo>
                  <a:pt x="7061" y="6004"/>
                </a:lnTo>
                <a:lnTo>
                  <a:pt x="7060" y="5969"/>
                </a:lnTo>
                <a:lnTo>
                  <a:pt x="7059" y="5935"/>
                </a:lnTo>
                <a:lnTo>
                  <a:pt x="7058" y="5905"/>
                </a:lnTo>
                <a:lnTo>
                  <a:pt x="7057" y="5875"/>
                </a:lnTo>
                <a:lnTo>
                  <a:pt x="7056" y="5849"/>
                </a:lnTo>
                <a:lnTo>
                  <a:pt x="7052" y="5828"/>
                </a:lnTo>
                <a:lnTo>
                  <a:pt x="7041" y="5797"/>
                </a:lnTo>
                <a:lnTo>
                  <a:pt x="7030" y="5768"/>
                </a:lnTo>
                <a:lnTo>
                  <a:pt x="7019" y="5739"/>
                </a:lnTo>
                <a:lnTo>
                  <a:pt x="7007" y="5710"/>
                </a:lnTo>
                <a:lnTo>
                  <a:pt x="7002" y="5670"/>
                </a:lnTo>
                <a:lnTo>
                  <a:pt x="6996" y="5629"/>
                </a:lnTo>
                <a:lnTo>
                  <a:pt x="6990" y="5588"/>
                </a:lnTo>
                <a:lnTo>
                  <a:pt x="6985" y="5547"/>
                </a:lnTo>
                <a:lnTo>
                  <a:pt x="6979" y="5506"/>
                </a:lnTo>
                <a:lnTo>
                  <a:pt x="6975" y="5466"/>
                </a:lnTo>
                <a:lnTo>
                  <a:pt x="6970" y="5426"/>
                </a:lnTo>
                <a:lnTo>
                  <a:pt x="6966" y="5387"/>
                </a:lnTo>
                <a:lnTo>
                  <a:pt x="6936" y="5344"/>
                </a:lnTo>
                <a:lnTo>
                  <a:pt x="6906" y="5301"/>
                </a:lnTo>
                <a:lnTo>
                  <a:pt x="6874" y="5258"/>
                </a:lnTo>
                <a:lnTo>
                  <a:pt x="6841" y="5215"/>
                </a:lnTo>
                <a:lnTo>
                  <a:pt x="6826" y="5195"/>
                </a:lnTo>
                <a:lnTo>
                  <a:pt x="6809" y="5176"/>
                </a:lnTo>
                <a:lnTo>
                  <a:pt x="6793" y="5158"/>
                </a:lnTo>
                <a:lnTo>
                  <a:pt x="6776" y="5140"/>
                </a:lnTo>
                <a:lnTo>
                  <a:pt x="6760" y="5124"/>
                </a:lnTo>
                <a:lnTo>
                  <a:pt x="6744" y="5109"/>
                </a:lnTo>
                <a:lnTo>
                  <a:pt x="6729" y="5096"/>
                </a:lnTo>
                <a:lnTo>
                  <a:pt x="6713" y="5084"/>
                </a:lnTo>
                <a:lnTo>
                  <a:pt x="6699" y="5047"/>
                </a:lnTo>
                <a:lnTo>
                  <a:pt x="6687" y="5011"/>
                </a:lnTo>
                <a:lnTo>
                  <a:pt x="6675" y="4974"/>
                </a:lnTo>
                <a:lnTo>
                  <a:pt x="6663" y="4937"/>
                </a:lnTo>
                <a:lnTo>
                  <a:pt x="6653" y="4926"/>
                </a:lnTo>
                <a:lnTo>
                  <a:pt x="6644" y="4915"/>
                </a:lnTo>
                <a:lnTo>
                  <a:pt x="6635" y="4904"/>
                </a:lnTo>
                <a:lnTo>
                  <a:pt x="6627" y="4893"/>
                </a:lnTo>
                <a:lnTo>
                  <a:pt x="6619" y="4880"/>
                </a:lnTo>
                <a:lnTo>
                  <a:pt x="6611" y="4868"/>
                </a:lnTo>
                <a:lnTo>
                  <a:pt x="6605" y="4855"/>
                </a:lnTo>
                <a:lnTo>
                  <a:pt x="6599" y="4842"/>
                </a:lnTo>
                <a:lnTo>
                  <a:pt x="6588" y="4816"/>
                </a:lnTo>
                <a:lnTo>
                  <a:pt x="6578" y="4789"/>
                </a:lnTo>
                <a:lnTo>
                  <a:pt x="6570" y="4761"/>
                </a:lnTo>
                <a:lnTo>
                  <a:pt x="6562" y="4732"/>
                </a:lnTo>
                <a:lnTo>
                  <a:pt x="6556" y="4705"/>
                </a:lnTo>
                <a:lnTo>
                  <a:pt x="6550" y="4678"/>
                </a:lnTo>
                <a:lnTo>
                  <a:pt x="6547" y="4651"/>
                </a:lnTo>
                <a:lnTo>
                  <a:pt x="6543" y="4625"/>
                </a:lnTo>
                <a:lnTo>
                  <a:pt x="6537" y="4578"/>
                </a:lnTo>
                <a:lnTo>
                  <a:pt x="6531" y="4537"/>
                </a:lnTo>
                <a:lnTo>
                  <a:pt x="6526" y="4523"/>
                </a:lnTo>
                <a:lnTo>
                  <a:pt x="6520" y="4509"/>
                </a:lnTo>
                <a:lnTo>
                  <a:pt x="6515" y="4494"/>
                </a:lnTo>
                <a:lnTo>
                  <a:pt x="6512" y="4481"/>
                </a:lnTo>
                <a:lnTo>
                  <a:pt x="6496" y="4457"/>
                </a:lnTo>
                <a:lnTo>
                  <a:pt x="6478" y="4435"/>
                </a:lnTo>
                <a:lnTo>
                  <a:pt x="6460" y="4412"/>
                </a:lnTo>
                <a:lnTo>
                  <a:pt x="6442" y="4391"/>
                </a:lnTo>
                <a:lnTo>
                  <a:pt x="6423" y="4369"/>
                </a:lnTo>
                <a:lnTo>
                  <a:pt x="6404" y="4349"/>
                </a:lnTo>
                <a:lnTo>
                  <a:pt x="6385" y="4329"/>
                </a:lnTo>
                <a:lnTo>
                  <a:pt x="6365" y="4309"/>
                </a:lnTo>
                <a:lnTo>
                  <a:pt x="6326" y="4273"/>
                </a:lnTo>
                <a:lnTo>
                  <a:pt x="6289" y="4241"/>
                </a:lnTo>
                <a:lnTo>
                  <a:pt x="6253" y="4211"/>
                </a:lnTo>
                <a:lnTo>
                  <a:pt x="6218" y="4186"/>
                </a:lnTo>
                <a:lnTo>
                  <a:pt x="6196" y="4163"/>
                </a:lnTo>
                <a:lnTo>
                  <a:pt x="6173" y="4140"/>
                </a:lnTo>
                <a:lnTo>
                  <a:pt x="6150" y="4120"/>
                </a:lnTo>
                <a:lnTo>
                  <a:pt x="6127" y="4101"/>
                </a:lnTo>
                <a:lnTo>
                  <a:pt x="6107" y="4085"/>
                </a:lnTo>
                <a:lnTo>
                  <a:pt x="6089" y="4070"/>
                </a:lnTo>
                <a:lnTo>
                  <a:pt x="6076" y="4059"/>
                </a:lnTo>
                <a:lnTo>
                  <a:pt x="6068" y="4050"/>
                </a:lnTo>
                <a:lnTo>
                  <a:pt x="6041" y="4037"/>
                </a:lnTo>
                <a:lnTo>
                  <a:pt x="6014" y="4025"/>
                </a:lnTo>
                <a:lnTo>
                  <a:pt x="5988" y="4014"/>
                </a:lnTo>
                <a:lnTo>
                  <a:pt x="5962" y="4001"/>
                </a:lnTo>
                <a:lnTo>
                  <a:pt x="5936" y="3990"/>
                </a:lnTo>
                <a:lnTo>
                  <a:pt x="5911" y="3979"/>
                </a:lnTo>
                <a:lnTo>
                  <a:pt x="5885" y="3968"/>
                </a:lnTo>
                <a:lnTo>
                  <a:pt x="5860" y="3956"/>
                </a:lnTo>
                <a:lnTo>
                  <a:pt x="5833" y="3955"/>
                </a:lnTo>
                <a:lnTo>
                  <a:pt x="5807" y="3952"/>
                </a:lnTo>
                <a:lnTo>
                  <a:pt x="5782" y="3947"/>
                </a:lnTo>
                <a:lnTo>
                  <a:pt x="5759" y="3942"/>
                </a:lnTo>
                <a:lnTo>
                  <a:pt x="5736" y="3934"/>
                </a:lnTo>
                <a:lnTo>
                  <a:pt x="5715" y="3926"/>
                </a:lnTo>
                <a:lnTo>
                  <a:pt x="5694" y="3917"/>
                </a:lnTo>
                <a:lnTo>
                  <a:pt x="5674" y="3908"/>
                </a:lnTo>
                <a:lnTo>
                  <a:pt x="5636" y="3889"/>
                </a:lnTo>
                <a:lnTo>
                  <a:pt x="5600" y="3869"/>
                </a:lnTo>
                <a:lnTo>
                  <a:pt x="5583" y="3862"/>
                </a:lnTo>
                <a:lnTo>
                  <a:pt x="5566" y="3854"/>
                </a:lnTo>
                <a:lnTo>
                  <a:pt x="5549" y="3848"/>
                </a:lnTo>
                <a:lnTo>
                  <a:pt x="5531" y="3842"/>
                </a:lnTo>
                <a:lnTo>
                  <a:pt x="5531" y="3828"/>
                </a:lnTo>
                <a:lnTo>
                  <a:pt x="5531" y="3816"/>
                </a:lnTo>
                <a:lnTo>
                  <a:pt x="5543" y="3814"/>
                </a:lnTo>
                <a:lnTo>
                  <a:pt x="5554" y="3813"/>
                </a:lnTo>
                <a:lnTo>
                  <a:pt x="5567" y="3813"/>
                </a:lnTo>
                <a:lnTo>
                  <a:pt x="5580" y="3812"/>
                </a:lnTo>
                <a:lnTo>
                  <a:pt x="5606" y="3825"/>
                </a:lnTo>
                <a:lnTo>
                  <a:pt x="5631" y="3838"/>
                </a:lnTo>
                <a:lnTo>
                  <a:pt x="5657" y="3850"/>
                </a:lnTo>
                <a:lnTo>
                  <a:pt x="5682" y="3864"/>
                </a:lnTo>
                <a:lnTo>
                  <a:pt x="5708" y="3876"/>
                </a:lnTo>
                <a:lnTo>
                  <a:pt x="5733" y="3889"/>
                </a:lnTo>
                <a:lnTo>
                  <a:pt x="5759" y="3902"/>
                </a:lnTo>
                <a:lnTo>
                  <a:pt x="5785" y="3915"/>
                </a:lnTo>
                <a:lnTo>
                  <a:pt x="5805" y="3915"/>
                </a:lnTo>
                <a:lnTo>
                  <a:pt x="5829" y="3913"/>
                </a:lnTo>
                <a:lnTo>
                  <a:pt x="5852" y="3915"/>
                </a:lnTo>
                <a:lnTo>
                  <a:pt x="5878" y="3917"/>
                </a:lnTo>
                <a:lnTo>
                  <a:pt x="5892" y="3920"/>
                </a:lnTo>
                <a:lnTo>
                  <a:pt x="5905" y="3924"/>
                </a:lnTo>
                <a:lnTo>
                  <a:pt x="5919" y="3928"/>
                </a:lnTo>
                <a:lnTo>
                  <a:pt x="5931" y="3934"/>
                </a:lnTo>
                <a:lnTo>
                  <a:pt x="5945" y="3940"/>
                </a:lnTo>
                <a:lnTo>
                  <a:pt x="5958" y="3949"/>
                </a:lnTo>
                <a:lnTo>
                  <a:pt x="5972" y="3960"/>
                </a:lnTo>
                <a:lnTo>
                  <a:pt x="5984" y="3971"/>
                </a:lnTo>
                <a:lnTo>
                  <a:pt x="6000" y="3975"/>
                </a:lnTo>
                <a:lnTo>
                  <a:pt x="6024" y="3984"/>
                </a:lnTo>
                <a:lnTo>
                  <a:pt x="6053" y="3997"/>
                </a:lnTo>
                <a:lnTo>
                  <a:pt x="6085" y="4014"/>
                </a:lnTo>
                <a:lnTo>
                  <a:pt x="6101" y="4023"/>
                </a:lnTo>
                <a:lnTo>
                  <a:pt x="6117" y="4033"/>
                </a:lnTo>
                <a:lnTo>
                  <a:pt x="6133" y="4043"/>
                </a:lnTo>
                <a:lnTo>
                  <a:pt x="6148" y="4054"/>
                </a:lnTo>
                <a:lnTo>
                  <a:pt x="6161" y="4067"/>
                </a:lnTo>
                <a:lnTo>
                  <a:pt x="6174" y="4079"/>
                </a:lnTo>
                <a:lnTo>
                  <a:pt x="6184" y="4093"/>
                </a:lnTo>
                <a:lnTo>
                  <a:pt x="6192" y="4106"/>
                </a:lnTo>
                <a:lnTo>
                  <a:pt x="6224" y="4136"/>
                </a:lnTo>
                <a:lnTo>
                  <a:pt x="6257" y="4164"/>
                </a:lnTo>
                <a:lnTo>
                  <a:pt x="6290" y="4192"/>
                </a:lnTo>
                <a:lnTo>
                  <a:pt x="6323" y="4220"/>
                </a:lnTo>
                <a:lnTo>
                  <a:pt x="6355" y="4250"/>
                </a:lnTo>
                <a:lnTo>
                  <a:pt x="6389" y="4278"/>
                </a:lnTo>
                <a:lnTo>
                  <a:pt x="6422" y="4307"/>
                </a:lnTo>
                <a:lnTo>
                  <a:pt x="6456" y="4338"/>
                </a:lnTo>
                <a:lnTo>
                  <a:pt x="6467" y="4353"/>
                </a:lnTo>
                <a:lnTo>
                  <a:pt x="6479" y="4371"/>
                </a:lnTo>
                <a:lnTo>
                  <a:pt x="6493" y="4391"/>
                </a:lnTo>
                <a:lnTo>
                  <a:pt x="6509" y="4412"/>
                </a:lnTo>
                <a:lnTo>
                  <a:pt x="6523" y="4435"/>
                </a:lnTo>
                <a:lnTo>
                  <a:pt x="6539" y="4459"/>
                </a:lnTo>
                <a:lnTo>
                  <a:pt x="6555" y="4485"/>
                </a:lnTo>
                <a:lnTo>
                  <a:pt x="6570" y="4515"/>
                </a:lnTo>
                <a:lnTo>
                  <a:pt x="6575" y="4545"/>
                </a:lnTo>
                <a:lnTo>
                  <a:pt x="6581" y="4577"/>
                </a:lnTo>
                <a:lnTo>
                  <a:pt x="6587" y="4608"/>
                </a:lnTo>
                <a:lnTo>
                  <a:pt x="6592" y="4640"/>
                </a:lnTo>
                <a:lnTo>
                  <a:pt x="6598" y="4671"/>
                </a:lnTo>
                <a:lnTo>
                  <a:pt x="6605" y="4703"/>
                </a:lnTo>
                <a:lnTo>
                  <a:pt x="6611" y="4735"/>
                </a:lnTo>
                <a:lnTo>
                  <a:pt x="6618" y="4767"/>
                </a:lnTo>
                <a:lnTo>
                  <a:pt x="6628" y="4796"/>
                </a:lnTo>
                <a:lnTo>
                  <a:pt x="6643" y="4831"/>
                </a:lnTo>
                <a:lnTo>
                  <a:pt x="6653" y="4851"/>
                </a:lnTo>
                <a:lnTo>
                  <a:pt x="6665" y="4872"/>
                </a:lnTo>
                <a:lnTo>
                  <a:pt x="6673" y="4882"/>
                </a:lnTo>
                <a:lnTo>
                  <a:pt x="6681" y="4893"/>
                </a:lnTo>
                <a:lnTo>
                  <a:pt x="6691" y="4904"/>
                </a:lnTo>
                <a:lnTo>
                  <a:pt x="6702" y="4914"/>
                </a:lnTo>
                <a:lnTo>
                  <a:pt x="6711" y="4947"/>
                </a:lnTo>
                <a:lnTo>
                  <a:pt x="6721" y="4975"/>
                </a:lnTo>
                <a:lnTo>
                  <a:pt x="6725" y="4988"/>
                </a:lnTo>
                <a:lnTo>
                  <a:pt x="6731" y="5002"/>
                </a:lnTo>
                <a:lnTo>
                  <a:pt x="6738" y="5014"/>
                </a:lnTo>
                <a:lnTo>
                  <a:pt x="6744" y="5027"/>
                </a:lnTo>
                <a:lnTo>
                  <a:pt x="6752" y="5040"/>
                </a:lnTo>
                <a:lnTo>
                  <a:pt x="6761" y="5054"/>
                </a:lnTo>
                <a:lnTo>
                  <a:pt x="6772" y="5067"/>
                </a:lnTo>
                <a:lnTo>
                  <a:pt x="6783" y="5082"/>
                </a:lnTo>
                <a:lnTo>
                  <a:pt x="6810" y="5113"/>
                </a:lnTo>
                <a:lnTo>
                  <a:pt x="6845" y="5149"/>
                </a:lnTo>
                <a:lnTo>
                  <a:pt x="6863" y="5174"/>
                </a:lnTo>
                <a:lnTo>
                  <a:pt x="6881" y="5199"/>
                </a:lnTo>
                <a:lnTo>
                  <a:pt x="6900" y="5225"/>
                </a:lnTo>
                <a:lnTo>
                  <a:pt x="6918" y="5251"/>
                </a:lnTo>
                <a:lnTo>
                  <a:pt x="6937" y="5277"/>
                </a:lnTo>
                <a:lnTo>
                  <a:pt x="6957" y="5303"/>
                </a:lnTo>
                <a:lnTo>
                  <a:pt x="6976" y="5329"/>
                </a:lnTo>
                <a:lnTo>
                  <a:pt x="6996" y="5356"/>
                </a:lnTo>
                <a:lnTo>
                  <a:pt x="7002" y="5397"/>
                </a:lnTo>
                <a:lnTo>
                  <a:pt x="7007" y="5439"/>
                </a:lnTo>
                <a:lnTo>
                  <a:pt x="7013" y="5480"/>
                </a:lnTo>
                <a:lnTo>
                  <a:pt x="7019" y="5522"/>
                </a:lnTo>
                <a:lnTo>
                  <a:pt x="7025" y="5565"/>
                </a:lnTo>
                <a:lnTo>
                  <a:pt x="7031" y="5607"/>
                </a:lnTo>
                <a:lnTo>
                  <a:pt x="7038" y="5650"/>
                </a:lnTo>
                <a:lnTo>
                  <a:pt x="7045" y="5692"/>
                </a:lnTo>
                <a:lnTo>
                  <a:pt x="7057" y="5726"/>
                </a:lnTo>
                <a:lnTo>
                  <a:pt x="7069" y="5762"/>
                </a:lnTo>
                <a:lnTo>
                  <a:pt x="7083" y="5798"/>
                </a:lnTo>
                <a:lnTo>
                  <a:pt x="7098" y="5836"/>
                </a:lnTo>
                <a:lnTo>
                  <a:pt x="7098" y="5872"/>
                </a:lnTo>
                <a:lnTo>
                  <a:pt x="7098" y="5908"/>
                </a:lnTo>
                <a:lnTo>
                  <a:pt x="7098" y="5945"/>
                </a:lnTo>
                <a:lnTo>
                  <a:pt x="7101" y="5982"/>
                </a:lnTo>
                <a:lnTo>
                  <a:pt x="7103" y="6002"/>
                </a:lnTo>
                <a:lnTo>
                  <a:pt x="7107" y="6021"/>
                </a:lnTo>
                <a:lnTo>
                  <a:pt x="7110" y="6041"/>
                </a:lnTo>
                <a:lnTo>
                  <a:pt x="7114" y="6061"/>
                </a:lnTo>
                <a:lnTo>
                  <a:pt x="7121" y="6082"/>
                </a:lnTo>
                <a:lnTo>
                  <a:pt x="7128" y="6103"/>
                </a:lnTo>
                <a:lnTo>
                  <a:pt x="7137" y="6126"/>
                </a:lnTo>
                <a:lnTo>
                  <a:pt x="7146" y="6148"/>
                </a:lnTo>
                <a:lnTo>
                  <a:pt x="7151" y="6183"/>
                </a:lnTo>
                <a:lnTo>
                  <a:pt x="7156" y="6217"/>
                </a:lnTo>
                <a:lnTo>
                  <a:pt x="7164" y="6250"/>
                </a:lnTo>
                <a:lnTo>
                  <a:pt x="7173" y="6284"/>
                </a:lnTo>
                <a:lnTo>
                  <a:pt x="7183" y="6320"/>
                </a:lnTo>
                <a:lnTo>
                  <a:pt x="7193" y="6356"/>
                </a:lnTo>
                <a:lnTo>
                  <a:pt x="7205" y="6396"/>
                </a:lnTo>
                <a:lnTo>
                  <a:pt x="7215" y="6439"/>
                </a:lnTo>
                <a:lnTo>
                  <a:pt x="7215" y="6472"/>
                </a:lnTo>
                <a:lnTo>
                  <a:pt x="7217" y="6507"/>
                </a:lnTo>
                <a:lnTo>
                  <a:pt x="7220" y="6542"/>
                </a:lnTo>
                <a:lnTo>
                  <a:pt x="7223" y="6579"/>
                </a:lnTo>
                <a:lnTo>
                  <a:pt x="7224" y="6618"/>
                </a:lnTo>
                <a:lnTo>
                  <a:pt x="7224" y="6657"/>
                </a:lnTo>
                <a:lnTo>
                  <a:pt x="7223" y="6677"/>
                </a:lnTo>
                <a:lnTo>
                  <a:pt x="7220" y="6699"/>
                </a:lnTo>
                <a:lnTo>
                  <a:pt x="7218" y="6719"/>
                </a:lnTo>
                <a:lnTo>
                  <a:pt x="7215" y="6742"/>
                </a:lnTo>
                <a:lnTo>
                  <a:pt x="7205" y="6759"/>
                </a:lnTo>
                <a:lnTo>
                  <a:pt x="7196" y="6775"/>
                </a:lnTo>
                <a:lnTo>
                  <a:pt x="7190" y="6792"/>
                </a:lnTo>
                <a:lnTo>
                  <a:pt x="7186" y="6809"/>
                </a:lnTo>
                <a:lnTo>
                  <a:pt x="7182" y="6827"/>
                </a:lnTo>
                <a:lnTo>
                  <a:pt x="7182" y="6844"/>
                </a:lnTo>
                <a:lnTo>
                  <a:pt x="7182" y="6862"/>
                </a:lnTo>
                <a:lnTo>
                  <a:pt x="7184" y="6880"/>
                </a:lnTo>
                <a:lnTo>
                  <a:pt x="7189" y="6898"/>
                </a:lnTo>
                <a:lnTo>
                  <a:pt x="7193" y="6916"/>
                </a:lnTo>
                <a:lnTo>
                  <a:pt x="7200" y="6936"/>
                </a:lnTo>
                <a:lnTo>
                  <a:pt x="7208" y="6955"/>
                </a:lnTo>
                <a:lnTo>
                  <a:pt x="7216" y="6974"/>
                </a:lnTo>
                <a:lnTo>
                  <a:pt x="7226" y="6994"/>
                </a:lnTo>
                <a:lnTo>
                  <a:pt x="7236" y="7015"/>
                </a:lnTo>
                <a:lnTo>
                  <a:pt x="7249" y="7036"/>
                </a:lnTo>
                <a:lnTo>
                  <a:pt x="7249" y="7061"/>
                </a:lnTo>
                <a:lnTo>
                  <a:pt x="7249" y="7087"/>
                </a:lnTo>
                <a:lnTo>
                  <a:pt x="7249" y="7113"/>
                </a:lnTo>
                <a:lnTo>
                  <a:pt x="7249" y="7138"/>
                </a:lnTo>
                <a:lnTo>
                  <a:pt x="7249" y="7164"/>
                </a:lnTo>
                <a:lnTo>
                  <a:pt x="7249" y="7191"/>
                </a:lnTo>
                <a:lnTo>
                  <a:pt x="7249" y="7217"/>
                </a:lnTo>
                <a:lnTo>
                  <a:pt x="7249" y="7244"/>
                </a:lnTo>
                <a:lnTo>
                  <a:pt x="7273" y="7280"/>
                </a:lnTo>
                <a:lnTo>
                  <a:pt x="7299" y="7317"/>
                </a:lnTo>
                <a:lnTo>
                  <a:pt x="7325" y="7354"/>
                </a:lnTo>
                <a:lnTo>
                  <a:pt x="7350" y="7390"/>
                </a:lnTo>
                <a:lnTo>
                  <a:pt x="7359" y="7391"/>
                </a:lnTo>
                <a:lnTo>
                  <a:pt x="7368" y="7395"/>
                </a:lnTo>
                <a:lnTo>
                  <a:pt x="7380" y="7400"/>
                </a:lnTo>
                <a:lnTo>
                  <a:pt x="7391" y="7407"/>
                </a:lnTo>
                <a:lnTo>
                  <a:pt x="7417" y="7425"/>
                </a:lnTo>
                <a:lnTo>
                  <a:pt x="7445" y="7447"/>
                </a:lnTo>
                <a:lnTo>
                  <a:pt x="7473" y="7470"/>
                </a:lnTo>
                <a:lnTo>
                  <a:pt x="7501" y="7494"/>
                </a:lnTo>
                <a:lnTo>
                  <a:pt x="7527" y="7515"/>
                </a:lnTo>
                <a:lnTo>
                  <a:pt x="7550" y="7534"/>
                </a:lnTo>
                <a:lnTo>
                  <a:pt x="7558" y="7549"/>
                </a:lnTo>
                <a:lnTo>
                  <a:pt x="7563" y="7566"/>
                </a:lnTo>
                <a:lnTo>
                  <a:pt x="7569" y="7583"/>
                </a:lnTo>
                <a:lnTo>
                  <a:pt x="7574" y="7600"/>
                </a:lnTo>
                <a:lnTo>
                  <a:pt x="7577" y="7618"/>
                </a:lnTo>
                <a:lnTo>
                  <a:pt x="7579" y="7637"/>
                </a:lnTo>
                <a:lnTo>
                  <a:pt x="7581" y="7656"/>
                </a:lnTo>
                <a:lnTo>
                  <a:pt x="7583" y="7677"/>
                </a:lnTo>
                <a:lnTo>
                  <a:pt x="7584" y="7717"/>
                </a:lnTo>
                <a:lnTo>
                  <a:pt x="7584" y="7763"/>
                </a:lnTo>
                <a:lnTo>
                  <a:pt x="7583" y="7809"/>
                </a:lnTo>
                <a:lnTo>
                  <a:pt x="7580" y="7858"/>
                </a:lnTo>
                <a:lnTo>
                  <a:pt x="7566" y="7895"/>
                </a:lnTo>
                <a:lnTo>
                  <a:pt x="7552" y="7928"/>
                </a:lnTo>
                <a:lnTo>
                  <a:pt x="7537" y="7961"/>
                </a:lnTo>
                <a:lnTo>
                  <a:pt x="7525" y="7994"/>
                </a:lnTo>
                <a:lnTo>
                  <a:pt x="7519" y="8010"/>
                </a:lnTo>
                <a:lnTo>
                  <a:pt x="7514" y="8027"/>
                </a:lnTo>
                <a:lnTo>
                  <a:pt x="7509" y="8045"/>
                </a:lnTo>
                <a:lnTo>
                  <a:pt x="7505" y="8063"/>
                </a:lnTo>
                <a:lnTo>
                  <a:pt x="7502" y="8082"/>
                </a:lnTo>
                <a:lnTo>
                  <a:pt x="7499" y="8101"/>
                </a:lnTo>
                <a:lnTo>
                  <a:pt x="7498" y="8122"/>
                </a:lnTo>
                <a:lnTo>
                  <a:pt x="7498" y="8145"/>
                </a:lnTo>
                <a:lnTo>
                  <a:pt x="7508" y="8165"/>
                </a:lnTo>
                <a:lnTo>
                  <a:pt x="7519" y="8187"/>
                </a:lnTo>
                <a:lnTo>
                  <a:pt x="7532" y="8210"/>
                </a:lnTo>
                <a:lnTo>
                  <a:pt x="7544" y="8236"/>
                </a:lnTo>
                <a:lnTo>
                  <a:pt x="7559" y="8265"/>
                </a:lnTo>
                <a:lnTo>
                  <a:pt x="7577" y="8294"/>
                </a:lnTo>
                <a:lnTo>
                  <a:pt x="7586" y="8310"/>
                </a:lnTo>
                <a:lnTo>
                  <a:pt x="7597" y="8324"/>
                </a:lnTo>
                <a:lnTo>
                  <a:pt x="7610" y="8340"/>
                </a:lnTo>
                <a:lnTo>
                  <a:pt x="7622" y="8357"/>
                </a:lnTo>
                <a:lnTo>
                  <a:pt x="7627" y="8374"/>
                </a:lnTo>
                <a:lnTo>
                  <a:pt x="7632" y="8391"/>
                </a:lnTo>
                <a:lnTo>
                  <a:pt x="7640" y="8408"/>
                </a:lnTo>
                <a:lnTo>
                  <a:pt x="7648" y="8424"/>
                </a:lnTo>
                <a:lnTo>
                  <a:pt x="7656" y="8441"/>
                </a:lnTo>
                <a:lnTo>
                  <a:pt x="7666" y="8457"/>
                </a:lnTo>
                <a:lnTo>
                  <a:pt x="7676" y="8474"/>
                </a:lnTo>
                <a:lnTo>
                  <a:pt x="7687" y="8491"/>
                </a:lnTo>
                <a:lnTo>
                  <a:pt x="7712" y="8525"/>
                </a:lnTo>
                <a:lnTo>
                  <a:pt x="7738" y="8559"/>
                </a:lnTo>
                <a:lnTo>
                  <a:pt x="7766" y="8593"/>
                </a:lnTo>
                <a:lnTo>
                  <a:pt x="7796" y="8629"/>
                </a:lnTo>
                <a:lnTo>
                  <a:pt x="7800" y="8639"/>
                </a:lnTo>
                <a:lnTo>
                  <a:pt x="7804" y="8649"/>
                </a:lnTo>
                <a:lnTo>
                  <a:pt x="7806" y="8661"/>
                </a:lnTo>
                <a:lnTo>
                  <a:pt x="7807" y="8672"/>
                </a:lnTo>
                <a:lnTo>
                  <a:pt x="7807" y="8700"/>
                </a:lnTo>
                <a:lnTo>
                  <a:pt x="7807" y="8738"/>
                </a:lnTo>
                <a:lnTo>
                  <a:pt x="7798" y="8738"/>
                </a:lnTo>
                <a:lnTo>
                  <a:pt x="7790" y="8741"/>
                </a:lnTo>
                <a:lnTo>
                  <a:pt x="7783" y="8743"/>
                </a:lnTo>
                <a:lnTo>
                  <a:pt x="7777" y="8745"/>
                </a:lnTo>
                <a:close/>
                <a:moveTo>
                  <a:pt x="12441" y="8542"/>
                </a:moveTo>
                <a:lnTo>
                  <a:pt x="12428" y="8507"/>
                </a:lnTo>
                <a:lnTo>
                  <a:pt x="12414" y="8471"/>
                </a:lnTo>
                <a:lnTo>
                  <a:pt x="12397" y="8435"/>
                </a:lnTo>
                <a:lnTo>
                  <a:pt x="12379" y="8399"/>
                </a:lnTo>
                <a:lnTo>
                  <a:pt x="12361" y="8366"/>
                </a:lnTo>
                <a:lnTo>
                  <a:pt x="12343" y="8337"/>
                </a:lnTo>
                <a:lnTo>
                  <a:pt x="12335" y="8324"/>
                </a:lnTo>
                <a:lnTo>
                  <a:pt x="12327" y="8313"/>
                </a:lnTo>
                <a:lnTo>
                  <a:pt x="12320" y="8304"/>
                </a:lnTo>
                <a:lnTo>
                  <a:pt x="12313" y="8296"/>
                </a:lnTo>
                <a:lnTo>
                  <a:pt x="12312" y="8289"/>
                </a:lnTo>
                <a:lnTo>
                  <a:pt x="12310" y="8283"/>
                </a:lnTo>
                <a:lnTo>
                  <a:pt x="12307" y="8277"/>
                </a:lnTo>
                <a:lnTo>
                  <a:pt x="12303" y="8271"/>
                </a:lnTo>
                <a:lnTo>
                  <a:pt x="12294" y="8262"/>
                </a:lnTo>
                <a:lnTo>
                  <a:pt x="12286" y="8254"/>
                </a:lnTo>
                <a:lnTo>
                  <a:pt x="12273" y="8232"/>
                </a:lnTo>
                <a:lnTo>
                  <a:pt x="12260" y="8209"/>
                </a:lnTo>
                <a:lnTo>
                  <a:pt x="12249" y="8187"/>
                </a:lnTo>
                <a:lnTo>
                  <a:pt x="12238" y="8164"/>
                </a:lnTo>
                <a:lnTo>
                  <a:pt x="12215" y="8162"/>
                </a:lnTo>
                <a:lnTo>
                  <a:pt x="12193" y="8161"/>
                </a:lnTo>
                <a:lnTo>
                  <a:pt x="12170" y="8161"/>
                </a:lnTo>
                <a:lnTo>
                  <a:pt x="12148" y="8161"/>
                </a:lnTo>
                <a:lnTo>
                  <a:pt x="12144" y="8152"/>
                </a:lnTo>
                <a:lnTo>
                  <a:pt x="12143" y="8145"/>
                </a:lnTo>
                <a:lnTo>
                  <a:pt x="12123" y="8146"/>
                </a:lnTo>
                <a:lnTo>
                  <a:pt x="12105" y="8146"/>
                </a:lnTo>
                <a:lnTo>
                  <a:pt x="12089" y="8148"/>
                </a:lnTo>
                <a:lnTo>
                  <a:pt x="12075" y="8151"/>
                </a:lnTo>
                <a:lnTo>
                  <a:pt x="12051" y="8156"/>
                </a:lnTo>
                <a:lnTo>
                  <a:pt x="12026" y="8164"/>
                </a:lnTo>
                <a:lnTo>
                  <a:pt x="11993" y="8164"/>
                </a:lnTo>
                <a:lnTo>
                  <a:pt x="11952" y="8163"/>
                </a:lnTo>
                <a:lnTo>
                  <a:pt x="11910" y="8161"/>
                </a:lnTo>
                <a:lnTo>
                  <a:pt x="11867" y="8157"/>
                </a:lnTo>
                <a:lnTo>
                  <a:pt x="11846" y="8154"/>
                </a:lnTo>
                <a:lnTo>
                  <a:pt x="11826" y="8151"/>
                </a:lnTo>
                <a:lnTo>
                  <a:pt x="11807" y="8146"/>
                </a:lnTo>
                <a:lnTo>
                  <a:pt x="11791" y="8140"/>
                </a:lnTo>
                <a:lnTo>
                  <a:pt x="11775" y="8134"/>
                </a:lnTo>
                <a:lnTo>
                  <a:pt x="11763" y="8126"/>
                </a:lnTo>
                <a:lnTo>
                  <a:pt x="11758" y="8122"/>
                </a:lnTo>
                <a:lnTo>
                  <a:pt x="11754" y="8118"/>
                </a:lnTo>
                <a:lnTo>
                  <a:pt x="11749" y="8112"/>
                </a:lnTo>
                <a:lnTo>
                  <a:pt x="11747" y="8108"/>
                </a:lnTo>
                <a:lnTo>
                  <a:pt x="11713" y="8094"/>
                </a:lnTo>
                <a:lnTo>
                  <a:pt x="11679" y="8082"/>
                </a:lnTo>
                <a:lnTo>
                  <a:pt x="11647" y="8069"/>
                </a:lnTo>
                <a:lnTo>
                  <a:pt x="11615" y="8058"/>
                </a:lnTo>
                <a:lnTo>
                  <a:pt x="11568" y="8061"/>
                </a:lnTo>
                <a:lnTo>
                  <a:pt x="11506" y="8065"/>
                </a:lnTo>
                <a:lnTo>
                  <a:pt x="11436" y="8066"/>
                </a:lnTo>
                <a:lnTo>
                  <a:pt x="11362" y="8066"/>
                </a:lnTo>
                <a:lnTo>
                  <a:pt x="11326" y="8066"/>
                </a:lnTo>
                <a:lnTo>
                  <a:pt x="11293" y="8064"/>
                </a:lnTo>
                <a:lnTo>
                  <a:pt x="11260" y="8061"/>
                </a:lnTo>
                <a:lnTo>
                  <a:pt x="11229" y="8058"/>
                </a:lnTo>
                <a:lnTo>
                  <a:pt x="11203" y="8054"/>
                </a:lnTo>
                <a:lnTo>
                  <a:pt x="11181" y="8048"/>
                </a:lnTo>
                <a:lnTo>
                  <a:pt x="11171" y="8045"/>
                </a:lnTo>
                <a:lnTo>
                  <a:pt x="11163" y="8040"/>
                </a:lnTo>
                <a:lnTo>
                  <a:pt x="11156" y="8037"/>
                </a:lnTo>
                <a:lnTo>
                  <a:pt x="11150" y="8032"/>
                </a:lnTo>
                <a:lnTo>
                  <a:pt x="11114" y="8031"/>
                </a:lnTo>
                <a:lnTo>
                  <a:pt x="11078" y="8029"/>
                </a:lnTo>
                <a:lnTo>
                  <a:pt x="11042" y="8025"/>
                </a:lnTo>
                <a:lnTo>
                  <a:pt x="11008" y="8021"/>
                </a:lnTo>
                <a:lnTo>
                  <a:pt x="10976" y="8015"/>
                </a:lnTo>
                <a:lnTo>
                  <a:pt x="10946" y="8008"/>
                </a:lnTo>
                <a:lnTo>
                  <a:pt x="10918" y="7999"/>
                </a:lnTo>
                <a:lnTo>
                  <a:pt x="10894" y="7990"/>
                </a:lnTo>
                <a:lnTo>
                  <a:pt x="10871" y="7990"/>
                </a:lnTo>
                <a:lnTo>
                  <a:pt x="10847" y="7990"/>
                </a:lnTo>
                <a:lnTo>
                  <a:pt x="10823" y="7990"/>
                </a:lnTo>
                <a:lnTo>
                  <a:pt x="10800" y="7990"/>
                </a:lnTo>
                <a:lnTo>
                  <a:pt x="10777" y="7990"/>
                </a:lnTo>
                <a:lnTo>
                  <a:pt x="10754" y="7990"/>
                </a:lnTo>
                <a:lnTo>
                  <a:pt x="10732" y="7990"/>
                </a:lnTo>
                <a:lnTo>
                  <a:pt x="10709" y="7990"/>
                </a:lnTo>
                <a:lnTo>
                  <a:pt x="10676" y="7966"/>
                </a:lnTo>
                <a:lnTo>
                  <a:pt x="10642" y="7940"/>
                </a:lnTo>
                <a:lnTo>
                  <a:pt x="10609" y="7916"/>
                </a:lnTo>
                <a:lnTo>
                  <a:pt x="10577" y="7892"/>
                </a:lnTo>
                <a:lnTo>
                  <a:pt x="10554" y="7893"/>
                </a:lnTo>
                <a:lnTo>
                  <a:pt x="10535" y="7896"/>
                </a:lnTo>
                <a:lnTo>
                  <a:pt x="10519" y="7899"/>
                </a:lnTo>
                <a:lnTo>
                  <a:pt x="10504" y="7904"/>
                </a:lnTo>
                <a:lnTo>
                  <a:pt x="10478" y="7915"/>
                </a:lnTo>
                <a:lnTo>
                  <a:pt x="10449" y="7926"/>
                </a:lnTo>
                <a:lnTo>
                  <a:pt x="10423" y="7926"/>
                </a:lnTo>
                <a:lnTo>
                  <a:pt x="10398" y="7926"/>
                </a:lnTo>
                <a:lnTo>
                  <a:pt x="10374" y="7926"/>
                </a:lnTo>
                <a:lnTo>
                  <a:pt x="10351" y="7926"/>
                </a:lnTo>
                <a:lnTo>
                  <a:pt x="10325" y="7907"/>
                </a:lnTo>
                <a:lnTo>
                  <a:pt x="10300" y="7888"/>
                </a:lnTo>
                <a:lnTo>
                  <a:pt x="10276" y="7869"/>
                </a:lnTo>
                <a:lnTo>
                  <a:pt x="10253" y="7851"/>
                </a:lnTo>
                <a:lnTo>
                  <a:pt x="10251" y="7828"/>
                </a:lnTo>
                <a:lnTo>
                  <a:pt x="10250" y="7805"/>
                </a:lnTo>
                <a:lnTo>
                  <a:pt x="10249" y="7783"/>
                </a:lnTo>
                <a:lnTo>
                  <a:pt x="10249" y="7760"/>
                </a:lnTo>
                <a:lnTo>
                  <a:pt x="10249" y="7738"/>
                </a:lnTo>
                <a:lnTo>
                  <a:pt x="10249" y="7715"/>
                </a:lnTo>
                <a:lnTo>
                  <a:pt x="10249" y="7693"/>
                </a:lnTo>
                <a:lnTo>
                  <a:pt x="10249" y="7670"/>
                </a:lnTo>
                <a:lnTo>
                  <a:pt x="10227" y="7645"/>
                </a:lnTo>
                <a:lnTo>
                  <a:pt x="10203" y="7622"/>
                </a:lnTo>
                <a:lnTo>
                  <a:pt x="10180" y="7598"/>
                </a:lnTo>
                <a:lnTo>
                  <a:pt x="10158" y="7575"/>
                </a:lnTo>
                <a:lnTo>
                  <a:pt x="10154" y="7555"/>
                </a:lnTo>
                <a:lnTo>
                  <a:pt x="10150" y="7537"/>
                </a:lnTo>
                <a:lnTo>
                  <a:pt x="10145" y="7520"/>
                </a:lnTo>
                <a:lnTo>
                  <a:pt x="10140" y="7505"/>
                </a:lnTo>
                <a:lnTo>
                  <a:pt x="10133" y="7491"/>
                </a:lnTo>
                <a:lnTo>
                  <a:pt x="10126" y="7478"/>
                </a:lnTo>
                <a:lnTo>
                  <a:pt x="10119" y="7468"/>
                </a:lnTo>
                <a:lnTo>
                  <a:pt x="10112" y="7458"/>
                </a:lnTo>
                <a:lnTo>
                  <a:pt x="10103" y="7449"/>
                </a:lnTo>
                <a:lnTo>
                  <a:pt x="10093" y="7442"/>
                </a:lnTo>
                <a:lnTo>
                  <a:pt x="10084" y="7435"/>
                </a:lnTo>
                <a:lnTo>
                  <a:pt x="10074" y="7431"/>
                </a:lnTo>
                <a:lnTo>
                  <a:pt x="10064" y="7426"/>
                </a:lnTo>
                <a:lnTo>
                  <a:pt x="10053" y="7423"/>
                </a:lnTo>
                <a:lnTo>
                  <a:pt x="10043" y="7421"/>
                </a:lnTo>
                <a:lnTo>
                  <a:pt x="10031" y="7420"/>
                </a:lnTo>
                <a:lnTo>
                  <a:pt x="10020" y="7418"/>
                </a:lnTo>
                <a:lnTo>
                  <a:pt x="10008" y="7420"/>
                </a:lnTo>
                <a:lnTo>
                  <a:pt x="9995" y="7420"/>
                </a:lnTo>
                <a:lnTo>
                  <a:pt x="9984" y="7421"/>
                </a:lnTo>
                <a:lnTo>
                  <a:pt x="9959" y="7425"/>
                </a:lnTo>
                <a:lnTo>
                  <a:pt x="9933" y="7431"/>
                </a:lnTo>
                <a:lnTo>
                  <a:pt x="9883" y="7446"/>
                </a:lnTo>
                <a:lnTo>
                  <a:pt x="9834" y="7462"/>
                </a:lnTo>
                <a:lnTo>
                  <a:pt x="9815" y="7476"/>
                </a:lnTo>
                <a:lnTo>
                  <a:pt x="9797" y="7491"/>
                </a:lnTo>
                <a:lnTo>
                  <a:pt x="9779" y="7504"/>
                </a:lnTo>
                <a:lnTo>
                  <a:pt x="9762" y="7519"/>
                </a:lnTo>
                <a:lnTo>
                  <a:pt x="9751" y="7534"/>
                </a:lnTo>
                <a:lnTo>
                  <a:pt x="9739" y="7547"/>
                </a:lnTo>
                <a:lnTo>
                  <a:pt x="9728" y="7563"/>
                </a:lnTo>
                <a:lnTo>
                  <a:pt x="9717" y="7579"/>
                </a:lnTo>
                <a:lnTo>
                  <a:pt x="9677" y="7578"/>
                </a:lnTo>
                <a:lnTo>
                  <a:pt x="9640" y="7576"/>
                </a:lnTo>
                <a:lnTo>
                  <a:pt x="9603" y="7575"/>
                </a:lnTo>
                <a:lnTo>
                  <a:pt x="9566" y="7575"/>
                </a:lnTo>
                <a:lnTo>
                  <a:pt x="9528" y="7563"/>
                </a:lnTo>
                <a:lnTo>
                  <a:pt x="9495" y="7549"/>
                </a:lnTo>
                <a:lnTo>
                  <a:pt x="9464" y="7537"/>
                </a:lnTo>
                <a:lnTo>
                  <a:pt x="9435" y="7525"/>
                </a:lnTo>
                <a:lnTo>
                  <a:pt x="9408" y="7514"/>
                </a:lnTo>
                <a:lnTo>
                  <a:pt x="9381" y="7506"/>
                </a:lnTo>
                <a:lnTo>
                  <a:pt x="9367" y="7504"/>
                </a:lnTo>
                <a:lnTo>
                  <a:pt x="9352" y="7502"/>
                </a:lnTo>
                <a:lnTo>
                  <a:pt x="9339" y="7501"/>
                </a:lnTo>
                <a:lnTo>
                  <a:pt x="9324" y="7500"/>
                </a:lnTo>
                <a:lnTo>
                  <a:pt x="9290" y="7522"/>
                </a:lnTo>
                <a:lnTo>
                  <a:pt x="9259" y="7546"/>
                </a:lnTo>
                <a:lnTo>
                  <a:pt x="9227" y="7570"/>
                </a:lnTo>
                <a:lnTo>
                  <a:pt x="9196" y="7594"/>
                </a:lnTo>
                <a:lnTo>
                  <a:pt x="9181" y="7598"/>
                </a:lnTo>
                <a:lnTo>
                  <a:pt x="9166" y="7601"/>
                </a:lnTo>
                <a:lnTo>
                  <a:pt x="9153" y="7606"/>
                </a:lnTo>
                <a:lnTo>
                  <a:pt x="9140" y="7611"/>
                </a:lnTo>
                <a:lnTo>
                  <a:pt x="9128" y="7617"/>
                </a:lnTo>
                <a:lnTo>
                  <a:pt x="9116" y="7624"/>
                </a:lnTo>
                <a:lnTo>
                  <a:pt x="9104" y="7631"/>
                </a:lnTo>
                <a:lnTo>
                  <a:pt x="9094" y="7637"/>
                </a:lnTo>
                <a:lnTo>
                  <a:pt x="9074" y="7652"/>
                </a:lnTo>
                <a:lnTo>
                  <a:pt x="9053" y="7668"/>
                </a:lnTo>
                <a:lnTo>
                  <a:pt x="9034" y="7684"/>
                </a:lnTo>
                <a:lnTo>
                  <a:pt x="9015" y="7699"/>
                </a:lnTo>
                <a:lnTo>
                  <a:pt x="8965" y="7716"/>
                </a:lnTo>
                <a:lnTo>
                  <a:pt x="8932" y="7729"/>
                </a:lnTo>
                <a:lnTo>
                  <a:pt x="8919" y="7734"/>
                </a:lnTo>
                <a:lnTo>
                  <a:pt x="8909" y="7740"/>
                </a:lnTo>
                <a:lnTo>
                  <a:pt x="8900" y="7746"/>
                </a:lnTo>
                <a:lnTo>
                  <a:pt x="8894" y="7752"/>
                </a:lnTo>
                <a:lnTo>
                  <a:pt x="8890" y="7761"/>
                </a:lnTo>
                <a:lnTo>
                  <a:pt x="8885" y="7770"/>
                </a:lnTo>
                <a:lnTo>
                  <a:pt x="8883" y="7783"/>
                </a:lnTo>
                <a:lnTo>
                  <a:pt x="8881" y="7796"/>
                </a:lnTo>
                <a:lnTo>
                  <a:pt x="8875" y="7834"/>
                </a:lnTo>
                <a:lnTo>
                  <a:pt x="8867" y="7884"/>
                </a:lnTo>
                <a:lnTo>
                  <a:pt x="8859" y="7897"/>
                </a:lnTo>
                <a:lnTo>
                  <a:pt x="8849" y="7909"/>
                </a:lnTo>
                <a:lnTo>
                  <a:pt x="8836" y="7922"/>
                </a:lnTo>
                <a:lnTo>
                  <a:pt x="8821" y="7934"/>
                </a:lnTo>
                <a:lnTo>
                  <a:pt x="8792" y="7955"/>
                </a:lnTo>
                <a:lnTo>
                  <a:pt x="8769" y="7971"/>
                </a:lnTo>
                <a:lnTo>
                  <a:pt x="8742" y="7971"/>
                </a:lnTo>
                <a:lnTo>
                  <a:pt x="8714" y="7971"/>
                </a:lnTo>
                <a:lnTo>
                  <a:pt x="8686" y="7971"/>
                </a:lnTo>
                <a:lnTo>
                  <a:pt x="8659" y="7969"/>
                </a:lnTo>
                <a:lnTo>
                  <a:pt x="8646" y="7967"/>
                </a:lnTo>
                <a:lnTo>
                  <a:pt x="8635" y="7966"/>
                </a:lnTo>
                <a:lnTo>
                  <a:pt x="8624" y="7962"/>
                </a:lnTo>
                <a:lnTo>
                  <a:pt x="8615" y="7959"/>
                </a:lnTo>
                <a:lnTo>
                  <a:pt x="8606" y="7954"/>
                </a:lnTo>
                <a:lnTo>
                  <a:pt x="8599" y="7950"/>
                </a:lnTo>
                <a:lnTo>
                  <a:pt x="8592" y="7944"/>
                </a:lnTo>
                <a:lnTo>
                  <a:pt x="8589" y="7937"/>
                </a:lnTo>
                <a:lnTo>
                  <a:pt x="8586" y="7879"/>
                </a:lnTo>
                <a:lnTo>
                  <a:pt x="8583" y="7813"/>
                </a:lnTo>
                <a:lnTo>
                  <a:pt x="8582" y="7779"/>
                </a:lnTo>
                <a:lnTo>
                  <a:pt x="8581" y="7744"/>
                </a:lnTo>
                <a:lnTo>
                  <a:pt x="8580" y="7710"/>
                </a:lnTo>
                <a:lnTo>
                  <a:pt x="8580" y="7676"/>
                </a:lnTo>
                <a:lnTo>
                  <a:pt x="8582" y="7642"/>
                </a:lnTo>
                <a:lnTo>
                  <a:pt x="8584" y="7608"/>
                </a:lnTo>
                <a:lnTo>
                  <a:pt x="8586" y="7592"/>
                </a:lnTo>
                <a:lnTo>
                  <a:pt x="8590" y="7576"/>
                </a:lnTo>
                <a:lnTo>
                  <a:pt x="8592" y="7561"/>
                </a:lnTo>
                <a:lnTo>
                  <a:pt x="8597" y="7546"/>
                </a:lnTo>
                <a:lnTo>
                  <a:pt x="8600" y="7531"/>
                </a:lnTo>
                <a:lnTo>
                  <a:pt x="8606" y="7518"/>
                </a:lnTo>
                <a:lnTo>
                  <a:pt x="8610" y="7504"/>
                </a:lnTo>
                <a:lnTo>
                  <a:pt x="8617" y="7492"/>
                </a:lnTo>
                <a:lnTo>
                  <a:pt x="8624" y="7479"/>
                </a:lnTo>
                <a:lnTo>
                  <a:pt x="8632" y="7468"/>
                </a:lnTo>
                <a:lnTo>
                  <a:pt x="8639" y="7457"/>
                </a:lnTo>
                <a:lnTo>
                  <a:pt x="8649" y="7447"/>
                </a:lnTo>
                <a:lnTo>
                  <a:pt x="8672" y="7447"/>
                </a:lnTo>
                <a:lnTo>
                  <a:pt x="8696" y="7444"/>
                </a:lnTo>
                <a:lnTo>
                  <a:pt x="8720" y="7441"/>
                </a:lnTo>
                <a:lnTo>
                  <a:pt x="8743" y="7435"/>
                </a:lnTo>
                <a:lnTo>
                  <a:pt x="8767" y="7430"/>
                </a:lnTo>
                <a:lnTo>
                  <a:pt x="8793" y="7422"/>
                </a:lnTo>
                <a:lnTo>
                  <a:pt x="8820" y="7413"/>
                </a:lnTo>
                <a:lnTo>
                  <a:pt x="8848" y="7402"/>
                </a:lnTo>
                <a:lnTo>
                  <a:pt x="8847" y="7378"/>
                </a:lnTo>
                <a:lnTo>
                  <a:pt x="8846" y="7354"/>
                </a:lnTo>
                <a:lnTo>
                  <a:pt x="8845" y="7330"/>
                </a:lnTo>
                <a:lnTo>
                  <a:pt x="8843" y="7308"/>
                </a:lnTo>
                <a:lnTo>
                  <a:pt x="8841" y="7285"/>
                </a:lnTo>
                <a:lnTo>
                  <a:pt x="8840" y="7262"/>
                </a:lnTo>
                <a:lnTo>
                  <a:pt x="8839" y="7239"/>
                </a:lnTo>
                <a:lnTo>
                  <a:pt x="8837" y="7217"/>
                </a:lnTo>
                <a:lnTo>
                  <a:pt x="8846" y="7214"/>
                </a:lnTo>
                <a:lnTo>
                  <a:pt x="8854" y="7213"/>
                </a:lnTo>
                <a:lnTo>
                  <a:pt x="8863" y="7213"/>
                </a:lnTo>
                <a:lnTo>
                  <a:pt x="8871" y="7213"/>
                </a:lnTo>
                <a:lnTo>
                  <a:pt x="8873" y="7239"/>
                </a:lnTo>
                <a:lnTo>
                  <a:pt x="8875" y="7265"/>
                </a:lnTo>
                <a:lnTo>
                  <a:pt x="8876" y="7291"/>
                </a:lnTo>
                <a:lnTo>
                  <a:pt x="8880" y="7317"/>
                </a:lnTo>
                <a:lnTo>
                  <a:pt x="8882" y="7344"/>
                </a:lnTo>
                <a:lnTo>
                  <a:pt x="8884" y="7371"/>
                </a:lnTo>
                <a:lnTo>
                  <a:pt x="8888" y="7397"/>
                </a:lnTo>
                <a:lnTo>
                  <a:pt x="8890" y="7424"/>
                </a:lnTo>
                <a:lnTo>
                  <a:pt x="8857" y="7439"/>
                </a:lnTo>
                <a:lnTo>
                  <a:pt x="8826" y="7451"/>
                </a:lnTo>
                <a:lnTo>
                  <a:pt x="8796" y="7462"/>
                </a:lnTo>
                <a:lnTo>
                  <a:pt x="8767" y="7470"/>
                </a:lnTo>
                <a:lnTo>
                  <a:pt x="8741" y="7477"/>
                </a:lnTo>
                <a:lnTo>
                  <a:pt x="8715" y="7483"/>
                </a:lnTo>
                <a:lnTo>
                  <a:pt x="8690" y="7486"/>
                </a:lnTo>
                <a:lnTo>
                  <a:pt x="8668" y="7488"/>
                </a:lnTo>
                <a:lnTo>
                  <a:pt x="8662" y="7497"/>
                </a:lnTo>
                <a:lnTo>
                  <a:pt x="8656" y="7505"/>
                </a:lnTo>
                <a:lnTo>
                  <a:pt x="8652" y="7514"/>
                </a:lnTo>
                <a:lnTo>
                  <a:pt x="8649" y="7522"/>
                </a:lnTo>
                <a:lnTo>
                  <a:pt x="8641" y="7550"/>
                </a:lnTo>
                <a:lnTo>
                  <a:pt x="8632" y="7579"/>
                </a:lnTo>
                <a:lnTo>
                  <a:pt x="8625" y="7608"/>
                </a:lnTo>
                <a:lnTo>
                  <a:pt x="8618" y="7636"/>
                </a:lnTo>
                <a:lnTo>
                  <a:pt x="8619" y="7668"/>
                </a:lnTo>
                <a:lnTo>
                  <a:pt x="8620" y="7700"/>
                </a:lnTo>
                <a:lnTo>
                  <a:pt x="8623" y="7733"/>
                </a:lnTo>
                <a:lnTo>
                  <a:pt x="8625" y="7767"/>
                </a:lnTo>
                <a:lnTo>
                  <a:pt x="8627" y="7802"/>
                </a:lnTo>
                <a:lnTo>
                  <a:pt x="8628" y="7839"/>
                </a:lnTo>
                <a:lnTo>
                  <a:pt x="8628" y="7878"/>
                </a:lnTo>
                <a:lnTo>
                  <a:pt x="8626" y="7919"/>
                </a:lnTo>
                <a:lnTo>
                  <a:pt x="8641" y="7923"/>
                </a:lnTo>
                <a:lnTo>
                  <a:pt x="8656" y="7927"/>
                </a:lnTo>
                <a:lnTo>
                  <a:pt x="8673" y="7932"/>
                </a:lnTo>
                <a:lnTo>
                  <a:pt x="8690" y="7937"/>
                </a:lnTo>
                <a:lnTo>
                  <a:pt x="8703" y="7937"/>
                </a:lnTo>
                <a:lnTo>
                  <a:pt x="8715" y="7936"/>
                </a:lnTo>
                <a:lnTo>
                  <a:pt x="8726" y="7935"/>
                </a:lnTo>
                <a:lnTo>
                  <a:pt x="8737" y="7933"/>
                </a:lnTo>
                <a:lnTo>
                  <a:pt x="8747" y="7930"/>
                </a:lnTo>
                <a:lnTo>
                  <a:pt x="8756" y="7926"/>
                </a:lnTo>
                <a:lnTo>
                  <a:pt x="8764" y="7923"/>
                </a:lnTo>
                <a:lnTo>
                  <a:pt x="8771" y="7918"/>
                </a:lnTo>
                <a:lnTo>
                  <a:pt x="8779" y="7914"/>
                </a:lnTo>
                <a:lnTo>
                  <a:pt x="8786" y="7908"/>
                </a:lnTo>
                <a:lnTo>
                  <a:pt x="8792" y="7902"/>
                </a:lnTo>
                <a:lnTo>
                  <a:pt x="8797" y="7897"/>
                </a:lnTo>
                <a:lnTo>
                  <a:pt x="8808" y="7883"/>
                </a:lnTo>
                <a:lnTo>
                  <a:pt x="8817" y="7869"/>
                </a:lnTo>
                <a:lnTo>
                  <a:pt x="8823" y="7853"/>
                </a:lnTo>
                <a:lnTo>
                  <a:pt x="8829" y="7836"/>
                </a:lnTo>
                <a:lnTo>
                  <a:pt x="8835" y="7819"/>
                </a:lnTo>
                <a:lnTo>
                  <a:pt x="8839" y="7801"/>
                </a:lnTo>
                <a:lnTo>
                  <a:pt x="8846" y="7764"/>
                </a:lnTo>
                <a:lnTo>
                  <a:pt x="8853" y="7726"/>
                </a:lnTo>
                <a:lnTo>
                  <a:pt x="8862" y="7719"/>
                </a:lnTo>
                <a:lnTo>
                  <a:pt x="8872" y="7712"/>
                </a:lnTo>
                <a:lnTo>
                  <a:pt x="8883" y="7706"/>
                </a:lnTo>
                <a:lnTo>
                  <a:pt x="8894" y="7699"/>
                </a:lnTo>
                <a:lnTo>
                  <a:pt x="8908" y="7697"/>
                </a:lnTo>
                <a:lnTo>
                  <a:pt x="8920" y="7693"/>
                </a:lnTo>
                <a:lnTo>
                  <a:pt x="8932" y="7688"/>
                </a:lnTo>
                <a:lnTo>
                  <a:pt x="8943" y="7682"/>
                </a:lnTo>
                <a:lnTo>
                  <a:pt x="8953" y="7677"/>
                </a:lnTo>
                <a:lnTo>
                  <a:pt x="8963" y="7672"/>
                </a:lnTo>
                <a:lnTo>
                  <a:pt x="8975" y="7667"/>
                </a:lnTo>
                <a:lnTo>
                  <a:pt x="8988" y="7662"/>
                </a:lnTo>
                <a:lnTo>
                  <a:pt x="9020" y="7637"/>
                </a:lnTo>
                <a:lnTo>
                  <a:pt x="9052" y="7614"/>
                </a:lnTo>
                <a:lnTo>
                  <a:pt x="9086" y="7591"/>
                </a:lnTo>
                <a:lnTo>
                  <a:pt x="9120" y="7567"/>
                </a:lnTo>
                <a:lnTo>
                  <a:pt x="9131" y="7565"/>
                </a:lnTo>
                <a:lnTo>
                  <a:pt x="9144" y="7562"/>
                </a:lnTo>
                <a:lnTo>
                  <a:pt x="9155" y="7558"/>
                </a:lnTo>
                <a:lnTo>
                  <a:pt x="9167" y="7553"/>
                </a:lnTo>
                <a:lnTo>
                  <a:pt x="9191" y="7541"/>
                </a:lnTo>
                <a:lnTo>
                  <a:pt x="9214" y="7528"/>
                </a:lnTo>
                <a:lnTo>
                  <a:pt x="9236" y="7513"/>
                </a:lnTo>
                <a:lnTo>
                  <a:pt x="9258" y="7497"/>
                </a:lnTo>
                <a:lnTo>
                  <a:pt x="9277" y="7482"/>
                </a:lnTo>
                <a:lnTo>
                  <a:pt x="9294" y="7466"/>
                </a:lnTo>
                <a:lnTo>
                  <a:pt x="9322" y="7464"/>
                </a:lnTo>
                <a:lnTo>
                  <a:pt x="9351" y="7462"/>
                </a:lnTo>
                <a:lnTo>
                  <a:pt x="9381" y="7462"/>
                </a:lnTo>
                <a:lnTo>
                  <a:pt x="9411" y="7462"/>
                </a:lnTo>
                <a:lnTo>
                  <a:pt x="9432" y="7474"/>
                </a:lnTo>
                <a:lnTo>
                  <a:pt x="9463" y="7490"/>
                </a:lnTo>
                <a:lnTo>
                  <a:pt x="9481" y="7497"/>
                </a:lnTo>
                <a:lnTo>
                  <a:pt x="9500" y="7506"/>
                </a:lnTo>
                <a:lnTo>
                  <a:pt x="9520" y="7515"/>
                </a:lnTo>
                <a:lnTo>
                  <a:pt x="9541" y="7523"/>
                </a:lnTo>
                <a:lnTo>
                  <a:pt x="9562" y="7531"/>
                </a:lnTo>
                <a:lnTo>
                  <a:pt x="9585" y="7537"/>
                </a:lnTo>
                <a:lnTo>
                  <a:pt x="9606" y="7541"/>
                </a:lnTo>
                <a:lnTo>
                  <a:pt x="9628" y="7545"/>
                </a:lnTo>
                <a:lnTo>
                  <a:pt x="9638" y="7546"/>
                </a:lnTo>
                <a:lnTo>
                  <a:pt x="9648" y="7546"/>
                </a:lnTo>
                <a:lnTo>
                  <a:pt x="9658" y="7546"/>
                </a:lnTo>
                <a:lnTo>
                  <a:pt x="9668" y="7545"/>
                </a:lnTo>
                <a:lnTo>
                  <a:pt x="9678" y="7543"/>
                </a:lnTo>
                <a:lnTo>
                  <a:pt x="9687" y="7540"/>
                </a:lnTo>
                <a:lnTo>
                  <a:pt x="9696" y="7538"/>
                </a:lnTo>
                <a:lnTo>
                  <a:pt x="9705" y="7534"/>
                </a:lnTo>
                <a:lnTo>
                  <a:pt x="9722" y="7509"/>
                </a:lnTo>
                <a:lnTo>
                  <a:pt x="9737" y="7488"/>
                </a:lnTo>
                <a:lnTo>
                  <a:pt x="9745" y="7481"/>
                </a:lnTo>
                <a:lnTo>
                  <a:pt x="9752" y="7474"/>
                </a:lnTo>
                <a:lnTo>
                  <a:pt x="9760" y="7467"/>
                </a:lnTo>
                <a:lnTo>
                  <a:pt x="9767" y="7460"/>
                </a:lnTo>
                <a:lnTo>
                  <a:pt x="9784" y="7449"/>
                </a:lnTo>
                <a:lnTo>
                  <a:pt x="9805" y="7438"/>
                </a:lnTo>
                <a:lnTo>
                  <a:pt x="9830" y="7424"/>
                </a:lnTo>
                <a:lnTo>
                  <a:pt x="9860" y="7409"/>
                </a:lnTo>
                <a:lnTo>
                  <a:pt x="9883" y="7400"/>
                </a:lnTo>
                <a:lnTo>
                  <a:pt x="9905" y="7393"/>
                </a:lnTo>
                <a:lnTo>
                  <a:pt x="9928" y="7386"/>
                </a:lnTo>
                <a:lnTo>
                  <a:pt x="9950" y="7379"/>
                </a:lnTo>
                <a:lnTo>
                  <a:pt x="9978" y="7379"/>
                </a:lnTo>
                <a:lnTo>
                  <a:pt x="10007" y="7379"/>
                </a:lnTo>
                <a:lnTo>
                  <a:pt x="10036" y="7379"/>
                </a:lnTo>
                <a:lnTo>
                  <a:pt x="10064" y="7379"/>
                </a:lnTo>
                <a:lnTo>
                  <a:pt x="10078" y="7386"/>
                </a:lnTo>
                <a:lnTo>
                  <a:pt x="10090" y="7394"/>
                </a:lnTo>
                <a:lnTo>
                  <a:pt x="10103" y="7402"/>
                </a:lnTo>
                <a:lnTo>
                  <a:pt x="10114" y="7409"/>
                </a:lnTo>
                <a:lnTo>
                  <a:pt x="10125" y="7418"/>
                </a:lnTo>
                <a:lnTo>
                  <a:pt x="10135" y="7427"/>
                </a:lnTo>
                <a:lnTo>
                  <a:pt x="10144" y="7438"/>
                </a:lnTo>
                <a:lnTo>
                  <a:pt x="10153" y="7449"/>
                </a:lnTo>
                <a:lnTo>
                  <a:pt x="10161" y="7460"/>
                </a:lnTo>
                <a:lnTo>
                  <a:pt x="10169" y="7473"/>
                </a:lnTo>
                <a:lnTo>
                  <a:pt x="10176" y="7486"/>
                </a:lnTo>
                <a:lnTo>
                  <a:pt x="10183" y="7501"/>
                </a:lnTo>
                <a:lnTo>
                  <a:pt x="10188" y="7517"/>
                </a:lnTo>
                <a:lnTo>
                  <a:pt x="10194" y="7534"/>
                </a:lnTo>
                <a:lnTo>
                  <a:pt x="10198" y="7552"/>
                </a:lnTo>
                <a:lnTo>
                  <a:pt x="10203" y="7572"/>
                </a:lnTo>
                <a:lnTo>
                  <a:pt x="10223" y="7591"/>
                </a:lnTo>
                <a:lnTo>
                  <a:pt x="10244" y="7611"/>
                </a:lnTo>
                <a:lnTo>
                  <a:pt x="10265" y="7633"/>
                </a:lnTo>
                <a:lnTo>
                  <a:pt x="10286" y="7654"/>
                </a:lnTo>
                <a:lnTo>
                  <a:pt x="10285" y="7689"/>
                </a:lnTo>
                <a:lnTo>
                  <a:pt x="10284" y="7728"/>
                </a:lnTo>
                <a:lnTo>
                  <a:pt x="10284" y="7748"/>
                </a:lnTo>
                <a:lnTo>
                  <a:pt x="10285" y="7767"/>
                </a:lnTo>
                <a:lnTo>
                  <a:pt x="10288" y="7786"/>
                </a:lnTo>
                <a:lnTo>
                  <a:pt x="10291" y="7804"/>
                </a:lnTo>
                <a:lnTo>
                  <a:pt x="10294" y="7813"/>
                </a:lnTo>
                <a:lnTo>
                  <a:pt x="10298" y="7821"/>
                </a:lnTo>
                <a:lnTo>
                  <a:pt x="10301" y="7830"/>
                </a:lnTo>
                <a:lnTo>
                  <a:pt x="10306" y="7837"/>
                </a:lnTo>
                <a:lnTo>
                  <a:pt x="10311" y="7845"/>
                </a:lnTo>
                <a:lnTo>
                  <a:pt x="10317" y="7852"/>
                </a:lnTo>
                <a:lnTo>
                  <a:pt x="10324" y="7858"/>
                </a:lnTo>
                <a:lnTo>
                  <a:pt x="10331" y="7864"/>
                </a:lnTo>
                <a:lnTo>
                  <a:pt x="10339" y="7870"/>
                </a:lnTo>
                <a:lnTo>
                  <a:pt x="10348" y="7874"/>
                </a:lnTo>
                <a:lnTo>
                  <a:pt x="10359" y="7879"/>
                </a:lnTo>
                <a:lnTo>
                  <a:pt x="10370" y="7882"/>
                </a:lnTo>
                <a:lnTo>
                  <a:pt x="10382" y="7886"/>
                </a:lnTo>
                <a:lnTo>
                  <a:pt x="10396" y="7887"/>
                </a:lnTo>
                <a:lnTo>
                  <a:pt x="10410" y="7888"/>
                </a:lnTo>
                <a:lnTo>
                  <a:pt x="10426" y="7889"/>
                </a:lnTo>
                <a:lnTo>
                  <a:pt x="10447" y="7879"/>
                </a:lnTo>
                <a:lnTo>
                  <a:pt x="10465" y="7870"/>
                </a:lnTo>
                <a:lnTo>
                  <a:pt x="10480" y="7863"/>
                </a:lnTo>
                <a:lnTo>
                  <a:pt x="10497" y="7858"/>
                </a:lnTo>
                <a:lnTo>
                  <a:pt x="10515" y="7855"/>
                </a:lnTo>
                <a:lnTo>
                  <a:pt x="10538" y="7853"/>
                </a:lnTo>
                <a:lnTo>
                  <a:pt x="10565" y="7852"/>
                </a:lnTo>
                <a:lnTo>
                  <a:pt x="10600" y="7851"/>
                </a:lnTo>
                <a:lnTo>
                  <a:pt x="10632" y="7876"/>
                </a:lnTo>
                <a:lnTo>
                  <a:pt x="10664" y="7901"/>
                </a:lnTo>
                <a:lnTo>
                  <a:pt x="10698" y="7927"/>
                </a:lnTo>
                <a:lnTo>
                  <a:pt x="10732" y="7953"/>
                </a:lnTo>
                <a:lnTo>
                  <a:pt x="10768" y="7952"/>
                </a:lnTo>
                <a:lnTo>
                  <a:pt x="10802" y="7951"/>
                </a:lnTo>
                <a:lnTo>
                  <a:pt x="10835" y="7951"/>
                </a:lnTo>
                <a:lnTo>
                  <a:pt x="10866" y="7952"/>
                </a:lnTo>
                <a:lnTo>
                  <a:pt x="10882" y="7953"/>
                </a:lnTo>
                <a:lnTo>
                  <a:pt x="10899" y="7955"/>
                </a:lnTo>
                <a:lnTo>
                  <a:pt x="10916" y="7959"/>
                </a:lnTo>
                <a:lnTo>
                  <a:pt x="10934" y="7962"/>
                </a:lnTo>
                <a:lnTo>
                  <a:pt x="10953" y="7968"/>
                </a:lnTo>
                <a:lnTo>
                  <a:pt x="10972" y="7974"/>
                </a:lnTo>
                <a:lnTo>
                  <a:pt x="10993" y="7981"/>
                </a:lnTo>
                <a:lnTo>
                  <a:pt x="11015" y="7990"/>
                </a:lnTo>
                <a:lnTo>
                  <a:pt x="11026" y="7989"/>
                </a:lnTo>
                <a:lnTo>
                  <a:pt x="11046" y="7988"/>
                </a:lnTo>
                <a:lnTo>
                  <a:pt x="11070" y="7987"/>
                </a:lnTo>
                <a:lnTo>
                  <a:pt x="11099" y="7986"/>
                </a:lnTo>
                <a:lnTo>
                  <a:pt x="11113" y="7986"/>
                </a:lnTo>
                <a:lnTo>
                  <a:pt x="11127" y="7987"/>
                </a:lnTo>
                <a:lnTo>
                  <a:pt x="11141" y="7988"/>
                </a:lnTo>
                <a:lnTo>
                  <a:pt x="11155" y="7990"/>
                </a:lnTo>
                <a:lnTo>
                  <a:pt x="11167" y="7994"/>
                </a:lnTo>
                <a:lnTo>
                  <a:pt x="11179" y="7998"/>
                </a:lnTo>
                <a:lnTo>
                  <a:pt x="11188" y="8003"/>
                </a:lnTo>
                <a:lnTo>
                  <a:pt x="11196" y="8010"/>
                </a:lnTo>
                <a:lnTo>
                  <a:pt x="11217" y="8012"/>
                </a:lnTo>
                <a:lnTo>
                  <a:pt x="11240" y="8015"/>
                </a:lnTo>
                <a:lnTo>
                  <a:pt x="11261" y="8017"/>
                </a:lnTo>
                <a:lnTo>
                  <a:pt x="11284" y="8021"/>
                </a:lnTo>
                <a:lnTo>
                  <a:pt x="11306" y="8023"/>
                </a:lnTo>
                <a:lnTo>
                  <a:pt x="11329" y="8027"/>
                </a:lnTo>
                <a:lnTo>
                  <a:pt x="11351" y="8029"/>
                </a:lnTo>
                <a:lnTo>
                  <a:pt x="11374" y="8032"/>
                </a:lnTo>
                <a:lnTo>
                  <a:pt x="11405" y="8031"/>
                </a:lnTo>
                <a:lnTo>
                  <a:pt x="11438" y="8029"/>
                </a:lnTo>
                <a:lnTo>
                  <a:pt x="11471" y="8028"/>
                </a:lnTo>
                <a:lnTo>
                  <a:pt x="11503" y="8027"/>
                </a:lnTo>
                <a:lnTo>
                  <a:pt x="11537" y="8025"/>
                </a:lnTo>
                <a:lnTo>
                  <a:pt x="11570" y="8023"/>
                </a:lnTo>
                <a:lnTo>
                  <a:pt x="11604" y="8022"/>
                </a:lnTo>
                <a:lnTo>
                  <a:pt x="11638" y="8021"/>
                </a:lnTo>
                <a:lnTo>
                  <a:pt x="11659" y="8029"/>
                </a:lnTo>
                <a:lnTo>
                  <a:pt x="11683" y="8037"/>
                </a:lnTo>
                <a:lnTo>
                  <a:pt x="11709" y="8047"/>
                </a:lnTo>
                <a:lnTo>
                  <a:pt x="11736" y="8059"/>
                </a:lnTo>
                <a:lnTo>
                  <a:pt x="11764" y="8072"/>
                </a:lnTo>
                <a:lnTo>
                  <a:pt x="11793" y="8087"/>
                </a:lnTo>
                <a:lnTo>
                  <a:pt x="11825" y="8104"/>
                </a:lnTo>
                <a:lnTo>
                  <a:pt x="11857" y="8122"/>
                </a:lnTo>
                <a:lnTo>
                  <a:pt x="11894" y="8122"/>
                </a:lnTo>
                <a:lnTo>
                  <a:pt x="11931" y="8124"/>
                </a:lnTo>
                <a:lnTo>
                  <a:pt x="11968" y="8125"/>
                </a:lnTo>
                <a:lnTo>
                  <a:pt x="12008" y="8127"/>
                </a:lnTo>
                <a:lnTo>
                  <a:pt x="12012" y="8124"/>
                </a:lnTo>
                <a:lnTo>
                  <a:pt x="12018" y="8120"/>
                </a:lnTo>
                <a:lnTo>
                  <a:pt x="12025" y="8118"/>
                </a:lnTo>
                <a:lnTo>
                  <a:pt x="12033" y="8116"/>
                </a:lnTo>
                <a:lnTo>
                  <a:pt x="12052" y="8112"/>
                </a:lnTo>
                <a:lnTo>
                  <a:pt x="12073" y="8109"/>
                </a:lnTo>
                <a:lnTo>
                  <a:pt x="12118" y="8107"/>
                </a:lnTo>
                <a:lnTo>
                  <a:pt x="12159" y="8103"/>
                </a:lnTo>
                <a:lnTo>
                  <a:pt x="12161" y="8110"/>
                </a:lnTo>
                <a:lnTo>
                  <a:pt x="12164" y="8116"/>
                </a:lnTo>
                <a:lnTo>
                  <a:pt x="12168" y="8121"/>
                </a:lnTo>
                <a:lnTo>
                  <a:pt x="12174" y="8127"/>
                </a:lnTo>
                <a:lnTo>
                  <a:pt x="12188" y="8126"/>
                </a:lnTo>
                <a:lnTo>
                  <a:pt x="12204" y="8124"/>
                </a:lnTo>
                <a:lnTo>
                  <a:pt x="12222" y="8120"/>
                </a:lnTo>
                <a:lnTo>
                  <a:pt x="12240" y="8116"/>
                </a:lnTo>
                <a:lnTo>
                  <a:pt x="12259" y="8111"/>
                </a:lnTo>
                <a:lnTo>
                  <a:pt x="12280" y="8104"/>
                </a:lnTo>
                <a:lnTo>
                  <a:pt x="12300" y="8096"/>
                </a:lnTo>
                <a:lnTo>
                  <a:pt x="12320" y="8089"/>
                </a:lnTo>
                <a:lnTo>
                  <a:pt x="12330" y="8081"/>
                </a:lnTo>
                <a:lnTo>
                  <a:pt x="12339" y="8074"/>
                </a:lnTo>
                <a:lnTo>
                  <a:pt x="12349" y="8069"/>
                </a:lnTo>
                <a:lnTo>
                  <a:pt x="12360" y="8066"/>
                </a:lnTo>
                <a:lnTo>
                  <a:pt x="12371" y="8064"/>
                </a:lnTo>
                <a:lnTo>
                  <a:pt x="12381" y="8064"/>
                </a:lnTo>
                <a:lnTo>
                  <a:pt x="12392" y="8064"/>
                </a:lnTo>
                <a:lnTo>
                  <a:pt x="12404" y="8066"/>
                </a:lnTo>
                <a:lnTo>
                  <a:pt x="12415" y="8069"/>
                </a:lnTo>
                <a:lnTo>
                  <a:pt x="12426" y="8073"/>
                </a:lnTo>
                <a:lnTo>
                  <a:pt x="12437" y="8077"/>
                </a:lnTo>
                <a:lnTo>
                  <a:pt x="12449" y="8083"/>
                </a:lnTo>
                <a:lnTo>
                  <a:pt x="12471" y="8096"/>
                </a:lnTo>
                <a:lnTo>
                  <a:pt x="12494" y="8111"/>
                </a:lnTo>
                <a:lnTo>
                  <a:pt x="12518" y="8148"/>
                </a:lnTo>
                <a:lnTo>
                  <a:pt x="12542" y="8188"/>
                </a:lnTo>
                <a:lnTo>
                  <a:pt x="12567" y="8226"/>
                </a:lnTo>
                <a:lnTo>
                  <a:pt x="12592" y="8266"/>
                </a:lnTo>
                <a:lnTo>
                  <a:pt x="12599" y="8268"/>
                </a:lnTo>
                <a:lnTo>
                  <a:pt x="12608" y="8274"/>
                </a:lnTo>
                <a:lnTo>
                  <a:pt x="12608" y="8283"/>
                </a:lnTo>
                <a:lnTo>
                  <a:pt x="12608" y="8292"/>
                </a:lnTo>
                <a:lnTo>
                  <a:pt x="12608" y="8301"/>
                </a:lnTo>
                <a:lnTo>
                  <a:pt x="12608" y="8311"/>
                </a:lnTo>
                <a:lnTo>
                  <a:pt x="12600" y="8311"/>
                </a:lnTo>
                <a:lnTo>
                  <a:pt x="12593" y="8310"/>
                </a:lnTo>
                <a:lnTo>
                  <a:pt x="12585" y="8309"/>
                </a:lnTo>
                <a:lnTo>
                  <a:pt x="12580" y="8307"/>
                </a:lnTo>
                <a:lnTo>
                  <a:pt x="12567" y="8302"/>
                </a:lnTo>
                <a:lnTo>
                  <a:pt x="12557" y="8295"/>
                </a:lnTo>
                <a:lnTo>
                  <a:pt x="12547" y="8287"/>
                </a:lnTo>
                <a:lnTo>
                  <a:pt x="12539" y="8277"/>
                </a:lnTo>
                <a:lnTo>
                  <a:pt x="12531" y="8267"/>
                </a:lnTo>
                <a:lnTo>
                  <a:pt x="12524" y="8257"/>
                </a:lnTo>
                <a:lnTo>
                  <a:pt x="12503" y="8212"/>
                </a:lnTo>
                <a:lnTo>
                  <a:pt x="12487" y="8175"/>
                </a:lnTo>
                <a:lnTo>
                  <a:pt x="12466" y="8153"/>
                </a:lnTo>
                <a:lnTo>
                  <a:pt x="12448" y="8137"/>
                </a:lnTo>
                <a:lnTo>
                  <a:pt x="12431" y="8125"/>
                </a:lnTo>
                <a:lnTo>
                  <a:pt x="12417" y="8117"/>
                </a:lnTo>
                <a:lnTo>
                  <a:pt x="12404" y="8112"/>
                </a:lnTo>
                <a:lnTo>
                  <a:pt x="12392" y="8109"/>
                </a:lnTo>
                <a:lnTo>
                  <a:pt x="12381" y="8107"/>
                </a:lnTo>
                <a:lnTo>
                  <a:pt x="12370" y="8103"/>
                </a:lnTo>
                <a:lnTo>
                  <a:pt x="12347" y="8116"/>
                </a:lnTo>
                <a:lnTo>
                  <a:pt x="12327" y="8129"/>
                </a:lnTo>
                <a:lnTo>
                  <a:pt x="12307" y="8143"/>
                </a:lnTo>
                <a:lnTo>
                  <a:pt x="12286" y="8156"/>
                </a:lnTo>
                <a:lnTo>
                  <a:pt x="12289" y="8168"/>
                </a:lnTo>
                <a:lnTo>
                  <a:pt x="12294" y="8179"/>
                </a:lnTo>
                <a:lnTo>
                  <a:pt x="12300" y="8192"/>
                </a:lnTo>
                <a:lnTo>
                  <a:pt x="12309" y="8207"/>
                </a:lnTo>
                <a:lnTo>
                  <a:pt x="12319" y="8224"/>
                </a:lnTo>
                <a:lnTo>
                  <a:pt x="12331" y="8242"/>
                </a:lnTo>
                <a:lnTo>
                  <a:pt x="12346" y="8261"/>
                </a:lnTo>
                <a:lnTo>
                  <a:pt x="12362" y="8281"/>
                </a:lnTo>
                <a:lnTo>
                  <a:pt x="12374" y="8304"/>
                </a:lnTo>
                <a:lnTo>
                  <a:pt x="12388" y="8327"/>
                </a:lnTo>
                <a:lnTo>
                  <a:pt x="12400" y="8349"/>
                </a:lnTo>
                <a:lnTo>
                  <a:pt x="12413" y="8372"/>
                </a:lnTo>
                <a:lnTo>
                  <a:pt x="12426" y="8395"/>
                </a:lnTo>
                <a:lnTo>
                  <a:pt x="12439" y="8419"/>
                </a:lnTo>
                <a:lnTo>
                  <a:pt x="12451" y="8442"/>
                </a:lnTo>
                <a:lnTo>
                  <a:pt x="12465" y="8466"/>
                </a:lnTo>
                <a:lnTo>
                  <a:pt x="12465" y="8483"/>
                </a:lnTo>
                <a:lnTo>
                  <a:pt x="12465" y="8500"/>
                </a:lnTo>
                <a:lnTo>
                  <a:pt x="12466" y="8518"/>
                </a:lnTo>
                <a:lnTo>
                  <a:pt x="12468" y="8538"/>
                </a:lnTo>
                <a:lnTo>
                  <a:pt x="12460" y="8538"/>
                </a:lnTo>
                <a:lnTo>
                  <a:pt x="12453" y="8539"/>
                </a:lnTo>
                <a:lnTo>
                  <a:pt x="12448" y="8540"/>
                </a:lnTo>
                <a:lnTo>
                  <a:pt x="12441" y="8542"/>
                </a:lnTo>
                <a:close/>
                <a:moveTo>
                  <a:pt x="6988" y="7805"/>
                </a:moveTo>
                <a:lnTo>
                  <a:pt x="6982" y="7799"/>
                </a:lnTo>
                <a:lnTo>
                  <a:pt x="6979" y="7792"/>
                </a:lnTo>
                <a:lnTo>
                  <a:pt x="6977" y="7785"/>
                </a:lnTo>
                <a:lnTo>
                  <a:pt x="6977" y="7779"/>
                </a:lnTo>
                <a:lnTo>
                  <a:pt x="6979" y="7769"/>
                </a:lnTo>
                <a:lnTo>
                  <a:pt x="6980" y="7764"/>
                </a:lnTo>
                <a:lnTo>
                  <a:pt x="6996" y="7760"/>
                </a:lnTo>
                <a:lnTo>
                  <a:pt x="7010" y="7755"/>
                </a:lnTo>
                <a:lnTo>
                  <a:pt x="7022" y="7748"/>
                </a:lnTo>
                <a:lnTo>
                  <a:pt x="7034" y="7740"/>
                </a:lnTo>
                <a:lnTo>
                  <a:pt x="7045" y="7731"/>
                </a:lnTo>
                <a:lnTo>
                  <a:pt x="7055" y="7720"/>
                </a:lnTo>
                <a:lnTo>
                  <a:pt x="7064" y="7708"/>
                </a:lnTo>
                <a:lnTo>
                  <a:pt x="7072" y="7696"/>
                </a:lnTo>
                <a:lnTo>
                  <a:pt x="7070" y="7640"/>
                </a:lnTo>
                <a:lnTo>
                  <a:pt x="7067" y="7585"/>
                </a:lnTo>
                <a:lnTo>
                  <a:pt x="7063" y="7532"/>
                </a:lnTo>
                <a:lnTo>
                  <a:pt x="7058" y="7483"/>
                </a:lnTo>
                <a:lnTo>
                  <a:pt x="7054" y="7435"/>
                </a:lnTo>
                <a:lnTo>
                  <a:pt x="7049" y="7389"/>
                </a:lnTo>
                <a:lnTo>
                  <a:pt x="7046" y="7345"/>
                </a:lnTo>
                <a:lnTo>
                  <a:pt x="7045" y="7303"/>
                </a:lnTo>
                <a:lnTo>
                  <a:pt x="7050" y="7285"/>
                </a:lnTo>
                <a:lnTo>
                  <a:pt x="7056" y="7265"/>
                </a:lnTo>
                <a:lnTo>
                  <a:pt x="7060" y="7242"/>
                </a:lnTo>
                <a:lnTo>
                  <a:pt x="7065" y="7218"/>
                </a:lnTo>
                <a:lnTo>
                  <a:pt x="7068" y="7192"/>
                </a:lnTo>
                <a:lnTo>
                  <a:pt x="7070" y="7166"/>
                </a:lnTo>
                <a:lnTo>
                  <a:pt x="7072" y="7139"/>
                </a:lnTo>
                <a:lnTo>
                  <a:pt x="7073" y="7112"/>
                </a:lnTo>
                <a:lnTo>
                  <a:pt x="7073" y="7085"/>
                </a:lnTo>
                <a:lnTo>
                  <a:pt x="7072" y="7059"/>
                </a:lnTo>
                <a:lnTo>
                  <a:pt x="7069" y="7035"/>
                </a:lnTo>
                <a:lnTo>
                  <a:pt x="7067" y="7012"/>
                </a:lnTo>
                <a:lnTo>
                  <a:pt x="7063" y="6993"/>
                </a:lnTo>
                <a:lnTo>
                  <a:pt x="7058" y="6976"/>
                </a:lnTo>
                <a:lnTo>
                  <a:pt x="7055" y="6968"/>
                </a:lnTo>
                <a:lnTo>
                  <a:pt x="7052" y="6963"/>
                </a:lnTo>
                <a:lnTo>
                  <a:pt x="7048" y="6957"/>
                </a:lnTo>
                <a:lnTo>
                  <a:pt x="7045" y="6953"/>
                </a:lnTo>
                <a:lnTo>
                  <a:pt x="7045" y="6924"/>
                </a:lnTo>
                <a:lnTo>
                  <a:pt x="7045" y="6896"/>
                </a:lnTo>
                <a:lnTo>
                  <a:pt x="7045" y="6869"/>
                </a:lnTo>
                <a:lnTo>
                  <a:pt x="7045" y="6843"/>
                </a:lnTo>
                <a:lnTo>
                  <a:pt x="7055" y="6815"/>
                </a:lnTo>
                <a:lnTo>
                  <a:pt x="7061" y="6789"/>
                </a:lnTo>
                <a:lnTo>
                  <a:pt x="7067" y="6763"/>
                </a:lnTo>
                <a:lnTo>
                  <a:pt x="7072" y="6738"/>
                </a:lnTo>
                <a:lnTo>
                  <a:pt x="7074" y="6713"/>
                </a:lnTo>
                <a:lnTo>
                  <a:pt x="7075" y="6690"/>
                </a:lnTo>
                <a:lnTo>
                  <a:pt x="7075" y="6667"/>
                </a:lnTo>
                <a:lnTo>
                  <a:pt x="7075" y="6645"/>
                </a:lnTo>
                <a:lnTo>
                  <a:pt x="7072" y="6599"/>
                </a:lnTo>
                <a:lnTo>
                  <a:pt x="7067" y="6554"/>
                </a:lnTo>
                <a:lnTo>
                  <a:pt x="7063" y="6509"/>
                </a:lnTo>
                <a:lnTo>
                  <a:pt x="7060" y="6462"/>
                </a:lnTo>
                <a:lnTo>
                  <a:pt x="7048" y="6416"/>
                </a:lnTo>
                <a:lnTo>
                  <a:pt x="7037" y="6372"/>
                </a:lnTo>
                <a:lnTo>
                  <a:pt x="7028" y="6329"/>
                </a:lnTo>
                <a:lnTo>
                  <a:pt x="7020" y="6287"/>
                </a:lnTo>
                <a:lnTo>
                  <a:pt x="7013" y="6246"/>
                </a:lnTo>
                <a:lnTo>
                  <a:pt x="7007" y="6207"/>
                </a:lnTo>
                <a:lnTo>
                  <a:pt x="7003" y="6170"/>
                </a:lnTo>
                <a:lnTo>
                  <a:pt x="6999" y="6134"/>
                </a:lnTo>
                <a:lnTo>
                  <a:pt x="6975" y="6071"/>
                </a:lnTo>
                <a:lnTo>
                  <a:pt x="6950" y="6013"/>
                </a:lnTo>
                <a:lnTo>
                  <a:pt x="6925" y="5959"/>
                </a:lnTo>
                <a:lnTo>
                  <a:pt x="6901" y="5907"/>
                </a:lnTo>
                <a:lnTo>
                  <a:pt x="6879" y="5858"/>
                </a:lnTo>
                <a:lnTo>
                  <a:pt x="6856" y="5810"/>
                </a:lnTo>
                <a:lnTo>
                  <a:pt x="6835" y="5762"/>
                </a:lnTo>
                <a:lnTo>
                  <a:pt x="6814" y="5715"/>
                </a:lnTo>
                <a:lnTo>
                  <a:pt x="6805" y="5709"/>
                </a:lnTo>
                <a:lnTo>
                  <a:pt x="6800" y="5707"/>
                </a:lnTo>
                <a:lnTo>
                  <a:pt x="6775" y="5668"/>
                </a:lnTo>
                <a:lnTo>
                  <a:pt x="6751" y="5630"/>
                </a:lnTo>
                <a:lnTo>
                  <a:pt x="6728" y="5593"/>
                </a:lnTo>
                <a:lnTo>
                  <a:pt x="6705" y="5556"/>
                </a:lnTo>
                <a:lnTo>
                  <a:pt x="6695" y="5531"/>
                </a:lnTo>
                <a:lnTo>
                  <a:pt x="6685" y="5505"/>
                </a:lnTo>
                <a:lnTo>
                  <a:pt x="6676" y="5480"/>
                </a:lnTo>
                <a:lnTo>
                  <a:pt x="6665" y="5454"/>
                </a:lnTo>
                <a:lnTo>
                  <a:pt x="6656" y="5430"/>
                </a:lnTo>
                <a:lnTo>
                  <a:pt x="6647" y="5405"/>
                </a:lnTo>
                <a:lnTo>
                  <a:pt x="6638" y="5380"/>
                </a:lnTo>
                <a:lnTo>
                  <a:pt x="6629" y="5356"/>
                </a:lnTo>
                <a:lnTo>
                  <a:pt x="6590" y="5312"/>
                </a:lnTo>
                <a:lnTo>
                  <a:pt x="6545" y="5262"/>
                </a:lnTo>
                <a:lnTo>
                  <a:pt x="6497" y="5206"/>
                </a:lnTo>
                <a:lnTo>
                  <a:pt x="6448" y="5151"/>
                </a:lnTo>
                <a:lnTo>
                  <a:pt x="6424" y="5124"/>
                </a:lnTo>
                <a:lnTo>
                  <a:pt x="6399" y="5098"/>
                </a:lnTo>
                <a:lnTo>
                  <a:pt x="6374" y="5074"/>
                </a:lnTo>
                <a:lnTo>
                  <a:pt x="6352" y="5054"/>
                </a:lnTo>
                <a:lnTo>
                  <a:pt x="6328" y="5035"/>
                </a:lnTo>
                <a:lnTo>
                  <a:pt x="6307" y="5020"/>
                </a:lnTo>
                <a:lnTo>
                  <a:pt x="6297" y="5013"/>
                </a:lnTo>
                <a:lnTo>
                  <a:pt x="6286" y="5009"/>
                </a:lnTo>
                <a:lnTo>
                  <a:pt x="6276" y="5004"/>
                </a:lnTo>
                <a:lnTo>
                  <a:pt x="6267" y="5001"/>
                </a:lnTo>
                <a:lnTo>
                  <a:pt x="6249" y="4982"/>
                </a:lnTo>
                <a:lnTo>
                  <a:pt x="6238" y="4967"/>
                </a:lnTo>
                <a:lnTo>
                  <a:pt x="6230" y="4955"/>
                </a:lnTo>
                <a:lnTo>
                  <a:pt x="6226" y="4943"/>
                </a:lnTo>
                <a:lnTo>
                  <a:pt x="6222" y="4933"/>
                </a:lnTo>
                <a:lnTo>
                  <a:pt x="6220" y="4923"/>
                </a:lnTo>
                <a:lnTo>
                  <a:pt x="6214" y="4912"/>
                </a:lnTo>
                <a:lnTo>
                  <a:pt x="6206" y="4899"/>
                </a:lnTo>
                <a:lnTo>
                  <a:pt x="6196" y="4894"/>
                </a:lnTo>
                <a:lnTo>
                  <a:pt x="6186" y="4888"/>
                </a:lnTo>
                <a:lnTo>
                  <a:pt x="6177" y="4884"/>
                </a:lnTo>
                <a:lnTo>
                  <a:pt x="6169" y="4880"/>
                </a:lnTo>
                <a:lnTo>
                  <a:pt x="6133" y="4880"/>
                </a:lnTo>
                <a:lnTo>
                  <a:pt x="6097" y="4879"/>
                </a:lnTo>
                <a:lnTo>
                  <a:pt x="6062" y="4877"/>
                </a:lnTo>
                <a:lnTo>
                  <a:pt x="6027" y="4873"/>
                </a:lnTo>
                <a:lnTo>
                  <a:pt x="5994" y="4870"/>
                </a:lnTo>
                <a:lnTo>
                  <a:pt x="5965" y="4864"/>
                </a:lnTo>
                <a:lnTo>
                  <a:pt x="5951" y="4861"/>
                </a:lnTo>
                <a:lnTo>
                  <a:pt x="5938" y="4858"/>
                </a:lnTo>
                <a:lnTo>
                  <a:pt x="5927" y="4854"/>
                </a:lnTo>
                <a:lnTo>
                  <a:pt x="5917" y="4851"/>
                </a:lnTo>
                <a:lnTo>
                  <a:pt x="5896" y="4834"/>
                </a:lnTo>
                <a:lnTo>
                  <a:pt x="5877" y="4817"/>
                </a:lnTo>
                <a:lnTo>
                  <a:pt x="5857" y="4801"/>
                </a:lnTo>
                <a:lnTo>
                  <a:pt x="5836" y="4787"/>
                </a:lnTo>
                <a:lnTo>
                  <a:pt x="5815" y="4780"/>
                </a:lnTo>
                <a:lnTo>
                  <a:pt x="5796" y="4774"/>
                </a:lnTo>
                <a:lnTo>
                  <a:pt x="5779" y="4767"/>
                </a:lnTo>
                <a:lnTo>
                  <a:pt x="5763" y="4761"/>
                </a:lnTo>
                <a:lnTo>
                  <a:pt x="5750" y="4755"/>
                </a:lnTo>
                <a:lnTo>
                  <a:pt x="5738" y="4747"/>
                </a:lnTo>
                <a:lnTo>
                  <a:pt x="5727" y="4740"/>
                </a:lnTo>
                <a:lnTo>
                  <a:pt x="5719" y="4732"/>
                </a:lnTo>
                <a:lnTo>
                  <a:pt x="5711" y="4723"/>
                </a:lnTo>
                <a:lnTo>
                  <a:pt x="5704" y="4714"/>
                </a:lnTo>
                <a:lnTo>
                  <a:pt x="5699" y="4704"/>
                </a:lnTo>
                <a:lnTo>
                  <a:pt x="5694" y="4694"/>
                </a:lnTo>
                <a:lnTo>
                  <a:pt x="5691" y="4682"/>
                </a:lnTo>
                <a:lnTo>
                  <a:pt x="5688" y="4669"/>
                </a:lnTo>
                <a:lnTo>
                  <a:pt x="5684" y="4655"/>
                </a:lnTo>
                <a:lnTo>
                  <a:pt x="5682" y="4639"/>
                </a:lnTo>
                <a:lnTo>
                  <a:pt x="5676" y="4632"/>
                </a:lnTo>
                <a:lnTo>
                  <a:pt x="5669" y="4626"/>
                </a:lnTo>
                <a:lnTo>
                  <a:pt x="5663" y="4621"/>
                </a:lnTo>
                <a:lnTo>
                  <a:pt x="5655" y="4616"/>
                </a:lnTo>
                <a:lnTo>
                  <a:pt x="5637" y="4607"/>
                </a:lnTo>
                <a:lnTo>
                  <a:pt x="5618" y="4599"/>
                </a:lnTo>
                <a:lnTo>
                  <a:pt x="5597" y="4594"/>
                </a:lnTo>
                <a:lnTo>
                  <a:pt x="5576" y="4588"/>
                </a:lnTo>
                <a:lnTo>
                  <a:pt x="5553" y="4585"/>
                </a:lnTo>
                <a:lnTo>
                  <a:pt x="5531" y="4581"/>
                </a:lnTo>
                <a:lnTo>
                  <a:pt x="5487" y="4578"/>
                </a:lnTo>
                <a:lnTo>
                  <a:pt x="5446" y="4577"/>
                </a:lnTo>
                <a:lnTo>
                  <a:pt x="5412" y="4576"/>
                </a:lnTo>
                <a:lnTo>
                  <a:pt x="5387" y="4574"/>
                </a:lnTo>
                <a:lnTo>
                  <a:pt x="5376" y="4571"/>
                </a:lnTo>
                <a:lnTo>
                  <a:pt x="5366" y="4568"/>
                </a:lnTo>
                <a:lnTo>
                  <a:pt x="5357" y="4563"/>
                </a:lnTo>
                <a:lnTo>
                  <a:pt x="5349" y="4559"/>
                </a:lnTo>
                <a:lnTo>
                  <a:pt x="5336" y="4550"/>
                </a:lnTo>
                <a:lnTo>
                  <a:pt x="5324" y="4542"/>
                </a:lnTo>
                <a:lnTo>
                  <a:pt x="5314" y="4533"/>
                </a:lnTo>
                <a:lnTo>
                  <a:pt x="5305" y="4525"/>
                </a:lnTo>
                <a:lnTo>
                  <a:pt x="5296" y="4517"/>
                </a:lnTo>
                <a:lnTo>
                  <a:pt x="5286" y="4510"/>
                </a:lnTo>
                <a:lnTo>
                  <a:pt x="5241" y="4511"/>
                </a:lnTo>
                <a:lnTo>
                  <a:pt x="5196" y="4511"/>
                </a:lnTo>
                <a:lnTo>
                  <a:pt x="5151" y="4512"/>
                </a:lnTo>
                <a:lnTo>
                  <a:pt x="5104" y="4514"/>
                </a:lnTo>
                <a:lnTo>
                  <a:pt x="5059" y="4515"/>
                </a:lnTo>
                <a:lnTo>
                  <a:pt x="5014" y="4516"/>
                </a:lnTo>
                <a:lnTo>
                  <a:pt x="4969" y="4517"/>
                </a:lnTo>
                <a:lnTo>
                  <a:pt x="4924" y="4518"/>
                </a:lnTo>
                <a:lnTo>
                  <a:pt x="4907" y="4534"/>
                </a:lnTo>
                <a:lnTo>
                  <a:pt x="4891" y="4546"/>
                </a:lnTo>
                <a:lnTo>
                  <a:pt x="4875" y="4556"/>
                </a:lnTo>
                <a:lnTo>
                  <a:pt x="4860" y="4563"/>
                </a:lnTo>
                <a:lnTo>
                  <a:pt x="4844" y="4569"/>
                </a:lnTo>
                <a:lnTo>
                  <a:pt x="4828" y="4572"/>
                </a:lnTo>
                <a:lnTo>
                  <a:pt x="4812" y="4574"/>
                </a:lnTo>
                <a:lnTo>
                  <a:pt x="4795" y="4574"/>
                </a:lnTo>
                <a:lnTo>
                  <a:pt x="4782" y="4558"/>
                </a:lnTo>
                <a:lnTo>
                  <a:pt x="4767" y="4542"/>
                </a:lnTo>
                <a:lnTo>
                  <a:pt x="4755" y="4526"/>
                </a:lnTo>
                <a:lnTo>
                  <a:pt x="4742" y="4510"/>
                </a:lnTo>
                <a:lnTo>
                  <a:pt x="4739" y="4494"/>
                </a:lnTo>
                <a:lnTo>
                  <a:pt x="4733" y="4480"/>
                </a:lnTo>
                <a:lnTo>
                  <a:pt x="4728" y="4465"/>
                </a:lnTo>
                <a:lnTo>
                  <a:pt x="4722" y="4452"/>
                </a:lnTo>
                <a:lnTo>
                  <a:pt x="4708" y="4427"/>
                </a:lnTo>
                <a:lnTo>
                  <a:pt x="4694" y="4403"/>
                </a:lnTo>
                <a:lnTo>
                  <a:pt x="4680" y="4383"/>
                </a:lnTo>
                <a:lnTo>
                  <a:pt x="4667" y="4365"/>
                </a:lnTo>
                <a:lnTo>
                  <a:pt x="4655" y="4348"/>
                </a:lnTo>
                <a:lnTo>
                  <a:pt x="4649" y="4333"/>
                </a:lnTo>
                <a:lnTo>
                  <a:pt x="4649" y="4312"/>
                </a:lnTo>
                <a:lnTo>
                  <a:pt x="4649" y="4291"/>
                </a:lnTo>
                <a:lnTo>
                  <a:pt x="4649" y="4270"/>
                </a:lnTo>
                <a:lnTo>
                  <a:pt x="4649" y="4248"/>
                </a:lnTo>
                <a:lnTo>
                  <a:pt x="4649" y="4227"/>
                </a:lnTo>
                <a:lnTo>
                  <a:pt x="4649" y="4206"/>
                </a:lnTo>
                <a:lnTo>
                  <a:pt x="4649" y="4184"/>
                </a:lnTo>
                <a:lnTo>
                  <a:pt x="4649" y="4164"/>
                </a:lnTo>
                <a:lnTo>
                  <a:pt x="4662" y="4127"/>
                </a:lnTo>
                <a:lnTo>
                  <a:pt x="4677" y="4091"/>
                </a:lnTo>
                <a:lnTo>
                  <a:pt x="4693" y="4054"/>
                </a:lnTo>
                <a:lnTo>
                  <a:pt x="4708" y="4019"/>
                </a:lnTo>
                <a:lnTo>
                  <a:pt x="4715" y="4021"/>
                </a:lnTo>
                <a:lnTo>
                  <a:pt x="4722" y="4021"/>
                </a:lnTo>
                <a:lnTo>
                  <a:pt x="4730" y="4022"/>
                </a:lnTo>
                <a:lnTo>
                  <a:pt x="4739" y="4024"/>
                </a:lnTo>
                <a:lnTo>
                  <a:pt x="4738" y="4039"/>
                </a:lnTo>
                <a:lnTo>
                  <a:pt x="4733" y="4057"/>
                </a:lnTo>
                <a:lnTo>
                  <a:pt x="4726" y="4077"/>
                </a:lnTo>
                <a:lnTo>
                  <a:pt x="4720" y="4098"/>
                </a:lnTo>
                <a:lnTo>
                  <a:pt x="4702" y="4144"/>
                </a:lnTo>
                <a:lnTo>
                  <a:pt x="4686" y="4182"/>
                </a:lnTo>
                <a:lnTo>
                  <a:pt x="4686" y="4215"/>
                </a:lnTo>
                <a:lnTo>
                  <a:pt x="4686" y="4247"/>
                </a:lnTo>
                <a:lnTo>
                  <a:pt x="4686" y="4280"/>
                </a:lnTo>
                <a:lnTo>
                  <a:pt x="4686" y="4314"/>
                </a:lnTo>
                <a:lnTo>
                  <a:pt x="4708" y="4349"/>
                </a:lnTo>
                <a:lnTo>
                  <a:pt x="4731" y="4385"/>
                </a:lnTo>
                <a:lnTo>
                  <a:pt x="4754" y="4421"/>
                </a:lnTo>
                <a:lnTo>
                  <a:pt x="4776" y="4458"/>
                </a:lnTo>
                <a:lnTo>
                  <a:pt x="4777" y="4466"/>
                </a:lnTo>
                <a:lnTo>
                  <a:pt x="4778" y="4474"/>
                </a:lnTo>
                <a:lnTo>
                  <a:pt x="4781" y="4482"/>
                </a:lnTo>
                <a:lnTo>
                  <a:pt x="4784" y="4490"/>
                </a:lnTo>
                <a:lnTo>
                  <a:pt x="4789" y="4498"/>
                </a:lnTo>
                <a:lnTo>
                  <a:pt x="4794" y="4507"/>
                </a:lnTo>
                <a:lnTo>
                  <a:pt x="4801" y="4518"/>
                </a:lnTo>
                <a:lnTo>
                  <a:pt x="4810" y="4529"/>
                </a:lnTo>
                <a:lnTo>
                  <a:pt x="4822" y="4528"/>
                </a:lnTo>
                <a:lnTo>
                  <a:pt x="4834" y="4525"/>
                </a:lnTo>
                <a:lnTo>
                  <a:pt x="4846" y="4519"/>
                </a:lnTo>
                <a:lnTo>
                  <a:pt x="4857" y="4512"/>
                </a:lnTo>
                <a:lnTo>
                  <a:pt x="4881" y="4497"/>
                </a:lnTo>
                <a:lnTo>
                  <a:pt x="4905" y="4481"/>
                </a:lnTo>
                <a:lnTo>
                  <a:pt x="4939" y="4481"/>
                </a:lnTo>
                <a:lnTo>
                  <a:pt x="4972" y="4481"/>
                </a:lnTo>
                <a:lnTo>
                  <a:pt x="5006" y="4481"/>
                </a:lnTo>
                <a:lnTo>
                  <a:pt x="5041" y="4481"/>
                </a:lnTo>
                <a:lnTo>
                  <a:pt x="5075" y="4481"/>
                </a:lnTo>
                <a:lnTo>
                  <a:pt x="5109" y="4481"/>
                </a:lnTo>
                <a:lnTo>
                  <a:pt x="5143" y="4481"/>
                </a:lnTo>
                <a:lnTo>
                  <a:pt x="5177" y="4481"/>
                </a:lnTo>
                <a:lnTo>
                  <a:pt x="5191" y="4475"/>
                </a:lnTo>
                <a:lnTo>
                  <a:pt x="5209" y="4471"/>
                </a:lnTo>
                <a:lnTo>
                  <a:pt x="5230" y="4467"/>
                </a:lnTo>
                <a:lnTo>
                  <a:pt x="5252" y="4466"/>
                </a:lnTo>
                <a:lnTo>
                  <a:pt x="5265" y="4466"/>
                </a:lnTo>
                <a:lnTo>
                  <a:pt x="5276" y="4466"/>
                </a:lnTo>
                <a:lnTo>
                  <a:pt x="5287" y="4468"/>
                </a:lnTo>
                <a:lnTo>
                  <a:pt x="5299" y="4471"/>
                </a:lnTo>
                <a:lnTo>
                  <a:pt x="5311" y="4473"/>
                </a:lnTo>
                <a:lnTo>
                  <a:pt x="5322" y="4477"/>
                </a:lnTo>
                <a:lnTo>
                  <a:pt x="5332" y="4482"/>
                </a:lnTo>
                <a:lnTo>
                  <a:pt x="5342" y="4488"/>
                </a:lnTo>
                <a:lnTo>
                  <a:pt x="5349" y="4498"/>
                </a:lnTo>
                <a:lnTo>
                  <a:pt x="5357" y="4506"/>
                </a:lnTo>
                <a:lnTo>
                  <a:pt x="5367" y="4512"/>
                </a:lnTo>
                <a:lnTo>
                  <a:pt x="5377" y="4519"/>
                </a:lnTo>
                <a:lnTo>
                  <a:pt x="5387" y="4525"/>
                </a:lnTo>
                <a:lnTo>
                  <a:pt x="5400" y="4529"/>
                </a:lnTo>
                <a:lnTo>
                  <a:pt x="5412" y="4534"/>
                </a:lnTo>
                <a:lnTo>
                  <a:pt x="5427" y="4536"/>
                </a:lnTo>
                <a:lnTo>
                  <a:pt x="5456" y="4542"/>
                </a:lnTo>
                <a:lnTo>
                  <a:pt x="5489" y="4545"/>
                </a:lnTo>
                <a:lnTo>
                  <a:pt x="5524" y="4547"/>
                </a:lnTo>
                <a:lnTo>
                  <a:pt x="5561" y="4549"/>
                </a:lnTo>
                <a:lnTo>
                  <a:pt x="5593" y="4554"/>
                </a:lnTo>
                <a:lnTo>
                  <a:pt x="5627" y="4560"/>
                </a:lnTo>
                <a:lnTo>
                  <a:pt x="5659" y="4567"/>
                </a:lnTo>
                <a:lnTo>
                  <a:pt x="5693" y="4574"/>
                </a:lnTo>
                <a:lnTo>
                  <a:pt x="5704" y="4606"/>
                </a:lnTo>
                <a:lnTo>
                  <a:pt x="5717" y="4638"/>
                </a:lnTo>
                <a:lnTo>
                  <a:pt x="5729" y="4670"/>
                </a:lnTo>
                <a:lnTo>
                  <a:pt x="5743" y="4703"/>
                </a:lnTo>
                <a:lnTo>
                  <a:pt x="5765" y="4712"/>
                </a:lnTo>
                <a:lnTo>
                  <a:pt x="5789" y="4721"/>
                </a:lnTo>
                <a:lnTo>
                  <a:pt x="5813" y="4731"/>
                </a:lnTo>
                <a:lnTo>
                  <a:pt x="5838" y="4744"/>
                </a:lnTo>
                <a:lnTo>
                  <a:pt x="5863" y="4757"/>
                </a:lnTo>
                <a:lnTo>
                  <a:pt x="5889" y="4775"/>
                </a:lnTo>
                <a:lnTo>
                  <a:pt x="5903" y="4784"/>
                </a:lnTo>
                <a:lnTo>
                  <a:pt x="5918" y="4796"/>
                </a:lnTo>
                <a:lnTo>
                  <a:pt x="5931" y="4807"/>
                </a:lnTo>
                <a:lnTo>
                  <a:pt x="5947" y="4820"/>
                </a:lnTo>
                <a:lnTo>
                  <a:pt x="5960" y="4824"/>
                </a:lnTo>
                <a:lnTo>
                  <a:pt x="5975" y="4828"/>
                </a:lnTo>
                <a:lnTo>
                  <a:pt x="5991" y="4834"/>
                </a:lnTo>
                <a:lnTo>
                  <a:pt x="6007" y="4838"/>
                </a:lnTo>
                <a:lnTo>
                  <a:pt x="6034" y="4838"/>
                </a:lnTo>
                <a:lnTo>
                  <a:pt x="6061" y="4836"/>
                </a:lnTo>
                <a:lnTo>
                  <a:pt x="6089" y="4835"/>
                </a:lnTo>
                <a:lnTo>
                  <a:pt x="6117" y="4835"/>
                </a:lnTo>
                <a:lnTo>
                  <a:pt x="6132" y="4836"/>
                </a:lnTo>
                <a:lnTo>
                  <a:pt x="6147" y="4837"/>
                </a:lnTo>
                <a:lnTo>
                  <a:pt x="6162" y="4840"/>
                </a:lnTo>
                <a:lnTo>
                  <a:pt x="6178" y="4844"/>
                </a:lnTo>
                <a:lnTo>
                  <a:pt x="6194" y="4849"/>
                </a:lnTo>
                <a:lnTo>
                  <a:pt x="6210" y="4855"/>
                </a:lnTo>
                <a:lnTo>
                  <a:pt x="6227" y="4863"/>
                </a:lnTo>
                <a:lnTo>
                  <a:pt x="6245" y="4873"/>
                </a:lnTo>
                <a:lnTo>
                  <a:pt x="6256" y="4896"/>
                </a:lnTo>
                <a:lnTo>
                  <a:pt x="6267" y="4919"/>
                </a:lnTo>
                <a:lnTo>
                  <a:pt x="6279" y="4941"/>
                </a:lnTo>
                <a:lnTo>
                  <a:pt x="6290" y="4964"/>
                </a:lnTo>
                <a:lnTo>
                  <a:pt x="6306" y="4970"/>
                </a:lnTo>
                <a:lnTo>
                  <a:pt x="6323" y="4978"/>
                </a:lnTo>
                <a:lnTo>
                  <a:pt x="6340" y="4990"/>
                </a:lnTo>
                <a:lnTo>
                  <a:pt x="6358" y="5003"/>
                </a:lnTo>
                <a:lnTo>
                  <a:pt x="6377" y="5019"/>
                </a:lnTo>
                <a:lnTo>
                  <a:pt x="6396" y="5036"/>
                </a:lnTo>
                <a:lnTo>
                  <a:pt x="6414" y="5055"/>
                </a:lnTo>
                <a:lnTo>
                  <a:pt x="6434" y="5074"/>
                </a:lnTo>
                <a:lnTo>
                  <a:pt x="6473" y="5117"/>
                </a:lnTo>
                <a:lnTo>
                  <a:pt x="6510" y="5161"/>
                </a:lnTo>
                <a:lnTo>
                  <a:pt x="6546" y="5206"/>
                </a:lnTo>
                <a:lnTo>
                  <a:pt x="6581" y="5250"/>
                </a:lnTo>
                <a:lnTo>
                  <a:pt x="6601" y="5271"/>
                </a:lnTo>
                <a:lnTo>
                  <a:pt x="6623" y="5291"/>
                </a:lnTo>
                <a:lnTo>
                  <a:pt x="6645" y="5311"/>
                </a:lnTo>
                <a:lnTo>
                  <a:pt x="6668" y="5334"/>
                </a:lnTo>
                <a:lnTo>
                  <a:pt x="6681" y="5377"/>
                </a:lnTo>
                <a:lnTo>
                  <a:pt x="6698" y="5419"/>
                </a:lnTo>
                <a:lnTo>
                  <a:pt x="6715" y="5463"/>
                </a:lnTo>
                <a:lnTo>
                  <a:pt x="6735" y="5509"/>
                </a:lnTo>
                <a:lnTo>
                  <a:pt x="6746" y="5531"/>
                </a:lnTo>
                <a:lnTo>
                  <a:pt x="6758" y="5554"/>
                </a:lnTo>
                <a:lnTo>
                  <a:pt x="6770" y="5576"/>
                </a:lnTo>
                <a:lnTo>
                  <a:pt x="6784" y="5599"/>
                </a:lnTo>
                <a:lnTo>
                  <a:pt x="6799" y="5622"/>
                </a:lnTo>
                <a:lnTo>
                  <a:pt x="6814" y="5645"/>
                </a:lnTo>
                <a:lnTo>
                  <a:pt x="6830" y="5669"/>
                </a:lnTo>
                <a:lnTo>
                  <a:pt x="6848" y="5692"/>
                </a:lnTo>
                <a:lnTo>
                  <a:pt x="6858" y="5715"/>
                </a:lnTo>
                <a:lnTo>
                  <a:pt x="6869" y="5738"/>
                </a:lnTo>
                <a:lnTo>
                  <a:pt x="6879" y="5761"/>
                </a:lnTo>
                <a:lnTo>
                  <a:pt x="6889" y="5785"/>
                </a:lnTo>
                <a:lnTo>
                  <a:pt x="6899" y="5809"/>
                </a:lnTo>
                <a:lnTo>
                  <a:pt x="6909" y="5832"/>
                </a:lnTo>
                <a:lnTo>
                  <a:pt x="6920" y="5857"/>
                </a:lnTo>
                <a:lnTo>
                  <a:pt x="6932" y="5881"/>
                </a:lnTo>
                <a:lnTo>
                  <a:pt x="6944" y="5902"/>
                </a:lnTo>
                <a:lnTo>
                  <a:pt x="6957" y="5925"/>
                </a:lnTo>
                <a:lnTo>
                  <a:pt x="6968" y="5946"/>
                </a:lnTo>
                <a:lnTo>
                  <a:pt x="6979" y="5968"/>
                </a:lnTo>
                <a:lnTo>
                  <a:pt x="6989" y="5990"/>
                </a:lnTo>
                <a:lnTo>
                  <a:pt x="6998" y="6013"/>
                </a:lnTo>
                <a:lnTo>
                  <a:pt x="7006" y="6035"/>
                </a:lnTo>
                <a:lnTo>
                  <a:pt x="7014" y="6059"/>
                </a:lnTo>
                <a:lnTo>
                  <a:pt x="7022" y="6083"/>
                </a:lnTo>
                <a:lnTo>
                  <a:pt x="7028" y="6108"/>
                </a:lnTo>
                <a:lnTo>
                  <a:pt x="7033" y="6134"/>
                </a:lnTo>
                <a:lnTo>
                  <a:pt x="7039" y="6159"/>
                </a:lnTo>
                <a:lnTo>
                  <a:pt x="7043" y="6188"/>
                </a:lnTo>
                <a:lnTo>
                  <a:pt x="7047" y="6216"/>
                </a:lnTo>
                <a:lnTo>
                  <a:pt x="7050" y="6246"/>
                </a:lnTo>
                <a:lnTo>
                  <a:pt x="7052" y="6277"/>
                </a:lnTo>
                <a:lnTo>
                  <a:pt x="7061" y="6314"/>
                </a:lnTo>
                <a:lnTo>
                  <a:pt x="7072" y="6351"/>
                </a:lnTo>
                <a:lnTo>
                  <a:pt x="7083" y="6388"/>
                </a:lnTo>
                <a:lnTo>
                  <a:pt x="7094" y="6428"/>
                </a:lnTo>
                <a:lnTo>
                  <a:pt x="7099" y="6474"/>
                </a:lnTo>
                <a:lnTo>
                  <a:pt x="7104" y="6526"/>
                </a:lnTo>
                <a:lnTo>
                  <a:pt x="7111" y="6581"/>
                </a:lnTo>
                <a:lnTo>
                  <a:pt x="7117" y="6638"/>
                </a:lnTo>
                <a:lnTo>
                  <a:pt x="7118" y="6667"/>
                </a:lnTo>
                <a:lnTo>
                  <a:pt x="7118" y="6695"/>
                </a:lnTo>
                <a:lnTo>
                  <a:pt x="7117" y="6725"/>
                </a:lnTo>
                <a:lnTo>
                  <a:pt x="7113" y="6753"/>
                </a:lnTo>
                <a:lnTo>
                  <a:pt x="7109" y="6781"/>
                </a:lnTo>
                <a:lnTo>
                  <a:pt x="7103" y="6809"/>
                </a:lnTo>
                <a:lnTo>
                  <a:pt x="7099" y="6823"/>
                </a:lnTo>
                <a:lnTo>
                  <a:pt x="7094" y="6836"/>
                </a:lnTo>
                <a:lnTo>
                  <a:pt x="7088" y="6849"/>
                </a:lnTo>
                <a:lnTo>
                  <a:pt x="7083" y="6862"/>
                </a:lnTo>
                <a:lnTo>
                  <a:pt x="7083" y="6876"/>
                </a:lnTo>
                <a:lnTo>
                  <a:pt x="7083" y="6891"/>
                </a:lnTo>
                <a:lnTo>
                  <a:pt x="7083" y="6906"/>
                </a:lnTo>
                <a:lnTo>
                  <a:pt x="7083" y="6922"/>
                </a:lnTo>
                <a:lnTo>
                  <a:pt x="7092" y="6966"/>
                </a:lnTo>
                <a:lnTo>
                  <a:pt x="7101" y="7012"/>
                </a:lnTo>
                <a:lnTo>
                  <a:pt x="7104" y="7036"/>
                </a:lnTo>
                <a:lnTo>
                  <a:pt x="7107" y="7060"/>
                </a:lnTo>
                <a:lnTo>
                  <a:pt x="7110" y="7085"/>
                </a:lnTo>
                <a:lnTo>
                  <a:pt x="7111" y="7109"/>
                </a:lnTo>
                <a:lnTo>
                  <a:pt x="7112" y="7134"/>
                </a:lnTo>
                <a:lnTo>
                  <a:pt x="7112" y="7160"/>
                </a:lnTo>
                <a:lnTo>
                  <a:pt x="7111" y="7186"/>
                </a:lnTo>
                <a:lnTo>
                  <a:pt x="7109" y="7212"/>
                </a:lnTo>
                <a:lnTo>
                  <a:pt x="7104" y="7239"/>
                </a:lnTo>
                <a:lnTo>
                  <a:pt x="7100" y="7265"/>
                </a:lnTo>
                <a:lnTo>
                  <a:pt x="7094" y="7292"/>
                </a:lnTo>
                <a:lnTo>
                  <a:pt x="7086" y="7319"/>
                </a:lnTo>
                <a:lnTo>
                  <a:pt x="7087" y="7362"/>
                </a:lnTo>
                <a:lnTo>
                  <a:pt x="7091" y="7408"/>
                </a:lnTo>
                <a:lnTo>
                  <a:pt x="7095" y="7457"/>
                </a:lnTo>
                <a:lnTo>
                  <a:pt x="7100" y="7506"/>
                </a:lnTo>
                <a:lnTo>
                  <a:pt x="7104" y="7559"/>
                </a:lnTo>
                <a:lnTo>
                  <a:pt x="7107" y="7614"/>
                </a:lnTo>
                <a:lnTo>
                  <a:pt x="7108" y="7641"/>
                </a:lnTo>
                <a:lnTo>
                  <a:pt x="7108" y="7669"/>
                </a:lnTo>
                <a:lnTo>
                  <a:pt x="7107" y="7697"/>
                </a:lnTo>
                <a:lnTo>
                  <a:pt x="7105" y="7726"/>
                </a:lnTo>
                <a:lnTo>
                  <a:pt x="7095" y="7740"/>
                </a:lnTo>
                <a:lnTo>
                  <a:pt x="7083" y="7755"/>
                </a:lnTo>
                <a:lnTo>
                  <a:pt x="7069" y="7767"/>
                </a:lnTo>
                <a:lnTo>
                  <a:pt x="7054" y="7778"/>
                </a:lnTo>
                <a:lnTo>
                  <a:pt x="7038" y="7788"/>
                </a:lnTo>
                <a:lnTo>
                  <a:pt x="7021" y="7798"/>
                </a:lnTo>
                <a:lnTo>
                  <a:pt x="7012" y="7800"/>
                </a:lnTo>
                <a:lnTo>
                  <a:pt x="7004" y="7803"/>
                </a:lnTo>
                <a:lnTo>
                  <a:pt x="6996" y="7804"/>
                </a:lnTo>
                <a:lnTo>
                  <a:pt x="6988" y="7805"/>
                </a:lnTo>
                <a:close/>
                <a:moveTo>
                  <a:pt x="8127" y="7077"/>
                </a:moveTo>
                <a:lnTo>
                  <a:pt x="8122" y="7063"/>
                </a:lnTo>
                <a:lnTo>
                  <a:pt x="8117" y="7051"/>
                </a:lnTo>
                <a:lnTo>
                  <a:pt x="8113" y="7039"/>
                </a:lnTo>
                <a:lnTo>
                  <a:pt x="8109" y="7028"/>
                </a:lnTo>
                <a:lnTo>
                  <a:pt x="8109" y="7006"/>
                </a:lnTo>
                <a:lnTo>
                  <a:pt x="8109" y="6983"/>
                </a:lnTo>
                <a:lnTo>
                  <a:pt x="8109" y="6962"/>
                </a:lnTo>
                <a:lnTo>
                  <a:pt x="8109" y="6940"/>
                </a:lnTo>
                <a:lnTo>
                  <a:pt x="8109" y="6919"/>
                </a:lnTo>
                <a:lnTo>
                  <a:pt x="8109" y="6897"/>
                </a:lnTo>
                <a:lnTo>
                  <a:pt x="8109" y="6876"/>
                </a:lnTo>
                <a:lnTo>
                  <a:pt x="8109" y="6854"/>
                </a:lnTo>
                <a:lnTo>
                  <a:pt x="8098" y="6843"/>
                </a:lnTo>
                <a:lnTo>
                  <a:pt x="8087" y="6832"/>
                </a:lnTo>
                <a:lnTo>
                  <a:pt x="8074" y="6822"/>
                </a:lnTo>
                <a:lnTo>
                  <a:pt x="8063" y="6813"/>
                </a:lnTo>
                <a:lnTo>
                  <a:pt x="8045" y="6814"/>
                </a:lnTo>
                <a:lnTo>
                  <a:pt x="8028" y="6815"/>
                </a:lnTo>
                <a:lnTo>
                  <a:pt x="8012" y="6816"/>
                </a:lnTo>
                <a:lnTo>
                  <a:pt x="7999" y="6818"/>
                </a:lnTo>
                <a:lnTo>
                  <a:pt x="7986" y="6822"/>
                </a:lnTo>
                <a:lnTo>
                  <a:pt x="7975" y="6826"/>
                </a:lnTo>
                <a:lnTo>
                  <a:pt x="7965" y="6831"/>
                </a:lnTo>
                <a:lnTo>
                  <a:pt x="7955" y="6836"/>
                </a:lnTo>
                <a:lnTo>
                  <a:pt x="7945" y="6842"/>
                </a:lnTo>
                <a:lnTo>
                  <a:pt x="7936" y="6849"/>
                </a:lnTo>
                <a:lnTo>
                  <a:pt x="7927" y="6857"/>
                </a:lnTo>
                <a:lnTo>
                  <a:pt x="7916" y="6866"/>
                </a:lnTo>
                <a:lnTo>
                  <a:pt x="7896" y="6885"/>
                </a:lnTo>
                <a:lnTo>
                  <a:pt x="7871" y="6907"/>
                </a:lnTo>
                <a:lnTo>
                  <a:pt x="7832" y="6922"/>
                </a:lnTo>
                <a:lnTo>
                  <a:pt x="7792" y="6938"/>
                </a:lnTo>
                <a:lnTo>
                  <a:pt x="7754" y="6955"/>
                </a:lnTo>
                <a:lnTo>
                  <a:pt x="7717" y="6972"/>
                </a:lnTo>
                <a:lnTo>
                  <a:pt x="7689" y="6972"/>
                </a:lnTo>
                <a:lnTo>
                  <a:pt x="7659" y="6972"/>
                </a:lnTo>
                <a:lnTo>
                  <a:pt x="7631" y="6973"/>
                </a:lnTo>
                <a:lnTo>
                  <a:pt x="7603" y="6975"/>
                </a:lnTo>
                <a:lnTo>
                  <a:pt x="7604" y="6945"/>
                </a:lnTo>
                <a:lnTo>
                  <a:pt x="7605" y="6913"/>
                </a:lnTo>
                <a:lnTo>
                  <a:pt x="7609" y="6881"/>
                </a:lnTo>
                <a:lnTo>
                  <a:pt x="7611" y="6851"/>
                </a:lnTo>
                <a:lnTo>
                  <a:pt x="7622" y="6828"/>
                </a:lnTo>
                <a:lnTo>
                  <a:pt x="7633" y="6806"/>
                </a:lnTo>
                <a:lnTo>
                  <a:pt x="7645" y="6784"/>
                </a:lnTo>
                <a:lnTo>
                  <a:pt x="7656" y="6764"/>
                </a:lnTo>
                <a:lnTo>
                  <a:pt x="7645" y="6753"/>
                </a:lnTo>
                <a:lnTo>
                  <a:pt x="7633" y="6744"/>
                </a:lnTo>
                <a:lnTo>
                  <a:pt x="7622" y="6735"/>
                </a:lnTo>
                <a:lnTo>
                  <a:pt x="7611" y="6726"/>
                </a:lnTo>
                <a:lnTo>
                  <a:pt x="7611" y="6707"/>
                </a:lnTo>
                <a:lnTo>
                  <a:pt x="7611" y="6689"/>
                </a:lnTo>
                <a:lnTo>
                  <a:pt x="7611" y="6672"/>
                </a:lnTo>
                <a:lnTo>
                  <a:pt x="7611" y="6655"/>
                </a:lnTo>
                <a:lnTo>
                  <a:pt x="7625" y="6627"/>
                </a:lnTo>
                <a:lnTo>
                  <a:pt x="7641" y="6598"/>
                </a:lnTo>
                <a:lnTo>
                  <a:pt x="7656" y="6569"/>
                </a:lnTo>
                <a:lnTo>
                  <a:pt x="7671" y="6541"/>
                </a:lnTo>
                <a:lnTo>
                  <a:pt x="7676" y="6527"/>
                </a:lnTo>
                <a:lnTo>
                  <a:pt x="7683" y="6513"/>
                </a:lnTo>
                <a:lnTo>
                  <a:pt x="7687" y="6499"/>
                </a:lnTo>
                <a:lnTo>
                  <a:pt x="7692" y="6484"/>
                </a:lnTo>
                <a:lnTo>
                  <a:pt x="7696" y="6471"/>
                </a:lnTo>
                <a:lnTo>
                  <a:pt x="7699" y="6456"/>
                </a:lnTo>
                <a:lnTo>
                  <a:pt x="7701" y="6443"/>
                </a:lnTo>
                <a:lnTo>
                  <a:pt x="7701" y="6428"/>
                </a:lnTo>
                <a:lnTo>
                  <a:pt x="7694" y="6404"/>
                </a:lnTo>
                <a:lnTo>
                  <a:pt x="7686" y="6383"/>
                </a:lnTo>
                <a:lnTo>
                  <a:pt x="7680" y="6364"/>
                </a:lnTo>
                <a:lnTo>
                  <a:pt x="7672" y="6348"/>
                </a:lnTo>
                <a:lnTo>
                  <a:pt x="7659" y="6323"/>
                </a:lnTo>
                <a:lnTo>
                  <a:pt x="7648" y="6307"/>
                </a:lnTo>
                <a:lnTo>
                  <a:pt x="7639" y="6307"/>
                </a:lnTo>
                <a:lnTo>
                  <a:pt x="7633" y="6307"/>
                </a:lnTo>
                <a:lnTo>
                  <a:pt x="7623" y="6339"/>
                </a:lnTo>
                <a:lnTo>
                  <a:pt x="7613" y="6372"/>
                </a:lnTo>
                <a:lnTo>
                  <a:pt x="7604" y="6405"/>
                </a:lnTo>
                <a:lnTo>
                  <a:pt x="7596" y="6439"/>
                </a:lnTo>
                <a:lnTo>
                  <a:pt x="7590" y="6469"/>
                </a:lnTo>
                <a:lnTo>
                  <a:pt x="7587" y="6498"/>
                </a:lnTo>
                <a:lnTo>
                  <a:pt x="7584" y="6530"/>
                </a:lnTo>
                <a:lnTo>
                  <a:pt x="7580" y="6560"/>
                </a:lnTo>
                <a:lnTo>
                  <a:pt x="7574" y="6571"/>
                </a:lnTo>
                <a:lnTo>
                  <a:pt x="7568" y="6580"/>
                </a:lnTo>
                <a:lnTo>
                  <a:pt x="7561" y="6588"/>
                </a:lnTo>
                <a:lnTo>
                  <a:pt x="7554" y="6595"/>
                </a:lnTo>
                <a:lnTo>
                  <a:pt x="7548" y="6601"/>
                </a:lnTo>
                <a:lnTo>
                  <a:pt x="7541" y="6604"/>
                </a:lnTo>
                <a:lnTo>
                  <a:pt x="7534" y="6607"/>
                </a:lnTo>
                <a:lnTo>
                  <a:pt x="7527" y="6608"/>
                </a:lnTo>
                <a:lnTo>
                  <a:pt x="7519" y="6610"/>
                </a:lnTo>
                <a:lnTo>
                  <a:pt x="7513" y="6610"/>
                </a:lnTo>
                <a:lnTo>
                  <a:pt x="7506" y="6608"/>
                </a:lnTo>
                <a:lnTo>
                  <a:pt x="7499" y="6606"/>
                </a:lnTo>
                <a:lnTo>
                  <a:pt x="7492" y="6604"/>
                </a:lnTo>
                <a:lnTo>
                  <a:pt x="7487" y="6601"/>
                </a:lnTo>
                <a:lnTo>
                  <a:pt x="7480" y="6596"/>
                </a:lnTo>
                <a:lnTo>
                  <a:pt x="7473" y="6592"/>
                </a:lnTo>
                <a:lnTo>
                  <a:pt x="7461" y="6581"/>
                </a:lnTo>
                <a:lnTo>
                  <a:pt x="7449" y="6570"/>
                </a:lnTo>
                <a:lnTo>
                  <a:pt x="7439" y="6558"/>
                </a:lnTo>
                <a:lnTo>
                  <a:pt x="7429" y="6545"/>
                </a:lnTo>
                <a:lnTo>
                  <a:pt x="7413" y="6523"/>
                </a:lnTo>
                <a:lnTo>
                  <a:pt x="7403" y="6507"/>
                </a:lnTo>
                <a:lnTo>
                  <a:pt x="7382" y="6491"/>
                </a:lnTo>
                <a:lnTo>
                  <a:pt x="7364" y="6475"/>
                </a:lnTo>
                <a:lnTo>
                  <a:pt x="7348" y="6460"/>
                </a:lnTo>
                <a:lnTo>
                  <a:pt x="7334" y="6444"/>
                </a:lnTo>
                <a:lnTo>
                  <a:pt x="7323" y="6428"/>
                </a:lnTo>
                <a:lnTo>
                  <a:pt x="7314" y="6413"/>
                </a:lnTo>
                <a:lnTo>
                  <a:pt x="7306" y="6398"/>
                </a:lnTo>
                <a:lnTo>
                  <a:pt x="7301" y="6382"/>
                </a:lnTo>
                <a:lnTo>
                  <a:pt x="7296" y="6367"/>
                </a:lnTo>
                <a:lnTo>
                  <a:pt x="7293" y="6351"/>
                </a:lnTo>
                <a:lnTo>
                  <a:pt x="7290" y="6335"/>
                </a:lnTo>
                <a:lnTo>
                  <a:pt x="7289" y="6320"/>
                </a:lnTo>
                <a:lnTo>
                  <a:pt x="7287" y="6288"/>
                </a:lnTo>
                <a:lnTo>
                  <a:pt x="7286" y="6254"/>
                </a:lnTo>
                <a:lnTo>
                  <a:pt x="7277" y="6233"/>
                </a:lnTo>
                <a:lnTo>
                  <a:pt x="7267" y="6211"/>
                </a:lnTo>
                <a:lnTo>
                  <a:pt x="7258" y="6191"/>
                </a:lnTo>
                <a:lnTo>
                  <a:pt x="7249" y="6170"/>
                </a:lnTo>
                <a:lnTo>
                  <a:pt x="7240" y="6148"/>
                </a:lnTo>
                <a:lnTo>
                  <a:pt x="7232" y="6127"/>
                </a:lnTo>
                <a:lnTo>
                  <a:pt x="7223" y="6105"/>
                </a:lnTo>
                <a:lnTo>
                  <a:pt x="7215" y="6085"/>
                </a:lnTo>
                <a:lnTo>
                  <a:pt x="7209" y="6037"/>
                </a:lnTo>
                <a:lnTo>
                  <a:pt x="7204" y="5989"/>
                </a:lnTo>
                <a:lnTo>
                  <a:pt x="7198" y="5942"/>
                </a:lnTo>
                <a:lnTo>
                  <a:pt x="7192" y="5894"/>
                </a:lnTo>
                <a:lnTo>
                  <a:pt x="7187" y="5847"/>
                </a:lnTo>
                <a:lnTo>
                  <a:pt x="7182" y="5801"/>
                </a:lnTo>
                <a:lnTo>
                  <a:pt x="7178" y="5753"/>
                </a:lnTo>
                <a:lnTo>
                  <a:pt x="7173" y="5707"/>
                </a:lnTo>
                <a:lnTo>
                  <a:pt x="7173" y="5653"/>
                </a:lnTo>
                <a:lnTo>
                  <a:pt x="7173" y="5600"/>
                </a:lnTo>
                <a:lnTo>
                  <a:pt x="7173" y="5547"/>
                </a:lnTo>
                <a:lnTo>
                  <a:pt x="7173" y="5494"/>
                </a:lnTo>
                <a:lnTo>
                  <a:pt x="7173" y="5442"/>
                </a:lnTo>
                <a:lnTo>
                  <a:pt x="7173" y="5389"/>
                </a:lnTo>
                <a:lnTo>
                  <a:pt x="7173" y="5337"/>
                </a:lnTo>
                <a:lnTo>
                  <a:pt x="7173" y="5284"/>
                </a:lnTo>
                <a:lnTo>
                  <a:pt x="7166" y="5233"/>
                </a:lnTo>
                <a:lnTo>
                  <a:pt x="7157" y="5168"/>
                </a:lnTo>
                <a:lnTo>
                  <a:pt x="7146" y="5095"/>
                </a:lnTo>
                <a:lnTo>
                  <a:pt x="7135" y="5019"/>
                </a:lnTo>
                <a:lnTo>
                  <a:pt x="7128" y="4982"/>
                </a:lnTo>
                <a:lnTo>
                  <a:pt x="7122" y="4947"/>
                </a:lnTo>
                <a:lnTo>
                  <a:pt x="7116" y="4914"/>
                </a:lnTo>
                <a:lnTo>
                  <a:pt x="7109" y="4885"/>
                </a:lnTo>
                <a:lnTo>
                  <a:pt x="7102" y="4859"/>
                </a:lnTo>
                <a:lnTo>
                  <a:pt x="7095" y="4838"/>
                </a:lnTo>
                <a:lnTo>
                  <a:pt x="7092" y="4829"/>
                </a:lnTo>
                <a:lnTo>
                  <a:pt x="7088" y="4823"/>
                </a:lnTo>
                <a:lnTo>
                  <a:pt x="7085" y="4817"/>
                </a:lnTo>
                <a:lnTo>
                  <a:pt x="7083" y="4813"/>
                </a:lnTo>
                <a:lnTo>
                  <a:pt x="7076" y="4773"/>
                </a:lnTo>
                <a:lnTo>
                  <a:pt x="7067" y="4727"/>
                </a:lnTo>
                <a:lnTo>
                  <a:pt x="7056" y="4675"/>
                </a:lnTo>
                <a:lnTo>
                  <a:pt x="7043" y="4623"/>
                </a:lnTo>
                <a:lnTo>
                  <a:pt x="7037" y="4597"/>
                </a:lnTo>
                <a:lnTo>
                  <a:pt x="7029" y="4573"/>
                </a:lnTo>
                <a:lnTo>
                  <a:pt x="7022" y="4550"/>
                </a:lnTo>
                <a:lnTo>
                  <a:pt x="7014" y="4529"/>
                </a:lnTo>
                <a:lnTo>
                  <a:pt x="7006" y="4510"/>
                </a:lnTo>
                <a:lnTo>
                  <a:pt x="6999" y="4494"/>
                </a:lnTo>
                <a:lnTo>
                  <a:pt x="6991" y="4482"/>
                </a:lnTo>
                <a:lnTo>
                  <a:pt x="6985" y="4473"/>
                </a:lnTo>
                <a:lnTo>
                  <a:pt x="6975" y="4449"/>
                </a:lnTo>
                <a:lnTo>
                  <a:pt x="6964" y="4427"/>
                </a:lnTo>
                <a:lnTo>
                  <a:pt x="6952" y="4405"/>
                </a:lnTo>
                <a:lnTo>
                  <a:pt x="6941" y="4385"/>
                </a:lnTo>
                <a:lnTo>
                  <a:pt x="6927" y="4366"/>
                </a:lnTo>
                <a:lnTo>
                  <a:pt x="6915" y="4348"/>
                </a:lnTo>
                <a:lnTo>
                  <a:pt x="6901" y="4331"/>
                </a:lnTo>
                <a:lnTo>
                  <a:pt x="6887" y="4314"/>
                </a:lnTo>
                <a:lnTo>
                  <a:pt x="6860" y="4283"/>
                </a:lnTo>
                <a:lnTo>
                  <a:pt x="6832" y="4256"/>
                </a:lnTo>
                <a:lnTo>
                  <a:pt x="6806" y="4232"/>
                </a:lnTo>
                <a:lnTo>
                  <a:pt x="6784" y="4209"/>
                </a:lnTo>
                <a:lnTo>
                  <a:pt x="6770" y="4202"/>
                </a:lnTo>
                <a:lnTo>
                  <a:pt x="6758" y="4195"/>
                </a:lnTo>
                <a:lnTo>
                  <a:pt x="6746" y="4189"/>
                </a:lnTo>
                <a:lnTo>
                  <a:pt x="6734" y="4181"/>
                </a:lnTo>
                <a:lnTo>
                  <a:pt x="6713" y="4164"/>
                </a:lnTo>
                <a:lnTo>
                  <a:pt x="6695" y="4146"/>
                </a:lnTo>
                <a:lnTo>
                  <a:pt x="6667" y="4114"/>
                </a:lnTo>
                <a:lnTo>
                  <a:pt x="6649" y="4092"/>
                </a:lnTo>
                <a:lnTo>
                  <a:pt x="6615" y="4034"/>
                </a:lnTo>
                <a:lnTo>
                  <a:pt x="6583" y="3979"/>
                </a:lnTo>
                <a:lnTo>
                  <a:pt x="6550" y="3926"/>
                </a:lnTo>
                <a:lnTo>
                  <a:pt x="6519" y="3875"/>
                </a:lnTo>
                <a:lnTo>
                  <a:pt x="6487" y="3828"/>
                </a:lnTo>
                <a:lnTo>
                  <a:pt x="6455" y="3781"/>
                </a:lnTo>
                <a:lnTo>
                  <a:pt x="6438" y="3759"/>
                </a:lnTo>
                <a:lnTo>
                  <a:pt x="6420" y="3737"/>
                </a:lnTo>
                <a:lnTo>
                  <a:pt x="6403" y="3716"/>
                </a:lnTo>
                <a:lnTo>
                  <a:pt x="6385" y="3696"/>
                </a:lnTo>
                <a:lnTo>
                  <a:pt x="6349" y="3670"/>
                </a:lnTo>
                <a:lnTo>
                  <a:pt x="6312" y="3643"/>
                </a:lnTo>
                <a:lnTo>
                  <a:pt x="6276" y="3614"/>
                </a:lnTo>
                <a:lnTo>
                  <a:pt x="6241" y="3587"/>
                </a:lnTo>
                <a:lnTo>
                  <a:pt x="6209" y="3560"/>
                </a:lnTo>
                <a:lnTo>
                  <a:pt x="6178" y="3534"/>
                </a:lnTo>
                <a:lnTo>
                  <a:pt x="6151" y="3511"/>
                </a:lnTo>
                <a:lnTo>
                  <a:pt x="6127" y="3488"/>
                </a:lnTo>
                <a:lnTo>
                  <a:pt x="6092" y="3461"/>
                </a:lnTo>
                <a:lnTo>
                  <a:pt x="6059" y="3433"/>
                </a:lnTo>
                <a:lnTo>
                  <a:pt x="6027" y="3403"/>
                </a:lnTo>
                <a:lnTo>
                  <a:pt x="5997" y="3374"/>
                </a:lnTo>
                <a:lnTo>
                  <a:pt x="5967" y="3347"/>
                </a:lnTo>
                <a:lnTo>
                  <a:pt x="5940" y="3322"/>
                </a:lnTo>
                <a:lnTo>
                  <a:pt x="5917" y="3301"/>
                </a:lnTo>
                <a:lnTo>
                  <a:pt x="5894" y="3284"/>
                </a:lnTo>
                <a:lnTo>
                  <a:pt x="5853" y="3279"/>
                </a:lnTo>
                <a:lnTo>
                  <a:pt x="5814" y="3274"/>
                </a:lnTo>
                <a:lnTo>
                  <a:pt x="5776" y="3268"/>
                </a:lnTo>
                <a:lnTo>
                  <a:pt x="5738" y="3262"/>
                </a:lnTo>
                <a:lnTo>
                  <a:pt x="5720" y="3260"/>
                </a:lnTo>
                <a:lnTo>
                  <a:pt x="5703" y="3258"/>
                </a:lnTo>
                <a:lnTo>
                  <a:pt x="5686" y="3258"/>
                </a:lnTo>
                <a:lnTo>
                  <a:pt x="5671" y="3258"/>
                </a:lnTo>
                <a:lnTo>
                  <a:pt x="5655" y="3258"/>
                </a:lnTo>
                <a:lnTo>
                  <a:pt x="5640" y="3260"/>
                </a:lnTo>
                <a:lnTo>
                  <a:pt x="5627" y="3264"/>
                </a:lnTo>
                <a:lnTo>
                  <a:pt x="5614" y="3269"/>
                </a:lnTo>
                <a:lnTo>
                  <a:pt x="5589" y="3292"/>
                </a:lnTo>
                <a:lnTo>
                  <a:pt x="5563" y="3314"/>
                </a:lnTo>
                <a:lnTo>
                  <a:pt x="5540" y="3337"/>
                </a:lnTo>
                <a:lnTo>
                  <a:pt x="5516" y="3359"/>
                </a:lnTo>
                <a:lnTo>
                  <a:pt x="5472" y="3366"/>
                </a:lnTo>
                <a:lnTo>
                  <a:pt x="5428" y="3374"/>
                </a:lnTo>
                <a:lnTo>
                  <a:pt x="5384" y="3384"/>
                </a:lnTo>
                <a:lnTo>
                  <a:pt x="5341" y="3393"/>
                </a:lnTo>
                <a:lnTo>
                  <a:pt x="5299" y="3402"/>
                </a:lnTo>
                <a:lnTo>
                  <a:pt x="5259" y="3409"/>
                </a:lnTo>
                <a:lnTo>
                  <a:pt x="5241" y="3413"/>
                </a:lnTo>
                <a:lnTo>
                  <a:pt x="5222" y="3415"/>
                </a:lnTo>
                <a:lnTo>
                  <a:pt x="5205" y="3416"/>
                </a:lnTo>
                <a:lnTo>
                  <a:pt x="5188" y="3416"/>
                </a:lnTo>
                <a:lnTo>
                  <a:pt x="5170" y="3402"/>
                </a:lnTo>
                <a:lnTo>
                  <a:pt x="5153" y="3391"/>
                </a:lnTo>
                <a:lnTo>
                  <a:pt x="5137" y="3381"/>
                </a:lnTo>
                <a:lnTo>
                  <a:pt x="5121" y="3373"/>
                </a:lnTo>
                <a:lnTo>
                  <a:pt x="5107" y="3366"/>
                </a:lnTo>
                <a:lnTo>
                  <a:pt x="5092" y="3361"/>
                </a:lnTo>
                <a:lnTo>
                  <a:pt x="5077" y="3357"/>
                </a:lnTo>
                <a:lnTo>
                  <a:pt x="5064" y="3354"/>
                </a:lnTo>
                <a:lnTo>
                  <a:pt x="5050" y="3353"/>
                </a:lnTo>
                <a:lnTo>
                  <a:pt x="5036" y="3352"/>
                </a:lnTo>
                <a:lnTo>
                  <a:pt x="5022" y="3350"/>
                </a:lnTo>
                <a:lnTo>
                  <a:pt x="5007" y="3350"/>
                </a:lnTo>
                <a:lnTo>
                  <a:pt x="4976" y="3352"/>
                </a:lnTo>
                <a:lnTo>
                  <a:pt x="4943" y="3352"/>
                </a:lnTo>
                <a:lnTo>
                  <a:pt x="4931" y="3341"/>
                </a:lnTo>
                <a:lnTo>
                  <a:pt x="4919" y="3332"/>
                </a:lnTo>
                <a:lnTo>
                  <a:pt x="4907" y="3325"/>
                </a:lnTo>
                <a:lnTo>
                  <a:pt x="4896" y="3318"/>
                </a:lnTo>
                <a:lnTo>
                  <a:pt x="4883" y="3312"/>
                </a:lnTo>
                <a:lnTo>
                  <a:pt x="4871" y="3308"/>
                </a:lnTo>
                <a:lnTo>
                  <a:pt x="4858" y="3303"/>
                </a:lnTo>
                <a:lnTo>
                  <a:pt x="4847" y="3300"/>
                </a:lnTo>
                <a:lnTo>
                  <a:pt x="4823" y="3294"/>
                </a:lnTo>
                <a:lnTo>
                  <a:pt x="4802" y="3290"/>
                </a:lnTo>
                <a:lnTo>
                  <a:pt x="4792" y="3286"/>
                </a:lnTo>
                <a:lnTo>
                  <a:pt x="4782" y="3284"/>
                </a:lnTo>
                <a:lnTo>
                  <a:pt x="4774" y="3281"/>
                </a:lnTo>
                <a:lnTo>
                  <a:pt x="4765" y="3276"/>
                </a:lnTo>
                <a:lnTo>
                  <a:pt x="4751" y="3270"/>
                </a:lnTo>
                <a:lnTo>
                  <a:pt x="4737" y="3266"/>
                </a:lnTo>
                <a:lnTo>
                  <a:pt x="4723" y="3261"/>
                </a:lnTo>
                <a:lnTo>
                  <a:pt x="4708" y="3258"/>
                </a:lnTo>
                <a:lnTo>
                  <a:pt x="4681" y="3258"/>
                </a:lnTo>
                <a:lnTo>
                  <a:pt x="4653" y="3259"/>
                </a:lnTo>
                <a:lnTo>
                  <a:pt x="4624" y="3261"/>
                </a:lnTo>
                <a:lnTo>
                  <a:pt x="4596" y="3264"/>
                </a:lnTo>
                <a:lnTo>
                  <a:pt x="4567" y="3267"/>
                </a:lnTo>
                <a:lnTo>
                  <a:pt x="4540" y="3271"/>
                </a:lnTo>
                <a:lnTo>
                  <a:pt x="4516" y="3277"/>
                </a:lnTo>
                <a:lnTo>
                  <a:pt x="4493" y="3284"/>
                </a:lnTo>
                <a:lnTo>
                  <a:pt x="4488" y="3312"/>
                </a:lnTo>
                <a:lnTo>
                  <a:pt x="4483" y="3340"/>
                </a:lnTo>
                <a:lnTo>
                  <a:pt x="4478" y="3369"/>
                </a:lnTo>
                <a:lnTo>
                  <a:pt x="4473" y="3397"/>
                </a:lnTo>
                <a:lnTo>
                  <a:pt x="4468" y="3426"/>
                </a:lnTo>
                <a:lnTo>
                  <a:pt x="4465" y="3454"/>
                </a:lnTo>
                <a:lnTo>
                  <a:pt x="4460" y="3482"/>
                </a:lnTo>
                <a:lnTo>
                  <a:pt x="4456" y="3511"/>
                </a:lnTo>
                <a:lnTo>
                  <a:pt x="4448" y="3519"/>
                </a:lnTo>
                <a:lnTo>
                  <a:pt x="4441" y="3528"/>
                </a:lnTo>
                <a:lnTo>
                  <a:pt x="4435" y="3538"/>
                </a:lnTo>
                <a:lnTo>
                  <a:pt x="4430" y="3548"/>
                </a:lnTo>
                <a:lnTo>
                  <a:pt x="4413" y="3548"/>
                </a:lnTo>
                <a:lnTo>
                  <a:pt x="4399" y="3548"/>
                </a:lnTo>
                <a:lnTo>
                  <a:pt x="4399" y="3533"/>
                </a:lnTo>
                <a:lnTo>
                  <a:pt x="4400" y="3522"/>
                </a:lnTo>
                <a:lnTo>
                  <a:pt x="4402" y="3513"/>
                </a:lnTo>
                <a:lnTo>
                  <a:pt x="4404" y="3506"/>
                </a:lnTo>
                <a:lnTo>
                  <a:pt x="4411" y="3496"/>
                </a:lnTo>
                <a:lnTo>
                  <a:pt x="4419" y="3484"/>
                </a:lnTo>
                <a:lnTo>
                  <a:pt x="4424" y="3454"/>
                </a:lnTo>
                <a:lnTo>
                  <a:pt x="4430" y="3425"/>
                </a:lnTo>
                <a:lnTo>
                  <a:pt x="4435" y="3394"/>
                </a:lnTo>
                <a:lnTo>
                  <a:pt x="4441" y="3365"/>
                </a:lnTo>
                <a:lnTo>
                  <a:pt x="4447" y="3336"/>
                </a:lnTo>
                <a:lnTo>
                  <a:pt x="4452" y="3305"/>
                </a:lnTo>
                <a:lnTo>
                  <a:pt x="4458" y="3276"/>
                </a:lnTo>
                <a:lnTo>
                  <a:pt x="4464" y="3247"/>
                </a:lnTo>
                <a:lnTo>
                  <a:pt x="4472" y="3242"/>
                </a:lnTo>
                <a:lnTo>
                  <a:pt x="4482" y="3238"/>
                </a:lnTo>
                <a:lnTo>
                  <a:pt x="4495" y="3234"/>
                </a:lnTo>
                <a:lnTo>
                  <a:pt x="4510" y="3231"/>
                </a:lnTo>
                <a:lnTo>
                  <a:pt x="4543" y="3226"/>
                </a:lnTo>
                <a:lnTo>
                  <a:pt x="4580" y="3223"/>
                </a:lnTo>
                <a:lnTo>
                  <a:pt x="4619" y="3221"/>
                </a:lnTo>
                <a:lnTo>
                  <a:pt x="4660" y="3221"/>
                </a:lnTo>
                <a:lnTo>
                  <a:pt x="4697" y="3220"/>
                </a:lnTo>
                <a:lnTo>
                  <a:pt x="4731" y="3220"/>
                </a:lnTo>
                <a:lnTo>
                  <a:pt x="4735" y="3223"/>
                </a:lnTo>
                <a:lnTo>
                  <a:pt x="4741" y="3226"/>
                </a:lnTo>
                <a:lnTo>
                  <a:pt x="4748" y="3230"/>
                </a:lnTo>
                <a:lnTo>
                  <a:pt x="4757" y="3233"/>
                </a:lnTo>
                <a:lnTo>
                  <a:pt x="4778" y="3241"/>
                </a:lnTo>
                <a:lnTo>
                  <a:pt x="4803" y="3249"/>
                </a:lnTo>
                <a:lnTo>
                  <a:pt x="4830" y="3257"/>
                </a:lnTo>
                <a:lnTo>
                  <a:pt x="4857" y="3265"/>
                </a:lnTo>
                <a:lnTo>
                  <a:pt x="4884" y="3273"/>
                </a:lnTo>
                <a:lnTo>
                  <a:pt x="4908" y="3281"/>
                </a:lnTo>
                <a:lnTo>
                  <a:pt x="4920" y="3288"/>
                </a:lnTo>
                <a:lnTo>
                  <a:pt x="4934" y="3297"/>
                </a:lnTo>
                <a:lnTo>
                  <a:pt x="4948" y="3305"/>
                </a:lnTo>
                <a:lnTo>
                  <a:pt x="4961" y="3314"/>
                </a:lnTo>
                <a:lnTo>
                  <a:pt x="4995" y="3313"/>
                </a:lnTo>
                <a:lnTo>
                  <a:pt x="5024" y="3313"/>
                </a:lnTo>
                <a:lnTo>
                  <a:pt x="5038" y="3313"/>
                </a:lnTo>
                <a:lnTo>
                  <a:pt x="5051" y="3313"/>
                </a:lnTo>
                <a:lnTo>
                  <a:pt x="5065" y="3314"/>
                </a:lnTo>
                <a:lnTo>
                  <a:pt x="5078" y="3317"/>
                </a:lnTo>
                <a:lnTo>
                  <a:pt x="5093" y="3319"/>
                </a:lnTo>
                <a:lnTo>
                  <a:pt x="5107" y="3323"/>
                </a:lnTo>
                <a:lnTo>
                  <a:pt x="5121" y="3328"/>
                </a:lnTo>
                <a:lnTo>
                  <a:pt x="5137" y="3335"/>
                </a:lnTo>
                <a:lnTo>
                  <a:pt x="5154" y="3343"/>
                </a:lnTo>
                <a:lnTo>
                  <a:pt x="5171" y="3353"/>
                </a:lnTo>
                <a:lnTo>
                  <a:pt x="5190" y="3365"/>
                </a:lnTo>
                <a:lnTo>
                  <a:pt x="5210" y="3379"/>
                </a:lnTo>
                <a:lnTo>
                  <a:pt x="5223" y="3373"/>
                </a:lnTo>
                <a:lnTo>
                  <a:pt x="5235" y="3367"/>
                </a:lnTo>
                <a:lnTo>
                  <a:pt x="5249" y="3363"/>
                </a:lnTo>
                <a:lnTo>
                  <a:pt x="5263" y="3359"/>
                </a:lnTo>
                <a:lnTo>
                  <a:pt x="5281" y="3357"/>
                </a:lnTo>
                <a:lnTo>
                  <a:pt x="5312" y="3354"/>
                </a:lnTo>
                <a:lnTo>
                  <a:pt x="5351" y="3348"/>
                </a:lnTo>
                <a:lnTo>
                  <a:pt x="5395" y="3341"/>
                </a:lnTo>
                <a:lnTo>
                  <a:pt x="5418" y="3337"/>
                </a:lnTo>
                <a:lnTo>
                  <a:pt x="5439" y="3332"/>
                </a:lnTo>
                <a:lnTo>
                  <a:pt x="5460" y="3327"/>
                </a:lnTo>
                <a:lnTo>
                  <a:pt x="5479" y="3321"/>
                </a:lnTo>
                <a:lnTo>
                  <a:pt x="5496" y="3314"/>
                </a:lnTo>
                <a:lnTo>
                  <a:pt x="5509" y="3308"/>
                </a:lnTo>
                <a:lnTo>
                  <a:pt x="5515" y="3303"/>
                </a:lnTo>
                <a:lnTo>
                  <a:pt x="5521" y="3300"/>
                </a:lnTo>
                <a:lnTo>
                  <a:pt x="5524" y="3295"/>
                </a:lnTo>
                <a:lnTo>
                  <a:pt x="5527" y="3292"/>
                </a:lnTo>
                <a:lnTo>
                  <a:pt x="5556" y="3265"/>
                </a:lnTo>
                <a:lnTo>
                  <a:pt x="5576" y="3247"/>
                </a:lnTo>
                <a:lnTo>
                  <a:pt x="5585" y="3240"/>
                </a:lnTo>
                <a:lnTo>
                  <a:pt x="5593" y="3234"/>
                </a:lnTo>
                <a:lnTo>
                  <a:pt x="5601" y="3230"/>
                </a:lnTo>
                <a:lnTo>
                  <a:pt x="5609" y="3226"/>
                </a:lnTo>
                <a:lnTo>
                  <a:pt x="5616" y="3224"/>
                </a:lnTo>
                <a:lnTo>
                  <a:pt x="5625" y="3223"/>
                </a:lnTo>
                <a:lnTo>
                  <a:pt x="5636" y="3222"/>
                </a:lnTo>
                <a:lnTo>
                  <a:pt x="5648" y="3221"/>
                </a:lnTo>
                <a:lnTo>
                  <a:pt x="5678" y="3220"/>
                </a:lnTo>
                <a:lnTo>
                  <a:pt x="5720" y="3216"/>
                </a:lnTo>
                <a:lnTo>
                  <a:pt x="5745" y="3221"/>
                </a:lnTo>
                <a:lnTo>
                  <a:pt x="5771" y="3224"/>
                </a:lnTo>
                <a:lnTo>
                  <a:pt x="5796" y="3229"/>
                </a:lnTo>
                <a:lnTo>
                  <a:pt x="5822" y="3233"/>
                </a:lnTo>
                <a:lnTo>
                  <a:pt x="5848" y="3239"/>
                </a:lnTo>
                <a:lnTo>
                  <a:pt x="5873" y="3243"/>
                </a:lnTo>
                <a:lnTo>
                  <a:pt x="5898" y="3248"/>
                </a:lnTo>
                <a:lnTo>
                  <a:pt x="5923" y="3253"/>
                </a:lnTo>
                <a:lnTo>
                  <a:pt x="5948" y="3275"/>
                </a:lnTo>
                <a:lnTo>
                  <a:pt x="5972" y="3297"/>
                </a:lnTo>
                <a:lnTo>
                  <a:pt x="5997" y="3321"/>
                </a:lnTo>
                <a:lnTo>
                  <a:pt x="6023" y="3345"/>
                </a:lnTo>
                <a:lnTo>
                  <a:pt x="6051" y="3370"/>
                </a:lnTo>
                <a:lnTo>
                  <a:pt x="6081" y="3396"/>
                </a:lnTo>
                <a:lnTo>
                  <a:pt x="6114" y="3423"/>
                </a:lnTo>
                <a:lnTo>
                  <a:pt x="6150" y="3450"/>
                </a:lnTo>
                <a:lnTo>
                  <a:pt x="6179" y="3478"/>
                </a:lnTo>
                <a:lnTo>
                  <a:pt x="6209" y="3506"/>
                </a:lnTo>
                <a:lnTo>
                  <a:pt x="6240" y="3535"/>
                </a:lnTo>
                <a:lnTo>
                  <a:pt x="6271" y="3564"/>
                </a:lnTo>
                <a:lnTo>
                  <a:pt x="6308" y="3590"/>
                </a:lnTo>
                <a:lnTo>
                  <a:pt x="6345" y="3617"/>
                </a:lnTo>
                <a:lnTo>
                  <a:pt x="6383" y="3645"/>
                </a:lnTo>
                <a:lnTo>
                  <a:pt x="6422" y="3673"/>
                </a:lnTo>
                <a:lnTo>
                  <a:pt x="6447" y="3705"/>
                </a:lnTo>
                <a:lnTo>
                  <a:pt x="6473" y="3737"/>
                </a:lnTo>
                <a:lnTo>
                  <a:pt x="6499" y="3771"/>
                </a:lnTo>
                <a:lnTo>
                  <a:pt x="6526" y="3806"/>
                </a:lnTo>
                <a:lnTo>
                  <a:pt x="6553" y="3845"/>
                </a:lnTo>
                <a:lnTo>
                  <a:pt x="6579" y="3885"/>
                </a:lnTo>
                <a:lnTo>
                  <a:pt x="6592" y="3907"/>
                </a:lnTo>
                <a:lnTo>
                  <a:pt x="6605" y="3928"/>
                </a:lnTo>
                <a:lnTo>
                  <a:pt x="6617" y="3951"/>
                </a:lnTo>
                <a:lnTo>
                  <a:pt x="6629" y="3974"/>
                </a:lnTo>
                <a:lnTo>
                  <a:pt x="6644" y="4000"/>
                </a:lnTo>
                <a:lnTo>
                  <a:pt x="6660" y="4026"/>
                </a:lnTo>
                <a:lnTo>
                  <a:pt x="6677" y="4053"/>
                </a:lnTo>
                <a:lnTo>
                  <a:pt x="6694" y="4080"/>
                </a:lnTo>
                <a:lnTo>
                  <a:pt x="6716" y="4102"/>
                </a:lnTo>
                <a:lnTo>
                  <a:pt x="6740" y="4123"/>
                </a:lnTo>
                <a:lnTo>
                  <a:pt x="6763" y="4144"/>
                </a:lnTo>
                <a:lnTo>
                  <a:pt x="6786" y="4165"/>
                </a:lnTo>
                <a:lnTo>
                  <a:pt x="6810" y="4186"/>
                </a:lnTo>
                <a:lnTo>
                  <a:pt x="6835" y="4208"/>
                </a:lnTo>
                <a:lnTo>
                  <a:pt x="6858" y="4229"/>
                </a:lnTo>
                <a:lnTo>
                  <a:pt x="6882" y="4251"/>
                </a:lnTo>
                <a:lnTo>
                  <a:pt x="6890" y="4255"/>
                </a:lnTo>
                <a:lnTo>
                  <a:pt x="6899" y="4260"/>
                </a:lnTo>
                <a:lnTo>
                  <a:pt x="6907" y="4266"/>
                </a:lnTo>
                <a:lnTo>
                  <a:pt x="6915" y="4274"/>
                </a:lnTo>
                <a:lnTo>
                  <a:pt x="6932" y="4292"/>
                </a:lnTo>
                <a:lnTo>
                  <a:pt x="6947" y="4314"/>
                </a:lnTo>
                <a:lnTo>
                  <a:pt x="6963" y="4338"/>
                </a:lnTo>
                <a:lnTo>
                  <a:pt x="6979" y="4364"/>
                </a:lnTo>
                <a:lnTo>
                  <a:pt x="6995" y="4392"/>
                </a:lnTo>
                <a:lnTo>
                  <a:pt x="7010" y="4421"/>
                </a:lnTo>
                <a:lnTo>
                  <a:pt x="7024" y="4452"/>
                </a:lnTo>
                <a:lnTo>
                  <a:pt x="7038" y="4482"/>
                </a:lnTo>
                <a:lnTo>
                  <a:pt x="7050" y="4512"/>
                </a:lnTo>
                <a:lnTo>
                  <a:pt x="7061" y="4543"/>
                </a:lnTo>
                <a:lnTo>
                  <a:pt x="7082" y="4598"/>
                </a:lnTo>
                <a:lnTo>
                  <a:pt x="7098" y="4647"/>
                </a:lnTo>
                <a:lnTo>
                  <a:pt x="7103" y="4682"/>
                </a:lnTo>
                <a:lnTo>
                  <a:pt x="7109" y="4717"/>
                </a:lnTo>
                <a:lnTo>
                  <a:pt x="7114" y="4753"/>
                </a:lnTo>
                <a:lnTo>
                  <a:pt x="7120" y="4790"/>
                </a:lnTo>
                <a:lnTo>
                  <a:pt x="7129" y="4816"/>
                </a:lnTo>
                <a:lnTo>
                  <a:pt x="7137" y="4843"/>
                </a:lnTo>
                <a:lnTo>
                  <a:pt x="7145" y="4870"/>
                </a:lnTo>
                <a:lnTo>
                  <a:pt x="7152" y="4897"/>
                </a:lnTo>
                <a:lnTo>
                  <a:pt x="7163" y="4954"/>
                </a:lnTo>
                <a:lnTo>
                  <a:pt x="7174" y="5012"/>
                </a:lnTo>
                <a:lnTo>
                  <a:pt x="7183" y="5071"/>
                </a:lnTo>
                <a:lnTo>
                  <a:pt x="7192" y="5133"/>
                </a:lnTo>
                <a:lnTo>
                  <a:pt x="7201" y="5196"/>
                </a:lnTo>
                <a:lnTo>
                  <a:pt x="7210" y="5262"/>
                </a:lnTo>
                <a:lnTo>
                  <a:pt x="7210" y="5315"/>
                </a:lnTo>
                <a:lnTo>
                  <a:pt x="7210" y="5366"/>
                </a:lnTo>
                <a:lnTo>
                  <a:pt x="7210" y="5419"/>
                </a:lnTo>
                <a:lnTo>
                  <a:pt x="7210" y="5471"/>
                </a:lnTo>
                <a:lnTo>
                  <a:pt x="7210" y="5524"/>
                </a:lnTo>
                <a:lnTo>
                  <a:pt x="7210" y="5577"/>
                </a:lnTo>
                <a:lnTo>
                  <a:pt x="7210" y="5630"/>
                </a:lnTo>
                <a:lnTo>
                  <a:pt x="7210" y="5685"/>
                </a:lnTo>
                <a:lnTo>
                  <a:pt x="7215" y="5731"/>
                </a:lnTo>
                <a:lnTo>
                  <a:pt x="7219" y="5778"/>
                </a:lnTo>
                <a:lnTo>
                  <a:pt x="7225" y="5824"/>
                </a:lnTo>
                <a:lnTo>
                  <a:pt x="7229" y="5872"/>
                </a:lnTo>
                <a:lnTo>
                  <a:pt x="7235" y="5919"/>
                </a:lnTo>
                <a:lnTo>
                  <a:pt x="7241" y="5967"/>
                </a:lnTo>
                <a:lnTo>
                  <a:pt x="7246" y="6014"/>
                </a:lnTo>
                <a:lnTo>
                  <a:pt x="7252" y="6061"/>
                </a:lnTo>
                <a:lnTo>
                  <a:pt x="7264" y="6087"/>
                </a:lnTo>
                <a:lnTo>
                  <a:pt x="7277" y="6113"/>
                </a:lnTo>
                <a:lnTo>
                  <a:pt x="7290" y="6140"/>
                </a:lnTo>
                <a:lnTo>
                  <a:pt x="7305" y="6167"/>
                </a:lnTo>
                <a:lnTo>
                  <a:pt x="7310" y="6194"/>
                </a:lnTo>
                <a:lnTo>
                  <a:pt x="7314" y="6222"/>
                </a:lnTo>
                <a:lnTo>
                  <a:pt x="7319" y="6250"/>
                </a:lnTo>
                <a:lnTo>
                  <a:pt x="7324" y="6278"/>
                </a:lnTo>
                <a:lnTo>
                  <a:pt x="7330" y="6305"/>
                </a:lnTo>
                <a:lnTo>
                  <a:pt x="7336" y="6333"/>
                </a:lnTo>
                <a:lnTo>
                  <a:pt x="7341" y="6361"/>
                </a:lnTo>
                <a:lnTo>
                  <a:pt x="7347" y="6391"/>
                </a:lnTo>
                <a:lnTo>
                  <a:pt x="7351" y="6399"/>
                </a:lnTo>
                <a:lnTo>
                  <a:pt x="7358" y="6409"/>
                </a:lnTo>
                <a:lnTo>
                  <a:pt x="7365" y="6418"/>
                </a:lnTo>
                <a:lnTo>
                  <a:pt x="7374" y="6429"/>
                </a:lnTo>
                <a:lnTo>
                  <a:pt x="7394" y="6451"/>
                </a:lnTo>
                <a:lnTo>
                  <a:pt x="7417" y="6474"/>
                </a:lnTo>
                <a:lnTo>
                  <a:pt x="7442" y="6498"/>
                </a:lnTo>
                <a:lnTo>
                  <a:pt x="7466" y="6523"/>
                </a:lnTo>
                <a:lnTo>
                  <a:pt x="7490" y="6548"/>
                </a:lnTo>
                <a:lnTo>
                  <a:pt x="7513" y="6571"/>
                </a:lnTo>
                <a:lnTo>
                  <a:pt x="7519" y="6563"/>
                </a:lnTo>
                <a:lnTo>
                  <a:pt x="7526" y="6555"/>
                </a:lnTo>
                <a:lnTo>
                  <a:pt x="7534" y="6548"/>
                </a:lnTo>
                <a:lnTo>
                  <a:pt x="7543" y="6541"/>
                </a:lnTo>
                <a:lnTo>
                  <a:pt x="7546" y="6507"/>
                </a:lnTo>
                <a:lnTo>
                  <a:pt x="7550" y="6471"/>
                </a:lnTo>
                <a:lnTo>
                  <a:pt x="7555" y="6436"/>
                </a:lnTo>
                <a:lnTo>
                  <a:pt x="7561" y="6401"/>
                </a:lnTo>
                <a:lnTo>
                  <a:pt x="7569" y="6367"/>
                </a:lnTo>
                <a:lnTo>
                  <a:pt x="7577" y="6334"/>
                </a:lnTo>
                <a:lnTo>
                  <a:pt x="7583" y="6319"/>
                </a:lnTo>
                <a:lnTo>
                  <a:pt x="7587" y="6304"/>
                </a:lnTo>
                <a:lnTo>
                  <a:pt x="7593" y="6290"/>
                </a:lnTo>
                <a:lnTo>
                  <a:pt x="7599" y="6277"/>
                </a:lnTo>
                <a:lnTo>
                  <a:pt x="7605" y="6277"/>
                </a:lnTo>
                <a:lnTo>
                  <a:pt x="7611" y="6277"/>
                </a:lnTo>
                <a:lnTo>
                  <a:pt x="7611" y="6271"/>
                </a:lnTo>
                <a:lnTo>
                  <a:pt x="7612" y="6267"/>
                </a:lnTo>
                <a:lnTo>
                  <a:pt x="7613" y="6262"/>
                </a:lnTo>
                <a:lnTo>
                  <a:pt x="7615" y="6259"/>
                </a:lnTo>
                <a:lnTo>
                  <a:pt x="7618" y="6257"/>
                </a:lnTo>
                <a:lnTo>
                  <a:pt x="7620" y="6255"/>
                </a:lnTo>
                <a:lnTo>
                  <a:pt x="7623" y="6254"/>
                </a:lnTo>
                <a:lnTo>
                  <a:pt x="7627" y="6253"/>
                </a:lnTo>
                <a:lnTo>
                  <a:pt x="7645" y="6253"/>
                </a:lnTo>
                <a:lnTo>
                  <a:pt x="7667" y="6254"/>
                </a:lnTo>
                <a:lnTo>
                  <a:pt x="7682" y="6282"/>
                </a:lnTo>
                <a:lnTo>
                  <a:pt x="7700" y="6316"/>
                </a:lnTo>
                <a:lnTo>
                  <a:pt x="7710" y="6335"/>
                </a:lnTo>
                <a:lnTo>
                  <a:pt x="7720" y="6358"/>
                </a:lnTo>
                <a:lnTo>
                  <a:pt x="7730" y="6382"/>
                </a:lnTo>
                <a:lnTo>
                  <a:pt x="7739" y="6409"/>
                </a:lnTo>
                <a:lnTo>
                  <a:pt x="7739" y="6428"/>
                </a:lnTo>
                <a:lnTo>
                  <a:pt x="7738" y="6451"/>
                </a:lnTo>
                <a:lnTo>
                  <a:pt x="7737" y="6478"/>
                </a:lnTo>
                <a:lnTo>
                  <a:pt x="7734" y="6505"/>
                </a:lnTo>
                <a:lnTo>
                  <a:pt x="7731" y="6519"/>
                </a:lnTo>
                <a:lnTo>
                  <a:pt x="7728" y="6533"/>
                </a:lnTo>
                <a:lnTo>
                  <a:pt x="7724" y="6545"/>
                </a:lnTo>
                <a:lnTo>
                  <a:pt x="7718" y="6558"/>
                </a:lnTo>
                <a:lnTo>
                  <a:pt x="7712" y="6570"/>
                </a:lnTo>
                <a:lnTo>
                  <a:pt x="7704" y="6580"/>
                </a:lnTo>
                <a:lnTo>
                  <a:pt x="7696" y="6590"/>
                </a:lnTo>
                <a:lnTo>
                  <a:pt x="7686" y="6598"/>
                </a:lnTo>
                <a:lnTo>
                  <a:pt x="7672" y="6619"/>
                </a:lnTo>
                <a:lnTo>
                  <a:pt x="7657" y="6641"/>
                </a:lnTo>
                <a:lnTo>
                  <a:pt x="7654" y="6647"/>
                </a:lnTo>
                <a:lnTo>
                  <a:pt x="7650" y="6654"/>
                </a:lnTo>
                <a:lnTo>
                  <a:pt x="7649" y="6660"/>
                </a:lnTo>
                <a:lnTo>
                  <a:pt x="7648" y="6667"/>
                </a:lnTo>
                <a:lnTo>
                  <a:pt x="7647" y="6675"/>
                </a:lnTo>
                <a:lnTo>
                  <a:pt x="7648" y="6684"/>
                </a:lnTo>
                <a:lnTo>
                  <a:pt x="7649" y="6693"/>
                </a:lnTo>
                <a:lnTo>
                  <a:pt x="7652" y="6703"/>
                </a:lnTo>
                <a:lnTo>
                  <a:pt x="7662" y="6715"/>
                </a:lnTo>
                <a:lnTo>
                  <a:pt x="7672" y="6726"/>
                </a:lnTo>
                <a:lnTo>
                  <a:pt x="7683" y="6737"/>
                </a:lnTo>
                <a:lnTo>
                  <a:pt x="7694" y="6748"/>
                </a:lnTo>
                <a:lnTo>
                  <a:pt x="7693" y="6762"/>
                </a:lnTo>
                <a:lnTo>
                  <a:pt x="7691" y="6774"/>
                </a:lnTo>
                <a:lnTo>
                  <a:pt x="7689" y="6786"/>
                </a:lnTo>
                <a:lnTo>
                  <a:pt x="7685" y="6798"/>
                </a:lnTo>
                <a:lnTo>
                  <a:pt x="7676" y="6819"/>
                </a:lnTo>
                <a:lnTo>
                  <a:pt x="7665" y="6841"/>
                </a:lnTo>
                <a:lnTo>
                  <a:pt x="7655" y="6862"/>
                </a:lnTo>
                <a:lnTo>
                  <a:pt x="7646" y="6886"/>
                </a:lnTo>
                <a:lnTo>
                  <a:pt x="7642" y="6898"/>
                </a:lnTo>
                <a:lnTo>
                  <a:pt x="7640" y="6912"/>
                </a:lnTo>
                <a:lnTo>
                  <a:pt x="7638" y="6927"/>
                </a:lnTo>
                <a:lnTo>
                  <a:pt x="7637" y="6941"/>
                </a:lnTo>
                <a:lnTo>
                  <a:pt x="7665" y="6936"/>
                </a:lnTo>
                <a:lnTo>
                  <a:pt x="7698" y="6929"/>
                </a:lnTo>
                <a:lnTo>
                  <a:pt x="7734" y="6919"/>
                </a:lnTo>
                <a:lnTo>
                  <a:pt x="7772" y="6905"/>
                </a:lnTo>
                <a:lnTo>
                  <a:pt x="7790" y="6898"/>
                </a:lnTo>
                <a:lnTo>
                  <a:pt x="7809" y="6889"/>
                </a:lnTo>
                <a:lnTo>
                  <a:pt x="7826" y="6881"/>
                </a:lnTo>
                <a:lnTo>
                  <a:pt x="7843" y="6871"/>
                </a:lnTo>
                <a:lnTo>
                  <a:pt x="7859" y="6861"/>
                </a:lnTo>
                <a:lnTo>
                  <a:pt x="7874" y="6850"/>
                </a:lnTo>
                <a:lnTo>
                  <a:pt x="7887" y="6837"/>
                </a:lnTo>
                <a:lnTo>
                  <a:pt x="7897" y="6824"/>
                </a:lnTo>
                <a:lnTo>
                  <a:pt x="7912" y="6810"/>
                </a:lnTo>
                <a:lnTo>
                  <a:pt x="7928" y="6798"/>
                </a:lnTo>
                <a:lnTo>
                  <a:pt x="7945" y="6787"/>
                </a:lnTo>
                <a:lnTo>
                  <a:pt x="7962" y="6775"/>
                </a:lnTo>
                <a:lnTo>
                  <a:pt x="7991" y="6775"/>
                </a:lnTo>
                <a:lnTo>
                  <a:pt x="8020" y="6775"/>
                </a:lnTo>
                <a:lnTo>
                  <a:pt x="8052" y="6775"/>
                </a:lnTo>
                <a:lnTo>
                  <a:pt x="8082" y="6775"/>
                </a:lnTo>
                <a:lnTo>
                  <a:pt x="8097" y="6787"/>
                </a:lnTo>
                <a:lnTo>
                  <a:pt x="8112" y="6800"/>
                </a:lnTo>
                <a:lnTo>
                  <a:pt x="8126" y="6814"/>
                </a:lnTo>
                <a:lnTo>
                  <a:pt x="8143" y="6828"/>
                </a:lnTo>
                <a:lnTo>
                  <a:pt x="8143" y="6850"/>
                </a:lnTo>
                <a:lnTo>
                  <a:pt x="8143" y="6871"/>
                </a:lnTo>
                <a:lnTo>
                  <a:pt x="8143" y="6893"/>
                </a:lnTo>
                <a:lnTo>
                  <a:pt x="8143" y="6915"/>
                </a:lnTo>
                <a:lnTo>
                  <a:pt x="8144" y="6938"/>
                </a:lnTo>
                <a:lnTo>
                  <a:pt x="8144" y="6960"/>
                </a:lnTo>
                <a:lnTo>
                  <a:pt x="8145" y="6983"/>
                </a:lnTo>
                <a:lnTo>
                  <a:pt x="8147" y="7006"/>
                </a:lnTo>
                <a:lnTo>
                  <a:pt x="8148" y="7008"/>
                </a:lnTo>
                <a:lnTo>
                  <a:pt x="8149" y="7011"/>
                </a:lnTo>
                <a:lnTo>
                  <a:pt x="8151" y="7013"/>
                </a:lnTo>
                <a:lnTo>
                  <a:pt x="8154" y="7017"/>
                </a:lnTo>
                <a:lnTo>
                  <a:pt x="8175" y="6992"/>
                </a:lnTo>
                <a:lnTo>
                  <a:pt x="8196" y="6968"/>
                </a:lnTo>
                <a:lnTo>
                  <a:pt x="8219" y="6945"/>
                </a:lnTo>
                <a:lnTo>
                  <a:pt x="8241" y="6922"/>
                </a:lnTo>
                <a:lnTo>
                  <a:pt x="8253" y="6914"/>
                </a:lnTo>
                <a:lnTo>
                  <a:pt x="8266" y="6907"/>
                </a:lnTo>
                <a:lnTo>
                  <a:pt x="8280" y="6902"/>
                </a:lnTo>
                <a:lnTo>
                  <a:pt x="8294" y="6896"/>
                </a:lnTo>
                <a:lnTo>
                  <a:pt x="8324" y="6895"/>
                </a:lnTo>
                <a:lnTo>
                  <a:pt x="8357" y="6893"/>
                </a:lnTo>
                <a:lnTo>
                  <a:pt x="8374" y="6891"/>
                </a:lnTo>
                <a:lnTo>
                  <a:pt x="8392" y="6887"/>
                </a:lnTo>
                <a:lnTo>
                  <a:pt x="8411" y="6884"/>
                </a:lnTo>
                <a:lnTo>
                  <a:pt x="8427" y="6879"/>
                </a:lnTo>
                <a:lnTo>
                  <a:pt x="8445" y="6874"/>
                </a:lnTo>
                <a:lnTo>
                  <a:pt x="8462" y="6867"/>
                </a:lnTo>
                <a:lnTo>
                  <a:pt x="8479" y="6860"/>
                </a:lnTo>
                <a:lnTo>
                  <a:pt x="8495" y="6851"/>
                </a:lnTo>
                <a:lnTo>
                  <a:pt x="8511" y="6842"/>
                </a:lnTo>
                <a:lnTo>
                  <a:pt x="8526" y="6831"/>
                </a:lnTo>
                <a:lnTo>
                  <a:pt x="8538" y="6819"/>
                </a:lnTo>
                <a:lnTo>
                  <a:pt x="8550" y="6806"/>
                </a:lnTo>
                <a:lnTo>
                  <a:pt x="8550" y="6780"/>
                </a:lnTo>
                <a:lnTo>
                  <a:pt x="8548" y="6757"/>
                </a:lnTo>
                <a:lnTo>
                  <a:pt x="8547" y="6736"/>
                </a:lnTo>
                <a:lnTo>
                  <a:pt x="8544" y="6717"/>
                </a:lnTo>
                <a:lnTo>
                  <a:pt x="8538" y="6684"/>
                </a:lnTo>
                <a:lnTo>
                  <a:pt x="8531" y="6655"/>
                </a:lnTo>
                <a:lnTo>
                  <a:pt x="8531" y="6621"/>
                </a:lnTo>
                <a:lnTo>
                  <a:pt x="8531" y="6587"/>
                </a:lnTo>
                <a:lnTo>
                  <a:pt x="8531" y="6552"/>
                </a:lnTo>
                <a:lnTo>
                  <a:pt x="8531" y="6518"/>
                </a:lnTo>
                <a:lnTo>
                  <a:pt x="8548" y="6501"/>
                </a:lnTo>
                <a:lnTo>
                  <a:pt x="8563" y="6484"/>
                </a:lnTo>
                <a:lnTo>
                  <a:pt x="8576" y="6467"/>
                </a:lnTo>
                <a:lnTo>
                  <a:pt x="8589" y="6451"/>
                </a:lnTo>
                <a:lnTo>
                  <a:pt x="8615" y="6416"/>
                </a:lnTo>
                <a:lnTo>
                  <a:pt x="8641" y="6379"/>
                </a:lnTo>
                <a:lnTo>
                  <a:pt x="8653" y="6369"/>
                </a:lnTo>
                <a:lnTo>
                  <a:pt x="8667" y="6359"/>
                </a:lnTo>
                <a:lnTo>
                  <a:pt x="8680" y="6348"/>
                </a:lnTo>
                <a:lnTo>
                  <a:pt x="8693" y="6335"/>
                </a:lnTo>
                <a:lnTo>
                  <a:pt x="8697" y="6330"/>
                </a:lnTo>
                <a:lnTo>
                  <a:pt x="8702" y="6323"/>
                </a:lnTo>
                <a:lnTo>
                  <a:pt x="8705" y="6317"/>
                </a:lnTo>
                <a:lnTo>
                  <a:pt x="8707" y="6311"/>
                </a:lnTo>
                <a:lnTo>
                  <a:pt x="8708" y="6304"/>
                </a:lnTo>
                <a:lnTo>
                  <a:pt x="8707" y="6297"/>
                </a:lnTo>
                <a:lnTo>
                  <a:pt x="8705" y="6291"/>
                </a:lnTo>
                <a:lnTo>
                  <a:pt x="8702" y="6285"/>
                </a:lnTo>
                <a:lnTo>
                  <a:pt x="8700" y="6259"/>
                </a:lnTo>
                <a:lnTo>
                  <a:pt x="8698" y="6226"/>
                </a:lnTo>
                <a:lnTo>
                  <a:pt x="8695" y="6191"/>
                </a:lnTo>
                <a:lnTo>
                  <a:pt x="8693" y="6155"/>
                </a:lnTo>
                <a:lnTo>
                  <a:pt x="8689" y="6121"/>
                </a:lnTo>
                <a:lnTo>
                  <a:pt x="8689" y="6092"/>
                </a:lnTo>
                <a:lnTo>
                  <a:pt x="8689" y="6078"/>
                </a:lnTo>
                <a:lnTo>
                  <a:pt x="8690" y="6068"/>
                </a:lnTo>
                <a:lnTo>
                  <a:pt x="8691" y="6060"/>
                </a:lnTo>
                <a:lnTo>
                  <a:pt x="8694" y="6055"/>
                </a:lnTo>
                <a:lnTo>
                  <a:pt x="8695" y="6043"/>
                </a:lnTo>
                <a:lnTo>
                  <a:pt x="8696" y="6034"/>
                </a:lnTo>
                <a:lnTo>
                  <a:pt x="8698" y="6025"/>
                </a:lnTo>
                <a:lnTo>
                  <a:pt x="8702" y="6016"/>
                </a:lnTo>
                <a:lnTo>
                  <a:pt x="8726" y="6016"/>
                </a:lnTo>
                <a:lnTo>
                  <a:pt x="8749" y="6016"/>
                </a:lnTo>
                <a:lnTo>
                  <a:pt x="8771" y="6014"/>
                </a:lnTo>
                <a:lnTo>
                  <a:pt x="8793" y="6013"/>
                </a:lnTo>
                <a:lnTo>
                  <a:pt x="8815" y="6009"/>
                </a:lnTo>
                <a:lnTo>
                  <a:pt x="8838" y="6005"/>
                </a:lnTo>
                <a:lnTo>
                  <a:pt x="8863" y="6000"/>
                </a:lnTo>
                <a:lnTo>
                  <a:pt x="8890" y="5994"/>
                </a:lnTo>
                <a:lnTo>
                  <a:pt x="8898" y="5983"/>
                </a:lnTo>
                <a:lnTo>
                  <a:pt x="8906" y="5973"/>
                </a:lnTo>
                <a:lnTo>
                  <a:pt x="8914" y="5963"/>
                </a:lnTo>
                <a:lnTo>
                  <a:pt x="8923" y="5955"/>
                </a:lnTo>
                <a:lnTo>
                  <a:pt x="8932" y="5947"/>
                </a:lnTo>
                <a:lnTo>
                  <a:pt x="8941" y="5940"/>
                </a:lnTo>
                <a:lnTo>
                  <a:pt x="8950" y="5933"/>
                </a:lnTo>
                <a:lnTo>
                  <a:pt x="8960" y="5927"/>
                </a:lnTo>
                <a:lnTo>
                  <a:pt x="8980" y="5916"/>
                </a:lnTo>
                <a:lnTo>
                  <a:pt x="9000" y="5908"/>
                </a:lnTo>
                <a:lnTo>
                  <a:pt x="9023" y="5900"/>
                </a:lnTo>
                <a:lnTo>
                  <a:pt x="9047" y="5894"/>
                </a:lnTo>
                <a:lnTo>
                  <a:pt x="9070" y="5891"/>
                </a:lnTo>
                <a:lnTo>
                  <a:pt x="9095" y="5886"/>
                </a:lnTo>
                <a:lnTo>
                  <a:pt x="9120" y="5884"/>
                </a:lnTo>
                <a:lnTo>
                  <a:pt x="9146" y="5882"/>
                </a:lnTo>
                <a:lnTo>
                  <a:pt x="9200" y="5876"/>
                </a:lnTo>
                <a:lnTo>
                  <a:pt x="9257" y="5870"/>
                </a:lnTo>
                <a:lnTo>
                  <a:pt x="9282" y="5856"/>
                </a:lnTo>
                <a:lnTo>
                  <a:pt x="9311" y="5844"/>
                </a:lnTo>
                <a:lnTo>
                  <a:pt x="9324" y="5837"/>
                </a:lnTo>
                <a:lnTo>
                  <a:pt x="9338" y="5829"/>
                </a:lnTo>
                <a:lnTo>
                  <a:pt x="9350" y="5820"/>
                </a:lnTo>
                <a:lnTo>
                  <a:pt x="9361" y="5809"/>
                </a:lnTo>
                <a:lnTo>
                  <a:pt x="9386" y="5806"/>
                </a:lnTo>
                <a:lnTo>
                  <a:pt x="9410" y="5803"/>
                </a:lnTo>
                <a:lnTo>
                  <a:pt x="9434" y="5801"/>
                </a:lnTo>
                <a:lnTo>
                  <a:pt x="9458" y="5797"/>
                </a:lnTo>
                <a:lnTo>
                  <a:pt x="9482" y="5795"/>
                </a:lnTo>
                <a:lnTo>
                  <a:pt x="9506" y="5792"/>
                </a:lnTo>
                <a:lnTo>
                  <a:pt x="9531" y="5789"/>
                </a:lnTo>
                <a:lnTo>
                  <a:pt x="9554" y="5786"/>
                </a:lnTo>
                <a:lnTo>
                  <a:pt x="9587" y="5756"/>
                </a:lnTo>
                <a:lnTo>
                  <a:pt x="9620" y="5724"/>
                </a:lnTo>
                <a:lnTo>
                  <a:pt x="9652" y="5694"/>
                </a:lnTo>
                <a:lnTo>
                  <a:pt x="9685" y="5662"/>
                </a:lnTo>
                <a:lnTo>
                  <a:pt x="9718" y="5632"/>
                </a:lnTo>
                <a:lnTo>
                  <a:pt x="9752" y="5601"/>
                </a:lnTo>
                <a:lnTo>
                  <a:pt x="9784" y="5571"/>
                </a:lnTo>
                <a:lnTo>
                  <a:pt x="9818" y="5541"/>
                </a:lnTo>
                <a:lnTo>
                  <a:pt x="9850" y="5521"/>
                </a:lnTo>
                <a:lnTo>
                  <a:pt x="9880" y="5502"/>
                </a:lnTo>
                <a:lnTo>
                  <a:pt x="9912" y="5483"/>
                </a:lnTo>
                <a:lnTo>
                  <a:pt x="9943" y="5466"/>
                </a:lnTo>
                <a:lnTo>
                  <a:pt x="9972" y="5454"/>
                </a:lnTo>
                <a:lnTo>
                  <a:pt x="10000" y="5443"/>
                </a:lnTo>
                <a:lnTo>
                  <a:pt x="10029" y="5432"/>
                </a:lnTo>
                <a:lnTo>
                  <a:pt x="10060" y="5421"/>
                </a:lnTo>
                <a:lnTo>
                  <a:pt x="10104" y="5409"/>
                </a:lnTo>
                <a:lnTo>
                  <a:pt x="10145" y="5398"/>
                </a:lnTo>
                <a:lnTo>
                  <a:pt x="10165" y="5391"/>
                </a:lnTo>
                <a:lnTo>
                  <a:pt x="10184" y="5384"/>
                </a:lnTo>
                <a:lnTo>
                  <a:pt x="10202" y="5377"/>
                </a:lnTo>
                <a:lnTo>
                  <a:pt x="10220" y="5368"/>
                </a:lnTo>
                <a:lnTo>
                  <a:pt x="10236" y="5357"/>
                </a:lnTo>
                <a:lnTo>
                  <a:pt x="10251" y="5346"/>
                </a:lnTo>
                <a:lnTo>
                  <a:pt x="10267" y="5334"/>
                </a:lnTo>
                <a:lnTo>
                  <a:pt x="10281" y="5319"/>
                </a:lnTo>
                <a:lnTo>
                  <a:pt x="10294" y="5302"/>
                </a:lnTo>
                <a:lnTo>
                  <a:pt x="10307" y="5284"/>
                </a:lnTo>
                <a:lnTo>
                  <a:pt x="10318" y="5263"/>
                </a:lnTo>
                <a:lnTo>
                  <a:pt x="10328" y="5239"/>
                </a:lnTo>
                <a:lnTo>
                  <a:pt x="10345" y="5219"/>
                </a:lnTo>
                <a:lnTo>
                  <a:pt x="10357" y="5198"/>
                </a:lnTo>
                <a:lnTo>
                  <a:pt x="10369" y="5179"/>
                </a:lnTo>
                <a:lnTo>
                  <a:pt x="10378" y="5161"/>
                </a:lnTo>
                <a:lnTo>
                  <a:pt x="10394" y="5126"/>
                </a:lnTo>
                <a:lnTo>
                  <a:pt x="10410" y="5092"/>
                </a:lnTo>
                <a:lnTo>
                  <a:pt x="10444" y="5054"/>
                </a:lnTo>
                <a:lnTo>
                  <a:pt x="10477" y="5020"/>
                </a:lnTo>
                <a:lnTo>
                  <a:pt x="10494" y="5003"/>
                </a:lnTo>
                <a:lnTo>
                  <a:pt x="10513" y="4987"/>
                </a:lnTo>
                <a:lnTo>
                  <a:pt x="10532" y="4972"/>
                </a:lnTo>
                <a:lnTo>
                  <a:pt x="10555" y="4956"/>
                </a:lnTo>
                <a:lnTo>
                  <a:pt x="10591" y="4937"/>
                </a:lnTo>
                <a:lnTo>
                  <a:pt x="10628" y="4917"/>
                </a:lnTo>
                <a:lnTo>
                  <a:pt x="10667" y="4898"/>
                </a:lnTo>
                <a:lnTo>
                  <a:pt x="10705" y="4880"/>
                </a:lnTo>
                <a:lnTo>
                  <a:pt x="10731" y="4877"/>
                </a:lnTo>
                <a:lnTo>
                  <a:pt x="10758" y="4873"/>
                </a:lnTo>
                <a:lnTo>
                  <a:pt x="10786" y="4868"/>
                </a:lnTo>
                <a:lnTo>
                  <a:pt x="10815" y="4862"/>
                </a:lnTo>
                <a:lnTo>
                  <a:pt x="10847" y="4854"/>
                </a:lnTo>
                <a:lnTo>
                  <a:pt x="10879" y="4844"/>
                </a:lnTo>
                <a:lnTo>
                  <a:pt x="10910" y="4833"/>
                </a:lnTo>
                <a:lnTo>
                  <a:pt x="10943" y="4820"/>
                </a:lnTo>
                <a:lnTo>
                  <a:pt x="11009" y="4820"/>
                </a:lnTo>
                <a:lnTo>
                  <a:pt x="11078" y="4823"/>
                </a:lnTo>
                <a:lnTo>
                  <a:pt x="11114" y="4825"/>
                </a:lnTo>
                <a:lnTo>
                  <a:pt x="11149" y="4828"/>
                </a:lnTo>
                <a:lnTo>
                  <a:pt x="11185" y="4833"/>
                </a:lnTo>
                <a:lnTo>
                  <a:pt x="11221" y="4838"/>
                </a:lnTo>
                <a:lnTo>
                  <a:pt x="11258" y="4846"/>
                </a:lnTo>
                <a:lnTo>
                  <a:pt x="11294" y="4855"/>
                </a:lnTo>
                <a:lnTo>
                  <a:pt x="11330" y="4867"/>
                </a:lnTo>
                <a:lnTo>
                  <a:pt x="11366" y="4880"/>
                </a:lnTo>
                <a:lnTo>
                  <a:pt x="11384" y="4888"/>
                </a:lnTo>
                <a:lnTo>
                  <a:pt x="11401" y="4896"/>
                </a:lnTo>
                <a:lnTo>
                  <a:pt x="11419" y="4905"/>
                </a:lnTo>
                <a:lnTo>
                  <a:pt x="11437" y="4915"/>
                </a:lnTo>
                <a:lnTo>
                  <a:pt x="11454" y="4925"/>
                </a:lnTo>
                <a:lnTo>
                  <a:pt x="11471" y="4935"/>
                </a:lnTo>
                <a:lnTo>
                  <a:pt x="11489" y="4948"/>
                </a:lnTo>
                <a:lnTo>
                  <a:pt x="11506" y="4960"/>
                </a:lnTo>
                <a:lnTo>
                  <a:pt x="11507" y="4966"/>
                </a:lnTo>
                <a:lnTo>
                  <a:pt x="11510" y="4974"/>
                </a:lnTo>
                <a:lnTo>
                  <a:pt x="11517" y="4984"/>
                </a:lnTo>
                <a:lnTo>
                  <a:pt x="11525" y="4995"/>
                </a:lnTo>
                <a:lnTo>
                  <a:pt x="11535" y="5007"/>
                </a:lnTo>
                <a:lnTo>
                  <a:pt x="11546" y="5017"/>
                </a:lnTo>
                <a:lnTo>
                  <a:pt x="11560" y="5027"/>
                </a:lnTo>
                <a:lnTo>
                  <a:pt x="11573" y="5035"/>
                </a:lnTo>
                <a:lnTo>
                  <a:pt x="11586" y="5052"/>
                </a:lnTo>
                <a:lnTo>
                  <a:pt x="11598" y="5065"/>
                </a:lnTo>
                <a:lnTo>
                  <a:pt x="11613" y="5079"/>
                </a:lnTo>
                <a:lnTo>
                  <a:pt x="11626" y="5090"/>
                </a:lnTo>
                <a:lnTo>
                  <a:pt x="11642" y="5100"/>
                </a:lnTo>
                <a:lnTo>
                  <a:pt x="11658" y="5110"/>
                </a:lnTo>
                <a:lnTo>
                  <a:pt x="11675" y="5118"/>
                </a:lnTo>
                <a:lnTo>
                  <a:pt x="11692" y="5126"/>
                </a:lnTo>
                <a:lnTo>
                  <a:pt x="11730" y="5141"/>
                </a:lnTo>
                <a:lnTo>
                  <a:pt x="11772" y="5154"/>
                </a:lnTo>
                <a:lnTo>
                  <a:pt x="11817" y="5169"/>
                </a:lnTo>
                <a:lnTo>
                  <a:pt x="11868" y="5186"/>
                </a:lnTo>
                <a:lnTo>
                  <a:pt x="11881" y="5203"/>
                </a:lnTo>
                <a:lnTo>
                  <a:pt x="11896" y="5221"/>
                </a:lnTo>
                <a:lnTo>
                  <a:pt x="11911" y="5239"/>
                </a:lnTo>
                <a:lnTo>
                  <a:pt x="11924" y="5258"/>
                </a:lnTo>
                <a:lnTo>
                  <a:pt x="11934" y="5278"/>
                </a:lnTo>
                <a:lnTo>
                  <a:pt x="11945" y="5298"/>
                </a:lnTo>
                <a:lnTo>
                  <a:pt x="11951" y="5308"/>
                </a:lnTo>
                <a:lnTo>
                  <a:pt x="11957" y="5316"/>
                </a:lnTo>
                <a:lnTo>
                  <a:pt x="11965" y="5324"/>
                </a:lnTo>
                <a:lnTo>
                  <a:pt x="11973" y="5331"/>
                </a:lnTo>
                <a:lnTo>
                  <a:pt x="11982" y="5337"/>
                </a:lnTo>
                <a:lnTo>
                  <a:pt x="11992" y="5342"/>
                </a:lnTo>
                <a:lnTo>
                  <a:pt x="12003" y="5345"/>
                </a:lnTo>
                <a:lnTo>
                  <a:pt x="12016" y="5346"/>
                </a:lnTo>
                <a:lnTo>
                  <a:pt x="12030" y="5346"/>
                </a:lnTo>
                <a:lnTo>
                  <a:pt x="12046" y="5344"/>
                </a:lnTo>
                <a:lnTo>
                  <a:pt x="12063" y="5340"/>
                </a:lnTo>
                <a:lnTo>
                  <a:pt x="12083" y="5334"/>
                </a:lnTo>
                <a:lnTo>
                  <a:pt x="12089" y="5320"/>
                </a:lnTo>
                <a:lnTo>
                  <a:pt x="12097" y="5308"/>
                </a:lnTo>
                <a:lnTo>
                  <a:pt x="12105" y="5295"/>
                </a:lnTo>
                <a:lnTo>
                  <a:pt x="12113" y="5284"/>
                </a:lnTo>
                <a:lnTo>
                  <a:pt x="12122" y="5284"/>
                </a:lnTo>
                <a:lnTo>
                  <a:pt x="12130" y="5285"/>
                </a:lnTo>
                <a:lnTo>
                  <a:pt x="12139" y="5286"/>
                </a:lnTo>
                <a:lnTo>
                  <a:pt x="12148" y="5289"/>
                </a:lnTo>
                <a:lnTo>
                  <a:pt x="12153" y="5317"/>
                </a:lnTo>
                <a:lnTo>
                  <a:pt x="12159" y="5345"/>
                </a:lnTo>
                <a:lnTo>
                  <a:pt x="12166" y="5374"/>
                </a:lnTo>
                <a:lnTo>
                  <a:pt x="12174" y="5405"/>
                </a:lnTo>
                <a:lnTo>
                  <a:pt x="12181" y="5414"/>
                </a:lnTo>
                <a:lnTo>
                  <a:pt x="12190" y="5423"/>
                </a:lnTo>
                <a:lnTo>
                  <a:pt x="12198" y="5432"/>
                </a:lnTo>
                <a:lnTo>
                  <a:pt x="12207" y="5443"/>
                </a:lnTo>
                <a:lnTo>
                  <a:pt x="12216" y="5442"/>
                </a:lnTo>
                <a:lnTo>
                  <a:pt x="12225" y="5437"/>
                </a:lnTo>
                <a:lnTo>
                  <a:pt x="12236" y="5432"/>
                </a:lnTo>
                <a:lnTo>
                  <a:pt x="12247" y="5425"/>
                </a:lnTo>
                <a:lnTo>
                  <a:pt x="12257" y="5416"/>
                </a:lnTo>
                <a:lnTo>
                  <a:pt x="12268" y="5405"/>
                </a:lnTo>
                <a:lnTo>
                  <a:pt x="12278" y="5393"/>
                </a:lnTo>
                <a:lnTo>
                  <a:pt x="12290" y="5382"/>
                </a:lnTo>
                <a:lnTo>
                  <a:pt x="12310" y="5357"/>
                </a:lnTo>
                <a:lnTo>
                  <a:pt x="12328" y="5333"/>
                </a:lnTo>
                <a:lnTo>
                  <a:pt x="12344" y="5312"/>
                </a:lnTo>
                <a:lnTo>
                  <a:pt x="12355" y="5295"/>
                </a:lnTo>
                <a:lnTo>
                  <a:pt x="12383" y="5282"/>
                </a:lnTo>
                <a:lnTo>
                  <a:pt x="12412" y="5267"/>
                </a:lnTo>
                <a:lnTo>
                  <a:pt x="12440" y="5254"/>
                </a:lnTo>
                <a:lnTo>
                  <a:pt x="12468" y="5239"/>
                </a:lnTo>
                <a:lnTo>
                  <a:pt x="12469" y="5184"/>
                </a:lnTo>
                <a:lnTo>
                  <a:pt x="12469" y="5145"/>
                </a:lnTo>
                <a:lnTo>
                  <a:pt x="12470" y="5132"/>
                </a:lnTo>
                <a:lnTo>
                  <a:pt x="12470" y="5120"/>
                </a:lnTo>
                <a:lnTo>
                  <a:pt x="12472" y="5113"/>
                </a:lnTo>
                <a:lnTo>
                  <a:pt x="12475" y="5106"/>
                </a:lnTo>
                <a:lnTo>
                  <a:pt x="12479" y="5101"/>
                </a:lnTo>
                <a:lnTo>
                  <a:pt x="12485" y="5097"/>
                </a:lnTo>
                <a:lnTo>
                  <a:pt x="12493" y="5093"/>
                </a:lnTo>
                <a:lnTo>
                  <a:pt x="12502" y="5090"/>
                </a:lnTo>
                <a:lnTo>
                  <a:pt x="12530" y="5082"/>
                </a:lnTo>
                <a:lnTo>
                  <a:pt x="12569" y="5070"/>
                </a:lnTo>
                <a:lnTo>
                  <a:pt x="12581" y="5058"/>
                </a:lnTo>
                <a:lnTo>
                  <a:pt x="12592" y="5049"/>
                </a:lnTo>
                <a:lnTo>
                  <a:pt x="12603" y="5040"/>
                </a:lnTo>
                <a:lnTo>
                  <a:pt x="12615" y="5031"/>
                </a:lnTo>
                <a:lnTo>
                  <a:pt x="12622" y="5030"/>
                </a:lnTo>
                <a:lnTo>
                  <a:pt x="12629" y="5028"/>
                </a:lnTo>
                <a:lnTo>
                  <a:pt x="12636" y="5023"/>
                </a:lnTo>
                <a:lnTo>
                  <a:pt x="12642" y="5019"/>
                </a:lnTo>
                <a:lnTo>
                  <a:pt x="12653" y="5009"/>
                </a:lnTo>
                <a:lnTo>
                  <a:pt x="12661" y="5001"/>
                </a:lnTo>
                <a:lnTo>
                  <a:pt x="12686" y="5001"/>
                </a:lnTo>
                <a:lnTo>
                  <a:pt x="12712" y="5001"/>
                </a:lnTo>
                <a:lnTo>
                  <a:pt x="12736" y="5001"/>
                </a:lnTo>
                <a:lnTo>
                  <a:pt x="12762" y="5001"/>
                </a:lnTo>
                <a:lnTo>
                  <a:pt x="12814" y="5019"/>
                </a:lnTo>
                <a:lnTo>
                  <a:pt x="12862" y="5036"/>
                </a:lnTo>
                <a:lnTo>
                  <a:pt x="12883" y="5045"/>
                </a:lnTo>
                <a:lnTo>
                  <a:pt x="12904" y="5054"/>
                </a:lnTo>
                <a:lnTo>
                  <a:pt x="12924" y="5064"/>
                </a:lnTo>
                <a:lnTo>
                  <a:pt x="12942" y="5076"/>
                </a:lnTo>
                <a:lnTo>
                  <a:pt x="12951" y="5083"/>
                </a:lnTo>
                <a:lnTo>
                  <a:pt x="12959" y="5091"/>
                </a:lnTo>
                <a:lnTo>
                  <a:pt x="12967" y="5099"/>
                </a:lnTo>
                <a:lnTo>
                  <a:pt x="12974" y="5107"/>
                </a:lnTo>
                <a:lnTo>
                  <a:pt x="12981" y="5117"/>
                </a:lnTo>
                <a:lnTo>
                  <a:pt x="12988" y="5126"/>
                </a:lnTo>
                <a:lnTo>
                  <a:pt x="12995" y="5137"/>
                </a:lnTo>
                <a:lnTo>
                  <a:pt x="13000" y="5149"/>
                </a:lnTo>
                <a:lnTo>
                  <a:pt x="13006" y="5161"/>
                </a:lnTo>
                <a:lnTo>
                  <a:pt x="13012" y="5175"/>
                </a:lnTo>
                <a:lnTo>
                  <a:pt x="13016" y="5189"/>
                </a:lnTo>
                <a:lnTo>
                  <a:pt x="13021" y="5204"/>
                </a:lnTo>
                <a:lnTo>
                  <a:pt x="13024" y="5221"/>
                </a:lnTo>
                <a:lnTo>
                  <a:pt x="13029" y="5238"/>
                </a:lnTo>
                <a:lnTo>
                  <a:pt x="13031" y="5257"/>
                </a:lnTo>
                <a:lnTo>
                  <a:pt x="13034" y="5277"/>
                </a:lnTo>
                <a:lnTo>
                  <a:pt x="13057" y="5274"/>
                </a:lnTo>
                <a:lnTo>
                  <a:pt x="13079" y="5272"/>
                </a:lnTo>
                <a:lnTo>
                  <a:pt x="13102" y="5268"/>
                </a:lnTo>
                <a:lnTo>
                  <a:pt x="13124" y="5266"/>
                </a:lnTo>
                <a:lnTo>
                  <a:pt x="13148" y="5263"/>
                </a:lnTo>
                <a:lnTo>
                  <a:pt x="13172" y="5260"/>
                </a:lnTo>
                <a:lnTo>
                  <a:pt x="13194" y="5257"/>
                </a:lnTo>
                <a:lnTo>
                  <a:pt x="13219" y="5255"/>
                </a:lnTo>
                <a:lnTo>
                  <a:pt x="13237" y="5247"/>
                </a:lnTo>
                <a:lnTo>
                  <a:pt x="13255" y="5238"/>
                </a:lnTo>
                <a:lnTo>
                  <a:pt x="13273" y="5228"/>
                </a:lnTo>
                <a:lnTo>
                  <a:pt x="13291" y="5218"/>
                </a:lnTo>
                <a:lnTo>
                  <a:pt x="13311" y="5205"/>
                </a:lnTo>
                <a:lnTo>
                  <a:pt x="13329" y="5193"/>
                </a:lnTo>
                <a:lnTo>
                  <a:pt x="13347" y="5179"/>
                </a:lnTo>
                <a:lnTo>
                  <a:pt x="13364" y="5164"/>
                </a:lnTo>
                <a:lnTo>
                  <a:pt x="13382" y="5150"/>
                </a:lnTo>
                <a:lnTo>
                  <a:pt x="13397" y="5134"/>
                </a:lnTo>
                <a:lnTo>
                  <a:pt x="13413" y="5118"/>
                </a:lnTo>
                <a:lnTo>
                  <a:pt x="13428" y="5101"/>
                </a:lnTo>
                <a:lnTo>
                  <a:pt x="13441" y="5083"/>
                </a:lnTo>
                <a:lnTo>
                  <a:pt x="13454" y="5065"/>
                </a:lnTo>
                <a:lnTo>
                  <a:pt x="13465" y="5047"/>
                </a:lnTo>
                <a:lnTo>
                  <a:pt x="13475" y="5028"/>
                </a:lnTo>
                <a:lnTo>
                  <a:pt x="13479" y="5027"/>
                </a:lnTo>
                <a:lnTo>
                  <a:pt x="13482" y="5023"/>
                </a:lnTo>
                <a:lnTo>
                  <a:pt x="13488" y="5018"/>
                </a:lnTo>
                <a:lnTo>
                  <a:pt x="13494" y="5011"/>
                </a:lnTo>
                <a:lnTo>
                  <a:pt x="13509" y="4993"/>
                </a:lnTo>
                <a:lnTo>
                  <a:pt x="13526" y="4972"/>
                </a:lnTo>
                <a:lnTo>
                  <a:pt x="13559" y="4929"/>
                </a:lnTo>
                <a:lnTo>
                  <a:pt x="13581" y="4899"/>
                </a:lnTo>
                <a:lnTo>
                  <a:pt x="13613" y="4879"/>
                </a:lnTo>
                <a:lnTo>
                  <a:pt x="13643" y="4860"/>
                </a:lnTo>
                <a:lnTo>
                  <a:pt x="13676" y="4840"/>
                </a:lnTo>
                <a:lnTo>
                  <a:pt x="13710" y="4820"/>
                </a:lnTo>
                <a:lnTo>
                  <a:pt x="13732" y="4794"/>
                </a:lnTo>
                <a:lnTo>
                  <a:pt x="13755" y="4769"/>
                </a:lnTo>
                <a:lnTo>
                  <a:pt x="13775" y="4743"/>
                </a:lnTo>
                <a:lnTo>
                  <a:pt x="13796" y="4718"/>
                </a:lnTo>
                <a:lnTo>
                  <a:pt x="13815" y="4692"/>
                </a:lnTo>
                <a:lnTo>
                  <a:pt x="13832" y="4667"/>
                </a:lnTo>
                <a:lnTo>
                  <a:pt x="13849" y="4641"/>
                </a:lnTo>
                <a:lnTo>
                  <a:pt x="13866" y="4615"/>
                </a:lnTo>
                <a:lnTo>
                  <a:pt x="13897" y="4562"/>
                </a:lnTo>
                <a:lnTo>
                  <a:pt x="13926" y="4508"/>
                </a:lnTo>
                <a:lnTo>
                  <a:pt x="13956" y="4450"/>
                </a:lnTo>
                <a:lnTo>
                  <a:pt x="13985" y="4389"/>
                </a:lnTo>
                <a:lnTo>
                  <a:pt x="14022" y="4303"/>
                </a:lnTo>
                <a:lnTo>
                  <a:pt x="14053" y="4236"/>
                </a:lnTo>
                <a:lnTo>
                  <a:pt x="14066" y="4210"/>
                </a:lnTo>
                <a:lnTo>
                  <a:pt x="14080" y="4189"/>
                </a:lnTo>
                <a:lnTo>
                  <a:pt x="14087" y="4180"/>
                </a:lnTo>
                <a:lnTo>
                  <a:pt x="14093" y="4171"/>
                </a:lnTo>
                <a:lnTo>
                  <a:pt x="14101" y="4164"/>
                </a:lnTo>
                <a:lnTo>
                  <a:pt x="14109" y="4157"/>
                </a:lnTo>
                <a:lnTo>
                  <a:pt x="14117" y="4150"/>
                </a:lnTo>
                <a:lnTo>
                  <a:pt x="14126" y="4146"/>
                </a:lnTo>
                <a:lnTo>
                  <a:pt x="14136" y="4141"/>
                </a:lnTo>
                <a:lnTo>
                  <a:pt x="14148" y="4137"/>
                </a:lnTo>
                <a:lnTo>
                  <a:pt x="14159" y="4133"/>
                </a:lnTo>
                <a:lnTo>
                  <a:pt x="14171" y="4131"/>
                </a:lnTo>
                <a:lnTo>
                  <a:pt x="14185" y="4129"/>
                </a:lnTo>
                <a:lnTo>
                  <a:pt x="14198" y="4127"/>
                </a:lnTo>
                <a:lnTo>
                  <a:pt x="14232" y="4124"/>
                </a:lnTo>
                <a:lnTo>
                  <a:pt x="14270" y="4122"/>
                </a:lnTo>
                <a:lnTo>
                  <a:pt x="14314" y="4122"/>
                </a:lnTo>
                <a:lnTo>
                  <a:pt x="14366" y="4122"/>
                </a:lnTo>
                <a:lnTo>
                  <a:pt x="14387" y="4130"/>
                </a:lnTo>
                <a:lnTo>
                  <a:pt x="14414" y="4138"/>
                </a:lnTo>
                <a:lnTo>
                  <a:pt x="14444" y="4145"/>
                </a:lnTo>
                <a:lnTo>
                  <a:pt x="14478" y="4151"/>
                </a:lnTo>
                <a:lnTo>
                  <a:pt x="14515" y="4157"/>
                </a:lnTo>
                <a:lnTo>
                  <a:pt x="14555" y="4162"/>
                </a:lnTo>
                <a:lnTo>
                  <a:pt x="14595" y="4165"/>
                </a:lnTo>
                <a:lnTo>
                  <a:pt x="14637" y="4166"/>
                </a:lnTo>
                <a:lnTo>
                  <a:pt x="14680" y="4167"/>
                </a:lnTo>
                <a:lnTo>
                  <a:pt x="14723" y="4166"/>
                </a:lnTo>
                <a:lnTo>
                  <a:pt x="14763" y="4164"/>
                </a:lnTo>
                <a:lnTo>
                  <a:pt x="14804" y="4159"/>
                </a:lnTo>
                <a:lnTo>
                  <a:pt x="14823" y="4156"/>
                </a:lnTo>
                <a:lnTo>
                  <a:pt x="14841" y="4153"/>
                </a:lnTo>
                <a:lnTo>
                  <a:pt x="14859" y="4149"/>
                </a:lnTo>
                <a:lnTo>
                  <a:pt x="14876" y="4145"/>
                </a:lnTo>
                <a:lnTo>
                  <a:pt x="14892" y="4139"/>
                </a:lnTo>
                <a:lnTo>
                  <a:pt x="14908" y="4133"/>
                </a:lnTo>
                <a:lnTo>
                  <a:pt x="14921" y="4128"/>
                </a:lnTo>
                <a:lnTo>
                  <a:pt x="14935" y="4121"/>
                </a:lnTo>
                <a:lnTo>
                  <a:pt x="14945" y="4121"/>
                </a:lnTo>
                <a:lnTo>
                  <a:pt x="14956" y="4121"/>
                </a:lnTo>
                <a:lnTo>
                  <a:pt x="14969" y="4122"/>
                </a:lnTo>
                <a:lnTo>
                  <a:pt x="14981" y="4124"/>
                </a:lnTo>
                <a:lnTo>
                  <a:pt x="14979" y="4137"/>
                </a:lnTo>
                <a:lnTo>
                  <a:pt x="14977" y="4151"/>
                </a:lnTo>
                <a:lnTo>
                  <a:pt x="14956" y="4158"/>
                </a:lnTo>
                <a:lnTo>
                  <a:pt x="14925" y="4167"/>
                </a:lnTo>
                <a:lnTo>
                  <a:pt x="14884" y="4179"/>
                </a:lnTo>
                <a:lnTo>
                  <a:pt x="14838" y="4189"/>
                </a:lnTo>
                <a:lnTo>
                  <a:pt x="14813" y="4193"/>
                </a:lnTo>
                <a:lnTo>
                  <a:pt x="14787" y="4198"/>
                </a:lnTo>
                <a:lnTo>
                  <a:pt x="14762" y="4202"/>
                </a:lnTo>
                <a:lnTo>
                  <a:pt x="14736" y="4204"/>
                </a:lnTo>
                <a:lnTo>
                  <a:pt x="14712" y="4207"/>
                </a:lnTo>
                <a:lnTo>
                  <a:pt x="14688" y="4208"/>
                </a:lnTo>
                <a:lnTo>
                  <a:pt x="14665" y="4208"/>
                </a:lnTo>
                <a:lnTo>
                  <a:pt x="14645" y="4207"/>
                </a:lnTo>
                <a:lnTo>
                  <a:pt x="14612" y="4206"/>
                </a:lnTo>
                <a:lnTo>
                  <a:pt x="14575" y="4201"/>
                </a:lnTo>
                <a:lnTo>
                  <a:pt x="14538" y="4198"/>
                </a:lnTo>
                <a:lnTo>
                  <a:pt x="14505" y="4197"/>
                </a:lnTo>
                <a:lnTo>
                  <a:pt x="14496" y="4192"/>
                </a:lnTo>
                <a:lnTo>
                  <a:pt x="14486" y="4189"/>
                </a:lnTo>
                <a:lnTo>
                  <a:pt x="14476" y="4186"/>
                </a:lnTo>
                <a:lnTo>
                  <a:pt x="14466" y="4184"/>
                </a:lnTo>
                <a:lnTo>
                  <a:pt x="14443" y="4181"/>
                </a:lnTo>
                <a:lnTo>
                  <a:pt x="14422" y="4179"/>
                </a:lnTo>
                <a:lnTo>
                  <a:pt x="14399" y="4175"/>
                </a:lnTo>
                <a:lnTo>
                  <a:pt x="14378" y="4172"/>
                </a:lnTo>
                <a:lnTo>
                  <a:pt x="14367" y="4169"/>
                </a:lnTo>
                <a:lnTo>
                  <a:pt x="14357" y="4167"/>
                </a:lnTo>
                <a:lnTo>
                  <a:pt x="14348" y="4164"/>
                </a:lnTo>
                <a:lnTo>
                  <a:pt x="14339" y="4159"/>
                </a:lnTo>
                <a:lnTo>
                  <a:pt x="14298" y="4159"/>
                </a:lnTo>
                <a:lnTo>
                  <a:pt x="14264" y="4159"/>
                </a:lnTo>
                <a:lnTo>
                  <a:pt x="14249" y="4159"/>
                </a:lnTo>
                <a:lnTo>
                  <a:pt x="14236" y="4159"/>
                </a:lnTo>
                <a:lnTo>
                  <a:pt x="14223" y="4160"/>
                </a:lnTo>
                <a:lnTo>
                  <a:pt x="14211" y="4163"/>
                </a:lnTo>
                <a:lnTo>
                  <a:pt x="14199" y="4165"/>
                </a:lnTo>
                <a:lnTo>
                  <a:pt x="14188" y="4168"/>
                </a:lnTo>
                <a:lnTo>
                  <a:pt x="14178" y="4173"/>
                </a:lnTo>
                <a:lnTo>
                  <a:pt x="14167" y="4179"/>
                </a:lnTo>
                <a:lnTo>
                  <a:pt x="14154" y="4185"/>
                </a:lnTo>
                <a:lnTo>
                  <a:pt x="14142" y="4194"/>
                </a:lnTo>
                <a:lnTo>
                  <a:pt x="14128" y="4204"/>
                </a:lnTo>
                <a:lnTo>
                  <a:pt x="14114" y="4216"/>
                </a:lnTo>
                <a:lnTo>
                  <a:pt x="14089" y="4261"/>
                </a:lnTo>
                <a:lnTo>
                  <a:pt x="14064" y="4308"/>
                </a:lnTo>
                <a:lnTo>
                  <a:pt x="14041" y="4357"/>
                </a:lnTo>
                <a:lnTo>
                  <a:pt x="14018" y="4408"/>
                </a:lnTo>
                <a:lnTo>
                  <a:pt x="13995" y="4458"/>
                </a:lnTo>
                <a:lnTo>
                  <a:pt x="13970" y="4509"/>
                </a:lnTo>
                <a:lnTo>
                  <a:pt x="13947" y="4559"/>
                </a:lnTo>
                <a:lnTo>
                  <a:pt x="13921" y="4608"/>
                </a:lnTo>
                <a:lnTo>
                  <a:pt x="13907" y="4633"/>
                </a:lnTo>
                <a:lnTo>
                  <a:pt x="13893" y="4657"/>
                </a:lnTo>
                <a:lnTo>
                  <a:pt x="13878" y="4681"/>
                </a:lnTo>
                <a:lnTo>
                  <a:pt x="13863" y="4704"/>
                </a:lnTo>
                <a:lnTo>
                  <a:pt x="13847" y="4727"/>
                </a:lnTo>
                <a:lnTo>
                  <a:pt x="13831" y="4748"/>
                </a:lnTo>
                <a:lnTo>
                  <a:pt x="13814" y="4770"/>
                </a:lnTo>
                <a:lnTo>
                  <a:pt x="13797" y="4791"/>
                </a:lnTo>
                <a:lnTo>
                  <a:pt x="13778" y="4810"/>
                </a:lnTo>
                <a:lnTo>
                  <a:pt x="13758" y="4829"/>
                </a:lnTo>
                <a:lnTo>
                  <a:pt x="13738" y="4847"/>
                </a:lnTo>
                <a:lnTo>
                  <a:pt x="13718" y="4864"/>
                </a:lnTo>
                <a:lnTo>
                  <a:pt x="13695" y="4880"/>
                </a:lnTo>
                <a:lnTo>
                  <a:pt x="13672" y="4896"/>
                </a:lnTo>
                <a:lnTo>
                  <a:pt x="13648" y="4910"/>
                </a:lnTo>
                <a:lnTo>
                  <a:pt x="13623" y="4922"/>
                </a:lnTo>
                <a:lnTo>
                  <a:pt x="13603" y="4943"/>
                </a:lnTo>
                <a:lnTo>
                  <a:pt x="13582" y="4965"/>
                </a:lnTo>
                <a:lnTo>
                  <a:pt x="13563" y="4986"/>
                </a:lnTo>
                <a:lnTo>
                  <a:pt x="13543" y="5009"/>
                </a:lnTo>
                <a:lnTo>
                  <a:pt x="13505" y="5054"/>
                </a:lnTo>
                <a:lnTo>
                  <a:pt x="13467" y="5100"/>
                </a:lnTo>
                <a:lnTo>
                  <a:pt x="13429" y="5146"/>
                </a:lnTo>
                <a:lnTo>
                  <a:pt x="13390" y="5190"/>
                </a:lnTo>
                <a:lnTo>
                  <a:pt x="13369" y="5212"/>
                </a:lnTo>
                <a:lnTo>
                  <a:pt x="13348" y="5233"/>
                </a:lnTo>
                <a:lnTo>
                  <a:pt x="13327" y="5254"/>
                </a:lnTo>
                <a:lnTo>
                  <a:pt x="13306" y="5273"/>
                </a:lnTo>
                <a:lnTo>
                  <a:pt x="13264" y="5284"/>
                </a:lnTo>
                <a:lnTo>
                  <a:pt x="13223" y="5293"/>
                </a:lnTo>
                <a:lnTo>
                  <a:pt x="13181" y="5300"/>
                </a:lnTo>
                <a:lnTo>
                  <a:pt x="13139" y="5307"/>
                </a:lnTo>
                <a:lnTo>
                  <a:pt x="13100" y="5310"/>
                </a:lnTo>
                <a:lnTo>
                  <a:pt x="13062" y="5312"/>
                </a:lnTo>
                <a:lnTo>
                  <a:pt x="13027" y="5312"/>
                </a:lnTo>
                <a:lnTo>
                  <a:pt x="12996" y="5311"/>
                </a:lnTo>
                <a:lnTo>
                  <a:pt x="12988" y="5275"/>
                </a:lnTo>
                <a:lnTo>
                  <a:pt x="12981" y="5240"/>
                </a:lnTo>
                <a:lnTo>
                  <a:pt x="12976" y="5205"/>
                </a:lnTo>
                <a:lnTo>
                  <a:pt x="12970" y="5171"/>
                </a:lnTo>
                <a:lnTo>
                  <a:pt x="12961" y="5166"/>
                </a:lnTo>
                <a:lnTo>
                  <a:pt x="12954" y="5163"/>
                </a:lnTo>
                <a:lnTo>
                  <a:pt x="12944" y="5144"/>
                </a:lnTo>
                <a:lnTo>
                  <a:pt x="12933" y="5127"/>
                </a:lnTo>
                <a:lnTo>
                  <a:pt x="12920" y="5114"/>
                </a:lnTo>
                <a:lnTo>
                  <a:pt x="12908" y="5101"/>
                </a:lnTo>
                <a:lnTo>
                  <a:pt x="12894" y="5091"/>
                </a:lnTo>
                <a:lnTo>
                  <a:pt x="12881" y="5082"/>
                </a:lnTo>
                <a:lnTo>
                  <a:pt x="12866" y="5075"/>
                </a:lnTo>
                <a:lnTo>
                  <a:pt x="12851" y="5069"/>
                </a:lnTo>
                <a:lnTo>
                  <a:pt x="12823" y="5060"/>
                </a:lnTo>
                <a:lnTo>
                  <a:pt x="12794" y="5053"/>
                </a:lnTo>
                <a:lnTo>
                  <a:pt x="12768" y="5046"/>
                </a:lnTo>
                <a:lnTo>
                  <a:pt x="12743" y="5039"/>
                </a:lnTo>
                <a:lnTo>
                  <a:pt x="12727" y="5039"/>
                </a:lnTo>
                <a:lnTo>
                  <a:pt x="12714" y="5040"/>
                </a:lnTo>
                <a:lnTo>
                  <a:pt x="12703" y="5043"/>
                </a:lnTo>
                <a:lnTo>
                  <a:pt x="12691" y="5045"/>
                </a:lnTo>
                <a:lnTo>
                  <a:pt x="12681" y="5048"/>
                </a:lnTo>
                <a:lnTo>
                  <a:pt x="12673" y="5052"/>
                </a:lnTo>
                <a:lnTo>
                  <a:pt x="12665" y="5055"/>
                </a:lnTo>
                <a:lnTo>
                  <a:pt x="12657" y="5060"/>
                </a:lnTo>
                <a:lnTo>
                  <a:pt x="12633" y="5081"/>
                </a:lnTo>
                <a:lnTo>
                  <a:pt x="12603" y="5104"/>
                </a:lnTo>
                <a:lnTo>
                  <a:pt x="12581" y="5109"/>
                </a:lnTo>
                <a:lnTo>
                  <a:pt x="12559" y="5115"/>
                </a:lnTo>
                <a:lnTo>
                  <a:pt x="12538" y="5122"/>
                </a:lnTo>
                <a:lnTo>
                  <a:pt x="12516" y="5130"/>
                </a:lnTo>
                <a:lnTo>
                  <a:pt x="12516" y="5153"/>
                </a:lnTo>
                <a:lnTo>
                  <a:pt x="12515" y="5177"/>
                </a:lnTo>
                <a:lnTo>
                  <a:pt x="12514" y="5188"/>
                </a:lnTo>
                <a:lnTo>
                  <a:pt x="12513" y="5201"/>
                </a:lnTo>
                <a:lnTo>
                  <a:pt x="12512" y="5212"/>
                </a:lnTo>
                <a:lnTo>
                  <a:pt x="12510" y="5222"/>
                </a:lnTo>
                <a:lnTo>
                  <a:pt x="12506" y="5233"/>
                </a:lnTo>
                <a:lnTo>
                  <a:pt x="12502" y="5245"/>
                </a:lnTo>
                <a:lnTo>
                  <a:pt x="12496" y="5256"/>
                </a:lnTo>
                <a:lnTo>
                  <a:pt x="12489" y="5266"/>
                </a:lnTo>
                <a:lnTo>
                  <a:pt x="12480" y="5276"/>
                </a:lnTo>
                <a:lnTo>
                  <a:pt x="12471" y="5286"/>
                </a:lnTo>
                <a:lnTo>
                  <a:pt x="12459" y="5296"/>
                </a:lnTo>
                <a:lnTo>
                  <a:pt x="12445" y="5307"/>
                </a:lnTo>
                <a:lnTo>
                  <a:pt x="12428" y="5315"/>
                </a:lnTo>
                <a:lnTo>
                  <a:pt x="12414" y="5321"/>
                </a:lnTo>
                <a:lnTo>
                  <a:pt x="12400" y="5328"/>
                </a:lnTo>
                <a:lnTo>
                  <a:pt x="12389" y="5335"/>
                </a:lnTo>
                <a:lnTo>
                  <a:pt x="12379" y="5343"/>
                </a:lnTo>
                <a:lnTo>
                  <a:pt x="12370" y="5351"/>
                </a:lnTo>
                <a:lnTo>
                  <a:pt x="12361" y="5357"/>
                </a:lnTo>
                <a:lnTo>
                  <a:pt x="12354" y="5366"/>
                </a:lnTo>
                <a:lnTo>
                  <a:pt x="12325" y="5404"/>
                </a:lnTo>
                <a:lnTo>
                  <a:pt x="12291" y="5450"/>
                </a:lnTo>
                <a:lnTo>
                  <a:pt x="12280" y="5457"/>
                </a:lnTo>
                <a:lnTo>
                  <a:pt x="12271" y="5465"/>
                </a:lnTo>
                <a:lnTo>
                  <a:pt x="12262" y="5472"/>
                </a:lnTo>
                <a:lnTo>
                  <a:pt x="12252" y="5480"/>
                </a:lnTo>
                <a:lnTo>
                  <a:pt x="12236" y="5480"/>
                </a:lnTo>
                <a:lnTo>
                  <a:pt x="12219" y="5480"/>
                </a:lnTo>
                <a:lnTo>
                  <a:pt x="12203" y="5480"/>
                </a:lnTo>
                <a:lnTo>
                  <a:pt x="12188" y="5480"/>
                </a:lnTo>
                <a:lnTo>
                  <a:pt x="12167" y="5458"/>
                </a:lnTo>
                <a:lnTo>
                  <a:pt x="12151" y="5439"/>
                </a:lnTo>
                <a:lnTo>
                  <a:pt x="12145" y="5430"/>
                </a:lnTo>
                <a:lnTo>
                  <a:pt x="12140" y="5422"/>
                </a:lnTo>
                <a:lnTo>
                  <a:pt x="12136" y="5415"/>
                </a:lnTo>
                <a:lnTo>
                  <a:pt x="12133" y="5408"/>
                </a:lnTo>
                <a:lnTo>
                  <a:pt x="12126" y="5382"/>
                </a:lnTo>
                <a:lnTo>
                  <a:pt x="12121" y="5352"/>
                </a:lnTo>
                <a:lnTo>
                  <a:pt x="12116" y="5356"/>
                </a:lnTo>
                <a:lnTo>
                  <a:pt x="12111" y="5361"/>
                </a:lnTo>
                <a:lnTo>
                  <a:pt x="12108" y="5365"/>
                </a:lnTo>
                <a:lnTo>
                  <a:pt x="12106" y="5371"/>
                </a:lnTo>
                <a:lnTo>
                  <a:pt x="12072" y="5378"/>
                </a:lnTo>
                <a:lnTo>
                  <a:pt x="12043" y="5382"/>
                </a:lnTo>
                <a:lnTo>
                  <a:pt x="12029" y="5383"/>
                </a:lnTo>
                <a:lnTo>
                  <a:pt x="12017" y="5383"/>
                </a:lnTo>
                <a:lnTo>
                  <a:pt x="12005" y="5383"/>
                </a:lnTo>
                <a:lnTo>
                  <a:pt x="11995" y="5382"/>
                </a:lnTo>
                <a:lnTo>
                  <a:pt x="11985" y="5381"/>
                </a:lnTo>
                <a:lnTo>
                  <a:pt x="11976" y="5379"/>
                </a:lnTo>
                <a:lnTo>
                  <a:pt x="11968" y="5375"/>
                </a:lnTo>
                <a:lnTo>
                  <a:pt x="11960" y="5372"/>
                </a:lnTo>
                <a:lnTo>
                  <a:pt x="11954" y="5369"/>
                </a:lnTo>
                <a:lnTo>
                  <a:pt x="11947" y="5364"/>
                </a:lnTo>
                <a:lnTo>
                  <a:pt x="11940" y="5360"/>
                </a:lnTo>
                <a:lnTo>
                  <a:pt x="11934" y="5354"/>
                </a:lnTo>
                <a:lnTo>
                  <a:pt x="11923" y="5343"/>
                </a:lnTo>
                <a:lnTo>
                  <a:pt x="11913" y="5329"/>
                </a:lnTo>
                <a:lnTo>
                  <a:pt x="11904" y="5315"/>
                </a:lnTo>
                <a:lnTo>
                  <a:pt x="11894" y="5298"/>
                </a:lnTo>
                <a:lnTo>
                  <a:pt x="11884" y="5281"/>
                </a:lnTo>
                <a:lnTo>
                  <a:pt x="11872" y="5263"/>
                </a:lnTo>
                <a:lnTo>
                  <a:pt x="11860" y="5243"/>
                </a:lnTo>
                <a:lnTo>
                  <a:pt x="11845" y="5224"/>
                </a:lnTo>
                <a:lnTo>
                  <a:pt x="11811" y="5211"/>
                </a:lnTo>
                <a:lnTo>
                  <a:pt x="11778" y="5198"/>
                </a:lnTo>
                <a:lnTo>
                  <a:pt x="11745" y="5186"/>
                </a:lnTo>
                <a:lnTo>
                  <a:pt x="11711" y="5174"/>
                </a:lnTo>
                <a:lnTo>
                  <a:pt x="11678" y="5160"/>
                </a:lnTo>
                <a:lnTo>
                  <a:pt x="11646" y="5148"/>
                </a:lnTo>
                <a:lnTo>
                  <a:pt x="11613" y="5135"/>
                </a:lnTo>
                <a:lnTo>
                  <a:pt x="11581" y="5122"/>
                </a:lnTo>
                <a:lnTo>
                  <a:pt x="11575" y="5110"/>
                </a:lnTo>
                <a:lnTo>
                  <a:pt x="11568" y="5099"/>
                </a:lnTo>
                <a:lnTo>
                  <a:pt x="11561" y="5089"/>
                </a:lnTo>
                <a:lnTo>
                  <a:pt x="11553" y="5079"/>
                </a:lnTo>
                <a:lnTo>
                  <a:pt x="11537" y="5061"/>
                </a:lnTo>
                <a:lnTo>
                  <a:pt x="11522" y="5046"/>
                </a:lnTo>
                <a:lnTo>
                  <a:pt x="11506" y="5032"/>
                </a:lnTo>
                <a:lnTo>
                  <a:pt x="11491" y="5022"/>
                </a:lnTo>
                <a:lnTo>
                  <a:pt x="11478" y="5014"/>
                </a:lnTo>
                <a:lnTo>
                  <a:pt x="11467" y="5009"/>
                </a:lnTo>
                <a:lnTo>
                  <a:pt x="11463" y="4992"/>
                </a:lnTo>
                <a:lnTo>
                  <a:pt x="11461" y="4978"/>
                </a:lnTo>
                <a:lnTo>
                  <a:pt x="11455" y="4978"/>
                </a:lnTo>
                <a:lnTo>
                  <a:pt x="11450" y="4977"/>
                </a:lnTo>
                <a:lnTo>
                  <a:pt x="11446" y="4974"/>
                </a:lnTo>
                <a:lnTo>
                  <a:pt x="11441" y="4972"/>
                </a:lnTo>
                <a:lnTo>
                  <a:pt x="11432" y="4963"/>
                </a:lnTo>
                <a:lnTo>
                  <a:pt x="11422" y="4952"/>
                </a:lnTo>
                <a:lnTo>
                  <a:pt x="11392" y="4938"/>
                </a:lnTo>
                <a:lnTo>
                  <a:pt x="11362" y="4926"/>
                </a:lnTo>
                <a:lnTo>
                  <a:pt x="11332" y="4915"/>
                </a:lnTo>
                <a:lnTo>
                  <a:pt x="11303" y="4906"/>
                </a:lnTo>
                <a:lnTo>
                  <a:pt x="11273" y="4897"/>
                </a:lnTo>
                <a:lnTo>
                  <a:pt x="11244" y="4890"/>
                </a:lnTo>
                <a:lnTo>
                  <a:pt x="11216" y="4885"/>
                </a:lnTo>
                <a:lnTo>
                  <a:pt x="11187" y="4879"/>
                </a:lnTo>
                <a:lnTo>
                  <a:pt x="11130" y="4872"/>
                </a:lnTo>
                <a:lnTo>
                  <a:pt x="11075" y="4867"/>
                </a:lnTo>
                <a:lnTo>
                  <a:pt x="11020" y="4862"/>
                </a:lnTo>
                <a:lnTo>
                  <a:pt x="10965" y="4858"/>
                </a:lnTo>
                <a:lnTo>
                  <a:pt x="10941" y="4867"/>
                </a:lnTo>
                <a:lnTo>
                  <a:pt x="10917" y="4876"/>
                </a:lnTo>
                <a:lnTo>
                  <a:pt x="10894" y="4885"/>
                </a:lnTo>
                <a:lnTo>
                  <a:pt x="10872" y="4896"/>
                </a:lnTo>
                <a:lnTo>
                  <a:pt x="10838" y="4901"/>
                </a:lnTo>
                <a:lnTo>
                  <a:pt x="10805" y="4906"/>
                </a:lnTo>
                <a:lnTo>
                  <a:pt x="10775" y="4913"/>
                </a:lnTo>
                <a:lnTo>
                  <a:pt x="10747" y="4920"/>
                </a:lnTo>
                <a:lnTo>
                  <a:pt x="10718" y="4928"/>
                </a:lnTo>
                <a:lnTo>
                  <a:pt x="10691" y="4937"/>
                </a:lnTo>
                <a:lnTo>
                  <a:pt x="10667" y="4946"/>
                </a:lnTo>
                <a:lnTo>
                  <a:pt x="10642" y="4957"/>
                </a:lnTo>
                <a:lnTo>
                  <a:pt x="10617" y="4969"/>
                </a:lnTo>
                <a:lnTo>
                  <a:pt x="10593" y="4983"/>
                </a:lnTo>
                <a:lnTo>
                  <a:pt x="10571" y="4999"/>
                </a:lnTo>
                <a:lnTo>
                  <a:pt x="10548" y="5016"/>
                </a:lnTo>
                <a:lnTo>
                  <a:pt x="10526" y="5035"/>
                </a:lnTo>
                <a:lnTo>
                  <a:pt x="10502" y="5055"/>
                </a:lnTo>
                <a:lnTo>
                  <a:pt x="10479" y="5078"/>
                </a:lnTo>
                <a:lnTo>
                  <a:pt x="10457" y="5104"/>
                </a:lnTo>
                <a:lnTo>
                  <a:pt x="10438" y="5140"/>
                </a:lnTo>
                <a:lnTo>
                  <a:pt x="10419" y="5179"/>
                </a:lnTo>
                <a:lnTo>
                  <a:pt x="10409" y="5198"/>
                </a:lnTo>
                <a:lnTo>
                  <a:pt x="10398" y="5218"/>
                </a:lnTo>
                <a:lnTo>
                  <a:pt x="10392" y="5228"/>
                </a:lnTo>
                <a:lnTo>
                  <a:pt x="10386" y="5237"/>
                </a:lnTo>
                <a:lnTo>
                  <a:pt x="10378" y="5246"/>
                </a:lnTo>
                <a:lnTo>
                  <a:pt x="10370" y="5255"/>
                </a:lnTo>
                <a:lnTo>
                  <a:pt x="10362" y="5272"/>
                </a:lnTo>
                <a:lnTo>
                  <a:pt x="10353" y="5289"/>
                </a:lnTo>
                <a:lnTo>
                  <a:pt x="10344" y="5305"/>
                </a:lnTo>
                <a:lnTo>
                  <a:pt x="10334" y="5320"/>
                </a:lnTo>
                <a:lnTo>
                  <a:pt x="10322" y="5335"/>
                </a:lnTo>
                <a:lnTo>
                  <a:pt x="10310" y="5348"/>
                </a:lnTo>
                <a:lnTo>
                  <a:pt x="10298" y="5361"/>
                </a:lnTo>
                <a:lnTo>
                  <a:pt x="10284" y="5372"/>
                </a:lnTo>
                <a:lnTo>
                  <a:pt x="10269" y="5383"/>
                </a:lnTo>
                <a:lnTo>
                  <a:pt x="10255" y="5395"/>
                </a:lnTo>
                <a:lnTo>
                  <a:pt x="10239" y="5404"/>
                </a:lnTo>
                <a:lnTo>
                  <a:pt x="10222" y="5413"/>
                </a:lnTo>
                <a:lnTo>
                  <a:pt x="10205" y="5422"/>
                </a:lnTo>
                <a:lnTo>
                  <a:pt x="10188" y="5430"/>
                </a:lnTo>
                <a:lnTo>
                  <a:pt x="10169" y="5436"/>
                </a:lnTo>
                <a:lnTo>
                  <a:pt x="10151" y="5443"/>
                </a:lnTo>
                <a:lnTo>
                  <a:pt x="10126" y="5449"/>
                </a:lnTo>
                <a:lnTo>
                  <a:pt x="10104" y="5454"/>
                </a:lnTo>
                <a:lnTo>
                  <a:pt x="10081" y="5461"/>
                </a:lnTo>
                <a:lnTo>
                  <a:pt x="10060" y="5468"/>
                </a:lnTo>
                <a:lnTo>
                  <a:pt x="10038" y="5476"/>
                </a:lnTo>
                <a:lnTo>
                  <a:pt x="10018" y="5484"/>
                </a:lnTo>
                <a:lnTo>
                  <a:pt x="9998" y="5493"/>
                </a:lnTo>
                <a:lnTo>
                  <a:pt x="9978" y="5502"/>
                </a:lnTo>
                <a:lnTo>
                  <a:pt x="9959" y="5512"/>
                </a:lnTo>
                <a:lnTo>
                  <a:pt x="9941" y="5521"/>
                </a:lnTo>
                <a:lnTo>
                  <a:pt x="9923" y="5532"/>
                </a:lnTo>
                <a:lnTo>
                  <a:pt x="9906" y="5542"/>
                </a:lnTo>
                <a:lnTo>
                  <a:pt x="9872" y="5565"/>
                </a:lnTo>
                <a:lnTo>
                  <a:pt x="9840" y="5589"/>
                </a:lnTo>
                <a:lnTo>
                  <a:pt x="9808" y="5615"/>
                </a:lnTo>
                <a:lnTo>
                  <a:pt x="9778" y="5642"/>
                </a:lnTo>
                <a:lnTo>
                  <a:pt x="9746" y="5669"/>
                </a:lnTo>
                <a:lnTo>
                  <a:pt x="9716" y="5698"/>
                </a:lnTo>
                <a:lnTo>
                  <a:pt x="9654" y="5758"/>
                </a:lnTo>
                <a:lnTo>
                  <a:pt x="9588" y="5820"/>
                </a:lnTo>
                <a:lnTo>
                  <a:pt x="9550" y="5826"/>
                </a:lnTo>
                <a:lnTo>
                  <a:pt x="9516" y="5830"/>
                </a:lnTo>
                <a:lnTo>
                  <a:pt x="9483" y="5832"/>
                </a:lnTo>
                <a:lnTo>
                  <a:pt x="9454" y="5836"/>
                </a:lnTo>
                <a:lnTo>
                  <a:pt x="9439" y="5838"/>
                </a:lnTo>
                <a:lnTo>
                  <a:pt x="9425" y="5841"/>
                </a:lnTo>
                <a:lnTo>
                  <a:pt x="9411" y="5845"/>
                </a:lnTo>
                <a:lnTo>
                  <a:pt x="9399" y="5848"/>
                </a:lnTo>
                <a:lnTo>
                  <a:pt x="9385" y="5854"/>
                </a:lnTo>
                <a:lnTo>
                  <a:pt x="9373" y="5861"/>
                </a:lnTo>
                <a:lnTo>
                  <a:pt x="9359" y="5867"/>
                </a:lnTo>
                <a:lnTo>
                  <a:pt x="9347" y="5877"/>
                </a:lnTo>
                <a:lnTo>
                  <a:pt x="9330" y="5883"/>
                </a:lnTo>
                <a:lnTo>
                  <a:pt x="9313" y="5891"/>
                </a:lnTo>
                <a:lnTo>
                  <a:pt x="9297" y="5899"/>
                </a:lnTo>
                <a:lnTo>
                  <a:pt x="9282" y="5907"/>
                </a:lnTo>
                <a:lnTo>
                  <a:pt x="9245" y="5912"/>
                </a:lnTo>
                <a:lnTo>
                  <a:pt x="9209" y="5918"/>
                </a:lnTo>
                <a:lnTo>
                  <a:pt x="9172" y="5924"/>
                </a:lnTo>
                <a:lnTo>
                  <a:pt x="9136" y="5929"/>
                </a:lnTo>
                <a:lnTo>
                  <a:pt x="9100" y="5935"/>
                </a:lnTo>
                <a:lnTo>
                  <a:pt x="9064" y="5941"/>
                </a:lnTo>
                <a:lnTo>
                  <a:pt x="9028" y="5946"/>
                </a:lnTo>
                <a:lnTo>
                  <a:pt x="8991" y="5952"/>
                </a:lnTo>
                <a:lnTo>
                  <a:pt x="8972" y="5970"/>
                </a:lnTo>
                <a:lnTo>
                  <a:pt x="8953" y="5987"/>
                </a:lnTo>
                <a:lnTo>
                  <a:pt x="8934" y="6005"/>
                </a:lnTo>
                <a:lnTo>
                  <a:pt x="8917" y="6024"/>
                </a:lnTo>
                <a:lnTo>
                  <a:pt x="8906" y="6030"/>
                </a:lnTo>
                <a:lnTo>
                  <a:pt x="8893" y="6034"/>
                </a:lnTo>
                <a:lnTo>
                  <a:pt x="8882" y="6038"/>
                </a:lnTo>
                <a:lnTo>
                  <a:pt x="8871" y="6041"/>
                </a:lnTo>
                <a:lnTo>
                  <a:pt x="8848" y="6046"/>
                </a:lnTo>
                <a:lnTo>
                  <a:pt x="8826" y="6049"/>
                </a:lnTo>
                <a:lnTo>
                  <a:pt x="8803" y="6050"/>
                </a:lnTo>
                <a:lnTo>
                  <a:pt x="8783" y="6051"/>
                </a:lnTo>
                <a:lnTo>
                  <a:pt x="8762" y="6051"/>
                </a:lnTo>
                <a:lnTo>
                  <a:pt x="8743" y="6050"/>
                </a:lnTo>
                <a:lnTo>
                  <a:pt x="8740" y="6065"/>
                </a:lnTo>
                <a:lnTo>
                  <a:pt x="8735" y="6075"/>
                </a:lnTo>
                <a:lnTo>
                  <a:pt x="8732" y="6083"/>
                </a:lnTo>
                <a:lnTo>
                  <a:pt x="8730" y="6090"/>
                </a:lnTo>
                <a:lnTo>
                  <a:pt x="8729" y="6099"/>
                </a:lnTo>
                <a:lnTo>
                  <a:pt x="8729" y="6110"/>
                </a:lnTo>
                <a:lnTo>
                  <a:pt x="8732" y="6126"/>
                </a:lnTo>
                <a:lnTo>
                  <a:pt x="8739" y="6148"/>
                </a:lnTo>
                <a:lnTo>
                  <a:pt x="8739" y="6178"/>
                </a:lnTo>
                <a:lnTo>
                  <a:pt x="8739" y="6206"/>
                </a:lnTo>
                <a:lnTo>
                  <a:pt x="8739" y="6234"/>
                </a:lnTo>
                <a:lnTo>
                  <a:pt x="8739" y="6262"/>
                </a:lnTo>
                <a:lnTo>
                  <a:pt x="8746" y="6282"/>
                </a:lnTo>
                <a:lnTo>
                  <a:pt x="8750" y="6302"/>
                </a:lnTo>
                <a:lnTo>
                  <a:pt x="8751" y="6312"/>
                </a:lnTo>
                <a:lnTo>
                  <a:pt x="8751" y="6321"/>
                </a:lnTo>
                <a:lnTo>
                  <a:pt x="8751" y="6330"/>
                </a:lnTo>
                <a:lnTo>
                  <a:pt x="8749" y="6339"/>
                </a:lnTo>
                <a:lnTo>
                  <a:pt x="8746" y="6347"/>
                </a:lnTo>
                <a:lnTo>
                  <a:pt x="8740" y="6356"/>
                </a:lnTo>
                <a:lnTo>
                  <a:pt x="8733" y="6365"/>
                </a:lnTo>
                <a:lnTo>
                  <a:pt x="8724" y="6374"/>
                </a:lnTo>
                <a:lnTo>
                  <a:pt x="8714" y="6382"/>
                </a:lnTo>
                <a:lnTo>
                  <a:pt x="8700" y="6391"/>
                </a:lnTo>
                <a:lnTo>
                  <a:pt x="8686" y="6400"/>
                </a:lnTo>
                <a:lnTo>
                  <a:pt x="8668" y="6409"/>
                </a:lnTo>
                <a:lnTo>
                  <a:pt x="8665" y="6417"/>
                </a:lnTo>
                <a:lnTo>
                  <a:pt x="8662" y="6425"/>
                </a:lnTo>
                <a:lnTo>
                  <a:pt x="8659" y="6432"/>
                </a:lnTo>
                <a:lnTo>
                  <a:pt x="8654" y="6440"/>
                </a:lnTo>
                <a:lnTo>
                  <a:pt x="8642" y="6458"/>
                </a:lnTo>
                <a:lnTo>
                  <a:pt x="8628" y="6476"/>
                </a:lnTo>
                <a:lnTo>
                  <a:pt x="8614" y="6495"/>
                </a:lnTo>
                <a:lnTo>
                  <a:pt x="8598" y="6511"/>
                </a:lnTo>
                <a:lnTo>
                  <a:pt x="8583" y="6527"/>
                </a:lnTo>
                <a:lnTo>
                  <a:pt x="8570" y="6541"/>
                </a:lnTo>
                <a:lnTo>
                  <a:pt x="8572" y="6576"/>
                </a:lnTo>
                <a:lnTo>
                  <a:pt x="8575" y="6610"/>
                </a:lnTo>
                <a:lnTo>
                  <a:pt x="8577" y="6643"/>
                </a:lnTo>
                <a:lnTo>
                  <a:pt x="8581" y="6677"/>
                </a:lnTo>
                <a:lnTo>
                  <a:pt x="8583" y="6712"/>
                </a:lnTo>
                <a:lnTo>
                  <a:pt x="8586" y="6746"/>
                </a:lnTo>
                <a:lnTo>
                  <a:pt x="8589" y="6781"/>
                </a:lnTo>
                <a:lnTo>
                  <a:pt x="8592" y="6817"/>
                </a:lnTo>
                <a:lnTo>
                  <a:pt x="8581" y="6830"/>
                </a:lnTo>
                <a:lnTo>
                  <a:pt x="8571" y="6841"/>
                </a:lnTo>
                <a:lnTo>
                  <a:pt x="8561" y="6852"/>
                </a:lnTo>
                <a:lnTo>
                  <a:pt x="8550" y="6862"/>
                </a:lnTo>
                <a:lnTo>
                  <a:pt x="8540" y="6871"/>
                </a:lnTo>
                <a:lnTo>
                  <a:pt x="8530" y="6879"/>
                </a:lnTo>
                <a:lnTo>
                  <a:pt x="8520" y="6886"/>
                </a:lnTo>
                <a:lnTo>
                  <a:pt x="8510" y="6893"/>
                </a:lnTo>
                <a:lnTo>
                  <a:pt x="8498" y="6898"/>
                </a:lnTo>
                <a:lnTo>
                  <a:pt x="8488" y="6904"/>
                </a:lnTo>
                <a:lnTo>
                  <a:pt x="8477" y="6909"/>
                </a:lnTo>
                <a:lnTo>
                  <a:pt x="8466" y="6913"/>
                </a:lnTo>
                <a:lnTo>
                  <a:pt x="8443" y="6920"/>
                </a:lnTo>
                <a:lnTo>
                  <a:pt x="8418" y="6927"/>
                </a:lnTo>
                <a:lnTo>
                  <a:pt x="8385" y="6929"/>
                </a:lnTo>
                <a:lnTo>
                  <a:pt x="8354" y="6931"/>
                </a:lnTo>
                <a:lnTo>
                  <a:pt x="8341" y="6932"/>
                </a:lnTo>
                <a:lnTo>
                  <a:pt x="8328" y="6933"/>
                </a:lnTo>
                <a:lnTo>
                  <a:pt x="8317" y="6937"/>
                </a:lnTo>
                <a:lnTo>
                  <a:pt x="8306" y="6939"/>
                </a:lnTo>
                <a:lnTo>
                  <a:pt x="8295" y="6944"/>
                </a:lnTo>
                <a:lnTo>
                  <a:pt x="8285" y="6948"/>
                </a:lnTo>
                <a:lnTo>
                  <a:pt x="8275" y="6955"/>
                </a:lnTo>
                <a:lnTo>
                  <a:pt x="8266" y="6963"/>
                </a:lnTo>
                <a:lnTo>
                  <a:pt x="8257" y="6972"/>
                </a:lnTo>
                <a:lnTo>
                  <a:pt x="8248" y="6982"/>
                </a:lnTo>
                <a:lnTo>
                  <a:pt x="8239" y="6994"/>
                </a:lnTo>
                <a:lnTo>
                  <a:pt x="8230" y="7009"/>
                </a:lnTo>
                <a:lnTo>
                  <a:pt x="8224" y="7009"/>
                </a:lnTo>
                <a:lnTo>
                  <a:pt x="8221" y="7010"/>
                </a:lnTo>
                <a:lnTo>
                  <a:pt x="8218" y="7011"/>
                </a:lnTo>
                <a:lnTo>
                  <a:pt x="8214" y="7013"/>
                </a:lnTo>
                <a:lnTo>
                  <a:pt x="8213" y="7018"/>
                </a:lnTo>
                <a:lnTo>
                  <a:pt x="8211" y="7024"/>
                </a:lnTo>
                <a:lnTo>
                  <a:pt x="8207" y="7028"/>
                </a:lnTo>
                <a:lnTo>
                  <a:pt x="8202" y="7034"/>
                </a:lnTo>
                <a:lnTo>
                  <a:pt x="8189" y="7044"/>
                </a:lnTo>
                <a:lnTo>
                  <a:pt x="8174" y="7054"/>
                </a:lnTo>
                <a:lnTo>
                  <a:pt x="8144" y="7069"/>
                </a:lnTo>
                <a:lnTo>
                  <a:pt x="8127" y="7077"/>
                </a:lnTo>
                <a:close/>
                <a:moveTo>
                  <a:pt x="5818" y="6027"/>
                </a:moveTo>
                <a:lnTo>
                  <a:pt x="5796" y="6008"/>
                </a:lnTo>
                <a:lnTo>
                  <a:pt x="5773" y="5989"/>
                </a:lnTo>
                <a:lnTo>
                  <a:pt x="5751" y="5970"/>
                </a:lnTo>
                <a:lnTo>
                  <a:pt x="5727" y="5952"/>
                </a:lnTo>
                <a:lnTo>
                  <a:pt x="5721" y="5923"/>
                </a:lnTo>
                <a:lnTo>
                  <a:pt x="5716" y="5893"/>
                </a:lnTo>
                <a:lnTo>
                  <a:pt x="5711" y="5864"/>
                </a:lnTo>
                <a:lnTo>
                  <a:pt x="5706" y="5833"/>
                </a:lnTo>
                <a:lnTo>
                  <a:pt x="5700" y="5805"/>
                </a:lnTo>
                <a:lnTo>
                  <a:pt x="5695" y="5776"/>
                </a:lnTo>
                <a:lnTo>
                  <a:pt x="5691" y="5747"/>
                </a:lnTo>
                <a:lnTo>
                  <a:pt x="5686" y="5718"/>
                </a:lnTo>
                <a:lnTo>
                  <a:pt x="5686" y="5681"/>
                </a:lnTo>
                <a:lnTo>
                  <a:pt x="5686" y="5645"/>
                </a:lnTo>
                <a:lnTo>
                  <a:pt x="5686" y="5608"/>
                </a:lnTo>
                <a:lnTo>
                  <a:pt x="5686" y="5572"/>
                </a:lnTo>
                <a:lnTo>
                  <a:pt x="5715" y="5546"/>
                </a:lnTo>
                <a:lnTo>
                  <a:pt x="5743" y="5521"/>
                </a:lnTo>
                <a:lnTo>
                  <a:pt x="5771" y="5496"/>
                </a:lnTo>
                <a:lnTo>
                  <a:pt x="5799" y="5471"/>
                </a:lnTo>
                <a:lnTo>
                  <a:pt x="5827" y="5448"/>
                </a:lnTo>
                <a:lnTo>
                  <a:pt x="5856" y="5423"/>
                </a:lnTo>
                <a:lnTo>
                  <a:pt x="5884" y="5399"/>
                </a:lnTo>
                <a:lnTo>
                  <a:pt x="5912" y="5375"/>
                </a:lnTo>
                <a:lnTo>
                  <a:pt x="5915" y="5359"/>
                </a:lnTo>
                <a:lnTo>
                  <a:pt x="5918" y="5344"/>
                </a:lnTo>
                <a:lnTo>
                  <a:pt x="5921" y="5329"/>
                </a:lnTo>
                <a:lnTo>
                  <a:pt x="5923" y="5315"/>
                </a:lnTo>
                <a:lnTo>
                  <a:pt x="5878" y="5315"/>
                </a:lnTo>
                <a:lnTo>
                  <a:pt x="5843" y="5315"/>
                </a:lnTo>
                <a:lnTo>
                  <a:pt x="5830" y="5316"/>
                </a:lnTo>
                <a:lnTo>
                  <a:pt x="5818" y="5318"/>
                </a:lnTo>
                <a:lnTo>
                  <a:pt x="5807" y="5320"/>
                </a:lnTo>
                <a:lnTo>
                  <a:pt x="5798" y="5324"/>
                </a:lnTo>
                <a:lnTo>
                  <a:pt x="5790" y="5328"/>
                </a:lnTo>
                <a:lnTo>
                  <a:pt x="5782" y="5334"/>
                </a:lnTo>
                <a:lnTo>
                  <a:pt x="5773" y="5340"/>
                </a:lnTo>
                <a:lnTo>
                  <a:pt x="5765" y="5349"/>
                </a:lnTo>
                <a:lnTo>
                  <a:pt x="5747" y="5373"/>
                </a:lnTo>
                <a:lnTo>
                  <a:pt x="5724" y="5405"/>
                </a:lnTo>
                <a:lnTo>
                  <a:pt x="5684" y="5412"/>
                </a:lnTo>
                <a:lnTo>
                  <a:pt x="5645" y="5418"/>
                </a:lnTo>
                <a:lnTo>
                  <a:pt x="5606" y="5427"/>
                </a:lnTo>
                <a:lnTo>
                  <a:pt x="5569" y="5435"/>
                </a:lnTo>
                <a:lnTo>
                  <a:pt x="5542" y="5445"/>
                </a:lnTo>
                <a:lnTo>
                  <a:pt x="5516" y="5456"/>
                </a:lnTo>
                <a:lnTo>
                  <a:pt x="5490" y="5466"/>
                </a:lnTo>
                <a:lnTo>
                  <a:pt x="5464" y="5476"/>
                </a:lnTo>
                <a:lnTo>
                  <a:pt x="5438" y="5486"/>
                </a:lnTo>
                <a:lnTo>
                  <a:pt x="5412" y="5496"/>
                </a:lnTo>
                <a:lnTo>
                  <a:pt x="5387" y="5507"/>
                </a:lnTo>
                <a:lnTo>
                  <a:pt x="5362" y="5519"/>
                </a:lnTo>
                <a:lnTo>
                  <a:pt x="5321" y="5523"/>
                </a:lnTo>
                <a:lnTo>
                  <a:pt x="5280" y="5528"/>
                </a:lnTo>
                <a:lnTo>
                  <a:pt x="5241" y="5530"/>
                </a:lnTo>
                <a:lnTo>
                  <a:pt x="5204" y="5531"/>
                </a:lnTo>
                <a:lnTo>
                  <a:pt x="5168" y="5531"/>
                </a:lnTo>
                <a:lnTo>
                  <a:pt x="5133" y="5529"/>
                </a:lnTo>
                <a:lnTo>
                  <a:pt x="5117" y="5527"/>
                </a:lnTo>
                <a:lnTo>
                  <a:pt x="5101" y="5524"/>
                </a:lnTo>
                <a:lnTo>
                  <a:pt x="5085" y="5522"/>
                </a:lnTo>
                <a:lnTo>
                  <a:pt x="5071" y="5519"/>
                </a:lnTo>
                <a:lnTo>
                  <a:pt x="5063" y="5505"/>
                </a:lnTo>
                <a:lnTo>
                  <a:pt x="5055" y="5493"/>
                </a:lnTo>
                <a:lnTo>
                  <a:pt x="5047" y="5480"/>
                </a:lnTo>
                <a:lnTo>
                  <a:pt x="5041" y="5469"/>
                </a:lnTo>
                <a:lnTo>
                  <a:pt x="5014" y="5461"/>
                </a:lnTo>
                <a:lnTo>
                  <a:pt x="4987" y="5452"/>
                </a:lnTo>
                <a:lnTo>
                  <a:pt x="4960" y="5444"/>
                </a:lnTo>
                <a:lnTo>
                  <a:pt x="4934" y="5436"/>
                </a:lnTo>
                <a:lnTo>
                  <a:pt x="4907" y="5427"/>
                </a:lnTo>
                <a:lnTo>
                  <a:pt x="4881" y="5419"/>
                </a:lnTo>
                <a:lnTo>
                  <a:pt x="4855" y="5413"/>
                </a:lnTo>
                <a:lnTo>
                  <a:pt x="4829" y="5405"/>
                </a:lnTo>
                <a:lnTo>
                  <a:pt x="4800" y="5405"/>
                </a:lnTo>
                <a:lnTo>
                  <a:pt x="4770" y="5405"/>
                </a:lnTo>
                <a:lnTo>
                  <a:pt x="4740" y="5405"/>
                </a:lnTo>
                <a:lnTo>
                  <a:pt x="4711" y="5405"/>
                </a:lnTo>
                <a:lnTo>
                  <a:pt x="4681" y="5405"/>
                </a:lnTo>
                <a:lnTo>
                  <a:pt x="4652" y="5405"/>
                </a:lnTo>
                <a:lnTo>
                  <a:pt x="4624" y="5405"/>
                </a:lnTo>
                <a:lnTo>
                  <a:pt x="4596" y="5405"/>
                </a:lnTo>
                <a:lnTo>
                  <a:pt x="4549" y="5389"/>
                </a:lnTo>
                <a:lnTo>
                  <a:pt x="4504" y="5375"/>
                </a:lnTo>
                <a:lnTo>
                  <a:pt x="4459" y="5364"/>
                </a:lnTo>
                <a:lnTo>
                  <a:pt x="4415" y="5354"/>
                </a:lnTo>
                <a:lnTo>
                  <a:pt x="4371" y="5346"/>
                </a:lnTo>
                <a:lnTo>
                  <a:pt x="4327" y="5338"/>
                </a:lnTo>
                <a:lnTo>
                  <a:pt x="4284" y="5333"/>
                </a:lnTo>
                <a:lnTo>
                  <a:pt x="4241" y="5327"/>
                </a:lnTo>
                <a:lnTo>
                  <a:pt x="4158" y="5316"/>
                </a:lnTo>
                <a:lnTo>
                  <a:pt x="4076" y="5304"/>
                </a:lnTo>
                <a:lnTo>
                  <a:pt x="4035" y="5299"/>
                </a:lnTo>
                <a:lnTo>
                  <a:pt x="3994" y="5291"/>
                </a:lnTo>
                <a:lnTo>
                  <a:pt x="3955" y="5283"/>
                </a:lnTo>
                <a:lnTo>
                  <a:pt x="3917" y="5273"/>
                </a:lnTo>
                <a:lnTo>
                  <a:pt x="3874" y="5271"/>
                </a:lnTo>
                <a:lnTo>
                  <a:pt x="3833" y="5267"/>
                </a:lnTo>
                <a:lnTo>
                  <a:pt x="3795" y="5264"/>
                </a:lnTo>
                <a:lnTo>
                  <a:pt x="3759" y="5258"/>
                </a:lnTo>
                <a:lnTo>
                  <a:pt x="3724" y="5252"/>
                </a:lnTo>
                <a:lnTo>
                  <a:pt x="3691" y="5247"/>
                </a:lnTo>
                <a:lnTo>
                  <a:pt x="3659" y="5241"/>
                </a:lnTo>
                <a:lnTo>
                  <a:pt x="3629" y="5236"/>
                </a:lnTo>
                <a:lnTo>
                  <a:pt x="3601" y="5224"/>
                </a:lnTo>
                <a:lnTo>
                  <a:pt x="3573" y="5213"/>
                </a:lnTo>
                <a:lnTo>
                  <a:pt x="3544" y="5203"/>
                </a:lnTo>
                <a:lnTo>
                  <a:pt x="3516" y="5193"/>
                </a:lnTo>
                <a:lnTo>
                  <a:pt x="3489" y="5183"/>
                </a:lnTo>
                <a:lnTo>
                  <a:pt x="3461" y="5172"/>
                </a:lnTo>
                <a:lnTo>
                  <a:pt x="3434" y="5162"/>
                </a:lnTo>
                <a:lnTo>
                  <a:pt x="3407" y="5152"/>
                </a:lnTo>
                <a:lnTo>
                  <a:pt x="3357" y="5153"/>
                </a:lnTo>
                <a:lnTo>
                  <a:pt x="3312" y="5155"/>
                </a:lnTo>
                <a:lnTo>
                  <a:pt x="3291" y="5158"/>
                </a:lnTo>
                <a:lnTo>
                  <a:pt x="3271" y="5161"/>
                </a:lnTo>
                <a:lnTo>
                  <a:pt x="3251" y="5164"/>
                </a:lnTo>
                <a:lnTo>
                  <a:pt x="3233" y="5168"/>
                </a:lnTo>
                <a:lnTo>
                  <a:pt x="3215" y="5174"/>
                </a:lnTo>
                <a:lnTo>
                  <a:pt x="3197" y="5179"/>
                </a:lnTo>
                <a:lnTo>
                  <a:pt x="3180" y="5186"/>
                </a:lnTo>
                <a:lnTo>
                  <a:pt x="3162" y="5194"/>
                </a:lnTo>
                <a:lnTo>
                  <a:pt x="3145" y="5203"/>
                </a:lnTo>
                <a:lnTo>
                  <a:pt x="3128" y="5212"/>
                </a:lnTo>
                <a:lnTo>
                  <a:pt x="3111" y="5223"/>
                </a:lnTo>
                <a:lnTo>
                  <a:pt x="3093" y="5236"/>
                </a:lnTo>
                <a:lnTo>
                  <a:pt x="3075" y="5234"/>
                </a:lnTo>
                <a:lnTo>
                  <a:pt x="3058" y="5233"/>
                </a:lnTo>
                <a:lnTo>
                  <a:pt x="3041" y="5232"/>
                </a:lnTo>
                <a:lnTo>
                  <a:pt x="3024" y="5229"/>
                </a:lnTo>
                <a:lnTo>
                  <a:pt x="3009" y="5225"/>
                </a:lnTo>
                <a:lnTo>
                  <a:pt x="2994" y="5222"/>
                </a:lnTo>
                <a:lnTo>
                  <a:pt x="2979" y="5218"/>
                </a:lnTo>
                <a:lnTo>
                  <a:pt x="2966" y="5213"/>
                </a:lnTo>
                <a:lnTo>
                  <a:pt x="2940" y="5203"/>
                </a:lnTo>
                <a:lnTo>
                  <a:pt x="2916" y="5193"/>
                </a:lnTo>
                <a:lnTo>
                  <a:pt x="2893" y="5181"/>
                </a:lnTo>
                <a:lnTo>
                  <a:pt x="2874" y="5171"/>
                </a:lnTo>
                <a:lnTo>
                  <a:pt x="2810" y="5167"/>
                </a:lnTo>
                <a:lnTo>
                  <a:pt x="2734" y="5160"/>
                </a:lnTo>
                <a:lnTo>
                  <a:pt x="2694" y="5155"/>
                </a:lnTo>
                <a:lnTo>
                  <a:pt x="2652" y="5151"/>
                </a:lnTo>
                <a:lnTo>
                  <a:pt x="2610" y="5144"/>
                </a:lnTo>
                <a:lnTo>
                  <a:pt x="2569" y="5136"/>
                </a:lnTo>
                <a:lnTo>
                  <a:pt x="2528" y="5128"/>
                </a:lnTo>
                <a:lnTo>
                  <a:pt x="2489" y="5118"/>
                </a:lnTo>
                <a:lnTo>
                  <a:pt x="2451" y="5108"/>
                </a:lnTo>
                <a:lnTo>
                  <a:pt x="2417" y="5096"/>
                </a:lnTo>
                <a:lnTo>
                  <a:pt x="2401" y="5089"/>
                </a:lnTo>
                <a:lnTo>
                  <a:pt x="2386" y="5082"/>
                </a:lnTo>
                <a:lnTo>
                  <a:pt x="2372" y="5074"/>
                </a:lnTo>
                <a:lnTo>
                  <a:pt x="2359" y="5066"/>
                </a:lnTo>
                <a:lnTo>
                  <a:pt x="2348" y="5058"/>
                </a:lnTo>
                <a:lnTo>
                  <a:pt x="2336" y="5049"/>
                </a:lnTo>
                <a:lnTo>
                  <a:pt x="2327" y="5040"/>
                </a:lnTo>
                <a:lnTo>
                  <a:pt x="2319" y="5031"/>
                </a:lnTo>
                <a:lnTo>
                  <a:pt x="2291" y="5027"/>
                </a:lnTo>
                <a:lnTo>
                  <a:pt x="2263" y="5022"/>
                </a:lnTo>
                <a:lnTo>
                  <a:pt x="2235" y="5017"/>
                </a:lnTo>
                <a:lnTo>
                  <a:pt x="2208" y="5011"/>
                </a:lnTo>
                <a:lnTo>
                  <a:pt x="2182" y="5005"/>
                </a:lnTo>
                <a:lnTo>
                  <a:pt x="2159" y="4998"/>
                </a:lnTo>
                <a:lnTo>
                  <a:pt x="2140" y="4991"/>
                </a:lnTo>
                <a:lnTo>
                  <a:pt x="2123" y="4983"/>
                </a:lnTo>
                <a:lnTo>
                  <a:pt x="2098" y="4955"/>
                </a:lnTo>
                <a:lnTo>
                  <a:pt x="2073" y="4929"/>
                </a:lnTo>
                <a:lnTo>
                  <a:pt x="2049" y="4903"/>
                </a:lnTo>
                <a:lnTo>
                  <a:pt x="2025" y="4877"/>
                </a:lnTo>
                <a:lnTo>
                  <a:pt x="1985" y="4847"/>
                </a:lnTo>
                <a:lnTo>
                  <a:pt x="1945" y="4818"/>
                </a:lnTo>
                <a:lnTo>
                  <a:pt x="1905" y="4789"/>
                </a:lnTo>
                <a:lnTo>
                  <a:pt x="1867" y="4761"/>
                </a:lnTo>
                <a:lnTo>
                  <a:pt x="1831" y="4732"/>
                </a:lnTo>
                <a:lnTo>
                  <a:pt x="1797" y="4705"/>
                </a:lnTo>
                <a:lnTo>
                  <a:pt x="1781" y="4691"/>
                </a:lnTo>
                <a:lnTo>
                  <a:pt x="1768" y="4677"/>
                </a:lnTo>
                <a:lnTo>
                  <a:pt x="1754" y="4664"/>
                </a:lnTo>
                <a:lnTo>
                  <a:pt x="1742" y="4650"/>
                </a:lnTo>
                <a:lnTo>
                  <a:pt x="1740" y="4642"/>
                </a:lnTo>
                <a:lnTo>
                  <a:pt x="1738" y="4634"/>
                </a:lnTo>
                <a:lnTo>
                  <a:pt x="1738" y="4626"/>
                </a:lnTo>
                <a:lnTo>
                  <a:pt x="1738" y="4620"/>
                </a:lnTo>
                <a:lnTo>
                  <a:pt x="1729" y="4615"/>
                </a:lnTo>
                <a:lnTo>
                  <a:pt x="1724" y="4613"/>
                </a:lnTo>
                <a:lnTo>
                  <a:pt x="1723" y="4607"/>
                </a:lnTo>
                <a:lnTo>
                  <a:pt x="1721" y="4603"/>
                </a:lnTo>
                <a:lnTo>
                  <a:pt x="1719" y="4597"/>
                </a:lnTo>
                <a:lnTo>
                  <a:pt x="1717" y="4591"/>
                </a:lnTo>
                <a:lnTo>
                  <a:pt x="1710" y="4579"/>
                </a:lnTo>
                <a:lnTo>
                  <a:pt x="1700" y="4567"/>
                </a:lnTo>
                <a:lnTo>
                  <a:pt x="1689" y="4554"/>
                </a:lnTo>
                <a:lnTo>
                  <a:pt x="1676" y="4542"/>
                </a:lnTo>
                <a:lnTo>
                  <a:pt x="1663" y="4529"/>
                </a:lnTo>
                <a:lnTo>
                  <a:pt x="1649" y="4517"/>
                </a:lnTo>
                <a:lnTo>
                  <a:pt x="1621" y="4496"/>
                </a:lnTo>
                <a:lnTo>
                  <a:pt x="1596" y="4477"/>
                </a:lnTo>
                <a:lnTo>
                  <a:pt x="1577" y="4466"/>
                </a:lnTo>
                <a:lnTo>
                  <a:pt x="1569" y="4462"/>
                </a:lnTo>
                <a:lnTo>
                  <a:pt x="1568" y="4457"/>
                </a:lnTo>
                <a:lnTo>
                  <a:pt x="1566" y="4453"/>
                </a:lnTo>
                <a:lnTo>
                  <a:pt x="1562" y="4447"/>
                </a:lnTo>
                <a:lnTo>
                  <a:pt x="1557" y="4441"/>
                </a:lnTo>
                <a:lnTo>
                  <a:pt x="1546" y="4431"/>
                </a:lnTo>
                <a:lnTo>
                  <a:pt x="1532" y="4420"/>
                </a:lnTo>
                <a:lnTo>
                  <a:pt x="1505" y="4401"/>
                </a:lnTo>
                <a:lnTo>
                  <a:pt x="1489" y="4389"/>
                </a:lnTo>
                <a:lnTo>
                  <a:pt x="1479" y="4389"/>
                </a:lnTo>
                <a:lnTo>
                  <a:pt x="1468" y="4387"/>
                </a:lnTo>
                <a:lnTo>
                  <a:pt x="1456" y="4384"/>
                </a:lnTo>
                <a:lnTo>
                  <a:pt x="1446" y="4379"/>
                </a:lnTo>
                <a:lnTo>
                  <a:pt x="1435" y="4375"/>
                </a:lnTo>
                <a:lnTo>
                  <a:pt x="1425" y="4369"/>
                </a:lnTo>
                <a:lnTo>
                  <a:pt x="1414" y="4362"/>
                </a:lnTo>
                <a:lnTo>
                  <a:pt x="1405" y="4357"/>
                </a:lnTo>
                <a:lnTo>
                  <a:pt x="1370" y="4331"/>
                </a:lnTo>
                <a:lnTo>
                  <a:pt x="1349" y="4314"/>
                </a:lnTo>
                <a:lnTo>
                  <a:pt x="1338" y="4313"/>
                </a:lnTo>
                <a:lnTo>
                  <a:pt x="1327" y="4312"/>
                </a:lnTo>
                <a:lnTo>
                  <a:pt x="1315" y="4310"/>
                </a:lnTo>
                <a:lnTo>
                  <a:pt x="1304" y="4310"/>
                </a:lnTo>
                <a:lnTo>
                  <a:pt x="1304" y="4294"/>
                </a:lnTo>
                <a:lnTo>
                  <a:pt x="1304" y="4280"/>
                </a:lnTo>
                <a:lnTo>
                  <a:pt x="1321" y="4278"/>
                </a:lnTo>
                <a:lnTo>
                  <a:pt x="1338" y="4277"/>
                </a:lnTo>
                <a:lnTo>
                  <a:pt x="1355" y="4277"/>
                </a:lnTo>
                <a:lnTo>
                  <a:pt x="1373" y="4277"/>
                </a:lnTo>
                <a:lnTo>
                  <a:pt x="1393" y="4291"/>
                </a:lnTo>
                <a:lnTo>
                  <a:pt x="1415" y="4307"/>
                </a:lnTo>
                <a:lnTo>
                  <a:pt x="1436" y="4324"/>
                </a:lnTo>
                <a:lnTo>
                  <a:pt x="1459" y="4341"/>
                </a:lnTo>
                <a:lnTo>
                  <a:pt x="1476" y="4345"/>
                </a:lnTo>
                <a:lnTo>
                  <a:pt x="1495" y="4352"/>
                </a:lnTo>
                <a:lnTo>
                  <a:pt x="1514" y="4361"/>
                </a:lnTo>
                <a:lnTo>
                  <a:pt x="1533" y="4373"/>
                </a:lnTo>
                <a:lnTo>
                  <a:pt x="1555" y="4385"/>
                </a:lnTo>
                <a:lnTo>
                  <a:pt x="1576" y="4400"/>
                </a:lnTo>
                <a:lnTo>
                  <a:pt x="1597" y="4415"/>
                </a:lnTo>
                <a:lnTo>
                  <a:pt x="1619" y="4432"/>
                </a:lnTo>
                <a:lnTo>
                  <a:pt x="1640" y="4450"/>
                </a:lnTo>
                <a:lnTo>
                  <a:pt x="1662" y="4470"/>
                </a:lnTo>
                <a:lnTo>
                  <a:pt x="1682" y="4490"/>
                </a:lnTo>
                <a:lnTo>
                  <a:pt x="1702" y="4510"/>
                </a:lnTo>
                <a:lnTo>
                  <a:pt x="1721" y="4532"/>
                </a:lnTo>
                <a:lnTo>
                  <a:pt x="1740" y="4554"/>
                </a:lnTo>
                <a:lnTo>
                  <a:pt x="1756" y="4576"/>
                </a:lnTo>
                <a:lnTo>
                  <a:pt x="1772" y="4597"/>
                </a:lnTo>
                <a:lnTo>
                  <a:pt x="1773" y="4603"/>
                </a:lnTo>
                <a:lnTo>
                  <a:pt x="1774" y="4609"/>
                </a:lnTo>
                <a:lnTo>
                  <a:pt x="1777" y="4615"/>
                </a:lnTo>
                <a:lnTo>
                  <a:pt x="1780" y="4622"/>
                </a:lnTo>
                <a:lnTo>
                  <a:pt x="1789" y="4637"/>
                </a:lnTo>
                <a:lnTo>
                  <a:pt x="1802" y="4651"/>
                </a:lnTo>
                <a:lnTo>
                  <a:pt x="1817" y="4668"/>
                </a:lnTo>
                <a:lnTo>
                  <a:pt x="1834" y="4684"/>
                </a:lnTo>
                <a:lnTo>
                  <a:pt x="1853" y="4701"/>
                </a:lnTo>
                <a:lnTo>
                  <a:pt x="1874" y="4718"/>
                </a:lnTo>
                <a:lnTo>
                  <a:pt x="1895" y="4735"/>
                </a:lnTo>
                <a:lnTo>
                  <a:pt x="1917" y="4752"/>
                </a:lnTo>
                <a:lnTo>
                  <a:pt x="1938" y="4767"/>
                </a:lnTo>
                <a:lnTo>
                  <a:pt x="1961" y="4782"/>
                </a:lnTo>
                <a:lnTo>
                  <a:pt x="1981" y="4796"/>
                </a:lnTo>
                <a:lnTo>
                  <a:pt x="2001" y="4808"/>
                </a:lnTo>
                <a:lnTo>
                  <a:pt x="2020" y="4819"/>
                </a:lnTo>
                <a:lnTo>
                  <a:pt x="2036" y="4827"/>
                </a:lnTo>
                <a:lnTo>
                  <a:pt x="2063" y="4857"/>
                </a:lnTo>
                <a:lnTo>
                  <a:pt x="2097" y="4898"/>
                </a:lnTo>
                <a:lnTo>
                  <a:pt x="2107" y="4908"/>
                </a:lnTo>
                <a:lnTo>
                  <a:pt x="2119" y="4920"/>
                </a:lnTo>
                <a:lnTo>
                  <a:pt x="2130" y="4930"/>
                </a:lnTo>
                <a:lnTo>
                  <a:pt x="2141" y="4940"/>
                </a:lnTo>
                <a:lnTo>
                  <a:pt x="2153" y="4949"/>
                </a:lnTo>
                <a:lnTo>
                  <a:pt x="2167" y="4957"/>
                </a:lnTo>
                <a:lnTo>
                  <a:pt x="2181" y="4965"/>
                </a:lnTo>
                <a:lnTo>
                  <a:pt x="2195" y="4972"/>
                </a:lnTo>
                <a:lnTo>
                  <a:pt x="2231" y="4977"/>
                </a:lnTo>
                <a:lnTo>
                  <a:pt x="2269" y="4983"/>
                </a:lnTo>
                <a:lnTo>
                  <a:pt x="2306" y="4988"/>
                </a:lnTo>
                <a:lnTo>
                  <a:pt x="2342" y="4994"/>
                </a:lnTo>
                <a:lnTo>
                  <a:pt x="2349" y="5000"/>
                </a:lnTo>
                <a:lnTo>
                  <a:pt x="2357" y="5007"/>
                </a:lnTo>
                <a:lnTo>
                  <a:pt x="2366" y="5012"/>
                </a:lnTo>
                <a:lnTo>
                  <a:pt x="2375" y="5018"/>
                </a:lnTo>
                <a:lnTo>
                  <a:pt x="2394" y="5028"/>
                </a:lnTo>
                <a:lnTo>
                  <a:pt x="2416" y="5039"/>
                </a:lnTo>
                <a:lnTo>
                  <a:pt x="2439" y="5049"/>
                </a:lnTo>
                <a:lnTo>
                  <a:pt x="2464" y="5061"/>
                </a:lnTo>
                <a:lnTo>
                  <a:pt x="2487" y="5072"/>
                </a:lnTo>
                <a:lnTo>
                  <a:pt x="2512" y="5084"/>
                </a:lnTo>
                <a:lnTo>
                  <a:pt x="2558" y="5092"/>
                </a:lnTo>
                <a:lnTo>
                  <a:pt x="2602" y="5100"/>
                </a:lnTo>
                <a:lnTo>
                  <a:pt x="2648" y="5108"/>
                </a:lnTo>
                <a:lnTo>
                  <a:pt x="2693" y="5115"/>
                </a:lnTo>
                <a:lnTo>
                  <a:pt x="2739" y="5120"/>
                </a:lnTo>
                <a:lnTo>
                  <a:pt x="2787" y="5126"/>
                </a:lnTo>
                <a:lnTo>
                  <a:pt x="2838" y="5130"/>
                </a:lnTo>
                <a:lnTo>
                  <a:pt x="2893" y="5133"/>
                </a:lnTo>
                <a:lnTo>
                  <a:pt x="2909" y="5142"/>
                </a:lnTo>
                <a:lnTo>
                  <a:pt x="2927" y="5151"/>
                </a:lnTo>
                <a:lnTo>
                  <a:pt x="2945" y="5162"/>
                </a:lnTo>
                <a:lnTo>
                  <a:pt x="2966" y="5172"/>
                </a:lnTo>
                <a:lnTo>
                  <a:pt x="2977" y="5178"/>
                </a:lnTo>
                <a:lnTo>
                  <a:pt x="2988" y="5183"/>
                </a:lnTo>
                <a:lnTo>
                  <a:pt x="2999" y="5187"/>
                </a:lnTo>
                <a:lnTo>
                  <a:pt x="3012" y="5190"/>
                </a:lnTo>
                <a:lnTo>
                  <a:pt x="3025" y="5194"/>
                </a:lnTo>
                <a:lnTo>
                  <a:pt x="3038" y="5196"/>
                </a:lnTo>
                <a:lnTo>
                  <a:pt x="3053" y="5197"/>
                </a:lnTo>
                <a:lnTo>
                  <a:pt x="3067" y="5197"/>
                </a:lnTo>
                <a:lnTo>
                  <a:pt x="3091" y="5185"/>
                </a:lnTo>
                <a:lnTo>
                  <a:pt x="3115" y="5172"/>
                </a:lnTo>
                <a:lnTo>
                  <a:pt x="3137" y="5161"/>
                </a:lnTo>
                <a:lnTo>
                  <a:pt x="3161" y="5151"/>
                </a:lnTo>
                <a:lnTo>
                  <a:pt x="3186" y="5140"/>
                </a:lnTo>
                <a:lnTo>
                  <a:pt x="3212" y="5131"/>
                </a:lnTo>
                <a:lnTo>
                  <a:pt x="3241" y="5122"/>
                </a:lnTo>
                <a:lnTo>
                  <a:pt x="3275" y="5115"/>
                </a:lnTo>
                <a:lnTo>
                  <a:pt x="3312" y="5115"/>
                </a:lnTo>
                <a:lnTo>
                  <a:pt x="3350" y="5115"/>
                </a:lnTo>
                <a:lnTo>
                  <a:pt x="3390" y="5115"/>
                </a:lnTo>
                <a:lnTo>
                  <a:pt x="3429" y="5115"/>
                </a:lnTo>
                <a:lnTo>
                  <a:pt x="3464" y="5126"/>
                </a:lnTo>
                <a:lnTo>
                  <a:pt x="3499" y="5139"/>
                </a:lnTo>
                <a:lnTo>
                  <a:pt x="3536" y="5152"/>
                </a:lnTo>
                <a:lnTo>
                  <a:pt x="3576" y="5168"/>
                </a:lnTo>
                <a:lnTo>
                  <a:pt x="3615" y="5183"/>
                </a:lnTo>
                <a:lnTo>
                  <a:pt x="3658" y="5196"/>
                </a:lnTo>
                <a:lnTo>
                  <a:pt x="3681" y="5203"/>
                </a:lnTo>
                <a:lnTo>
                  <a:pt x="3703" y="5210"/>
                </a:lnTo>
                <a:lnTo>
                  <a:pt x="3726" y="5215"/>
                </a:lnTo>
                <a:lnTo>
                  <a:pt x="3750" y="5220"/>
                </a:lnTo>
                <a:lnTo>
                  <a:pt x="3792" y="5223"/>
                </a:lnTo>
                <a:lnTo>
                  <a:pt x="3836" y="5227"/>
                </a:lnTo>
                <a:lnTo>
                  <a:pt x="3882" y="5232"/>
                </a:lnTo>
                <a:lnTo>
                  <a:pt x="3927" y="5238"/>
                </a:lnTo>
                <a:lnTo>
                  <a:pt x="4018" y="5252"/>
                </a:lnTo>
                <a:lnTo>
                  <a:pt x="4113" y="5268"/>
                </a:lnTo>
                <a:lnTo>
                  <a:pt x="4210" y="5284"/>
                </a:lnTo>
                <a:lnTo>
                  <a:pt x="4307" y="5300"/>
                </a:lnTo>
                <a:lnTo>
                  <a:pt x="4356" y="5307"/>
                </a:lnTo>
                <a:lnTo>
                  <a:pt x="4406" y="5312"/>
                </a:lnTo>
                <a:lnTo>
                  <a:pt x="4456" y="5318"/>
                </a:lnTo>
                <a:lnTo>
                  <a:pt x="4504" y="5322"/>
                </a:lnTo>
                <a:lnTo>
                  <a:pt x="4534" y="5334"/>
                </a:lnTo>
                <a:lnTo>
                  <a:pt x="4562" y="5345"/>
                </a:lnTo>
                <a:lnTo>
                  <a:pt x="4590" y="5356"/>
                </a:lnTo>
                <a:lnTo>
                  <a:pt x="4618" y="5368"/>
                </a:lnTo>
                <a:lnTo>
                  <a:pt x="4646" y="5368"/>
                </a:lnTo>
                <a:lnTo>
                  <a:pt x="4676" y="5368"/>
                </a:lnTo>
                <a:lnTo>
                  <a:pt x="4704" y="5368"/>
                </a:lnTo>
                <a:lnTo>
                  <a:pt x="4733" y="5368"/>
                </a:lnTo>
                <a:lnTo>
                  <a:pt x="4763" y="5368"/>
                </a:lnTo>
                <a:lnTo>
                  <a:pt x="4793" y="5368"/>
                </a:lnTo>
                <a:lnTo>
                  <a:pt x="4822" y="5368"/>
                </a:lnTo>
                <a:lnTo>
                  <a:pt x="4852" y="5368"/>
                </a:lnTo>
                <a:lnTo>
                  <a:pt x="4865" y="5372"/>
                </a:lnTo>
                <a:lnTo>
                  <a:pt x="4879" y="5375"/>
                </a:lnTo>
                <a:lnTo>
                  <a:pt x="4893" y="5379"/>
                </a:lnTo>
                <a:lnTo>
                  <a:pt x="4908" y="5382"/>
                </a:lnTo>
                <a:lnTo>
                  <a:pt x="4940" y="5388"/>
                </a:lnTo>
                <a:lnTo>
                  <a:pt x="4972" y="5396"/>
                </a:lnTo>
                <a:lnTo>
                  <a:pt x="4989" y="5401"/>
                </a:lnTo>
                <a:lnTo>
                  <a:pt x="5006" y="5408"/>
                </a:lnTo>
                <a:lnTo>
                  <a:pt x="5023" y="5416"/>
                </a:lnTo>
                <a:lnTo>
                  <a:pt x="5040" y="5425"/>
                </a:lnTo>
                <a:lnTo>
                  <a:pt x="5057" y="5436"/>
                </a:lnTo>
                <a:lnTo>
                  <a:pt x="5073" y="5450"/>
                </a:lnTo>
                <a:lnTo>
                  <a:pt x="5089" y="5466"/>
                </a:lnTo>
                <a:lnTo>
                  <a:pt x="5104" y="5485"/>
                </a:lnTo>
                <a:lnTo>
                  <a:pt x="5121" y="5487"/>
                </a:lnTo>
                <a:lnTo>
                  <a:pt x="5140" y="5489"/>
                </a:lnTo>
                <a:lnTo>
                  <a:pt x="5161" y="5492"/>
                </a:lnTo>
                <a:lnTo>
                  <a:pt x="5183" y="5492"/>
                </a:lnTo>
                <a:lnTo>
                  <a:pt x="5207" y="5492"/>
                </a:lnTo>
                <a:lnTo>
                  <a:pt x="5231" y="5491"/>
                </a:lnTo>
                <a:lnTo>
                  <a:pt x="5255" y="5488"/>
                </a:lnTo>
                <a:lnTo>
                  <a:pt x="5281" y="5486"/>
                </a:lnTo>
                <a:lnTo>
                  <a:pt x="5306" y="5481"/>
                </a:lnTo>
                <a:lnTo>
                  <a:pt x="5332" y="5477"/>
                </a:lnTo>
                <a:lnTo>
                  <a:pt x="5357" y="5471"/>
                </a:lnTo>
                <a:lnTo>
                  <a:pt x="5381" y="5465"/>
                </a:lnTo>
                <a:lnTo>
                  <a:pt x="5403" y="5457"/>
                </a:lnTo>
                <a:lnTo>
                  <a:pt x="5426" y="5449"/>
                </a:lnTo>
                <a:lnTo>
                  <a:pt x="5445" y="5439"/>
                </a:lnTo>
                <a:lnTo>
                  <a:pt x="5463" y="5427"/>
                </a:lnTo>
                <a:lnTo>
                  <a:pt x="5483" y="5419"/>
                </a:lnTo>
                <a:lnTo>
                  <a:pt x="5504" y="5412"/>
                </a:lnTo>
                <a:lnTo>
                  <a:pt x="5524" y="5404"/>
                </a:lnTo>
                <a:lnTo>
                  <a:pt x="5547" y="5398"/>
                </a:lnTo>
                <a:lnTo>
                  <a:pt x="5577" y="5396"/>
                </a:lnTo>
                <a:lnTo>
                  <a:pt x="5604" y="5393"/>
                </a:lnTo>
                <a:lnTo>
                  <a:pt x="5616" y="5392"/>
                </a:lnTo>
                <a:lnTo>
                  <a:pt x="5628" y="5391"/>
                </a:lnTo>
                <a:lnTo>
                  <a:pt x="5639" y="5389"/>
                </a:lnTo>
                <a:lnTo>
                  <a:pt x="5649" y="5386"/>
                </a:lnTo>
                <a:lnTo>
                  <a:pt x="5660" y="5382"/>
                </a:lnTo>
                <a:lnTo>
                  <a:pt x="5669" y="5377"/>
                </a:lnTo>
                <a:lnTo>
                  <a:pt x="5680" y="5371"/>
                </a:lnTo>
                <a:lnTo>
                  <a:pt x="5689" y="5363"/>
                </a:lnTo>
                <a:lnTo>
                  <a:pt x="5699" y="5354"/>
                </a:lnTo>
                <a:lnTo>
                  <a:pt x="5708" y="5343"/>
                </a:lnTo>
                <a:lnTo>
                  <a:pt x="5718" y="5329"/>
                </a:lnTo>
                <a:lnTo>
                  <a:pt x="5727" y="5315"/>
                </a:lnTo>
                <a:lnTo>
                  <a:pt x="5743" y="5304"/>
                </a:lnTo>
                <a:lnTo>
                  <a:pt x="5759" y="5294"/>
                </a:lnTo>
                <a:lnTo>
                  <a:pt x="5774" y="5285"/>
                </a:lnTo>
                <a:lnTo>
                  <a:pt x="5791" y="5277"/>
                </a:lnTo>
                <a:lnTo>
                  <a:pt x="5830" y="5277"/>
                </a:lnTo>
                <a:lnTo>
                  <a:pt x="5868" y="5277"/>
                </a:lnTo>
                <a:lnTo>
                  <a:pt x="5906" y="5277"/>
                </a:lnTo>
                <a:lnTo>
                  <a:pt x="5947" y="5277"/>
                </a:lnTo>
                <a:lnTo>
                  <a:pt x="5953" y="5284"/>
                </a:lnTo>
                <a:lnTo>
                  <a:pt x="5957" y="5292"/>
                </a:lnTo>
                <a:lnTo>
                  <a:pt x="5960" y="5301"/>
                </a:lnTo>
                <a:lnTo>
                  <a:pt x="5963" y="5311"/>
                </a:lnTo>
                <a:lnTo>
                  <a:pt x="5965" y="5334"/>
                </a:lnTo>
                <a:lnTo>
                  <a:pt x="5965" y="5360"/>
                </a:lnTo>
                <a:lnTo>
                  <a:pt x="5956" y="5365"/>
                </a:lnTo>
                <a:lnTo>
                  <a:pt x="5950" y="5371"/>
                </a:lnTo>
                <a:lnTo>
                  <a:pt x="5949" y="5378"/>
                </a:lnTo>
                <a:lnTo>
                  <a:pt x="5948" y="5383"/>
                </a:lnTo>
                <a:lnTo>
                  <a:pt x="5946" y="5390"/>
                </a:lnTo>
                <a:lnTo>
                  <a:pt x="5941" y="5397"/>
                </a:lnTo>
                <a:lnTo>
                  <a:pt x="5932" y="5410"/>
                </a:lnTo>
                <a:lnTo>
                  <a:pt x="5919" y="5425"/>
                </a:lnTo>
                <a:lnTo>
                  <a:pt x="5904" y="5439"/>
                </a:lnTo>
                <a:lnTo>
                  <a:pt x="5886" y="5454"/>
                </a:lnTo>
                <a:lnTo>
                  <a:pt x="5868" y="5469"/>
                </a:lnTo>
                <a:lnTo>
                  <a:pt x="5849" y="5484"/>
                </a:lnTo>
                <a:lnTo>
                  <a:pt x="5808" y="5514"/>
                </a:lnTo>
                <a:lnTo>
                  <a:pt x="5772" y="5542"/>
                </a:lnTo>
                <a:lnTo>
                  <a:pt x="5756" y="5556"/>
                </a:lnTo>
                <a:lnTo>
                  <a:pt x="5742" y="5569"/>
                </a:lnTo>
                <a:lnTo>
                  <a:pt x="5732" y="5582"/>
                </a:lnTo>
                <a:lnTo>
                  <a:pt x="5724" y="5594"/>
                </a:lnTo>
                <a:lnTo>
                  <a:pt x="5725" y="5629"/>
                </a:lnTo>
                <a:lnTo>
                  <a:pt x="5727" y="5665"/>
                </a:lnTo>
                <a:lnTo>
                  <a:pt x="5730" y="5705"/>
                </a:lnTo>
                <a:lnTo>
                  <a:pt x="5736" y="5745"/>
                </a:lnTo>
                <a:lnTo>
                  <a:pt x="5742" y="5787"/>
                </a:lnTo>
                <a:lnTo>
                  <a:pt x="5750" y="5831"/>
                </a:lnTo>
                <a:lnTo>
                  <a:pt x="5757" y="5876"/>
                </a:lnTo>
                <a:lnTo>
                  <a:pt x="5765" y="5923"/>
                </a:lnTo>
                <a:lnTo>
                  <a:pt x="5786" y="5940"/>
                </a:lnTo>
                <a:lnTo>
                  <a:pt x="5807" y="5956"/>
                </a:lnTo>
                <a:lnTo>
                  <a:pt x="5830" y="5973"/>
                </a:lnTo>
                <a:lnTo>
                  <a:pt x="5852" y="5990"/>
                </a:lnTo>
                <a:lnTo>
                  <a:pt x="5852" y="6004"/>
                </a:lnTo>
                <a:lnTo>
                  <a:pt x="5852" y="6021"/>
                </a:lnTo>
                <a:lnTo>
                  <a:pt x="5843" y="6021"/>
                </a:lnTo>
                <a:lnTo>
                  <a:pt x="5835" y="6023"/>
                </a:lnTo>
                <a:lnTo>
                  <a:pt x="5826" y="6025"/>
                </a:lnTo>
                <a:lnTo>
                  <a:pt x="5818" y="6027"/>
                </a:lnTo>
                <a:close/>
                <a:moveTo>
                  <a:pt x="8259" y="3952"/>
                </a:moveTo>
                <a:lnTo>
                  <a:pt x="8235" y="3947"/>
                </a:lnTo>
                <a:lnTo>
                  <a:pt x="8212" y="3940"/>
                </a:lnTo>
                <a:lnTo>
                  <a:pt x="8192" y="3934"/>
                </a:lnTo>
                <a:lnTo>
                  <a:pt x="8175" y="3927"/>
                </a:lnTo>
                <a:lnTo>
                  <a:pt x="8159" y="3919"/>
                </a:lnTo>
                <a:lnTo>
                  <a:pt x="8144" y="3911"/>
                </a:lnTo>
                <a:lnTo>
                  <a:pt x="8132" y="3902"/>
                </a:lnTo>
                <a:lnTo>
                  <a:pt x="8121" y="3893"/>
                </a:lnTo>
                <a:lnTo>
                  <a:pt x="8101" y="3874"/>
                </a:lnTo>
                <a:lnTo>
                  <a:pt x="8083" y="3852"/>
                </a:lnTo>
                <a:lnTo>
                  <a:pt x="8065" y="3831"/>
                </a:lnTo>
                <a:lnTo>
                  <a:pt x="8045" y="3808"/>
                </a:lnTo>
                <a:lnTo>
                  <a:pt x="8033" y="3808"/>
                </a:lnTo>
                <a:lnTo>
                  <a:pt x="8020" y="3806"/>
                </a:lnTo>
                <a:lnTo>
                  <a:pt x="8008" y="3803"/>
                </a:lnTo>
                <a:lnTo>
                  <a:pt x="7995" y="3799"/>
                </a:lnTo>
                <a:lnTo>
                  <a:pt x="7983" y="3794"/>
                </a:lnTo>
                <a:lnTo>
                  <a:pt x="7971" y="3788"/>
                </a:lnTo>
                <a:lnTo>
                  <a:pt x="7958" y="3783"/>
                </a:lnTo>
                <a:lnTo>
                  <a:pt x="7947" y="3776"/>
                </a:lnTo>
                <a:lnTo>
                  <a:pt x="7925" y="3762"/>
                </a:lnTo>
                <a:lnTo>
                  <a:pt x="7905" y="3750"/>
                </a:lnTo>
                <a:lnTo>
                  <a:pt x="7888" y="3739"/>
                </a:lnTo>
                <a:lnTo>
                  <a:pt x="7875" y="3730"/>
                </a:lnTo>
                <a:lnTo>
                  <a:pt x="7856" y="3727"/>
                </a:lnTo>
                <a:lnTo>
                  <a:pt x="7835" y="3726"/>
                </a:lnTo>
                <a:lnTo>
                  <a:pt x="7815" y="3726"/>
                </a:lnTo>
                <a:lnTo>
                  <a:pt x="7796" y="3726"/>
                </a:lnTo>
                <a:lnTo>
                  <a:pt x="7759" y="3743"/>
                </a:lnTo>
                <a:lnTo>
                  <a:pt x="7722" y="3760"/>
                </a:lnTo>
                <a:lnTo>
                  <a:pt x="7686" y="3778"/>
                </a:lnTo>
                <a:lnTo>
                  <a:pt x="7652" y="3797"/>
                </a:lnTo>
                <a:lnTo>
                  <a:pt x="7618" y="3802"/>
                </a:lnTo>
                <a:lnTo>
                  <a:pt x="7588" y="3804"/>
                </a:lnTo>
                <a:lnTo>
                  <a:pt x="7575" y="3803"/>
                </a:lnTo>
                <a:lnTo>
                  <a:pt x="7562" y="3803"/>
                </a:lnTo>
                <a:lnTo>
                  <a:pt x="7551" y="3801"/>
                </a:lnTo>
                <a:lnTo>
                  <a:pt x="7541" y="3798"/>
                </a:lnTo>
                <a:lnTo>
                  <a:pt x="7531" y="3795"/>
                </a:lnTo>
                <a:lnTo>
                  <a:pt x="7522" y="3790"/>
                </a:lnTo>
                <a:lnTo>
                  <a:pt x="7514" y="3786"/>
                </a:lnTo>
                <a:lnTo>
                  <a:pt x="7506" y="3780"/>
                </a:lnTo>
                <a:lnTo>
                  <a:pt x="7499" y="3774"/>
                </a:lnTo>
                <a:lnTo>
                  <a:pt x="7493" y="3766"/>
                </a:lnTo>
                <a:lnTo>
                  <a:pt x="7488" y="3758"/>
                </a:lnTo>
                <a:lnTo>
                  <a:pt x="7482" y="3749"/>
                </a:lnTo>
                <a:lnTo>
                  <a:pt x="7463" y="3748"/>
                </a:lnTo>
                <a:lnTo>
                  <a:pt x="7446" y="3746"/>
                </a:lnTo>
                <a:lnTo>
                  <a:pt x="7430" y="3744"/>
                </a:lnTo>
                <a:lnTo>
                  <a:pt x="7416" y="3741"/>
                </a:lnTo>
                <a:lnTo>
                  <a:pt x="7402" y="3737"/>
                </a:lnTo>
                <a:lnTo>
                  <a:pt x="7390" y="3732"/>
                </a:lnTo>
                <a:lnTo>
                  <a:pt x="7378" y="3727"/>
                </a:lnTo>
                <a:lnTo>
                  <a:pt x="7368" y="3720"/>
                </a:lnTo>
                <a:lnTo>
                  <a:pt x="7359" y="3714"/>
                </a:lnTo>
                <a:lnTo>
                  <a:pt x="7351" y="3707"/>
                </a:lnTo>
                <a:lnTo>
                  <a:pt x="7342" y="3699"/>
                </a:lnTo>
                <a:lnTo>
                  <a:pt x="7336" y="3691"/>
                </a:lnTo>
                <a:lnTo>
                  <a:pt x="7322" y="3673"/>
                </a:lnTo>
                <a:lnTo>
                  <a:pt x="7308" y="3654"/>
                </a:lnTo>
                <a:lnTo>
                  <a:pt x="7306" y="3629"/>
                </a:lnTo>
                <a:lnTo>
                  <a:pt x="7303" y="3603"/>
                </a:lnTo>
                <a:lnTo>
                  <a:pt x="7301" y="3578"/>
                </a:lnTo>
                <a:lnTo>
                  <a:pt x="7298" y="3555"/>
                </a:lnTo>
                <a:lnTo>
                  <a:pt x="7296" y="3530"/>
                </a:lnTo>
                <a:lnTo>
                  <a:pt x="7294" y="3506"/>
                </a:lnTo>
                <a:lnTo>
                  <a:pt x="7292" y="3481"/>
                </a:lnTo>
                <a:lnTo>
                  <a:pt x="7290" y="3458"/>
                </a:lnTo>
                <a:lnTo>
                  <a:pt x="7244" y="3451"/>
                </a:lnTo>
                <a:lnTo>
                  <a:pt x="7202" y="3443"/>
                </a:lnTo>
                <a:lnTo>
                  <a:pt x="7182" y="3437"/>
                </a:lnTo>
                <a:lnTo>
                  <a:pt x="7163" y="3433"/>
                </a:lnTo>
                <a:lnTo>
                  <a:pt x="7144" y="3427"/>
                </a:lnTo>
                <a:lnTo>
                  <a:pt x="7127" y="3420"/>
                </a:lnTo>
                <a:lnTo>
                  <a:pt x="7110" y="3414"/>
                </a:lnTo>
                <a:lnTo>
                  <a:pt x="7095" y="3406"/>
                </a:lnTo>
                <a:lnTo>
                  <a:pt x="7081" y="3397"/>
                </a:lnTo>
                <a:lnTo>
                  <a:pt x="7067" y="3387"/>
                </a:lnTo>
                <a:lnTo>
                  <a:pt x="7055" y="3375"/>
                </a:lnTo>
                <a:lnTo>
                  <a:pt x="7043" y="3363"/>
                </a:lnTo>
                <a:lnTo>
                  <a:pt x="7034" y="3348"/>
                </a:lnTo>
                <a:lnTo>
                  <a:pt x="7025" y="3334"/>
                </a:lnTo>
                <a:lnTo>
                  <a:pt x="7019" y="3305"/>
                </a:lnTo>
                <a:lnTo>
                  <a:pt x="7011" y="3279"/>
                </a:lnTo>
                <a:lnTo>
                  <a:pt x="7004" y="3258"/>
                </a:lnTo>
                <a:lnTo>
                  <a:pt x="6996" y="3238"/>
                </a:lnTo>
                <a:lnTo>
                  <a:pt x="6981" y="3206"/>
                </a:lnTo>
                <a:lnTo>
                  <a:pt x="6969" y="3182"/>
                </a:lnTo>
                <a:lnTo>
                  <a:pt x="6947" y="3188"/>
                </a:lnTo>
                <a:lnTo>
                  <a:pt x="6927" y="3194"/>
                </a:lnTo>
                <a:lnTo>
                  <a:pt x="6906" y="3200"/>
                </a:lnTo>
                <a:lnTo>
                  <a:pt x="6884" y="3207"/>
                </a:lnTo>
                <a:lnTo>
                  <a:pt x="6863" y="3214"/>
                </a:lnTo>
                <a:lnTo>
                  <a:pt x="6841" y="3221"/>
                </a:lnTo>
                <a:lnTo>
                  <a:pt x="6820" y="3228"/>
                </a:lnTo>
                <a:lnTo>
                  <a:pt x="6800" y="3235"/>
                </a:lnTo>
                <a:lnTo>
                  <a:pt x="6766" y="3235"/>
                </a:lnTo>
                <a:lnTo>
                  <a:pt x="6732" y="3235"/>
                </a:lnTo>
                <a:lnTo>
                  <a:pt x="6699" y="3237"/>
                </a:lnTo>
                <a:lnTo>
                  <a:pt x="6668" y="3239"/>
                </a:lnTo>
                <a:lnTo>
                  <a:pt x="6628" y="3225"/>
                </a:lnTo>
                <a:lnTo>
                  <a:pt x="6590" y="3213"/>
                </a:lnTo>
                <a:lnTo>
                  <a:pt x="6553" y="3202"/>
                </a:lnTo>
                <a:lnTo>
                  <a:pt x="6517" y="3189"/>
                </a:lnTo>
                <a:lnTo>
                  <a:pt x="6491" y="3173"/>
                </a:lnTo>
                <a:lnTo>
                  <a:pt x="6466" y="3156"/>
                </a:lnTo>
                <a:lnTo>
                  <a:pt x="6444" y="3140"/>
                </a:lnTo>
                <a:lnTo>
                  <a:pt x="6424" y="3123"/>
                </a:lnTo>
                <a:lnTo>
                  <a:pt x="6390" y="3093"/>
                </a:lnTo>
                <a:lnTo>
                  <a:pt x="6365" y="3073"/>
                </a:lnTo>
                <a:lnTo>
                  <a:pt x="6363" y="3064"/>
                </a:lnTo>
                <a:lnTo>
                  <a:pt x="6362" y="3056"/>
                </a:lnTo>
                <a:lnTo>
                  <a:pt x="6362" y="3049"/>
                </a:lnTo>
                <a:lnTo>
                  <a:pt x="6362" y="3042"/>
                </a:lnTo>
                <a:lnTo>
                  <a:pt x="6373" y="3044"/>
                </a:lnTo>
                <a:lnTo>
                  <a:pt x="6386" y="3046"/>
                </a:lnTo>
                <a:lnTo>
                  <a:pt x="6400" y="3052"/>
                </a:lnTo>
                <a:lnTo>
                  <a:pt x="6415" y="3059"/>
                </a:lnTo>
                <a:lnTo>
                  <a:pt x="6431" y="3070"/>
                </a:lnTo>
                <a:lnTo>
                  <a:pt x="6447" y="3084"/>
                </a:lnTo>
                <a:lnTo>
                  <a:pt x="6465" y="3101"/>
                </a:lnTo>
                <a:lnTo>
                  <a:pt x="6483" y="3121"/>
                </a:lnTo>
                <a:lnTo>
                  <a:pt x="6494" y="3128"/>
                </a:lnTo>
                <a:lnTo>
                  <a:pt x="6506" y="3135"/>
                </a:lnTo>
                <a:lnTo>
                  <a:pt x="6520" y="3142"/>
                </a:lnTo>
                <a:lnTo>
                  <a:pt x="6535" y="3149"/>
                </a:lnTo>
                <a:lnTo>
                  <a:pt x="6566" y="3161"/>
                </a:lnTo>
                <a:lnTo>
                  <a:pt x="6600" y="3171"/>
                </a:lnTo>
                <a:lnTo>
                  <a:pt x="6636" y="3181"/>
                </a:lnTo>
                <a:lnTo>
                  <a:pt x="6673" y="3189"/>
                </a:lnTo>
                <a:lnTo>
                  <a:pt x="6713" y="3196"/>
                </a:lnTo>
                <a:lnTo>
                  <a:pt x="6755" y="3200"/>
                </a:lnTo>
                <a:lnTo>
                  <a:pt x="6806" y="3182"/>
                </a:lnTo>
                <a:lnTo>
                  <a:pt x="6857" y="3164"/>
                </a:lnTo>
                <a:lnTo>
                  <a:pt x="6882" y="3156"/>
                </a:lnTo>
                <a:lnTo>
                  <a:pt x="6907" y="3151"/>
                </a:lnTo>
                <a:lnTo>
                  <a:pt x="6918" y="3149"/>
                </a:lnTo>
                <a:lnTo>
                  <a:pt x="6929" y="3146"/>
                </a:lnTo>
                <a:lnTo>
                  <a:pt x="6941" y="3146"/>
                </a:lnTo>
                <a:lnTo>
                  <a:pt x="6951" y="3146"/>
                </a:lnTo>
                <a:lnTo>
                  <a:pt x="6962" y="3146"/>
                </a:lnTo>
                <a:lnTo>
                  <a:pt x="6972" y="3149"/>
                </a:lnTo>
                <a:lnTo>
                  <a:pt x="6981" y="3152"/>
                </a:lnTo>
                <a:lnTo>
                  <a:pt x="6990" y="3155"/>
                </a:lnTo>
                <a:lnTo>
                  <a:pt x="6999" y="3161"/>
                </a:lnTo>
                <a:lnTo>
                  <a:pt x="7008" y="3167"/>
                </a:lnTo>
                <a:lnTo>
                  <a:pt x="7016" y="3174"/>
                </a:lnTo>
                <a:lnTo>
                  <a:pt x="7023" y="3184"/>
                </a:lnTo>
                <a:lnTo>
                  <a:pt x="7031" y="3194"/>
                </a:lnTo>
                <a:lnTo>
                  <a:pt x="7037" y="3206"/>
                </a:lnTo>
                <a:lnTo>
                  <a:pt x="7043" y="3220"/>
                </a:lnTo>
                <a:lnTo>
                  <a:pt x="7048" y="3235"/>
                </a:lnTo>
                <a:lnTo>
                  <a:pt x="7054" y="3252"/>
                </a:lnTo>
                <a:lnTo>
                  <a:pt x="7057" y="3270"/>
                </a:lnTo>
                <a:lnTo>
                  <a:pt x="7060" y="3292"/>
                </a:lnTo>
                <a:lnTo>
                  <a:pt x="7064" y="3314"/>
                </a:lnTo>
                <a:lnTo>
                  <a:pt x="7066" y="3321"/>
                </a:lnTo>
                <a:lnTo>
                  <a:pt x="7069" y="3327"/>
                </a:lnTo>
                <a:lnTo>
                  <a:pt x="7073" y="3332"/>
                </a:lnTo>
                <a:lnTo>
                  <a:pt x="7077" y="3338"/>
                </a:lnTo>
                <a:lnTo>
                  <a:pt x="7087" y="3349"/>
                </a:lnTo>
                <a:lnTo>
                  <a:pt x="7101" y="3358"/>
                </a:lnTo>
                <a:lnTo>
                  <a:pt x="7114" y="3366"/>
                </a:lnTo>
                <a:lnTo>
                  <a:pt x="7131" y="3374"/>
                </a:lnTo>
                <a:lnTo>
                  <a:pt x="7148" y="3381"/>
                </a:lnTo>
                <a:lnTo>
                  <a:pt x="7166" y="3388"/>
                </a:lnTo>
                <a:lnTo>
                  <a:pt x="7206" y="3398"/>
                </a:lnTo>
                <a:lnTo>
                  <a:pt x="7246" y="3407"/>
                </a:lnTo>
                <a:lnTo>
                  <a:pt x="7287" y="3416"/>
                </a:lnTo>
                <a:lnTo>
                  <a:pt x="7324" y="3424"/>
                </a:lnTo>
                <a:lnTo>
                  <a:pt x="7328" y="3429"/>
                </a:lnTo>
                <a:lnTo>
                  <a:pt x="7331" y="3438"/>
                </a:lnTo>
                <a:lnTo>
                  <a:pt x="7333" y="3449"/>
                </a:lnTo>
                <a:lnTo>
                  <a:pt x="7334" y="3460"/>
                </a:lnTo>
                <a:lnTo>
                  <a:pt x="7336" y="3489"/>
                </a:lnTo>
                <a:lnTo>
                  <a:pt x="7337" y="3522"/>
                </a:lnTo>
                <a:lnTo>
                  <a:pt x="7338" y="3540"/>
                </a:lnTo>
                <a:lnTo>
                  <a:pt x="7339" y="3558"/>
                </a:lnTo>
                <a:lnTo>
                  <a:pt x="7340" y="3577"/>
                </a:lnTo>
                <a:lnTo>
                  <a:pt x="7343" y="3596"/>
                </a:lnTo>
                <a:lnTo>
                  <a:pt x="7348" y="3614"/>
                </a:lnTo>
                <a:lnTo>
                  <a:pt x="7354" y="3634"/>
                </a:lnTo>
                <a:lnTo>
                  <a:pt x="7360" y="3652"/>
                </a:lnTo>
                <a:lnTo>
                  <a:pt x="7369" y="3669"/>
                </a:lnTo>
                <a:lnTo>
                  <a:pt x="7383" y="3678"/>
                </a:lnTo>
                <a:lnTo>
                  <a:pt x="7398" y="3687"/>
                </a:lnTo>
                <a:lnTo>
                  <a:pt x="7413" y="3696"/>
                </a:lnTo>
                <a:lnTo>
                  <a:pt x="7429" y="3707"/>
                </a:lnTo>
                <a:lnTo>
                  <a:pt x="7444" y="3706"/>
                </a:lnTo>
                <a:lnTo>
                  <a:pt x="7458" y="3706"/>
                </a:lnTo>
                <a:lnTo>
                  <a:pt x="7471" y="3707"/>
                </a:lnTo>
                <a:lnTo>
                  <a:pt x="7483" y="3709"/>
                </a:lnTo>
                <a:lnTo>
                  <a:pt x="7490" y="3713"/>
                </a:lnTo>
                <a:lnTo>
                  <a:pt x="7497" y="3716"/>
                </a:lnTo>
                <a:lnTo>
                  <a:pt x="7505" y="3720"/>
                </a:lnTo>
                <a:lnTo>
                  <a:pt x="7511" y="3726"/>
                </a:lnTo>
                <a:lnTo>
                  <a:pt x="7519" y="3733"/>
                </a:lnTo>
                <a:lnTo>
                  <a:pt x="7528" y="3742"/>
                </a:lnTo>
                <a:lnTo>
                  <a:pt x="7537" y="3752"/>
                </a:lnTo>
                <a:lnTo>
                  <a:pt x="7546" y="3763"/>
                </a:lnTo>
                <a:lnTo>
                  <a:pt x="7567" y="3763"/>
                </a:lnTo>
                <a:lnTo>
                  <a:pt x="7587" y="3763"/>
                </a:lnTo>
                <a:lnTo>
                  <a:pt x="7607" y="3763"/>
                </a:lnTo>
                <a:lnTo>
                  <a:pt x="7630" y="3763"/>
                </a:lnTo>
                <a:lnTo>
                  <a:pt x="7660" y="3746"/>
                </a:lnTo>
                <a:lnTo>
                  <a:pt x="7689" y="3732"/>
                </a:lnTo>
                <a:lnTo>
                  <a:pt x="7713" y="3718"/>
                </a:lnTo>
                <a:lnTo>
                  <a:pt x="7740" y="3706"/>
                </a:lnTo>
                <a:lnTo>
                  <a:pt x="7754" y="3701"/>
                </a:lnTo>
                <a:lnTo>
                  <a:pt x="7769" y="3698"/>
                </a:lnTo>
                <a:lnTo>
                  <a:pt x="7784" y="3695"/>
                </a:lnTo>
                <a:lnTo>
                  <a:pt x="7801" y="3691"/>
                </a:lnTo>
                <a:lnTo>
                  <a:pt x="7821" y="3690"/>
                </a:lnTo>
                <a:lnTo>
                  <a:pt x="7841" y="3690"/>
                </a:lnTo>
                <a:lnTo>
                  <a:pt x="7865" y="3690"/>
                </a:lnTo>
                <a:lnTo>
                  <a:pt x="7891" y="3691"/>
                </a:lnTo>
                <a:lnTo>
                  <a:pt x="7919" y="3709"/>
                </a:lnTo>
                <a:lnTo>
                  <a:pt x="7949" y="3726"/>
                </a:lnTo>
                <a:lnTo>
                  <a:pt x="7980" y="3744"/>
                </a:lnTo>
                <a:lnTo>
                  <a:pt x="8011" y="3763"/>
                </a:lnTo>
                <a:lnTo>
                  <a:pt x="8019" y="3763"/>
                </a:lnTo>
                <a:lnTo>
                  <a:pt x="8027" y="3764"/>
                </a:lnTo>
                <a:lnTo>
                  <a:pt x="8035" y="3766"/>
                </a:lnTo>
                <a:lnTo>
                  <a:pt x="8044" y="3768"/>
                </a:lnTo>
                <a:lnTo>
                  <a:pt x="8052" y="3771"/>
                </a:lnTo>
                <a:lnTo>
                  <a:pt x="8061" y="3775"/>
                </a:lnTo>
                <a:lnTo>
                  <a:pt x="8069" y="3778"/>
                </a:lnTo>
                <a:lnTo>
                  <a:pt x="8078" y="3784"/>
                </a:lnTo>
                <a:lnTo>
                  <a:pt x="8086" y="3789"/>
                </a:lnTo>
                <a:lnTo>
                  <a:pt x="8095" y="3796"/>
                </a:lnTo>
                <a:lnTo>
                  <a:pt x="8103" y="3804"/>
                </a:lnTo>
                <a:lnTo>
                  <a:pt x="8110" y="3813"/>
                </a:lnTo>
                <a:lnTo>
                  <a:pt x="8118" y="3822"/>
                </a:lnTo>
                <a:lnTo>
                  <a:pt x="8125" y="3833"/>
                </a:lnTo>
                <a:lnTo>
                  <a:pt x="8133" y="3845"/>
                </a:lnTo>
                <a:lnTo>
                  <a:pt x="8139" y="3858"/>
                </a:lnTo>
                <a:lnTo>
                  <a:pt x="8148" y="3863"/>
                </a:lnTo>
                <a:lnTo>
                  <a:pt x="8159" y="3869"/>
                </a:lnTo>
                <a:lnTo>
                  <a:pt x="8171" y="3875"/>
                </a:lnTo>
                <a:lnTo>
                  <a:pt x="8187" y="3881"/>
                </a:lnTo>
                <a:lnTo>
                  <a:pt x="8204" y="3887"/>
                </a:lnTo>
                <a:lnTo>
                  <a:pt x="8221" y="3892"/>
                </a:lnTo>
                <a:lnTo>
                  <a:pt x="8240" y="3898"/>
                </a:lnTo>
                <a:lnTo>
                  <a:pt x="8259" y="3901"/>
                </a:lnTo>
                <a:lnTo>
                  <a:pt x="8279" y="3903"/>
                </a:lnTo>
                <a:lnTo>
                  <a:pt x="8298" y="3903"/>
                </a:lnTo>
                <a:lnTo>
                  <a:pt x="8316" y="3903"/>
                </a:lnTo>
                <a:lnTo>
                  <a:pt x="8334" y="3900"/>
                </a:lnTo>
                <a:lnTo>
                  <a:pt x="8342" y="3898"/>
                </a:lnTo>
                <a:lnTo>
                  <a:pt x="8351" y="3894"/>
                </a:lnTo>
                <a:lnTo>
                  <a:pt x="8357" y="3891"/>
                </a:lnTo>
                <a:lnTo>
                  <a:pt x="8365" y="3886"/>
                </a:lnTo>
                <a:lnTo>
                  <a:pt x="8371" y="3881"/>
                </a:lnTo>
                <a:lnTo>
                  <a:pt x="8378" y="3875"/>
                </a:lnTo>
                <a:lnTo>
                  <a:pt x="8383" y="3869"/>
                </a:lnTo>
                <a:lnTo>
                  <a:pt x="8388" y="3862"/>
                </a:lnTo>
                <a:lnTo>
                  <a:pt x="8395" y="3862"/>
                </a:lnTo>
                <a:lnTo>
                  <a:pt x="8404" y="3862"/>
                </a:lnTo>
                <a:lnTo>
                  <a:pt x="8403" y="3846"/>
                </a:lnTo>
                <a:lnTo>
                  <a:pt x="8401" y="3831"/>
                </a:lnTo>
                <a:lnTo>
                  <a:pt x="8398" y="3818"/>
                </a:lnTo>
                <a:lnTo>
                  <a:pt x="8395" y="3804"/>
                </a:lnTo>
                <a:lnTo>
                  <a:pt x="8391" y="3792"/>
                </a:lnTo>
                <a:lnTo>
                  <a:pt x="8386" y="3779"/>
                </a:lnTo>
                <a:lnTo>
                  <a:pt x="8380" y="3768"/>
                </a:lnTo>
                <a:lnTo>
                  <a:pt x="8373" y="3757"/>
                </a:lnTo>
                <a:lnTo>
                  <a:pt x="8367" y="3746"/>
                </a:lnTo>
                <a:lnTo>
                  <a:pt x="8359" y="3737"/>
                </a:lnTo>
                <a:lnTo>
                  <a:pt x="8351" y="3728"/>
                </a:lnTo>
                <a:lnTo>
                  <a:pt x="8342" y="3719"/>
                </a:lnTo>
                <a:lnTo>
                  <a:pt x="8323" y="3702"/>
                </a:lnTo>
                <a:lnTo>
                  <a:pt x="8303" y="3688"/>
                </a:lnTo>
                <a:lnTo>
                  <a:pt x="8283" y="3675"/>
                </a:lnTo>
                <a:lnTo>
                  <a:pt x="8262" y="3663"/>
                </a:lnTo>
                <a:lnTo>
                  <a:pt x="8241" y="3652"/>
                </a:lnTo>
                <a:lnTo>
                  <a:pt x="8222" y="3640"/>
                </a:lnTo>
                <a:lnTo>
                  <a:pt x="8203" y="3629"/>
                </a:lnTo>
                <a:lnTo>
                  <a:pt x="8186" y="3619"/>
                </a:lnTo>
                <a:lnTo>
                  <a:pt x="8170" y="3609"/>
                </a:lnTo>
                <a:lnTo>
                  <a:pt x="8158" y="3598"/>
                </a:lnTo>
                <a:lnTo>
                  <a:pt x="8130" y="3592"/>
                </a:lnTo>
                <a:lnTo>
                  <a:pt x="8105" y="3585"/>
                </a:lnTo>
                <a:lnTo>
                  <a:pt x="8082" y="3578"/>
                </a:lnTo>
                <a:lnTo>
                  <a:pt x="8062" y="3572"/>
                </a:lnTo>
                <a:lnTo>
                  <a:pt x="8045" y="3565"/>
                </a:lnTo>
                <a:lnTo>
                  <a:pt x="8029" y="3557"/>
                </a:lnTo>
                <a:lnTo>
                  <a:pt x="8016" y="3549"/>
                </a:lnTo>
                <a:lnTo>
                  <a:pt x="8003" y="3541"/>
                </a:lnTo>
                <a:lnTo>
                  <a:pt x="7981" y="3513"/>
                </a:lnTo>
                <a:lnTo>
                  <a:pt x="7958" y="3485"/>
                </a:lnTo>
                <a:lnTo>
                  <a:pt x="7936" y="3458"/>
                </a:lnTo>
                <a:lnTo>
                  <a:pt x="7913" y="3432"/>
                </a:lnTo>
                <a:lnTo>
                  <a:pt x="7888" y="3419"/>
                </a:lnTo>
                <a:lnTo>
                  <a:pt x="7865" y="3406"/>
                </a:lnTo>
                <a:lnTo>
                  <a:pt x="7843" y="3392"/>
                </a:lnTo>
                <a:lnTo>
                  <a:pt x="7824" y="3378"/>
                </a:lnTo>
                <a:lnTo>
                  <a:pt x="7807" y="3364"/>
                </a:lnTo>
                <a:lnTo>
                  <a:pt x="7793" y="3350"/>
                </a:lnTo>
                <a:lnTo>
                  <a:pt x="7783" y="3339"/>
                </a:lnTo>
                <a:lnTo>
                  <a:pt x="7777" y="3329"/>
                </a:lnTo>
                <a:lnTo>
                  <a:pt x="7752" y="3290"/>
                </a:lnTo>
                <a:lnTo>
                  <a:pt x="7726" y="3250"/>
                </a:lnTo>
                <a:lnTo>
                  <a:pt x="7700" y="3211"/>
                </a:lnTo>
                <a:lnTo>
                  <a:pt x="7675" y="3171"/>
                </a:lnTo>
                <a:lnTo>
                  <a:pt x="7675" y="3129"/>
                </a:lnTo>
                <a:lnTo>
                  <a:pt x="7676" y="3092"/>
                </a:lnTo>
                <a:lnTo>
                  <a:pt x="7678" y="3058"/>
                </a:lnTo>
                <a:lnTo>
                  <a:pt x="7682" y="3027"/>
                </a:lnTo>
                <a:lnTo>
                  <a:pt x="7684" y="3012"/>
                </a:lnTo>
                <a:lnTo>
                  <a:pt x="7687" y="2998"/>
                </a:lnTo>
                <a:lnTo>
                  <a:pt x="7691" y="2986"/>
                </a:lnTo>
                <a:lnTo>
                  <a:pt x="7694" y="2974"/>
                </a:lnTo>
                <a:lnTo>
                  <a:pt x="7699" y="2961"/>
                </a:lnTo>
                <a:lnTo>
                  <a:pt x="7703" y="2951"/>
                </a:lnTo>
                <a:lnTo>
                  <a:pt x="7709" y="2940"/>
                </a:lnTo>
                <a:lnTo>
                  <a:pt x="7715" y="2930"/>
                </a:lnTo>
                <a:lnTo>
                  <a:pt x="7721" y="2921"/>
                </a:lnTo>
                <a:lnTo>
                  <a:pt x="7729" y="2912"/>
                </a:lnTo>
                <a:lnTo>
                  <a:pt x="7737" y="2904"/>
                </a:lnTo>
                <a:lnTo>
                  <a:pt x="7746" y="2895"/>
                </a:lnTo>
                <a:lnTo>
                  <a:pt x="7756" y="2887"/>
                </a:lnTo>
                <a:lnTo>
                  <a:pt x="7768" y="2880"/>
                </a:lnTo>
                <a:lnTo>
                  <a:pt x="7779" y="2873"/>
                </a:lnTo>
                <a:lnTo>
                  <a:pt x="7791" y="2867"/>
                </a:lnTo>
                <a:lnTo>
                  <a:pt x="7805" y="2860"/>
                </a:lnTo>
                <a:lnTo>
                  <a:pt x="7819" y="2853"/>
                </a:lnTo>
                <a:lnTo>
                  <a:pt x="7834" y="2847"/>
                </a:lnTo>
                <a:lnTo>
                  <a:pt x="7851" y="2842"/>
                </a:lnTo>
                <a:lnTo>
                  <a:pt x="7887" y="2830"/>
                </a:lnTo>
                <a:lnTo>
                  <a:pt x="7928" y="2820"/>
                </a:lnTo>
                <a:lnTo>
                  <a:pt x="7945" y="2812"/>
                </a:lnTo>
                <a:lnTo>
                  <a:pt x="7962" y="2807"/>
                </a:lnTo>
                <a:lnTo>
                  <a:pt x="7981" y="2801"/>
                </a:lnTo>
                <a:lnTo>
                  <a:pt x="8000" y="2798"/>
                </a:lnTo>
                <a:lnTo>
                  <a:pt x="8020" y="2794"/>
                </a:lnTo>
                <a:lnTo>
                  <a:pt x="8041" y="2792"/>
                </a:lnTo>
                <a:lnTo>
                  <a:pt x="8061" y="2791"/>
                </a:lnTo>
                <a:lnTo>
                  <a:pt x="8083" y="2790"/>
                </a:lnTo>
                <a:lnTo>
                  <a:pt x="8127" y="2789"/>
                </a:lnTo>
                <a:lnTo>
                  <a:pt x="8173" y="2790"/>
                </a:lnTo>
                <a:lnTo>
                  <a:pt x="8218" y="2792"/>
                </a:lnTo>
                <a:lnTo>
                  <a:pt x="8264" y="2793"/>
                </a:lnTo>
                <a:lnTo>
                  <a:pt x="8286" y="2810"/>
                </a:lnTo>
                <a:lnTo>
                  <a:pt x="8309" y="2827"/>
                </a:lnTo>
                <a:lnTo>
                  <a:pt x="8333" y="2844"/>
                </a:lnTo>
                <a:lnTo>
                  <a:pt x="8357" y="2861"/>
                </a:lnTo>
                <a:lnTo>
                  <a:pt x="8381" y="2868"/>
                </a:lnTo>
                <a:lnTo>
                  <a:pt x="8407" y="2873"/>
                </a:lnTo>
                <a:lnTo>
                  <a:pt x="8436" y="2879"/>
                </a:lnTo>
                <a:lnTo>
                  <a:pt x="8469" y="2886"/>
                </a:lnTo>
                <a:lnTo>
                  <a:pt x="8503" y="2894"/>
                </a:lnTo>
                <a:lnTo>
                  <a:pt x="8538" y="2904"/>
                </a:lnTo>
                <a:lnTo>
                  <a:pt x="8556" y="2909"/>
                </a:lnTo>
                <a:lnTo>
                  <a:pt x="8574" y="2916"/>
                </a:lnTo>
                <a:lnTo>
                  <a:pt x="8592" y="2924"/>
                </a:lnTo>
                <a:lnTo>
                  <a:pt x="8611" y="2933"/>
                </a:lnTo>
                <a:lnTo>
                  <a:pt x="8623" y="2933"/>
                </a:lnTo>
                <a:lnTo>
                  <a:pt x="8634" y="2933"/>
                </a:lnTo>
                <a:lnTo>
                  <a:pt x="8645" y="2915"/>
                </a:lnTo>
                <a:lnTo>
                  <a:pt x="8655" y="2897"/>
                </a:lnTo>
                <a:lnTo>
                  <a:pt x="8663" y="2879"/>
                </a:lnTo>
                <a:lnTo>
                  <a:pt x="8670" y="2862"/>
                </a:lnTo>
                <a:lnTo>
                  <a:pt x="8681" y="2827"/>
                </a:lnTo>
                <a:lnTo>
                  <a:pt x="8690" y="2793"/>
                </a:lnTo>
                <a:lnTo>
                  <a:pt x="8693" y="2791"/>
                </a:lnTo>
                <a:lnTo>
                  <a:pt x="8696" y="2789"/>
                </a:lnTo>
                <a:lnTo>
                  <a:pt x="8700" y="2786"/>
                </a:lnTo>
                <a:lnTo>
                  <a:pt x="8705" y="2785"/>
                </a:lnTo>
                <a:lnTo>
                  <a:pt x="8735" y="2784"/>
                </a:lnTo>
                <a:lnTo>
                  <a:pt x="8765" y="2784"/>
                </a:lnTo>
                <a:lnTo>
                  <a:pt x="8794" y="2783"/>
                </a:lnTo>
                <a:lnTo>
                  <a:pt x="8824" y="2783"/>
                </a:lnTo>
                <a:lnTo>
                  <a:pt x="8855" y="2782"/>
                </a:lnTo>
                <a:lnTo>
                  <a:pt x="8885" y="2782"/>
                </a:lnTo>
                <a:lnTo>
                  <a:pt x="8916" y="2782"/>
                </a:lnTo>
                <a:lnTo>
                  <a:pt x="8946" y="2782"/>
                </a:lnTo>
                <a:lnTo>
                  <a:pt x="8969" y="2766"/>
                </a:lnTo>
                <a:lnTo>
                  <a:pt x="8994" y="2748"/>
                </a:lnTo>
                <a:lnTo>
                  <a:pt x="9021" y="2729"/>
                </a:lnTo>
                <a:lnTo>
                  <a:pt x="9047" y="2710"/>
                </a:lnTo>
                <a:lnTo>
                  <a:pt x="9073" y="2688"/>
                </a:lnTo>
                <a:lnTo>
                  <a:pt x="9096" y="2667"/>
                </a:lnTo>
                <a:lnTo>
                  <a:pt x="9108" y="2656"/>
                </a:lnTo>
                <a:lnTo>
                  <a:pt x="9118" y="2643"/>
                </a:lnTo>
                <a:lnTo>
                  <a:pt x="9127" y="2632"/>
                </a:lnTo>
                <a:lnTo>
                  <a:pt x="9136" y="2619"/>
                </a:lnTo>
                <a:lnTo>
                  <a:pt x="9136" y="2598"/>
                </a:lnTo>
                <a:lnTo>
                  <a:pt x="9136" y="2577"/>
                </a:lnTo>
                <a:lnTo>
                  <a:pt x="9137" y="2556"/>
                </a:lnTo>
                <a:lnTo>
                  <a:pt x="9139" y="2537"/>
                </a:lnTo>
                <a:lnTo>
                  <a:pt x="9126" y="2502"/>
                </a:lnTo>
                <a:lnTo>
                  <a:pt x="9116" y="2473"/>
                </a:lnTo>
                <a:lnTo>
                  <a:pt x="9109" y="2448"/>
                </a:lnTo>
                <a:lnTo>
                  <a:pt x="9104" y="2425"/>
                </a:lnTo>
                <a:lnTo>
                  <a:pt x="9102" y="2405"/>
                </a:lnTo>
                <a:lnTo>
                  <a:pt x="9100" y="2384"/>
                </a:lnTo>
                <a:lnTo>
                  <a:pt x="9099" y="2361"/>
                </a:lnTo>
                <a:lnTo>
                  <a:pt x="9097" y="2336"/>
                </a:lnTo>
                <a:lnTo>
                  <a:pt x="9105" y="2330"/>
                </a:lnTo>
                <a:lnTo>
                  <a:pt x="9113" y="2324"/>
                </a:lnTo>
                <a:lnTo>
                  <a:pt x="9122" y="2318"/>
                </a:lnTo>
                <a:lnTo>
                  <a:pt x="9130" y="2314"/>
                </a:lnTo>
                <a:lnTo>
                  <a:pt x="9140" y="2310"/>
                </a:lnTo>
                <a:lnTo>
                  <a:pt x="9149" y="2307"/>
                </a:lnTo>
                <a:lnTo>
                  <a:pt x="9160" y="2304"/>
                </a:lnTo>
                <a:lnTo>
                  <a:pt x="9170" y="2301"/>
                </a:lnTo>
                <a:lnTo>
                  <a:pt x="9190" y="2298"/>
                </a:lnTo>
                <a:lnTo>
                  <a:pt x="9211" y="2297"/>
                </a:lnTo>
                <a:lnTo>
                  <a:pt x="9234" y="2296"/>
                </a:lnTo>
                <a:lnTo>
                  <a:pt x="9258" y="2295"/>
                </a:lnTo>
                <a:lnTo>
                  <a:pt x="9280" y="2293"/>
                </a:lnTo>
                <a:lnTo>
                  <a:pt x="9304" y="2291"/>
                </a:lnTo>
                <a:lnTo>
                  <a:pt x="9326" y="2288"/>
                </a:lnTo>
                <a:lnTo>
                  <a:pt x="9349" y="2282"/>
                </a:lnTo>
                <a:lnTo>
                  <a:pt x="9360" y="2279"/>
                </a:lnTo>
                <a:lnTo>
                  <a:pt x="9372" y="2275"/>
                </a:lnTo>
                <a:lnTo>
                  <a:pt x="9383" y="2271"/>
                </a:lnTo>
                <a:lnTo>
                  <a:pt x="9393" y="2265"/>
                </a:lnTo>
                <a:lnTo>
                  <a:pt x="9403" y="2258"/>
                </a:lnTo>
                <a:lnTo>
                  <a:pt x="9413" y="2252"/>
                </a:lnTo>
                <a:lnTo>
                  <a:pt x="9423" y="2244"/>
                </a:lnTo>
                <a:lnTo>
                  <a:pt x="9434" y="2235"/>
                </a:lnTo>
                <a:lnTo>
                  <a:pt x="9455" y="2227"/>
                </a:lnTo>
                <a:lnTo>
                  <a:pt x="9476" y="2216"/>
                </a:lnTo>
                <a:lnTo>
                  <a:pt x="9497" y="2203"/>
                </a:lnTo>
                <a:lnTo>
                  <a:pt x="9518" y="2189"/>
                </a:lnTo>
                <a:lnTo>
                  <a:pt x="9539" y="2173"/>
                </a:lnTo>
                <a:lnTo>
                  <a:pt x="9559" y="2156"/>
                </a:lnTo>
                <a:lnTo>
                  <a:pt x="9579" y="2138"/>
                </a:lnTo>
                <a:lnTo>
                  <a:pt x="9599" y="2117"/>
                </a:lnTo>
                <a:lnTo>
                  <a:pt x="9602" y="2105"/>
                </a:lnTo>
                <a:lnTo>
                  <a:pt x="9605" y="2094"/>
                </a:lnTo>
                <a:lnTo>
                  <a:pt x="9608" y="2082"/>
                </a:lnTo>
                <a:lnTo>
                  <a:pt x="9613" y="2071"/>
                </a:lnTo>
                <a:lnTo>
                  <a:pt x="9617" y="2061"/>
                </a:lnTo>
                <a:lnTo>
                  <a:pt x="9622" y="2052"/>
                </a:lnTo>
                <a:lnTo>
                  <a:pt x="9629" y="2042"/>
                </a:lnTo>
                <a:lnTo>
                  <a:pt x="9636" y="2033"/>
                </a:lnTo>
                <a:lnTo>
                  <a:pt x="9642" y="2025"/>
                </a:lnTo>
                <a:lnTo>
                  <a:pt x="9650" y="2017"/>
                </a:lnTo>
                <a:lnTo>
                  <a:pt x="9659" y="2009"/>
                </a:lnTo>
                <a:lnTo>
                  <a:pt x="9668" y="2001"/>
                </a:lnTo>
                <a:lnTo>
                  <a:pt x="9678" y="1994"/>
                </a:lnTo>
                <a:lnTo>
                  <a:pt x="9689" y="1988"/>
                </a:lnTo>
                <a:lnTo>
                  <a:pt x="9701" y="1981"/>
                </a:lnTo>
                <a:lnTo>
                  <a:pt x="9713" y="1974"/>
                </a:lnTo>
                <a:lnTo>
                  <a:pt x="9726" y="1952"/>
                </a:lnTo>
                <a:lnTo>
                  <a:pt x="9738" y="1932"/>
                </a:lnTo>
                <a:lnTo>
                  <a:pt x="9749" y="1914"/>
                </a:lnTo>
                <a:lnTo>
                  <a:pt x="9762" y="1897"/>
                </a:lnTo>
                <a:lnTo>
                  <a:pt x="9786" y="1868"/>
                </a:lnTo>
                <a:lnTo>
                  <a:pt x="9811" y="1839"/>
                </a:lnTo>
                <a:lnTo>
                  <a:pt x="9817" y="1807"/>
                </a:lnTo>
                <a:lnTo>
                  <a:pt x="9821" y="1777"/>
                </a:lnTo>
                <a:lnTo>
                  <a:pt x="9823" y="1749"/>
                </a:lnTo>
                <a:lnTo>
                  <a:pt x="9825" y="1721"/>
                </a:lnTo>
                <a:lnTo>
                  <a:pt x="9826" y="1696"/>
                </a:lnTo>
                <a:lnTo>
                  <a:pt x="9830" y="1671"/>
                </a:lnTo>
                <a:lnTo>
                  <a:pt x="9832" y="1658"/>
                </a:lnTo>
                <a:lnTo>
                  <a:pt x="9834" y="1646"/>
                </a:lnTo>
                <a:lnTo>
                  <a:pt x="9837" y="1635"/>
                </a:lnTo>
                <a:lnTo>
                  <a:pt x="9841" y="1623"/>
                </a:lnTo>
                <a:lnTo>
                  <a:pt x="9850" y="1610"/>
                </a:lnTo>
                <a:lnTo>
                  <a:pt x="9858" y="1595"/>
                </a:lnTo>
                <a:lnTo>
                  <a:pt x="9867" y="1583"/>
                </a:lnTo>
                <a:lnTo>
                  <a:pt x="9875" y="1570"/>
                </a:lnTo>
                <a:lnTo>
                  <a:pt x="9875" y="1492"/>
                </a:lnTo>
                <a:lnTo>
                  <a:pt x="9874" y="1419"/>
                </a:lnTo>
                <a:lnTo>
                  <a:pt x="9874" y="1384"/>
                </a:lnTo>
                <a:lnTo>
                  <a:pt x="9875" y="1350"/>
                </a:lnTo>
                <a:lnTo>
                  <a:pt x="9877" y="1318"/>
                </a:lnTo>
                <a:lnTo>
                  <a:pt x="9879" y="1285"/>
                </a:lnTo>
                <a:lnTo>
                  <a:pt x="9884" y="1253"/>
                </a:lnTo>
                <a:lnTo>
                  <a:pt x="9889" y="1222"/>
                </a:lnTo>
                <a:lnTo>
                  <a:pt x="9896" y="1191"/>
                </a:lnTo>
                <a:lnTo>
                  <a:pt x="9905" y="1161"/>
                </a:lnTo>
                <a:lnTo>
                  <a:pt x="9911" y="1146"/>
                </a:lnTo>
                <a:lnTo>
                  <a:pt x="9916" y="1131"/>
                </a:lnTo>
                <a:lnTo>
                  <a:pt x="9923" y="1117"/>
                </a:lnTo>
                <a:lnTo>
                  <a:pt x="9930" y="1101"/>
                </a:lnTo>
                <a:lnTo>
                  <a:pt x="9938" y="1086"/>
                </a:lnTo>
                <a:lnTo>
                  <a:pt x="9947" y="1072"/>
                </a:lnTo>
                <a:lnTo>
                  <a:pt x="9956" y="1057"/>
                </a:lnTo>
                <a:lnTo>
                  <a:pt x="9966" y="1042"/>
                </a:lnTo>
                <a:lnTo>
                  <a:pt x="10002" y="1005"/>
                </a:lnTo>
                <a:lnTo>
                  <a:pt x="10042" y="969"/>
                </a:lnTo>
                <a:lnTo>
                  <a:pt x="10052" y="960"/>
                </a:lnTo>
                <a:lnTo>
                  <a:pt x="10063" y="952"/>
                </a:lnTo>
                <a:lnTo>
                  <a:pt x="10074" y="944"/>
                </a:lnTo>
                <a:lnTo>
                  <a:pt x="10086" y="937"/>
                </a:lnTo>
                <a:lnTo>
                  <a:pt x="10097" y="931"/>
                </a:lnTo>
                <a:lnTo>
                  <a:pt x="10108" y="925"/>
                </a:lnTo>
                <a:lnTo>
                  <a:pt x="10119" y="920"/>
                </a:lnTo>
                <a:lnTo>
                  <a:pt x="10132" y="917"/>
                </a:lnTo>
                <a:lnTo>
                  <a:pt x="10132" y="913"/>
                </a:lnTo>
                <a:lnTo>
                  <a:pt x="10133" y="909"/>
                </a:lnTo>
                <a:lnTo>
                  <a:pt x="10135" y="905"/>
                </a:lnTo>
                <a:lnTo>
                  <a:pt x="10137" y="901"/>
                </a:lnTo>
                <a:lnTo>
                  <a:pt x="10144" y="893"/>
                </a:lnTo>
                <a:lnTo>
                  <a:pt x="10153" y="888"/>
                </a:lnTo>
                <a:lnTo>
                  <a:pt x="10163" y="882"/>
                </a:lnTo>
                <a:lnTo>
                  <a:pt x="10176" y="878"/>
                </a:lnTo>
                <a:lnTo>
                  <a:pt x="10189" y="874"/>
                </a:lnTo>
                <a:lnTo>
                  <a:pt x="10203" y="871"/>
                </a:lnTo>
                <a:lnTo>
                  <a:pt x="10218" y="870"/>
                </a:lnTo>
                <a:lnTo>
                  <a:pt x="10232" y="867"/>
                </a:lnTo>
                <a:lnTo>
                  <a:pt x="10247" y="867"/>
                </a:lnTo>
                <a:lnTo>
                  <a:pt x="10260" y="867"/>
                </a:lnTo>
                <a:lnTo>
                  <a:pt x="10274" y="869"/>
                </a:lnTo>
                <a:lnTo>
                  <a:pt x="10286" y="871"/>
                </a:lnTo>
                <a:lnTo>
                  <a:pt x="10297" y="873"/>
                </a:lnTo>
                <a:lnTo>
                  <a:pt x="10306" y="876"/>
                </a:lnTo>
                <a:lnTo>
                  <a:pt x="10318" y="878"/>
                </a:lnTo>
                <a:lnTo>
                  <a:pt x="10333" y="880"/>
                </a:lnTo>
                <a:lnTo>
                  <a:pt x="10346" y="884"/>
                </a:lnTo>
                <a:lnTo>
                  <a:pt x="10362" y="890"/>
                </a:lnTo>
                <a:lnTo>
                  <a:pt x="10392" y="904"/>
                </a:lnTo>
                <a:lnTo>
                  <a:pt x="10426" y="919"/>
                </a:lnTo>
                <a:lnTo>
                  <a:pt x="10461" y="937"/>
                </a:lnTo>
                <a:lnTo>
                  <a:pt x="10496" y="954"/>
                </a:lnTo>
                <a:lnTo>
                  <a:pt x="10514" y="963"/>
                </a:lnTo>
                <a:lnTo>
                  <a:pt x="10532" y="971"/>
                </a:lnTo>
                <a:lnTo>
                  <a:pt x="10551" y="979"/>
                </a:lnTo>
                <a:lnTo>
                  <a:pt x="10570" y="986"/>
                </a:lnTo>
                <a:lnTo>
                  <a:pt x="10576" y="983"/>
                </a:lnTo>
                <a:lnTo>
                  <a:pt x="10584" y="980"/>
                </a:lnTo>
                <a:lnTo>
                  <a:pt x="10593" y="978"/>
                </a:lnTo>
                <a:lnTo>
                  <a:pt x="10603" y="976"/>
                </a:lnTo>
                <a:lnTo>
                  <a:pt x="10625" y="972"/>
                </a:lnTo>
                <a:lnTo>
                  <a:pt x="10651" y="970"/>
                </a:lnTo>
                <a:lnTo>
                  <a:pt x="10678" y="969"/>
                </a:lnTo>
                <a:lnTo>
                  <a:pt x="10707" y="969"/>
                </a:lnTo>
                <a:lnTo>
                  <a:pt x="10739" y="970"/>
                </a:lnTo>
                <a:lnTo>
                  <a:pt x="10770" y="971"/>
                </a:lnTo>
                <a:lnTo>
                  <a:pt x="10836" y="974"/>
                </a:lnTo>
                <a:lnTo>
                  <a:pt x="10901" y="978"/>
                </a:lnTo>
                <a:lnTo>
                  <a:pt x="10960" y="980"/>
                </a:lnTo>
                <a:lnTo>
                  <a:pt x="11011" y="981"/>
                </a:lnTo>
                <a:lnTo>
                  <a:pt x="11038" y="998"/>
                </a:lnTo>
                <a:lnTo>
                  <a:pt x="11065" y="1015"/>
                </a:lnTo>
                <a:lnTo>
                  <a:pt x="11092" y="1032"/>
                </a:lnTo>
                <a:lnTo>
                  <a:pt x="11120" y="1049"/>
                </a:lnTo>
                <a:lnTo>
                  <a:pt x="11139" y="1052"/>
                </a:lnTo>
                <a:lnTo>
                  <a:pt x="11159" y="1055"/>
                </a:lnTo>
                <a:lnTo>
                  <a:pt x="11181" y="1059"/>
                </a:lnTo>
                <a:lnTo>
                  <a:pt x="11203" y="1064"/>
                </a:lnTo>
                <a:lnTo>
                  <a:pt x="11226" y="1071"/>
                </a:lnTo>
                <a:lnTo>
                  <a:pt x="11249" y="1080"/>
                </a:lnTo>
                <a:lnTo>
                  <a:pt x="11260" y="1085"/>
                </a:lnTo>
                <a:lnTo>
                  <a:pt x="11271" y="1091"/>
                </a:lnTo>
                <a:lnTo>
                  <a:pt x="11282" y="1099"/>
                </a:lnTo>
                <a:lnTo>
                  <a:pt x="11294" y="1107"/>
                </a:lnTo>
                <a:lnTo>
                  <a:pt x="11305" y="1121"/>
                </a:lnTo>
                <a:lnTo>
                  <a:pt x="11318" y="1140"/>
                </a:lnTo>
                <a:lnTo>
                  <a:pt x="11326" y="1154"/>
                </a:lnTo>
                <a:lnTo>
                  <a:pt x="11335" y="1170"/>
                </a:lnTo>
                <a:lnTo>
                  <a:pt x="11344" y="1189"/>
                </a:lnTo>
                <a:lnTo>
                  <a:pt x="11355" y="1212"/>
                </a:lnTo>
                <a:lnTo>
                  <a:pt x="11355" y="1234"/>
                </a:lnTo>
                <a:lnTo>
                  <a:pt x="11355" y="1258"/>
                </a:lnTo>
                <a:lnTo>
                  <a:pt x="11355" y="1281"/>
                </a:lnTo>
                <a:lnTo>
                  <a:pt x="11355" y="1306"/>
                </a:lnTo>
                <a:lnTo>
                  <a:pt x="11342" y="1328"/>
                </a:lnTo>
                <a:lnTo>
                  <a:pt x="11330" y="1349"/>
                </a:lnTo>
                <a:lnTo>
                  <a:pt x="11317" y="1372"/>
                </a:lnTo>
                <a:lnTo>
                  <a:pt x="11306" y="1393"/>
                </a:lnTo>
                <a:lnTo>
                  <a:pt x="11295" y="1416"/>
                </a:lnTo>
                <a:lnTo>
                  <a:pt x="11282" y="1438"/>
                </a:lnTo>
                <a:lnTo>
                  <a:pt x="11271" y="1461"/>
                </a:lnTo>
                <a:lnTo>
                  <a:pt x="11260" y="1483"/>
                </a:lnTo>
                <a:lnTo>
                  <a:pt x="11258" y="1517"/>
                </a:lnTo>
                <a:lnTo>
                  <a:pt x="11254" y="1552"/>
                </a:lnTo>
                <a:lnTo>
                  <a:pt x="11252" y="1587"/>
                </a:lnTo>
                <a:lnTo>
                  <a:pt x="11249" y="1623"/>
                </a:lnTo>
                <a:lnTo>
                  <a:pt x="11237" y="1653"/>
                </a:lnTo>
                <a:lnTo>
                  <a:pt x="11226" y="1683"/>
                </a:lnTo>
                <a:lnTo>
                  <a:pt x="11215" y="1712"/>
                </a:lnTo>
                <a:lnTo>
                  <a:pt x="11203" y="1742"/>
                </a:lnTo>
                <a:lnTo>
                  <a:pt x="11192" y="1772"/>
                </a:lnTo>
                <a:lnTo>
                  <a:pt x="11181" y="1802"/>
                </a:lnTo>
                <a:lnTo>
                  <a:pt x="11170" y="1831"/>
                </a:lnTo>
                <a:lnTo>
                  <a:pt x="11158" y="1861"/>
                </a:lnTo>
                <a:lnTo>
                  <a:pt x="11159" y="1877"/>
                </a:lnTo>
                <a:lnTo>
                  <a:pt x="11162" y="1895"/>
                </a:lnTo>
                <a:lnTo>
                  <a:pt x="11166" y="1914"/>
                </a:lnTo>
                <a:lnTo>
                  <a:pt x="11172" y="1934"/>
                </a:lnTo>
                <a:lnTo>
                  <a:pt x="11184" y="1976"/>
                </a:lnTo>
                <a:lnTo>
                  <a:pt x="11199" y="2022"/>
                </a:lnTo>
                <a:lnTo>
                  <a:pt x="11207" y="2045"/>
                </a:lnTo>
                <a:lnTo>
                  <a:pt x="11212" y="2068"/>
                </a:lnTo>
                <a:lnTo>
                  <a:pt x="11219" y="2091"/>
                </a:lnTo>
                <a:lnTo>
                  <a:pt x="11224" y="2115"/>
                </a:lnTo>
                <a:lnTo>
                  <a:pt x="11227" y="2138"/>
                </a:lnTo>
                <a:lnTo>
                  <a:pt x="11228" y="2160"/>
                </a:lnTo>
                <a:lnTo>
                  <a:pt x="11228" y="2183"/>
                </a:lnTo>
                <a:lnTo>
                  <a:pt x="11226" y="2204"/>
                </a:lnTo>
                <a:lnTo>
                  <a:pt x="11212" y="2221"/>
                </a:lnTo>
                <a:lnTo>
                  <a:pt x="11198" y="2239"/>
                </a:lnTo>
                <a:lnTo>
                  <a:pt x="11185" y="2257"/>
                </a:lnTo>
                <a:lnTo>
                  <a:pt x="11173" y="2276"/>
                </a:lnTo>
                <a:lnTo>
                  <a:pt x="11164" y="2307"/>
                </a:lnTo>
                <a:lnTo>
                  <a:pt x="11157" y="2337"/>
                </a:lnTo>
                <a:lnTo>
                  <a:pt x="11152" y="2369"/>
                </a:lnTo>
                <a:lnTo>
                  <a:pt x="11148" y="2402"/>
                </a:lnTo>
                <a:lnTo>
                  <a:pt x="11146" y="2434"/>
                </a:lnTo>
                <a:lnTo>
                  <a:pt x="11145" y="2467"/>
                </a:lnTo>
                <a:lnTo>
                  <a:pt x="11146" y="2501"/>
                </a:lnTo>
                <a:lnTo>
                  <a:pt x="11148" y="2535"/>
                </a:lnTo>
                <a:lnTo>
                  <a:pt x="11150" y="2569"/>
                </a:lnTo>
                <a:lnTo>
                  <a:pt x="11155" y="2603"/>
                </a:lnTo>
                <a:lnTo>
                  <a:pt x="11159" y="2637"/>
                </a:lnTo>
                <a:lnTo>
                  <a:pt x="11166" y="2671"/>
                </a:lnTo>
                <a:lnTo>
                  <a:pt x="11173" y="2705"/>
                </a:lnTo>
                <a:lnTo>
                  <a:pt x="11180" y="2739"/>
                </a:lnTo>
                <a:lnTo>
                  <a:pt x="11188" y="2772"/>
                </a:lnTo>
                <a:lnTo>
                  <a:pt x="11196" y="2804"/>
                </a:lnTo>
                <a:lnTo>
                  <a:pt x="11193" y="2842"/>
                </a:lnTo>
                <a:lnTo>
                  <a:pt x="11192" y="2878"/>
                </a:lnTo>
                <a:lnTo>
                  <a:pt x="11192" y="2915"/>
                </a:lnTo>
                <a:lnTo>
                  <a:pt x="11192" y="2952"/>
                </a:lnTo>
                <a:lnTo>
                  <a:pt x="11185" y="2974"/>
                </a:lnTo>
                <a:lnTo>
                  <a:pt x="11177" y="2995"/>
                </a:lnTo>
                <a:lnTo>
                  <a:pt x="11168" y="3017"/>
                </a:lnTo>
                <a:lnTo>
                  <a:pt x="11158" y="3038"/>
                </a:lnTo>
                <a:lnTo>
                  <a:pt x="11140" y="3082"/>
                </a:lnTo>
                <a:lnTo>
                  <a:pt x="11123" y="3126"/>
                </a:lnTo>
                <a:lnTo>
                  <a:pt x="11115" y="3149"/>
                </a:lnTo>
                <a:lnTo>
                  <a:pt x="11110" y="3171"/>
                </a:lnTo>
                <a:lnTo>
                  <a:pt x="11106" y="3194"/>
                </a:lnTo>
                <a:lnTo>
                  <a:pt x="11104" y="3216"/>
                </a:lnTo>
                <a:lnTo>
                  <a:pt x="11104" y="3228"/>
                </a:lnTo>
                <a:lnTo>
                  <a:pt x="11105" y="3239"/>
                </a:lnTo>
                <a:lnTo>
                  <a:pt x="11106" y="3250"/>
                </a:lnTo>
                <a:lnTo>
                  <a:pt x="11109" y="3261"/>
                </a:lnTo>
                <a:lnTo>
                  <a:pt x="11111" y="3273"/>
                </a:lnTo>
                <a:lnTo>
                  <a:pt x="11114" y="3284"/>
                </a:lnTo>
                <a:lnTo>
                  <a:pt x="11119" y="3295"/>
                </a:lnTo>
                <a:lnTo>
                  <a:pt x="11124" y="3306"/>
                </a:lnTo>
                <a:lnTo>
                  <a:pt x="11141" y="3315"/>
                </a:lnTo>
                <a:lnTo>
                  <a:pt x="11161" y="3326"/>
                </a:lnTo>
                <a:lnTo>
                  <a:pt x="11180" y="3337"/>
                </a:lnTo>
                <a:lnTo>
                  <a:pt x="11200" y="3348"/>
                </a:lnTo>
                <a:lnTo>
                  <a:pt x="11228" y="3343"/>
                </a:lnTo>
                <a:lnTo>
                  <a:pt x="11259" y="3337"/>
                </a:lnTo>
                <a:lnTo>
                  <a:pt x="11289" y="3332"/>
                </a:lnTo>
                <a:lnTo>
                  <a:pt x="11321" y="3329"/>
                </a:lnTo>
                <a:lnTo>
                  <a:pt x="11340" y="3318"/>
                </a:lnTo>
                <a:lnTo>
                  <a:pt x="11360" y="3302"/>
                </a:lnTo>
                <a:lnTo>
                  <a:pt x="11381" y="3285"/>
                </a:lnTo>
                <a:lnTo>
                  <a:pt x="11403" y="3267"/>
                </a:lnTo>
                <a:lnTo>
                  <a:pt x="11425" y="3248"/>
                </a:lnTo>
                <a:lnTo>
                  <a:pt x="11447" y="3230"/>
                </a:lnTo>
                <a:lnTo>
                  <a:pt x="11469" y="3214"/>
                </a:lnTo>
                <a:lnTo>
                  <a:pt x="11490" y="3200"/>
                </a:lnTo>
                <a:lnTo>
                  <a:pt x="11507" y="3202"/>
                </a:lnTo>
                <a:lnTo>
                  <a:pt x="11534" y="3203"/>
                </a:lnTo>
                <a:lnTo>
                  <a:pt x="11566" y="3203"/>
                </a:lnTo>
                <a:lnTo>
                  <a:pt x="11602" y="3202"/>
                </a:lnTo>
                <a:lnTo>
                  <a:pt x="11619" y="3200"/>
                </a:lnTo>
                <a:lnTo>
                  <a:pt x="11637" y="3198"/>
                </a:lnTo>
                <a:lnTo>
                  <a:pt x="11652" y="3196"/>
                </a:lnTo>
                <a:lnTo>
                  <a:pt x="11668" y="3191"/>
                </a:lnTo>
                <a:lnTo>
                  <a:pt x="11682" y="3187"/>
                </a:lnTo>
                <a:lnTo>
                  <a:pt x="11693" y="3180"/>
                </a:lnTo>
                <a:lnTo>
                  <a:pt x="11699" y="3177"/>
                </a:lnTo>
                <a:lnTo>
                  <a:pt x="11703" y="3172"/>
                </a:lnTo>
                <a:lnTo>
                  <a:pt x="11707" y="3168"/>
                </a:lnTo>
                <a:lnTo>
                  <a:pt x="11709" y="3163"/>
                </a:lnTo>
                <a:lnTo>
                  <a:pt x="11727" y="3158"/>
                </a:lnTo>
                <a:lnTo>
                  <a:pt x="11744" y="3152"/>
                </a:lnTo>
                <a:lnTo>
                  <a:pt x="11762" y="3146"/>
                </a:lnTo>
                <a:lnTo>
                  <a:pt x="11781" y="3141"/>
                </a:lnTo>
                <a:lnTo>
                  <a:pt x="11851" y="3141"/>
                </a:lnTo>
                <a:lnTo>
                  <a:pt x="11921" y="3141"/>
                </a:lnTo>
                <a:lnTo>
                  <a:pt x="11993" y="3142"/>
                </a:lnTo>
                <a:lnTo>
                  <a:pt x="12065" y="3143"/>
                </a:lnTo>
                <a:lnTo>
                  <a:pt x="12139" y="3146"/>
                </a:lnTo>
                <a:lnTo>
                  <a:pt x="12213" y="3150"/>
                </a:lnTo>
                <a:lnTo>
                  <a:pt x="12289" y="3155"/>
                </a:lnTo>
                <a:lnTo>
                  <a:pt x="12366" y="3163"/>
                </a:lnTo>
                <a:lnTo>
                  <a:pt x="12375" y="3160"/>
                </a:lnTo>
                <a:lnTo>
                  <a:pt x="12396" y="3151"/>
                </a:lnTo>
                <a:lnTo>
                  <a:pt x="12422" y="3140"/>
                </a:lnTo>
                <a:lnTo>
                  <a:pt x="12451" y="3126"/>
                </a:lnTo>
                <a:lnTo>
                  <a:pt x="12481" y="3111"/>
                </a:lnTo>
                <a:lnTo>
                  <a:pt x="12507" y="3096"/>
                </a:lnTo>
                <a:lnTo>
                  <a:pt x="12519" y="3089"/>
                </a:lnTo>
                <a:lnTo>
                  <a:pt x="12528" y="3082"/>
                </a:lnTo>
                <a:lnTo>
                  <a:pt x="12536" y="3075"/>
                </a:lnTo>
                <a:lnTo>
                  <a:pt x="12539" y="3068"/>
                </a:lnTo>
                <a:lnTo>
                  <a:pt x="12546" y="3068"/>
                </a:lnTo>
                <a:lnTo>
                  <a:pt x="12555" y="3068"/>
                </a:lnTo>
                <a:lnTo>
                  <a:pt x="12555" y="3063"/>
                </a:lnTo>
                <a:lnTo>
                  <a:pt x="12555" y="3057"/>
                </a:lnTo>
                <a:lnTo>
                  <a:pt x="12574" y="3046"/>
                </a:lnTo>
                <a:lnTo>
                  <a:pt x="12592" y="3033"/>
                </a:lnTo>
                <a:lnTo>
                  <a:pt x="12608" y="3020"/>
                </a:lnTo>
                <a:lnTo>
                  <a:pt x="12624" y="3006"/>
                </a:lnTo>
                <a:lnTo>
                  <a:pt x="12638" y="2992"/>
                </a:lnTo>
                <a:lnTo>
                  <a:pt x="12653" y="2977"/>
                </a:lnTo>
                <a:lnTo>
                  <a:pt x="12666" y="2961"/>
                </a:lnTo>
                <a:lnTo>
                  <a:pt x="12679" y="2947"/>
                </a:lnTo>
                <a:lnTo>
                  <a:pt x="12704" y="2915"/>
                </a:lnTo>
                <a:lnTo>
                  <a:pt x="12728" y="2883"/>
                </a:lnTo>
                <a:lnTo>
                  <a:pt x="12741" y="2868"/>
                </a:lnTo>
                <a:lnTo>
                  <a:pt x="12754" y="2853"/>
                </a:lnTo>
                <a:lnTo>
                  <a:pt x="12767" y="2838"/>
                </a:lnTo>
                <a:lnTo>
                  <a:pt x="12782" y="2824"/>
                </a:lnTo>
                <a:lnTo>
                  <a:pt x="12803" y="2785"/>
                </a:lnTo>
                <a:lnTo>
                  <a:pt x="12829" y="2742"/>
                </a:lnTo>
                <a:lnTo>
                  <a:pt x="12837" y="2732"/>
                </a:lnTo>
                <a:lnTo>
                  <a:pt x="12844" y="2722"/>
                </a:lnTo>
                <a:lnTo>
                  <a:pt x="12851" y="2714"/>
                </a:lnTo>
                <a:lnTo>
                  <a:pt x="12859" y="2706"/>
                </a:lnTo>
                <a:lnTo>
                  <a:pt x="12868" y="2700"/>
                </a:lnTo>
                <a:lnTo>
                  <a:pt x="12876" y="2695"/>
                </a:lnTo>
                <a:lnTo>
                  <a:pt x="12885" y="2693"/>
                </a:lnTo>
                <a:lnTo>
                  <a:pt x="12894" y="2692"/>
                </a:lnTo>
                <a:lnTo>
                  <a:pt x="12894" y="2686"/>
                </a:lnTo>
                <a:lnTo>
                  <a:pt x="12894" y="2680"/>
                </a:lnTo>
                <a:lnTo>
                  <a:pt x="12921" y="2650"/>
                </a:lnTo>
                <a:lnTo>
                  <a:pt x="12957" y="2609"/>
                </a:lnTo>
                <a:lnTo>
                  <a:pt x="12977" y="2590"/>
                </a:lnTo>
                <a:lnTo>
                  <a:pt x="12995" y="2574"/>
                </a:lnTo>
                <a:lnTo>
                  <a:pt x="13004" y="2569"/>
                </a:lnTo>
                <a:lnTo>
                  <a:pt x="13012" y="2563"/>
                </a:lnTo>
                <a:lnTo>
                  <a:pt x="13020" y="2561"/>
                </a:lnTo>
                <a:lnTo>
                  <a:pt x="13026" y="2560"/>
                </a:lnTo>
                <a:lnTo>
                  <a:pt x="13026" y="2546"/>
                </a:lnTo>
                <a:lnTo>
                  <a:pt x="13029" y="2535"/>
                </a:lnTo>
                <a:lnTo>
                  <a:pt x="13031" y="2526"/>
                </a:lnTo>
                <a:lnTo>
                  <a:pt x="13034" y="2519"/>
                </a:lnTo>
                <a:lnTo>
                  <a:pt x="13038" y="2512"/>
                </a:lnTo>
                <a:lnTo>
                  <a:pt x="13042" y="2508"/>
                </a:lnTo>
                <a:lnTo>
                  <a:pt x="13047" y="2503"/>
                </a:lnTo>
                <a:lnTo>
                  <a:pt x="13051" y="2500"/>
                </a:lnTo>
                <a:lnTo>
                  <a:pt x="13062" y="2493"/>
                </a:lnTo>
                <a:lnTo>
                  <a:pt x="13073" y="2486"/>
                </a:lnTo>
                <a:lnTo>
                  <a:pt x="13077" y="2483"/>
                </a:lnTo>
                <a:lnTo>
                  <a:pt x="13083" y="2477"/>
                </a:lnTo>
                <a:lnTo>
                  <a:pt x="13087" y="2472"/>
                </a:lnTo>
                <a:lnTo>
                  <a:pt x="13091" y="2465"/>
                </a:lnTo>
                <a:lnTo>
                  <a:pt x="13113" y="2450"/>
                </a:lnTo>
                <a:lnTo>
                  <a:pt x="13133" y="2436"/>
                </a:lnTo>
                <a:lnTo>
                  <a:pt x="13150" y="2422"/>
                </a:lnTo>
                <a:lnTo>
                  <a:pt x="13166" y="2407"/>
                </a:lnTo>
                <a:lnTo>
                  <a:pt x="13173" y="2399"/>
                </a:lnTo>
                <a:lnTo>
                  <a:pt x="13180" y="2392"/>
                </a:lnTo>
                <a:lnTo>
                  <a:pt x="13186" y="2384"/>
                </a:lnTo>
                <a:lnTo>
                  <a:pt x="13192" y="2375"/>
                </a:lnTo>
                <a:lnTo>
                  <a:pt x="13198" y="2366"/>
                </a:lnTo>
                <a:lnTo>
                  <a:pt x="13202" y="2355"/>
                </a:lnTo>
                <a:lnTo>
                  <a:pt x="13207" y="2344"/>
                </a:lnTo>
                <a:lnTo>
                  <a:pt x="13211" y="2333"/>
                </a:lnTo>
                <a:lnTo>
                  <a:pt x="13212" y="2319"/>
                </a:lnTo>
                <a:lnTo>
                  <a:pt x="13215" y="2306"/>
                </a:lnTo>
                <a:lnTo>
                  <a:pt x="13219" y="2293"/>
                </a:lnTo>
                <a:lnTo>
                  <a:pt x="13225" y="2282"/>
                </a:lnTo>
                <a:lnTo>
                  <a:pt x="13233" y="2271"/>
                </a:lnTo>
                <a:lnTo>
                  <a:pt x="13241" y="2260"/>
                </a:lnTo>
                <a:lnTo>
                  <a:pt x="13250" y="2249"/>
                </a:lnTo>
                <a:lnTo>
                  <a:pt x="13260" y="2240"/>
                </a:lnTo>
                <a:lnTo>
                  <a:pt x="13282" y="2222"/>
                </a:lnTo>
                <a:lnTo>
                  <a:pt x="13305" y="2207"/>
                </a:lnTo>
                <a:lnTo>
                  <a:pt x="13329" y="2192"/>
                </a:lnTo>
                <a:lnTo>
                  <a:pt x="13351" y="2178"/>
                </a:lnTo>
                <a:lnTo>
                  <a:pt x="13365" y="2173"/>
                </a:lnTo>
                <a:lnTo>
                  <a:pt x="13379" y="2169"/>
                </a:lnTo>
                <a:lnTo>
                  <a:pt x="13393" y="2166"/>
                </a:lnTo>
                <a:lnTo>
                  <a:pt x="13408" y="2163"/>
                </a:lnTo>
                <a:lnTo>
                  <a:pt x="13415" y="2149"/>
                </a:lnTo>
                <a:lnTo>
                  <a:pt x="13423" y="2137"/>
                </a:lnTo>
                <a:lnTo>
                  <a:pt x="13432" y="2124"/>
                </a:lnTo>
                <a:lnTo>
                  <a:pt x="13441" y="2113"/>
                </a:lnTo>
                <a:lnTo>
                  <a:pt x="13450" y="2103"/>
                </a:lnTo>
                <a:lnTo>
                  <a:pt x="13459" y="2093"/>
                </a:lnTo>
                <a:lnTo>
                  <a:pt x="13470" y="2084"/>
                </a:lnTo>
                <a:lnTo>
                  <a:pt x="13481" y="2075"/>
                </a:lnTo>
                <a:lnTo>
                  <a:pt x="13492" y="2067"/>
                </a:lnTo>
                <a:lnTo>
                  <a:pt x="13503" y="2059"/>
                </a:lnTo>
                <a:lnTo>
                  <a:pt x="13516" y="2052"/>
                </a:lnTo>
                <a:lnTo>
                  <a:pt x="13528" y="2045"/>
                </a:lnTo>
                <a:lnTo>
                  <a:pt x="13555" y="2034"/>
                </a:lnTo>
                <a:lnTo>
                  <a:pt x="13585" y="2024"/>
                </a:lnTo>
                <a:lnTo>
                  <a:pt x="13597" y="2003"/>
                </a:lnTo>
                <a:lnTo>
                  <a:pt x="13609" y="1985"/>
                </a:lnTo>
                <a:lnTo>
                  <a:pt x="13622" y="1970"/>
                </a:lnTo>
                <a:lnTo>
                  <a:pt x="13633" y="1955"/>
                </a:lnTo>
                <a:lnTo>
                  <a:pt x="13644" y="1940"/>
                </a:lnTo>
                <a:lnTo>
                  <a:pt x="13657" y="1928"/>
                </a:lnTo>
                <a:lnTo>
                  <a:pt x="13669" y="1917"/>
                </a:lnTo>
                <a:lnTo>
                  <a:pt x="13682" y="1905"/>
                </a:lnTo>
                <a:lnTo>
                  <a:pt x="13695" y="1894"/>
                </a:lnTo>
                <a:lnTo>
                  <a:pt x="13710" y="1884"/>
                </a:lnTo>
                <a:lnTo>
                  <a:pt x="13725" y="1875"/>
                </a:lnTo>
                <a:lnTo>
                  <a:pt x="13741" y="1865"/>
                </a:lnTo>
                <a:lnTo>
                  <a:pt x="13776" y="1844"/>
                </a:lnTo>
                <a:lnTo>
                  <a:pt x="13819" y="1823"/>
                </a:lnTo>
                <a:lnTo>
                  <a:pt x="13827" y="1823"/>
                </a:lnTo>
                <a:lnTo>
                  <a:pt x="13836" y="1824"/>
                </a:lnTo>
                <a:lnTo>
                  <a:pt x="13844" y="1825"/>
                </a:lnTo>
                <a:lnTo>
                  <a:pt x="13853" y="1828"/>
                </a:lnTo>
                <a:lnTo>
                  <a:pt x="13853" y="1841"/>
                </a:lnTo>
                <a:lnTo>
                  <a:pt x="13853" y="1857"/>
                </a:lnTo>
                <a:lnTo>
                  <a:pt x="13831" y="1867"/>
                </a:lnTo>
                <a:lnTo>
                  <a:pt x="13811" y="1876"/>
                </a:lnTo>
                <a:lnTo>
                  <a:pt x="13792" y="1885"/>
                </a:lnTo>
                <a:lnTo>
                  <a:pt x="13775" y="1894"/>
                </a:lnTo>
                <a:lnTo>
                  <a:pt x="13758" y="1904"/>
                </a:lnTo>
                <a:lnTo>
                  <a:pt x="13744" y="1913"/>
                </a:lnTo>
                <a:lnTo>
                  <a:pt x="13729" y="1925"/>
                </a:lnTo>
                <a:lnTo>
                  <a:pt x="13715" y="1935"/>
                </a:lnTo>
                <a:lnTo>
                  <a:pt x="13703" y="1946"/>
                </a:lnTo>
                <a:lnTo>
                  <a:pt x="13691" y="1958"/>
                </a:lnTo>
                <a:lnTo>
                  <a:pt x="13679" y="1971"/>
                </a:lnTo>
                <a:lnTo>
                  <a:pt x="13667" y="1983"/>
                </a:lnTo>
                <a:lnTo>
                  <a:pt x="13643" y="2013"/>
                </a:lnTo>
                <a:lnTo>
                  <a:pt x="13618" y="2046"/>
                </a:lnTo>
                <a:lnTo>
                  <a:pt x="13577" y="2070"/>
                </a:lnTo>
                <a:lnTo>
                  <a:pt x="13535" y="2093"/>
                </a:lnTo>
                <a:lnTo>
                  <a:pt x="13517" y="2104"/>
                </a:lnTo>
                <a:lnTo>
                  <a:pt x="13499" y="2114"/>
                </a:lnTo>
                <a:lnTo>
                  <a:pt x="13484" y="2125"/>
                </a:lnTo>
                <a:lnTo>
                  <a:pt x="13472" y="2137"/>
                </a:lnTo>
                <a:lnTo>
                  <a:pt x="13463" y="2151"/>
                </a:lnTo>
                <a:lnTo>
                  <a:pt x="13455" y="2165"/>
                </a:lnTo>
                <a:lnTo>
                  <a:pt x="13448" y="2179"/>
                </a:lnTo>
                <a:lnTo>
                  <a:pt x="13441" y="2193"/>
                </a:lnTo>
                <a:lnTo>
                  <a:pt x="13394" y="2211"/>
                </a:lnTo>
                <a:lnTo>
                  <a:pt x="13355" y="2227"/>
                </a:lnTo>
                <a:lnTo>
                  <a:pt x="13338" y="2235"/>
                </a:lnTo>
                <a:lnTo>
                  <a:pt x="13323" y="2244"/>
                </a:lnTo>
                <a:lnTo>
                  <a:pt x="13309" y="2253"/>
                </a:lnTo>
                <a:lnTo>
                  <a:pt x="13298" y="2263"/>
                </a:lnTo>
                <a:lnTo>
                  <a:pt x="13287" y="2274"/>
                </a:lnTo>
                <a:lnTo>
                  <a:pt x="13277" y="2287"/>
                </a:lnTo>
                <a:lnTo>
                  <a:pt x="13268" y="2300"/>
                </a:lnTo>
                <a:lnTo>
                  <a:pt x="13260" y="2316"/>
                </a:lnTo>
                <a:lnTo>
                  <a:pt x="13252" y="2334"/>
                </a:lnTo>
                <a:lnTo>
                  <a:pt x="13244" y="2354"/>
                </a:lnTo>
                <a:lnTo>
                  <a:pt x="13237" y="2376"/>
                </a:lnTo>
                <a:lnTo>
                  <a:pt x="13230" y="2401"/>
                </a:lnTo>
                <a:lnTo>
                  <a:pt x="13214" y="2420"/>
                </a:lnTo>
                <a:lnTo>
                  <a:pt x="13194" y="2438"/>
                </a:lnTo>
                <a:lnTo>
                  <a:pt x="13173" y="2457"/>
                </a:lnTo>
                <a:lnTo>
                  <a:pt x="13151" y="2477"/>
                </a:lnTo>
                <a:lnTo>
                  <a:pt x="13106" y="2516"/>
                </a:lnTo>
                <a:lnTo>
                  <a:pt x="13065" y="2555"/>
                </a:lnTo>
                <a:lnTo>
                  <a:pt x="13062" y="2561"/>
                </a:lnTo>
                <a:lnTo>
                  <a:pt x="13056" y="2571"/>
                </a:lnTo>
                <a:lnTo>
                  <a:pt x="13045" y="2583"/>
                </a:lnTo>
                <a:lnTo>
                  <a:pt x="13033" y="2598"/>
                </a:lnTo>
                <a:lnTo>
                  <a:pt x="13000" y="2634"/>
                </a:lnTo>
                <a:lnTo>
                  <a:pt x="12963" y="2674"/>
                </a:lnTo>
                <a:lnTo>
                  <a:pt x="12926" y="2713"/>
                </a:lnTo>
                <a:lnTo>
                  <a:pt x="12892" y="2748"/>
                </a:lnTo>
                <a:lnTo>
                  <a:pt x="12867" y="2773"/>
                </a:lnTo>
                <a:lnTo>
                  <a:pt x="12856" y="2785"/>
                </a:lnTo>
                <a:lnTo>
                  <a:pt x="12849" y="2798"/>
                </a:lnTo>
                <a:lnTo>
                  <a:pt x="12842" y="2809"/>
                </a:lnTo>
                <a:lnTo>
                  <a:pt x="12836" y="2821"/>
                </a:lnTo>
                <a:lnTo>
                  <a:pt x="12830" y="2835"/>
                </a:lnTo>
                <a:lnTo>
                  <a:pt x="12807" y="2856"/>
                </a:lnTo>
                <a:lnTo>
                  <a:pt x="12786" y="2877"/>
                </a:lnTo>
                <a:lnTo>
                  <a:pt x="12766" y="2899"/>
                </a:lnTo>
                <a:lnTo>
                  <a:pt x="12748" y="2921"/>
                </a:lnTo>
                <a:lnTo>
                  <a:pt x="12731" y="2944"/>
                </a:lnTo>
                <a:lnTo>
                  <a:pt x="12715" y="2970"/>
                </a:lnTo>
                <a:lnTo>
                  <a:pt x="12698" y="2997"/>
                </a:lnTo>
                <a:lnTo>
                  <a:pt x="12683" y="3028"/>
                </a:lnTo>
                <a:lnTo>
                  <a:pt x="12646" y="3050"/>
                </a:lnTo>
                <a:lnTo>
                  <a:pt x="12610" y="3075"/>
                </a:lnTo>
                <a:lnTo>
                  <a:pt x="12573" y="3100"/>
                </a:lnTo>
                <a:lnTo>
                  <a:pt x="12537" y="3126"/>
                </a:lnTo>
                <a:lnTo>
                  <a:pt x="12519" y="3137"/>
                </a:lnTo>
                <a:lnTo>
                  <a:pt x="12500" y="3150"/>
                </a:lnTo>
                <a:lnTo>
                  <a:pt x="12481" y="3161"/>
                </a:lnTo>
                <a:lnTo>
                  <a:pt x="12462" y="3171"/>
                </a:lnTo>
                <a:lnTo>
                  <a:pt x="12443" y="3180"/>
                </a:lnTo>
                <a:lnTo>
                  <a:pt x="12424" y="3188"/>
                </a:lnTo>
                <a:lnTo>
                  <a:pt x="12405" y="3195"/>
                </a:lnTo>
                <a:lnTo>
                  <a:pt x="12384" y="3200"/>
                </a:lnTo>
                <a:lnTo>
                  <a:pt x="12364" y="3200"/>
                </a:lnTo>
                <a:lnTo>
                  <a:pt x="12339" y="3199"/>
                </a:lnTo>
                <a:lnTo>
                  <a:pt x="12313" y="3198"/>
                </a:lnTo>
                <a:lnTo>
                  <a:pt x="12287" y="3196"/>
                </a:lnTo>
                <a:lnTo>
                  <a:pt x="12263" y="3193"/>
                </a:lnTo>
                <a:lnTo>
                  <a:pt x="12241" y="3190"/>
                </a:lnTo>
                <a:lnTo>
                  <a:pt x="12232" y="3188"/>
                </a:lnTo>
                <a:lnTo>
                  <a:pt x="12224" y="3186"/>
                </a:lnTo>
                <a:lnTo>
                  <a:pt x="12219" y="3185"/>
                </a:lnTo>
                <a:lnTo>
                  <a:pt x="12215" y="3182"/>
                </a:lnTo>
                <a:lnTo>
                  <a:pt x="12151" y="3181"/>
                </a:lnTo>
                <a:lnTo>
                  <a:pt x="12087" y="3178"/>
                </a:lnTo>
                <a:lnTo>
                  <a:pt x="12021" y="3176"/>
                </a:lnTo>
                <a:lnTo>
                  <a:pt x="11956" y="3173"/>
                </a:lnTo>
                <a:lnTo>
                  <a:pt x="11924" y="3173"/>
                </a:lnTo>
                <a:lnTo>
                  <a:pt x="11893" y="3174"/>
                </a:lnTo>
                <a:lnTo>
                  <a:pt x="11862" y="3176"/>
                </a:lnTo>
                <a:lnTo>
                  <a:pt x="11833" y="3179"/>
                </a:lnTo>
                <a:lnTo>
                  <a:pt x="11805" y="3184"/>
                </a:lnTo>
                <a:lnTo>
                  <a:pt x="11778" y="3189"/>
                </a:lnTo>
                <a:lnTo>
                  <a:pt x="11753" y="3196"/>
                </a:lnTo>
                <a:lnTo>
                  <a:pt x="11728" y="3205"/>
                </a:lnTo>
                <a:lnTo>
                  <a:pt x="11716" y="3214"/>
                </a:lnTo>
                <a:lnTo>
                  <a:pt x="11702" y="3223"/>
                </a:lnTo>
                <a:lnTo>
                  <a:pt x="11687" y="3229"/>
                </a:lnTo>
                <a:lnTo>
                  <a:pt x="11674" y="3234"/>
                </a:lnTo>
                <a:lnTo>
                  <a:pt x="11659" y="3238"/>
                </a:lnTo>
                <a:lnTo>
                  <a:pt x="11646" y="3240"/>
                </a:lnTo>
                <a:lnTo>
                  <a:pt x="11631" y="3242"/>
                </a:lnTo>
                <a:lnTo>
                  <a:pt x="11616" y="3243"/>
                </a:lnTo>
                <a:lnTo>
                  <a:pt x="11588" y="3243"/>
                </a:lnTo>
                <a:lnTo>
                  <a:pt x="11561" y="3241"/>
                </a:lnTo>
                <a:lnTo>
                  <a:pt x="11536" y="3240"/>
                </a:lnTo>
                <a:lnTo>
                  <a:pt x="11513" y="3239"/>
                </a:lnTo>
                <a:lnTo>
                  <a:pt x="11476" y="3267"/>
                </a:lnTo>
                <a:lnTo>
                  <a:pt x="11441" y="3295"/>
                </a:lnTo>
                <a:lnTo>
                  <a:pt x="11408" y="3323"/>
                </a:lnTo>
                <a:lnTo>
                  <a:pt x="11374" y="3352"/>
                </a:lnTo>
                <a:lnTo>
                  <a:pt x="11362" y="3357"/>
                </a:lnTo>
                <a:lnTo>
                  <a:pt x="11350" y="3361"/>
                </a:lnTo>
                <a:lnTo>
                  <a:pt x="11337" y="3365"/>
                </a:lnTo>
                <a:lnTo>
                  <a:pt x="11323" y="3369"/>
                </a:lnTo>
                <a:lnTo>
                  <a:pt x="11295" y="3374"/>
                </a:lnTo>
                <a:lnTo>
                  <a:pt x="11265" y="3379"/>
                </a:lnTo>
                <a:lnTo>
                  <a:pt x="11237" y="3381"/>
                </a:lnTo>
                <a:lnTo>
                  <a:pt x="11211" y="3383"/>
                </a:lnTo>
                <a:lnTo>
                  <a:pt x="11188" y="3383"/>
                </a:lnTo>
                <a:lnTo>
                  <a:pt x="11170" y="3382"/>
                </a:lnTo>
                <a:lnTo>
                  <a:pt x="11147" y="3369"/>
                </a:lnTo>
                <a:lnTo>
                  <a:pt x="11127" y="3356"/>
                </a:lnTo>
                <a:lnTo>
                  <a:pt x="11106" y="3345"/>
                </a:lnTo>
                <a:lnTo>
                  <a:pt x="11086" y="3334"/>
                </a:lnTo>
                <a:lnTo>
                  <a:pt x="11079" y="3321"/>
                </a:lnTo>
                <a:lnTo>
                  <a:pt x="11074" y="3310"/>
                </a:lnTo>
                <a:lnTo>
                  <a:pt x="11069" y="3297"/>
                </a:lnTo>
                <a:lnTo>
                  <a:pt x="11066" y="3285"/>
                </a:lnTo>
                <a:lnTo>
                  <a:pt x="11062" y="3273"/>
                </a:lnTo>
                <a:lnTo>
                  <a:pt x="11061" y="3259"/>
                </a:lnTo>
                <a:lnTo>
                  <a:pt x="11060" y="3246"/>
                </a:lnTo>
                <a:lnTo>
                  <a:pt x="11060" y="3232"/>
                </a:lnTo>
                <a:lnTo>
                  <a:pt x="11060" y="3218"/>
                </a:lnTo>
                <a:lnTo>
                  <a:pt x="11061" y="3205"/>
                </a:lnTo>
                <a:lnTo>
                  <a:pt x="11064" y="3191"/>
                </a:lnTo>
                <a:lnTo>
                  <a:pt x="11066" y="3177"/>
                </a:lnTo>
                <a:lnTo>
                  <a:pt x="11073" y="3150"/>
                </a:lnTo>
                <a:lnTo>
                  <a:pt x="11080" y="3121"/>
                </a:lnTo>
                <a:lnTo>
                  <a:pt x="11091" y="3093"/>
                </a:lnTo>
                <a:lnTo>
                  <a:pt x="11101" y="3066"/>
                </a:lnTo>
                <a:lnTo>
                  <a:pt x="11111" y="3040"/>
                </a:lnTo>
                <a:lnTo>
                  <a:pt x="11121" y="3015"/>
                </a:lnTo>
                <a:lnTo>
                  <a:pt x="11131" y="2992"/>
                </a:lnTo>
                <a:lnTo>
                  <a:pt x="11140" y="2969"/>
                </a:lnTo>
                <a:lnTo>
                  <a:pt x="11148" y="2948"/>
                </a:lnTo>
                <a:lnTo>
                  <a:pt x="11155" y="2930"/>
                </a:lnTo>
                <a:lnTo>
                  <a:pt x="11154" y="2901"/>
                </a:lnTo>
                <a:lnTo>
                  <a:pt x="11153" y="2874"/>
                </a:lnTo>
                <a:lnTo>
                  <a:pt x="11152" y="2848"/>
                </a:lnTo>
                <a:lnTo>
                  <a:pt x="11149" y="2823"/>
                </a:lnTo>
                <a:lnTo>
                  <a:pt x="11144" y="2774"/>
                </a:lnTo>
                <a:lnTo>
                  <a:pt x="11136" y="2728"/>
                </a:lnTo>
                <a:lnTo>
                  <a:pt x="11129" y="2681"/>
                </a:lnTo>
                <a:lnTo>
                  <a:pt x="11121" y="2637"/>
                </a:lnTo>
                <a:lnTo>
                  <a:pt x="11114" y="2592"/>
                </a:lnTo>
                <a:lnTo>
                  <a:pt x="11109" y="2548"/>
                </a:lnTo>
                <a:lnTo>
                  <a:pt x="11109" y="2504"/>
                </a:lnTo>
                <a:lnTo>
                  <a:pt x="11108" y="2464"/>
                </a:lnTo>
                <a:lnTo>
                  <a:pt x="11108" y="2425"/>
                </a:lnTo>
                <a:lnTo>
                  <a:pt x="11109" y="2389"/>
                </a:lnTo>
                <a:lnTo>
                  <a:pt x="11109" y="2372"/>
                </a:lnTo>
                <a:lnTo>
                  <a:pt x="11111" y="2354"/>
                </a:lnTo>
                <a:lnTo>
                  <a:pt x="11113" y="2337"/>
                </a:lnTo>
                <a:lnTo>
                  <a:pt x="11115" y="2320"/>
                </a:lnTo>
                <a:lnTo>
                  <a:pt x="11119" y="2304"/>
                </a:lnTo>
                <a:lnTo>
                  <a:pt x="11123" y="2288"/>
                </a:lnTo>
                <a:lnTo>
                  <a:pt x="11129" y="2271"/>
                </a:lnTo>
                <a:lnTo>
                  <a:pt x="11136" y="2254"/>
                </a:lnTo>
                <a:lnTo>
                  <a:pt x="11149" y="2234"/>
                </a:lnTo>
                <a:lnTo>
                  <a:pt x="11164" y="2214"/>
                </a:lnTo>
                <a:lnTo>
                  <a:pt x="11177" y="2195"/>
                </a:lnTo>
                <a:lnTo>
                  <a:pt x="11192" y="2178"/>
                </a:lnTo>
                <a:lnTo>
                  <a:pt x="11182" y="2148"/>
                </a:lnTo>
                <a:lnTo>
                  <a:pt x="11173" y="2119"/>
                </a:lnTo>
                <a:lnTo>
                  <a:pt x="11164" y="2089"/>
                </a:lnTo>
                <a:lnTo>
                  <a:pt x="11155" y="2060"/>
                </a:lnTo>
                <a:lnTo>
                  <a:pt x="11146" y="2031"/>
                </a:lnTo>
                <a:lnTo>
                  <a:pt x="11138" y="2001"/>
                </a:lnTo>
                <a:lnTo>
                  <a:pt x="11129" y="1973"/>
                </a:lnTo>
                <a:lnTo>
                  <a:pt x="11120" y="1944"/>
                </a:lnTo>
                <a:lnTo>
                  <a:pt x="11121" y="1918"/>
                </a:lnTo>
                <a:lnTo>
                  <a:pt x="11123" y="1893"/>
                </a:lnTo>
                <a:lnTo>
                  <a:pt x="11126" y="1869"/>
                </a:lnTo>
                <a:lnTo>
                  <a:pt x="11129" y="1846"/>
                </a:lnTo>
                <a:lnTo>
                  <a:pt x="11134" y="1824"/>
                </a:lnTo>
                <a:lnTo>
                  <a:pt x="11139" y="1803"/>
                </a:lnTo>
                <a:lnTo>
                  <a:pt x="11145" y="1781"/>
                </a:lnTo>
                <a:lnTo>
                  <a:pt x="11152" y="1761"/>
                </a:lnTo>
                <a:lnTo>
                  <a:pt x="11166" y="1721"/>
                </a:lnTo>
                <a:lnTo>
                  <a:pt x="11181" y="1682"/>
                </a:lnTo>
                <a:lnTo>
                  <a:pt x="11197" y="1642"/>
                </a:lnTo>
                <a:lnTo>
                  <a:pt x="11211" y="1601"/>
                </a:lnTo>
                <a:lnTo>
                  <a:pt x="11214" y="1574"/>
                </a:lnTo>
                <a:lnTo>
                  <a:pt x="11216" y="1548"/>
                </a:lnTo>
                <a:lnTo>
                  <a:pt x="11220" y="1524"/>
                </a:lnTo>
                <a:lnTo>
                  <a:pt x="11224" y="1501"/>
                </a:lnTo>
                <a:lnTo>
                  <a:pt x="11228" y="1480"/>
                </a:lnTo>
                <a:lnTo>
                  <a:pt x="11234" y="1460"/>
                </a:lnTo>
                <a:lnTo>
                  <a:pt x="11240" y="1441"/>
                </a:lnTo>
                <a:lnTo>
                  <a:pt x="11245" y="1421"/>
                </a:lnTo>
                <a:lnTo>
                  <a:pt x="11252" y="1404"/>
                </a:lnTo>
                <a:lnTo>
                  <a:pt x="11260" y="1386"/>
                </a:lnTo>
                <a:lnTo>
                  <a:pt x="11268" y="1369"/>
                </a:lnTo>
                <a:lnTo>
                  <a:pt x="11277" y="1351"/>
                </a:lnTo>
                <a:lnTo>
                  <a:pt x="11295" y="1316"/>
                </a:lnTo>
                <a:lnTo>
                  <a:pt x="11316" y="1280"/>
                </a:lnTo>
                <a:lnTo>
                  <a:pt x="11316" y="1265"/>
                </a:lnTo>
                <a:lnTo>
                  <a:pt x="11315" y="1250"/>
                </a:lnTo>
                <a:lnTo>
                  <a:pt x="11314" y="1236"/>
                </a:lnTo>
                <a:lnTo>
                  <a:pt x="11311" y="1223"/>
                </a:lnTo>
                <a:lnTo>
                  <a:pt x="11308" y="1212"/>
                </a:lnTo>
                <a:lnTo>
                  <a:pt x="11304" y="1200"/>
                </a:lnTo>
                <a:lnTo>
                  <a:pt x="11300" y="1189"/>
                </a:lnTo>
                <a:lnTo>
                  <a:pt x="11295" y="1180"/>
                </a:lnTo>
                <a:lnTo>
                  <a:pt x="11290" y="1171"/>
                </a:lnTo>
                <a:lnTo>
                  <a:pt x="11284" y="1162"/>
                </a:lnTo>
                <a:lnTo>
                  <a:pt x="11278" y="1154"/>
                </a:lnTo>
                <a:lnTo>
                  <a:pt x="11271" y="1147"/>
                </a:lnTo>
                <a:lnTo>
                  <a:pt x="11264" y="1140"/>
                </a:lnTo>
                <a:lnTo>
                  <a:pt x="11256" y="1135"/>
                </a:lnTo>
                <a:lnTo>
                  <a:pt x="11249" y="1129"/>
                </a:lnTo>
                <a:lnTo>
                  <a:pt x="11241" y="1124"/>
                </a:lnTo>
                <a:lnTo>
                  <a:pt x="11224" y="1115"/>
                </a:lnTo>
                <a:lnTo>
                  <a:pt x="11206" y="1108"/>
                </a:lnTo>
                <a:lnTo>
                  <a:pt x="11188" y="1102"/>
                </a:lnTo>
                <a:lnTo>
                  <a:pt x="11168" y="1096"/>
                </a:lnTo>
                <a:lnTo>
                  <a:pt x="11131" y="1090"/>
                </a:lnTo>
                <a:lnTo>
                  <a:pt x="11094" y="1084"/>
                </a:lnTo>
                <a:lnTo>
                  <a:pt x="11068" y="1067"/>
                </a:lnTo>
                <a:lnTo>
                  <a:pt x="11043" y="1050"/>
                </a:lnTo>
                <a:lnTo>
                  <a:pt x="11017" y="1034"/>
                </a:lnTo>
                <a:lnTo>
                  <a:pt x="10993" y="1020"/>
                </a:lnTo>
                <a:lnTo>
                  <a:pt x="10945" y="1018"/>
                </a:lnTo>
                <a:lnTo>
                  <a:pt x="10899" y="1016"/>
                </a:lnTo>
                <a:lnTo>
                  <a:pt x="10853" y="1015"/>
                </a:lnTo>
                <a:lnTo>
                  <a:pt x="10805" y="1014"/>
                </a:lnTo>
                <a:lnTo>
                  <a:pt x="10759" y="1013"/>
                </a:lnTo>
                <a:lnTo>
                  <a:pt x="10712" y="1013"/>
                </a:lnTo>
                <a:lnTo>
                  <a:pt x="10665" y="1012"/>
                </a:lnTo>
                <a:lnTo>
                  <a:pt x="10619" y="1012"/>
                </a:lnTo>
                <a:lnTo>
                  <a:pt x="10609" y="1015"/>
                </a:lnTo>
                <a:lnTo>
                  <a:pt x="10600" y="1018"/>
                </a:lnTo>
                <a:lnTo>
                  <a:pt x="10590" y="1019"/>
                </a:lnTo>
                <a:lnTo>
                  <a:pt x="10581" y="1020"/>
                </a:lnTo>
                <a:lnTo>
                  <a:pt x="10562" y="1019"/>
                </a:lnTo>
                <a:lnTo>
                  <a:pt x="10544" y="1018"/>
                </a:lnTo>
                <a:lnTo>
                  <a:pt x="10514" y="1012"/>
                </a:lnTo>
                <a:lnTo>
                  <a:pt x="10497" y="1008"/>
                </a:lnTo>
                <a:lnTo>
                  <a:pt x="10457" y="987"/>
                </a:lnTo>
                <a:lnTo>
                  <a:pt x="10414" y="964"/>
                </a:lnTo>
                <a:lnTo>
                  <a:pt x="10394" y="953"/>
                </a:lnTo>
                <a:lnTo>
                  <a:pt x="10372" y="943"/>
                </a:lnTo>
                <a:lnTo>
                  <a:pt x="10352" y="933"/>
                </a:lnTo>
                <a:lnTo>
                  <a:pt x="10330" y="924"/>
                </a:lnTo>
                <a:lnTo>
                  <a:pt x="10310" y="916"/>
                </a:lnTo>
                <a:lnTo>
                  <a:pt x="10291" y="910"/>
                </a:lnTo>
                <a:lnTo>
                  <a:pt x="10271" y="906"/>
                </a:lnTo>
                <a:lnTo>
                  <a:pt x="10251" y="904"/>
                </a:lnTo>
                <a:lnTo>
                  <a:pt x="10242" y="904"/>
                </a:lnTo>
                <a:lnTo>
                  <a:pt x="10233" y="904"/>
                </a:lnTo>
                <a:lnTo>
                  <a:pt x="10223" y="905"/>
                </a:lnTo>
                <a:lnTo>
                  <a:pt x="10215" y="907"/>
                </a:lnTo>
                <a:lnTo>
                  <a:pt x="10206" y="909"/>
                </a:lnTo>
                <a:lnTo>
                  <a:pt x="10197" y="913"/>
                </a:lnTo>
                <a:lnTo>
                  <a:pt x="10189" y="916"/>
                </a:lnTo>
                <a:lnTo>
                  <a:pt x="10180" y="922"/>
                </a:lnTo>
                <a:lnTo>
                  <a:pt x="10161" y="942"/>
                </a:lnTo>
                <a:lnTo>
                  <a:pt x="10139" y="962"/>
                </a:lnTo>
                <a:lnTo>
                  <a:pt x="10115" y="981"/>
                </a:lnTo>
                <a:lnTo>
                  <a:pt x="10091" y="999"/>
                </a:lnTo>
                <a:lnTo>
                  <a:pt x="10065" y="1018"/>
                </a:lnTo>
                <a:lnTo>
                  <a:pt x="10040" y="1036"/>
                </a:lnTo>
                <a:lnTo>
                  <a:pt x="10016" y="1054"/>
                </a:lnTo>
                <a:lnTo>
                  <a:pt x="9992" y="1073"/>
                </a:lnTo>
                <a:lnTo>
                  <a:pt x="9982" y="1090"/>
                </a:lnTo>
                <a:lnTo>
                  <a:pt x="9972" y="1109"/>
                </a:lnTo>
                <a:lnTo>
                  <a:pt x="9963" y="1128"/>
                </a:lnTo>
                <a:lnTo>
                  <a:pt x="9955" y="1147"/>
                </a:lnTo>
                <a:lnTo>
                  <a:pt x="9943" y="1182"/>
                </a:lnTo>
                <a:lnTo>
                  <a:pt x="9932" y="1218"/>
                </a:lnTo>
                <a:lnTo>
                  <a:pt x="9922" y="1254"/>
                </a:lnTo>
                <a:lnTo>
                  <a:pt x="9913" y="1292"/>
                </a:lnTo>
                <a:lnTo>
                  <a:pt x="9913" y="1328"/>
                </a:lnTo>
                <a:lnTo>
                  <a:pt x="9913" y="1365"/>
                </a:lnTo>
                <a:lnTo>
                  <a:pt x="9913" y="1403"/>
                </a:lnTo>
                <a:lnTo>
                  <a:pt x="9913" y="1441"/>
                </a:lnTo>
                <a:lnTo>
                  <a:pt x="9913" y="1479"/>
                </a:lnTo>
                <a:lnTo>
                  <a:pt x="9913" y="1517"/>
                </a:lnTo>
                <a:lnTo>
                  <a:pt x="9913" y="1554"/>
                </a:lnTo>
                <a:lnTo>
                  <a:pt x="9913" y="1593"/>
                </a:lnTo>
                <a:lnTo>
                  <a:pt x="9902" y="1608"/>
                </a:lnTo>
                <a:lnTo>
                  <a:pt x="9890" y="1623"/>
                </a:lnTo>
                <a:lnTo>
                  <a:pt x="9880" y="1640"/>
                </a:lnTo>
                <a:lnTo>
                  <a:pt x="9871" y="1657"/>
                </a:lnTo>
                <a:lnTo>
                  <a:pt x="9869" y="1682"/>
                </a:lnTo>
                <a:lnTo>
                  <a:pt x="9866" y="1706"/>
                </a:lnTo>
                <a:lnTo>
                  <a:pt x="9863" y="1730"/>
                </a:lnTo>
                <a:lnTo>
                  <a:pt x="9860" y="1756"/>
                </a:lnTo>
                <a:lnTo>
                  <a:pt x="9858" y="1781"/>
                </a:lnTo>
                <a:lnTo>
                  <a:pt x="9855" y="1806"/>
                </a:lnTo>
                <a:lnTo>
                  <a:pt x="9854" y="1832"/>
                </a:lnTo>
                <a:lnTo>
                  <a:pt x="9852" y="1857"/>
                </a:lnTo>
                <a:lnTo>
                  <a:pt x="9840" y="1870"/>
                </a:lnTo>
                <a:lnTo>
                  <a:pt x="9827" y="1884"/>
                </a:lnTo>
                <a:lnTo>
                  <a:pt x="9816" y="1897"/>
                </a:lnTo>
                <a:lnTo>
                  <a:pt x="9804" y="1913"/>
                </a:lnTo>
                <a:lnTo>
                  <a:pt x="9792" y="1929"/>
                </a:lnTo>
                <a:lnTo>
                  <a:pt x="9781" y="1946"/>
                </a:lnTo>
                <a:lnTo>
                  <a:pt x="9770" y="1965"/>
                </a:lnTo>
                <a:lnTo>
                  <a:pt x="9758" y="1985"/>
                </a:lnTo>
                <a:lnTo>
                  <a:pt x="9718" y="2017"/>
                </a:lnTo>
                <a:lnTo>
                  <a:pt x="9686" y="2043"/>
                </a:lnTo>
                <a:lnTo>
                  <a:pt x="9680" y="2050"/>
                </a:lnTo>
                <a:lnTo>
                  <a:pt x="9673" y="2057"/>
                </a:lnTo>
                <a:lnTo>
                  <a:pt x="9667" y="2066"/>
                </a:lnTo>
                <a:lnTo>
                  <a:pt x="9663" y="2075"/>
                </a:lnTo>
                <a:lnTo>
                  <a:pt x="9657" y="2085"/>
                </a:lnTo>
                <a:lnTo>
                  <a:pt x="9652" y="2096"/>
                </a:lnTo>
                <a:lnTo>
                  <a:pt x="9649" y="2110"/>
                </a:lnTo>
                <a:lnTo>
                  <a:pt x="9645" y="2125"/>
                </a:lnTo>
                <a:lnTo>
                  <a:pt x="9614" y="2159"/>
                </a:lnTo>
                <a:lnTo>
                  <a:pt x="9580" y="2193"/>
                </a:lnTo>
                <a:lnTo>
                  <a:pt x="9563" y="2209"/>
                </a:lnTo>
                <a:lnTo>
                  <a:pt x="9548" y="2222"/>
                </a:lnTo>
                <a:lnTo>
                  <a:pt x="9540" y="2228"/>
                </a:lnTo>
                <a:lnTo>
                  <a:pt x="9532" y="2232"/>
                </a:lnTo>
                <a:lnTo>
                  <a:pt x="9524" y="2236"/>
                </a:lnTo>
                <a:lnTo>
                  <a:pt x="9517" y="2238"/>
                </a:lnTo>
                <a:lnTo>
                  <a:pt x="9515" y="2242"/>
                </a:lnTo>
                <a:lnTo>
                  <a:pt x="9514" y="2246"/>
                </a:lnTo>
                <a:lnTo>
                  <a:pt x="9513" y="2252"/>
                </a:lnTo>
                <a:lnTo>
                  <a:pt x="9513" y="2257"/>
                </a:lnTo>
                <a:lnTo>
                  <a:pt x="9492" y="2263"/>
                </a:lnTo>
                <a:lnTo>
                  <a:pt x="9470" y="2271"/>
                </a:lnTo>
                <a:lnTo>
                  <a:pt x="9447" y="2280"/>
                </a:lnTo>
                <a:lnTo>
                  <a:pt x="9425" y="2290"/>
                </a:lnTo>
                <a:lnTo>
                  <a:pt x="9401" y="2301"/>
                </a:lnTo>
                <a:lnTo>
                  <a:pt x="9378" y="2311"/>
                </a:lnTo>
                <a:lnTo>
                  <a:pt x="9356" y="2322"/>
                </a:lnTo>
                <a:lnTo>
                  <a:pt x="9335" y="2330"/>
                </a:lnTo>
                <a:lnTo>
                  <a:pt x="9306" y="2331"/>
                </a:lnTo>
                <a:lnTo>
                  <a:pt x="9279" y="2331"/>
                </a:lnTo>
                <a:lnTo>
                  <a:pt x="9252" y="2332"/>
                </a:lnTo>
                <a:lnTo>
                  <a:pt x="9227" y="2334"/>
                </a:lnTo>
                <a:lnTo>
                  <a:pt x="9203" y="2336"/>
                </a:lnTo>
                <a:lnTo>
                  <a:pt x="9181" y="2341"/>
                </a:lnTo>
                <a:lnTo>
                  <a:pt x="9170" y="2343"/>
                </a:lnTo>
                <a:lnTo>
                  <a:pt x="9160" y="2346"/>
                </a:lnTo>
                <a:lnTo>
                  <a:pt x="9149" y="2351"/>
                </a:lnTo>
                <a:lnTo>
                  <a:pt x="9139" y="2355"/>
                </a:lnTo>
                <a:lnTo>
                  <a:pt x="9139" y="2371"/>
                </a:lnTo>
                <a:lnTo>
                  <a:pt x="9138" y="2387"/>
                </a:lnTo>
                <a:lnTo>
                  <a:pt x="9139" y="2402"/>
                </a:lnTo>
                <a:lnTo>
                  <a:pt x="9140" y="2418"/>
                </a:lnTo>
                <a:lnTo>
                  <a:pt x="9144" y="2434"/>
                </a:lnTo>
                <a:lnTo>
                  <a:pt x="9150" y="2455"/>
                </a:lnTo>
                <a:lnTo>
                  <a:pt x="9160" y="2476"/>
                </a:lnTo>
                <a:lnTo>
                  <a:pt x="9173" y="2503"/>
                </a:lnTo>
                <a:lnTo>
                  <a:pt x="9173" y="2531"/>
                </a:lnTo>
                <a:lnTo>
                  <a:pt x="9174" y="2562"/>
                </a:lnTo>
                <a:lnTo>
                  <a:pt x="9174" y="2592"/>
                </a:lnTo>
                <a:lnTo>
                  <a:pt x="9176" y="2624"/>
                </a:lnTo>
                <a:lnTo>
                  <a:pt x="9174" y="2632"/>
                </a:lnTo>
                <a:lnTo>
                  <a:pt x="9171" y="2641"/>
                </a:lnTo>
                <a:lnTo>
                  <a:pt x="9165" y="2650"/>
                </a:lnTo>
                <a:lnTo>
                  <a:pt x="9161" y="2659"/>
                </a:lnTo>
                <a:lnTo>
                  <a:pt x="9147" y="2676"/>
                </a:lnTo>
                <a:lnTo>
                  <a:pt x="9132" y="2694"/>
                </a:lnTo>
                <a:lnTo>
                  <a:pt x="9116" y="2712"/>
                </a:lnTo>
                <a:lnTo>
                  <a:pt x="9096" y="2729"/>
                </a:lnTo>
                <a:lnTo>
                  <a:pt x="9075" y="2746"/>
                </a:lnTo>
                <a:lnTo>
                  <a:pt x="9053" y="2762"/>
                </a:lnTo>
                <a:lnTo>
                  <a:pt x="9031" y="2776"/>
                </a:lnTo>
                <a:lnTo>
                  <a:pt x="9007" y="2790"/>
                </a:lnTo>
                <a:lnTo>
                  <a:pt x="8985" y="2801"/>
                </a:lnTo>
                <a:lnTo>
                  <a:pt x="8961" y="2811"/>
                </a:lnTo>
                <a:lnTo>
                  <a:pt x="8940" y="2820"/>
                </a:lnTo>
                <a:lnTo>
                  <a:pt x="8918" y="2826"/>
                </a:lnTo>
                <a:lnTo>
                  <a:pt x="8907" y="2828"/>
                </a:lnTo>
                <a:lnTo>
                  <a:pt x="8898" y="2829"/>
                </a:lnTo>
                <a:lnTo>
                  <a:pt x="8888" y="2830"/>
                </a:lnTo>
                <a:lnTo>
                  <a:pt x="8879" y="2832"/>
                </a:lnTo>
                <a:lnTo>
                  <a:pt x="8868" y="2828"/>
                </a:lnTo>
                <a:lnTo>
                  <a:pt x="8858" y="2826"/>
                </a:lnTo>
                <a:lnTo>
                  <a:pt x="8849" y="2824"/>
                </a:lnTo>
                <a:lnTo>
                  <a:pt x="8841" y="2824"/>
                </a:lnTo>
                <a:lnTo>
                  <a:pt x="8810" y="2824"/>
                </a:lnTo>
                <a:lnTo>
                  <a:pt x="8779" y="2826"/>
                </a:lnTo>
                <a:lnTo>
                  <a:pt x="8749" y="2828"/>
                </a:lnTo>
                <a:lnTo>
                  <a:pt x="8721" y="2832"/>
                </a:lnTo>
                <a:lnTo>
                  <a:pt x="8709" y="2860"/>
                </a:lnTo>
                <a:lnTo>
                  <a:pt x="8700" y="2890"/>
                </a:lnTo>
                <a:lnTo>
                  <a:pt x="8691" y="2921"/>
                </a:lnTo>
                <a:lnTo>
                  <a:pt x="8682" y="2952"/>
                </a:lnTo>
                <a:lnTo>
                  <a:pt x="8678" y="2956"/>
                </a:lnTo>
                <a:lnTo>
                  <a:pt x="8672" y="2960"/>
                </a:lnTo>
                <a:lnTo>
                  <a:pt x="8668" y="2962"/>
                </a:lnTo>
                <a:lnTo>
                  <a:pt x="8661" y="2965"/>
                </a:lnTo>
                <a:lnTo>
                  <a:pt x="8650" y="2968"/>
                </a:lnTo>
                <a:lnTo>
                  <a:pt x="8636" y="2969"/>
                </a:lnTo>
                <a:lnTo>
                  <a:pt x="8623" y="2969"/>
                </a:lnTo>
                <a:lnTo>
                  <a:pt x="8609" y="2967"/>
                </a:lnTo>
                <a:lnTo>
                  <a:pt x="8594" y="2964"/>
                </a:lnTo>
                <a:lnTo>
                  <a:pt x="8581" y="2960"/>
                </a:lnTo>
                <a:lnTo>
                  <a:pt x="8554" y="2950"/>
                </a:lnTo>
                <a:lnTo>
                  <a:pt x="8531" y="2940"/>
                </a:lnTo>
                <a:lnTo>
                  <a:pt x="8512" y="2931"/>
                </a:lnTo>
                <a:lnTo>
                  <a:pt x="8502" y="2925"/>
                </a:lnTo>
                <a:lnTo>
                  <a:pt x="8453" y="2922"/>
                </a:lnTo>
                <a:lnTo>
                  <a:pt x="8404" y="2915"/>
                </a:lnTo>
                <a:lnTo>
                  <a:pt x="8382" y="2912"/>
                </a:lnTo>
                <a:lnTo>
                  <a:pt x="8362" y="2907"/>
                </a:lnTo>
                <a:lnTo>
                  <a:pt x="8346" y="2904"/>
                </a:lnTo>
                <a:lnTo>
                  <a:pt x="8335" y="2899"/>
                </a:lnTo>
                <a:lnTo>
                  <a:pt x="8319" y="2880"/>
                </a:lnTo>
                <a:lnTo>
                  <a:pt x="8303" y="2864"/>
                </a:lnTo>
                <a:lnTo>
                  <a:pt x="8286" y="2852"/>
                </a:lnTo>
                <a:lnTo>
                  <a:pt x="8271" y="2841"/>
                </a:lnTo>
                <a:lnTo>
                  <a:pt x="8255" y="2833"/>
                </a:lnTo>
                <a:lnTo>
                  <a:pt x="8239" y="2827"/>
                </a:lnTo>
                <a:lnTo>
                  <a:pt x="8224" y="2823"/>
                </a:lnTo>
                <a:lnTo>
                  <a:pt x="8209" y="2820"/>
                </a:lnTo>
                <a:lnTo>
                  <a:pt x="8193" y="2819"/>
                </a:lnTo>
                <a:lnTo>
                  <a:pt x="8178" y="2819"/>
                </a:lnTo>
                <a:lnTo>
                  <a:pt x="8162" y="2819"/>
                </a:lnTo>
                <a:lnTo>
                  <a:pt x="8148" y="2820"/>
                </a:lnTo>
                <a:lnTo>
                  <a:pt x="8118" y="2823"/>
                </a:lnTo>
                <a:lnTo>
                  <a:pt x="8090" y="2824"/>
                </a:lnTo>
                <a:lnTo>
                  <a:pt x="8069" y="2826"/>
                </a:lnTo>
                <a:lnTo>
                  <a:pt x="8047" y="2829"/>
                </a:lnTo>
                <a:lnTo>
                  <a:pt x="8026" y="2833"/>
                </a:lnTo>
                <a:lnTo>
                  <a:pt x="8007" y="2837"/>
                </a:lnTo>
                <a:lnTo>
                  <a:pt x="7967" y="2848"/>
                </a:lnTo>
                <a:lnTo>
                  <a:pt x="7929" y="2861"/>
                </a:lnTo>
                <a:lnTo>
                  <a:pt x="7892" y="2873"/>
                </a:lnTo>
                <a:lnTo>
                  <a:pt x="7856" y="2887"/>
                </a:lnTo>
                <a:lnTo>
                  <a:pt x="7819" y="2901"/>
                </a:lnTo>
                <a:lnTo>
                  <a:pt x="7784" y="2914"/>
                </a:lnTo>
                <a:lnTo>
                  <a:pt x="7774" y="2927"/>
                </a:lnTo>
                <a:lnTo>
                  <a:pt x="7764" y="2942"/>
                </a:lnTo>
                <a:lnTo>
                  <a:pt x="7755" y="2956"/>
                </a:lnTo>
                <a:lnTo>
                  <a:pt x="7747" y="2969"/>
                </a:lnTo>
                <a:lnTo>
                  <a:pt x="7740" y="2983"/>
                </a:lnTo>
                <a:lnTo>
                  <a:pt x="7734" y="2997"/>
                </a:lnTo>
                <a:lnTo>
                  <a:pt x="7728" y="3011"/>
                </a:lnTo>
                <a:lnTo>
                  <a:pt x="7724" y="3024"/>
                </a:lnTo>
                <a:lnTo>
                  <a:pt x="7719" y="3038"/>
                </a:lnTo>
                <a:lnTo>
                  <a:pt x="7717" y="3052"/>
                </a:lnTo>
                <a:lnTo>
                  <a:pt x="7715" y="3066"/>
                </a:lnTo>
                <a:lnTo>
                  <a:pt x="7712" y="3080"/>
                </a:lnTo>
                <a:lnTo>
                  <a:pt x="7712" y="3093"/>
                </a:lnTo>
                <a:lnTo>
                  <a:pt x="7712" y="3107"/>
                </a:lnTo>
                <a:lnTo>
                  <a:pt x="7713" y="3120"/>
                </a:lnTo>
                <a:lnTo>
                  <a:pt x="7716" y="3135"/>
                </a:lnTo>
                <a:lnTo>
                  <a:pt x="7718" y="3149"/>
                </a:lnTo>
                <a:lnTo>
                  <a:pt x="7721" y="3162"/>
                </a:lnTo>
                <a:lnTo>
                  <a:pt x="7726" y="3176"/>
                </a:lnTo>
                <a:lnTo>
                  <a:pt x="7731" y="3189"/>
                </a:lnTo>
                <a:lnTo>
                  <a:pt x="7737" y="3203"/>
                </a:lnTo>
                <a:lnTo>
                  <a:pt x="7744" y="3216"/>
                </a:lnTo>
                <a:lnTo>
                  <a:pt x="7752" y="3230"/>
                </a:lnTo>
                <a:lnTo>
                  <a:pt x="7760" y="3243"/>
                </a:lnTo>
                <a:lnTo>
                  <a:pt x="7769" y="3257"/>
                </a:lnTo>
                <a:lnTo>
                  <a:pt x="7779" y="3270"/>
                </a:lnTo>
                <a:lnTo>
                  <a:pt x="7790" y="3285"/>
                </a:lnTo>
                <a:lnTo>
                  <a:pt x="7801" y="3297"/>
                </a:lnTo>
                <a:lnTo>
                  <a:pt x="7814" y="3311"/>
                </a:lnTo>
                <a:lnTo>
                  <a:pt x="7827" y="3325"/>
                </a:lnTo>
                <a:lnTo>
                  <a:pt x="7841" y="3338"/>
                </a:lnTo>
                <a:lnTo>
                  <a:pt x="7856" y="3352"/>
                </a:lnTo>
                <a:lnTo>
                  <a:pt x="7881" y="3365"/>
                </a:lnTo>
                <a:lnTo>
                  <a:pt x="7903" y="3378"/>
                </a:lnTo>
                <a:lnTo>
                  <a:pt x="7923" y="3390"/>
                </a:lnTo>
                <a:lnTo>
                  <a:pt x="7942" y="3405"/>
                </a:lnTo>
                <a:lnTo>
                  <a:pt x="7951" y="3413"/>
                </a:lnTo>
                <a:lnTo>
                  <a:pt x="7960" y="3422"/>
                </a:lnTo>
                <a:lnTo>
                  <a:pt x="7969" y="3431"/>
                </a:lnTo>
                <a:lnTo>
                  <a:pt x="7980" y="3442"/>
                </a:lnTo>
                <a:lnTo>
                  <a:pt x="8000" y="3468"/>
                </a:lnTo>
                <a:lnTo>
                  <a:pt x="8022" y="3499"/>
                </a:lnTo>
                <a:lnTo>
                  <a:pt x="8030" y="3505"/>
                </a:lnTo>
                <a:lnTo>
                  <a:pt x="8039" y="3513"/>
                </a:lnTo>
                <a:lnTo>
                  <a:pt x="8047" y="3521"/>
                </a:lnTo>
                <a:lnTo>
                  <a:pt x="8056" y="3530"/>
                </a:lnTo>
                <a:lnTo>
                  <a:pt x="8080" y="3534"/>
                </a:lnTo>
                <a:lnTo>
                  <a:pt x="8105" y="3540"/>
                </a:lnTo>
                <a:lnTo>
                  <a:pt x="8133" y="3548"/>
                </a:lnTo>
                <a:lnTo>
                  <a:pt x="8161" y="3557"/>
                </a:lnTo>
                <a:lnTo>
                  <a:pt x="8176" y="3563"/>
                </a:lnTo>
                <a:lnTo>
                  <a:pt x="8192" y="3569"/>
                </a:lnTo>
                <a:lnTo>
                  <a:pt x="8206" y="3577"/>
                </a:lnTo>
                <a:lnTo>
                  <a:pt x="8222" y="3585"/>
                </a:lnTo>
                <a:lnTo>
                  <a:pt x="8238" y="3594"/>
                </a:lnTo>
                <a:lnTo>
                  <a:pt x="8254" y="3604"/>
                </a:lnTo>
                <a:lnTo>
                  <a:pt x="8270" y="3616"/>
                </a:lnTo>
                <a:lnTo>
                  <a:pt x="8286" y="3628"/>
                </a:lnTo>
                <a:lnTo>
                  <a:pt x="8302" y="3637"/>
                </a:lnTo>
                <a:lnTo>
                  <a:pt x="8321" y="3649"/>
                </a:lnTo>
                <a:lnTo>
                  <a:pt x="8342" y="3665"/>
                </a:lnTo>
                <a:lnTo>
                  <a:pt x="8363" y="3684"/>
                </a:lnTo>
                <a:lnTo>
                  <a:pt x="8385" y="3706"/>
                </a:lnTo>
                <a:lnTo>
                  <a:pt x="8405" y="3728"/>
                </a:lnTo>
                <a:lnTo>
                  <a:pt x="8414" y="3741"/>
                </a:lnTo>
                <a:lnTo>
                  <a:pt x="8423" y="3753"/>
                </a:lnTo>
                <a:lnTo>
                  <a:pt x="8431" y="3766"/>
                </a:lnTo>
                <a:lnTo>
                  <a:pt x="8438" y="3778"/>
                </a:lnTo>
                <a:lnTo>
                  <a:pt x="8438" y="3801"/>
                </a:lnTo>
                <a:lnTo>
                  <a:pt x="8438" y="3824"/>
                </a:lnTo>
                <a:lnTo>
                  <a:pt x="8439" y="3848"/>
                </a:lnTo>
                <a:lnTo>
                  <a:pt x="8441" y="3873"/>
                </a:lnTo>
                <a:lnTo>
                  <a:pt x="8421" y="3890"/>
                </a:lnTo>
                <a:lnTo>
                  <a:pt x="8401" y="3908"/>
                </a:lnTo>
                <a:lnTo>
                  <a:pt x="8383" y="3926"/>
                </a:lnTo>
                <a:lnTo>
                  <a:pt x="8365" y="3945"/>
                </a:lnTo>
                <a:lnTo>
                  <a:pt x="8338" y="3945"/>
                </a:lnTo>
                <a:lnTo>
                  <a:pt x="8311" y="3947"/>
                </a:lnTo>
                <a:lnTo>
                  <a:pt x="8285" y="3949"/>
                </a:lnTo>
                <a:lnTo>
                  <a:pt x="8259" y="3952"/>
                </a:lnTo>
                <a:close/>
                <a:moveTo>
                  <a:pt x="398" y="1707"/>
                </a:moveTo>
                <a:lnTo>
                  <a:pt x="389" y="1698"/>
                </a:lnTo>
                <a:lnTo>
                  <a:pt x="384" y="1691"/>
                </a:lnTo>
                <a:lnTo>
                  <a:pt x="379" y="1667"/>
                </a:lnTo>
                <a:lnTo>
                  <a:pt x="375" y="1644"/>
                </a:lnTo>
                <a:lnTo>
                  <a:pt x="371" y="1619"/>
                </a:lnTo>
                <a:lnTo>
                  <a:pt x="367" y="1595"/>
                </a:lnTo>
                <a:lnTo>
                  <a:pt x="363" y="1571"/>
                </a:lnTo>
                <a:lnTo>
                  <a:pt x="360" y="1547"/>
                </a:lnTo>
                <a:lnTo>
                  <a:pt x="357" y="1523"/>
                </a:lnTo>
                <a:lnTo>
                  <a:pt x="353" y="1499"/>
                </a:lnTo>
                <a:lnTo>
                  <a:pt x="340" y="1473"/>
                </a:lnTo>
                <a:lnTo>
                  <a:pt x="325" y="1450"/>
                </a:lnTo>
                <a:lnTo>
                  <a:pt x="310" y="1428"/>
                </a:lnTo>
                <a:lnTo>
                  <a:pt x="295" y="1408"/>
                </a:lnTo>
                <a:lnTo>
                  <a:pt x="279" y="1390"/>
                </a:lnTo>
                <a:lnTo>
                  <a:pt x="263" y="1373"/>
                </a:lnTo>
                <a:lnTo>
                  <a:pt x="246" y="1358"/>
                </a:lnTo>
                <a:lnTo>
                  <a:pt x="228" y="1344"/>
                </a:lnTo>
                <a:lnTo>
                  <a:pt x="211" y="1331"/>
                </a:lnTo>
                <a:lnTo>
                  <a:pt x="193" y="1319"/>
                </a:lnTo>
                <a:lnTo>
                  <a:pt x="174" y="1307"/>
                </a:lnTo>
                <a:lnTo>
                  <a:pt x="156" y="1297"/>
                </a:lnTo>
                <a:lnTo>
                  <a:pt x="117" y="1277"/>
                </a:lnTo>
                <a:lnTo>
                  <a:pt x="78" y="1257"/>
                </a:lnTo>
                <a:lnTo>
                  <a:pt x="61" y="1236"/>
                </a:lnTo>
                <a:lnTo>
                  <a:pt x="45" y="1216"/>
                </a:lnTo>
                <a:lnTo>
                  <a:pt x="33" y="1196"/>
                </a:lnTo>
                <a:lnTo>
                  <a:pt x="23" y="1175"/>
                </a:lnTo>
                <a:lnTo>
                  <a:pt x="15" y="1155"/>
                </a:lnTo>
                <a:lnTo>
                  <a:pt x="8" y="1135"/>
                </a:lnTo>
                <a:lnTo>
                  <a:pt x="4" y="1116"/>
                </a:lnTo>
                <a:lnTo>
                  <a:pt x="1" y="1095"/>
                </a:lnTo>
                <a:lnTo>
                  <a:pt x="0" y="1076"/>
                </a:lnTo>
                <a:lnTo>
                  <a:pt x="1" y="1057"/>
                </a:lnTo>
                <a:lnTo>
                  <a:pt x="4" y="1039"/>
                </a:lnTo>
                <a:lnTo>
                  <a:pt x="8" y="1021"/>
                </a:lnTo>
                <a:lnTo>
                  <a:pt x="14" y="1003"/>
                </a:lnTo>
                <a:lnTo>
                  <a:pt x="22" y="985"/>
                </a:lnTo>
                <a:lnTo>
                  <a:pt x="31" y="968"/>
                </a:lnTo>
                <a:lnTo>
                  <a:pt x="40" y="951"/>
                </a:lnTo>
                <a:lnTo>
                  <a:pt x="41" y="939"/>
                </a:lnTo>
                <a:lnTo>
                  <a:pt x="43" y="926"/>
                </a:lnTo>
                <a:lnTo>
                  <a:pt x="45" y="914"/>
                </a:lnTo>
                <a:lnTo>
                  <a:pt x="49" y="902"/>
                </a:lnTo>
                <a:lnTo>
                  <a:pt x="52" y="891"/>
                </a:lnTo>
                <a:lnTo>
                  <a:pt x="57" y="881"/>
                </a:lnTo>
                <a:lnTo>
                  <a:pt x="61" y="872"/>
                </a:lnTo>
                <a:lnTo>
                  <a:pt x="67" y="862"/>
                </a:lnTo>
                <a:lnTo>
                  <a:pt x="72" y="854"/>
                </a:lnTo>
                <a:lnTo>
                  <a:pt x="79" y="845"/>
                </a:lnTo>
                <a:lnTo>
                  <a:pt x="86" y="837"/>
                </a:lnTo>
                <a:lnTo>
                  <a:pt x="94" y="830"/>
                </a:lnTo>
                <a:lnTo>
                  <a:pt x="110" y="817"/>
                </a:lnTo>
                <a:lnTo>
                  <a:pt x="126" y="804"/>
                </a:lnTo>
                <a:lnTo>
                  <a:pt x="140" y="789"/>
                </a:lnTo>
                <a:lnTo>
                  <a:pt x="155" y="774"/>
                </a:lnTo>
                <a:lnTo>
                  <a:pt x="168" y="763"/>
                </a:lnTo>
                <a:lnTo>
                  <a:pt x="183" y="751"/>
                </a:lnTo>
                <a:lnTo>
                  <a:pt x="198" y="742"/>
                </a:lnTo>
                <a:lnTo>
                  <a:pt x="212" y="734"/>
                </a:lnTo>
                <a:lnTo>
                  <a:pt x="228" y="728"/>
                </a:lnTo>
                <a:lnTo>
                  <a:pt x="245" y="722"/>
                </a:lnTo>
                <a:lnTo>
                  <a:pt x="279" y="712"/>
                </a:lnTo>
                <a:lnTo>
                  <a:pt x="315" y="704"/>
                </a:lnTo>
                <a:lnTo>
                  <a:pt x="355" y="696"/>
                </a:lnTo>
                <a:lnTo>
                  <a:pt x="398" y="687"/>
                </a:lnTo>
                <a:lnTo>
                  <a:pt x="422" y="670"/>
                </a:lnTo>
                <a:lnTo>
                  <a:pt x="443" y="654"/>
                </a:lnTo>
                <a:lnTo>
                  <a:pt x="464" y="637"/>
                </a:lnTo>
                <a:lnTo>
                  <a:pt x="483" y="619"/>
                </a:lnTo>
                <a:lnTo>
                  <a:pt x="521" y="584"/>
                </a:lnTo>
                <a:lnTo>
                  <a:pt x="561" y="544"/>
                </a:lnTo>
                <a:lnTo>
                  <a:pt x="579" y="504"/>
                </a:lnTo>
                <a:lnTo>
                  <a:pt x="596" y="472"/>
                </a:lnTo>
                <a:lnTo>
                  <a:pt x="604" y="458"/>
                </a:lnTo>
                <a:lnTo>
                  <a:pt x="613" y="446"/>
                </a:lnTo>
                <a:lnTo>
                  <a:pt x="622" y="434"/>
                </a:lnTo>
                <a:lnTo>
                  <a:pt x="631" y="425"/>
                </a:lnTo>
                <a:lnTo>
                  <a:pt x="642" y="416"/>
                </a:lnTo>
                <a:lnTo>
                  <a:pt x="653" y="409"/>
                </a:lnTo>
                <a:lnTo>
                  <a:pt x="667" y="404"/>
                </a:lnTo>
                <a:lnTo>
                  <a:pt x="681" y="398"/>
                </a:lnTo>
                <a:lnTo>
                  <a:pt x="698" y="394"/>
                </a:lnTo>
                <a:lnTo>
                  <a:pt x="716" y="390"/>
                </a:lnTo>
                <a:lnTo>
                  <a:pt x="738" y="388"/>
                </a:lnTo>
                <a:lnTo>
                  <a:pt x="762" y="386"/>
                </a:lnTo>
                <a:lnTo>
                  <a:pt x="775" y="373"/>
                </a:lnTo>
                <a:lnTo>
                  <a:pt x="789" y="360"/>
                </a:lnTo>
                <a:lnTo>
                  <a:pt x="802" y="346"/>
                </a:lnTo>
                <a:lnTo>
                  <a:pt x="816" y="332"/>
                </a:lnTo>
                <a:lnTo>
                  <a:pt x="830" y="317"/>
                </a:lnTo>
                <a:lnTo>
                  <a:pt x="846" y="303"/>
                </a:lnTo>
                <a:lnTo>
                  <a:pt x="863" y="289"/>
                </a:lnTo>
                <a:lnTo>
                  <a:pt x="882" y="276"/>
                </a:lnTo>
                <a:lnTo>
                  <a:pt x="925" y="276"/>
                </a:lnTo>
                <a:lnTo>
                  <a:pt x="969" y="275"/>
                </a:lnTo>
                <a:lnTo>
                  <a:pt x="1013" y="275"/>
                </a:lnTo>
                <a:lnTo>
                  <a:pt x="1058" y="276"/>
                </a:lnTo>
                <a:lnTo>
                  <a:pt x="1103" y="277"/>
                </a:lnTo>
                <a:lnTo>
                  <a:pt x="1150" y="281"/>
                </a:lnTo>
                <a:lnTo>
                  <a:pt x="1198" y="285"/>
                </a:lnTo>
                <a:lnTo>
                  <a:pt x="1248" y="291"/>
                </a:lnTo>
                <a:lnTo>
                  <a:pt x="1278" y="284"/>
                </a:lnTo>
                <a:lnTo>
                  <a:pt x="1310" y="276"/>
                </a:lnTo>
                <a:lnTo>
                  <a:pt x="1344" y="267"/>
                </a:lnTo>
                <a:lnTo>
                  <a:pt x="1376" y="258"/>
                </a:lnTo>
                <a:lnTo>
                  <a:pt x="1410" y="247"/>
                </a:lnTo>
                <a:lnTo>
                  <a:pt x="1444" y="236"/>
                </a:lnTo>
                <a:lnTo>
                  <a:pt x="1477" y="222"/>
                </a:lnTo>
                <a:lnTo>
                  <a:pt x="1508" y="208"/>
                </a:lnTo>
                <a:lnTo>
                  <a:pt x="1542" y="186"/>
                </a:lnTo>
                <a:lnTo>
                  <a:pt x="1577" y="165"/>
                </a:lnTo>
                <a:lnTo>
                  <a:pt x="1612" y="144"/>
                </a:lnTo>
                <a:lnTo>
                  <a:pt x="1648" y="125"/>
                </a:lnTo>
                <a:lnTo>
                  <a:pt x="1682" y="116"/>
                </a:lnTo>
                <a:lnTo>
                  <a:pt x="1718" y="108"/>
                </a:lnTo>
                <a:lnTo>
                  <a:pt x="1754" y="101"/>
                </a:lnTo>
                <a:lnTo>
                  <a:pt x="1791" y="95"/>
                </a:lnTo>
                <a:lnTo>
                  <a:pt x="1818" y="95"/>
                </a:lnTo>
                <a:lnTo>
                  <a:pt x="1846" y="96"/>
                </a:lnTo>
                <a:lnTo>
                  <a:pt x="1873" y="96"/>
                </a:lnTo>
                <a:lnTo>
                  <a:pt x="1900" y="97"/>
                </a:lnTo>
                <a:lnTo>
                  <a:pt x="1927" y="98"/>
                </a:lnTo>
                <a:lnTo>
                  <a:pt x="1954" y="99"/>
                </a:lnTo>
                <a:lnTo>
                  <a:pt x="1982" y="100"/>
                </a:lnTo>
                <a:lnTo>
                  <a:pt x="2010" y="103"/>
                </a:lnTo>
                <a:lnTo>
                  <a:pt x="2067" y="85"/>
                </a:lnTo>
                <a:lnTo>
                  <a:pt x="2123" y="65"/>
                </a:lnTo>
                <a:lnTo>
                  <a:pt x="2150" y="56"/>
                </a:lnTo>
                <a:lnTo>
                  <a:pt x="2177" y="47"/>
                </a:lnTo>
                <a:lnTo>
                  <a:pt x="2204" y="39"/>
                </a:lnTo>
                <a:lnTo>
                  <a:pt x="2232" y="33"/>
                </a:lnTo>
                <a:lnTo>
                  <a:pt x="2261" y="26"/>
                </a:lnTo>
                <a:lnTo>
                  <a:pt x="2289" y="21"/>
                </a:lnTo>
                <a:lnTo>
                  <a:pt x="2317" y="18"/>
                </a:lnTo>
                <a:lnTo>
                  <a:pt x="2348" y="17"/>
                </a:lnTo>
                <a:lnTo>
                  <a:pt x="2378" y="17"/>
                </a:lnTo>
                <a:lnTo>
                  <a:pt x="2408" y="19"/>
                </a:lnTo>
                <a:lnTo>
                  <a:pt x="2424" y="21"/>
                </a:lnTo>
                <a:lnTo>
                  <a:pt x="2441" y="24"/>
                </a:lnTo>
                <a:lnTo>
                  <a:pt x="2458" y="27"/>
                </a:lnTo>
                <a:lnTo>
                  <a:pt x="2474" y="30"/>
                </a:lnTo>
                <a:lnTo>
                  <a:pt x="2496" y="45"/>
                </a:lnTo>
                <a:lnTo>
                  <a:pt x="2523" y="62"/>
                </a:lnTo>
                <a:lnTo>
                  <a:pt x="2538" y="70"/>
                </a:lnTo>
                <a:lnTo>
                  <a:pt x="2554" y="79"/>
                </a:lnTo>
                <a:lnTo>
                  <a:pt x="2571" y="87"/>
                </a:lnTo>
                <a:lnTo>
                  <a:pt x="2588" y="95"/>
                </a:lnTo>
                <a:lnTo>
                  <a:pt x="2605" y="101"/>
                </a:lnTo>
                <a:lnTo>
                  <a:pt x="2623" y="108"/>
                </a:lnTo>
                <a:lnTo>
                  <a:pt x="2642" y="113"/>
                </a:lnTo>
                <a:lnTo>
                  <a:pt x="2660" y="116"/>
                </a:lnTo>
                <a:lnTo>
                  <a:pt x="2679" y="118"/>
                </a:lnTo>
                <a:lnTo>
                  <a:pt x="2697" y="120"/>
                </a:lnTo>
                <a:lnTo>
                  <a:pt x="2716" y="117"/>
                </a:lnTo>
                <a:lnTo>
                  <a:pt x="2734" y="114"/>
                </a:lnTo>
                <a:lnTo>
                  <a:pt x="2749" y="97"/>
                </a:lnTo>
                <a:lnTo>
                  <a:pt x="2765" y="80"/>
                </a:lnTo>
                <a:lnTo>
                  <a:pt x="2782" y="64"/>
                </a:lnTo>
                <a:lnTo>
                  <a:pt x="2799" y="50"/>
                </a:lnTo>
                <a:lnTo>
                  <a:pt x="2822" y="34"/>
                </a:lnTo>
                <a:lnTo>
                  <a:pt x="2843" y="21"/>
                </a:lnTo>
                <a:lnTo>
                  <a:pt x="2852" y="17"/>
                </a:lnTo>
                <a:lnTo>
                  <a:pt x="2860" y="12"/>
                </a:lnTo>
                <a:lnTo>
                  <a:pt x="2869" y="9"/>
                </a:lnTo>
                <a:lnTo>
                  <a:pt x="2878" y="7"/>
                </a:lnTo>
                <a:lnTo>
                  <a:pt x="2896" y="3"/>
                </a:lnTo>
                <a:lnTo>
                  <a:pt x="2919" y="1"/>
                </a:lnTo>
                <a:lnTo>
                  <a:pt x="2948" y="0"/>
                </a:lnTo>
                <a:lnTo>
                  <a:pt x="2984" y="0"/>
                </a:lnTo>
                <a:lnTo>
                  <a:pt x="3011" y="16"/>
                </a:lnTo>
                <a:lnTo>
                  <a:pt x="3038" y="33"/>
                </a:lnTo>
                <a:lnTo>
                  <a:pt x="3065" y="48"/>
                </a:lnTo>
                <a:lnTo>
                  <a:pt x="3091" y="65"/>
                </a:lnTo>
                <a:lnTo>
                  <a:pt x="3118" y="81"/>
                </a:lnTo>
                <a:lnTo>
                  <a:pt x="3145" y="98"/>
                </a:lnTo>
                <a:lnTo>
                  <a:pt x="3172" y="115"/>
                </a:lnTo>
                <a:lnTo>
                  <a:pt x="3199" y="132"/>
                </a:lnTo>
                <a:lnTo>
                  <a:pt x="3245" y="142"/>
                </a:lnTo>
                <a:lnTo>
                  <a:pt x="3293" y="152"/>
                </a:lnTo>
                <a:lnTo>
                  <a:pt x="3339" y="162"/>
                </a:lnTo>
                <a:lnTo>
                  <a:pt x="3385" y="173"/>
                </a:lnTo>
                <a:lnTo>
                  <a:pt x="3433" y="183"/>
                </a:lnTo>
                <a:lnTo>
                  <a:pt x="3479" y="194"/>
                </a:lnTo>
                <a:lnTo>
                  <a:pt x="3526" y="204"/>
                </a:lnTo>
                <a:lnTo>
                  <a:pt x="3573" y="215"/>
                </a:lnTo>
                <a:lnTo>
                  <a:pt x="3594" y="237"/>
                </a:lnTo>
                <a:lnTo>
                  <a:pt x="3615" y="258"/>
                </a:lnTo>
                <a:lnTo>
                  <a:pt x="3637" y="280"/>
                </a:lnTo>
                <a:lnTo>
                  <a:pt x="3657" y="300"/>
                </a:lnTo>
                <a:lnTo>
                  <a:pt x="3679" y="321"/>
                </a:lnTo>
                <a:lnTo>
                  <a:pt x="3700" y="343"/>
                </a:lnTo>
                <a:lnTo>
                  <a:pt x="3721" y="364"/>
                </a:lnTo>
                <a:lnTo>
                  <a:pt x="3743" y="386"/>
                </a:lnTo>
                <a:lnTo>
                  <a:pt x="3776" y="406"/>
                </a:lnTo>
                <a:lnTo>
                  <a:pt x="3809" y="429"/>
                </a:lnTo>
                <a:lnTo>
                  <a:pt x="3843" y="453"/>
                </a:lnTo>
                <a:lnTo>
                  <a:pt x="3877" y="479"/>
                </a:lnTo>
                <a:lnTo>
                  <a:pt x="3912" y="506"/>
                </a:lnTo>
                <a:lnTo>
                  <a:pt x="3948" y="535"/>
                </a:lnTo>
                <a:lnTo>
                  <a:pt x="3985" y="563"/>
                </a:lnTo>
                <a:lnTo>
                  <a:pt x="4026" y="593"/>
                </a:lnTo>
                <a:lnTo>
                  <a:pt x="4034" y="602"/>
                </a:lnTo>
                <a:lnTo>
                  <a:pt x="4043" y="613"/>
                </a:lnTo>
                <a:lnTo>
                  <a:pt x="4053" y="626"/>
                </a:lnTo>
                <a:lnTo>
                  <a:pt x="4063" y="640"/>
                </a:lnTo>
                <a:lnTo>
                  <a:pt x="4073" y="657"/>
                </a:lnTo>
                <a:lnTo>
                  <a:pt x="4085" y="676"/>
                </a:lnTo>
                <a:lnTo>
                  <a:pt x="4096" y="697"/>
                </a:lnTo>
                <a:lnTo>
                  <a:pt x="4108" y="721"/>
                </a:lnTo>
                <a:lnTo>
                  <a:pt x="4112" y="756"/>
                </a:lnTo>
                <a:lnTo>
                  <a:pt x="4114" y="790"/>
                </a:lnTo>
                <a:lnTo>
                  <a:pt x="4117" y="825"/>
                </a:lnTo>
                <a:lnTo>
                  <a:pt x="4120" y="861"/>
                </a:lnTo>
                <a:lnTo>
                  <a:pt x="4126" y="875"/>
                </a:lnTo>
                <a:lnTo>
                  <a:pt x="4134" y="891"/>
                </a:lnTo>
                <a:lnTo>
                  <a:pt x="4144" y="906"/>
                </a:lnTo>
                <a:lnTo>
                  <a:pt x="4156" y="922"/>
                </a:lnTo>
                <a:lnTo>
                  <a:pt x="4182" y="953"/>
                </a:lnTo>
                <a:lnTo>
                  <a:pt x="4209" y="986"/>
                </a:lnTo>
                <a:lnTo>
                  <a:pt x="4222" y="1004"/>
                </a:lnTo>
                <a:lnTo>
                  <a:pt x="4235" y="1022"/>
                </a:lnTo>
                <a:lnTo>
                  <a:pt x="4247" y="1041"/>
                </a:lnTo>
                <a:lnTo>
                  <a:pt x="4257" y="1062"/>
                </a:lnTo>
                <a:lnTo>
                  <a:pt x="4266" y="1083"/>
                </a:lnTo>
                <a:lnTo>
                  <a:pt x="4273" y="1104"/>
                </a:lnTo>
                <a:lnTo>
                  <a:pt x="4275" y="1116"/>
                </a:lnTo>
                <a:lnTo>
                  <a:pt x="4276" y="1127"/>
                </a:lnTo>
                <a:lnTo>
                  <a:pt x="4278" y="1139"/>
                </a:lnTo>
                <a:lnTo>
                  <a:pt x="4279" y="1152"/>
                </a:lnTo>
                <a:lnTo>
                  <a:pt x="4262" y="1152"/>
                </a:lnTo>
                <a:lnTo>
                  <a:pt x="4248" y="1152"/>
                </a:lnTo>
                <a:lnTo>
                  <a:pt x="4243" y="1130"/>
                </a:lnTo>
                <a:lnTo>
                  <a:pt x="4236" y="1111"/>
                </a:lnTo>
                <a:lnTo>
                  <a:pt x="4228" y="1093"/>
                </a:lnTo>
                <a:lnTo>
                  <a:pt x="4219" y="1076"/>
                </a:lnTo>
                <a:lnTo>
                  <a:pt x="4209" y="1060"/>
                </a:lnTo>
                <a:lnTo>
                  <a:pt x="4199" y="1046"/>
                </a:lnTo>
                <a:lnTo>
                  <a:pt x="4188" y="1031"/>
                </a:lnTo>
                <a:lnTo>
                  <a:pt x="4177" y="1019"/>
                </a:lnTo>
                <a:lnTo>
                  <a:pt x="4155" y="994"/>
                </a:lnTo>
                <a:lnTo>
                  <a:pt x="4133" y="971"/>
                </a:lnTo>
                <a:lnTo>
                  <a:pt x="4123" y="960"/>
                </a:lnTo>
                <a:lnTo>
                  <a:pt x="4113" y="949"/>
                </a:lnTo>
                <a:lnTo>
                  <a:pt x="4105" y="937"/>
                </a:lnTo>
                <a:lnTo>
                  <a:pt x="4097" y="925"/>
                </a:lnTo>
                <a:lnTo>
                  <a:pt x="4093" y="902"/>
                </a:lnTo>
                <a:lnTo>
                  <a:pt x="4089" y="880"/>
                </a:lnTo>
                <a:lnTo>
                  <a:pt x="4086" y="857"/>
                </a:lnTo>
                <a:lnTo>
                  <a:pt x="4082" y="835"/>
                </a:lnTo>
                <a:lnTo>
                  <a:pt x="4079" y="812"/>
                </a:lnTo>
                <a:lnTo>
                  <a:pt x="4077" y="790"/>
                </a:lnTo>
                <a:lnTo>
                  <a:pt x="4073" y="767"/>
                </a:lnTo>
                <a:lnTo>
                  <a:pt x="4071" y="743"/>
                </a:lnTo>
                <a:lnTo>
                  <a:pt x="4063" y="723"/>
                </a:lnTo>
                <a:lnTo>
                  <a:pt x="4054" y="704"/>
                </a:lnTo>
                <a:lnTo>
                  <a:pt x="4045" y="686"/>
                </a:lnTo>
                <a:lnTo>
                  <a:pt x="4035" y="669"/>
                </a:lnTo>
                <a:lnTo>
                  <a:pt x="4024" y="654"/>
                </a:lnTo>
                <a:lnTo>
                  <a:pt x="4012" y="640"/>
                </a:lnTo>
                <a:lnTo>
                  <a:pt x="4000" y="627"/>
                </a:lnTo>
                <a:lnTo>
                  <a:pt x="3988" y="616"/>
                </a:lnTo>
                <a:lnTo>
                  <a:pt x="3974" y="605"/>
                </a:lnTo>
                <a:lnTo>
                  <a:pt x="3961" y="594"/>
                </a:lnTo>
                <a:lnTo>
                  <a:pt x="3947" y="585"/>
                </a:lnTo>
                <a:lnTo>
                  <a:pt x="3933" y="576"/>
                </a:lnTo>
                <a:lnTo>
                  <a:pt x="3905" y="559"/>
                </a:lnTo>
                <a:lnTo>
                  <a:pt x="3878" y="544"/>
                </a:lnTo>
                <a:lnTo>
                  <a:pt x="3856" y="520"/>
                </a:lnTo>
                <a:lnTo>
                  <a:pt x="3834" y="499"/>
                </a:lnTo>
                <a:lnTo>
                  <a:pt x="3813" y="481"/>
                </a:lnTo>
                <a:lnTo>
                  <a:pt x="3792" y="465"/>
                </a:lnTo>
                <a:lnTo>
                  <a:pt x="3772" y="451"/>
                </a:lnTo>
                <a:lnTo>
                  <a:pt x="3753" y="439"/>
                </a:lnTo>
                <a:lnTo>
                  <a:pt x="3736" y="429"/>
                </a:lnTo>
                <a:lnTo>
                  <a:pt x="3720" y="420"/>
                </a:lnTo>
                <a:lnTo>
                  <a:pt x="3691" y="394"/>
                </a:lnTo>
                <a:lnTo>
                  <a:pt x="3663" y="369"/>
                </a:lnTo>
                <a:lnTo>
                  <a:pt x="3635" y="344"/>
                </a:lnTo>
                <a:lnTo>
                  <a:pt x="3606" y="321"/>
                </a:lnTo>
                <a:lnTo>
                  <a:pt x="3594" y="305"/>
                </a:lnTo>
                <a:lnTo>
                  <a:pt x="3583" y="291"/>
                </a:lnTo>
                <a:lnTo>
                  <a:pt x="3573" y="280"/>
                </a:lnTo>
                <a:lnTo>
                  <a:pt x="3562" y="270"/>
                </a:lnTo>
                <a:lnTo>
                  <a:pt x="3553" y="263"/>
                </a:lnTo>
                <a:lnTo>
                  <a:pt x="3544" y="256"/>
                </a:lnTo>
                <a:lnTo>
                  <a:pt x="3535" y="252"/>
                </a:lnTo>
                <a:lnTo>
                  <a:pt x="3527" y="248"/>
                </a:lnTo>
                <a:lnTo>
                  <a:pt x="3495" y="242"/>
                </a:lnTo>
                <a:lnTo>
                  <a:pt x="3460" y="238"/>
                </a:lnTo>
                <a:lnTo>
                  <a:pt x="3432" y="228"/>
                </a:lnTo>
                <a:lnTo>
                  <a:pt x="3403" y="218"/>
                </a:lnTo>
                <a:lnTo>
                  <a:pt x="3376" y="209"/>
                </a:lnTo>
                <a:lnTo>
                  <a:pt x="3350" y="201"/>
                </a:lnTo>
                <a:lnTo>
                  <a:pt x="3314" y="196"/>
                </a:lnTo>
                <a:lnTo>
                  <a:pt x="3283" y="191"/>
                </a:lnTo>
                <a:lnTo>
                  <a:pt x="3253" y="185"/>
                </a:lnTo>
                <a:lnTo>
                  <a:pt x="3225" y="177"/>
                </a:lnTo>
                <a:lnTo>
                  <a:pt x="3200" y="169"/>
                </a:lnTo>
                <a:lnTo>
                  <a:pt x="3177" y="160"/>
                </a:lnTo>
                <a:lnTo>
                  <a:pt x="3154" y="150"/>
                </a:lnTo>
                <a:lnTo>
                  <a:pt x="3133" y="140"/>
                </a:lnTo>
                <a:lnTo>
                  <a:pt x="3092" y="117"/>
                </a:lnTo>
                <a:lnTo>
                  <a:pt x="3051" y="92"/>
                </a:lnTo>
                <a:lnTo>
                  <a:pt x="3009" y="68"/>
                </a:lnTo>
                <a:lnTo>
                  <a:pt x="2961" y="42"/>
                </a:lnTo>
                <a:lnTo>
                  <a:pt x="2941" y="43"/>
                </a:lnTo>
                <a:lnTo>
                  <a:pt x="2923" y="44"/>
                </a:lnTo>
                <a:lnTo>
                  <a:pt x="2906" y="46"/>
                </a:lnTo>
                <a:lnTo>
                  <a:pt x="2890" y="50"/>
                </a:lnTo>
                <a:lnTo>
                  <a:pt x="2877" y="54"/>
                </a:lnTo>
                <a:lnTo>
                  <a:pt x="2864" y="60"/>
                </a:lnTo>
                <a:lnTo>
                  <a:pt x="2852" y="65"/>
                </a:lnTo>
                <a:lnTo>
                  <a:pt x="2840" y="72"/>
                </a:lnTo>
                <a:lnTo>
                  <a:pt x="2830" y="80"/>
                </a:lnTo>
                <a:lnTo>
                  <a:pt x="2820" y="89"/>
                </a:lnTo>
                <a:lnTo>
                  <a:pt x="2810" y="98"/>
                </a:lnTo>
                <a:lnTo>
                  <a:pt x="2800" y="107"/>
                </a:lnTo>
                <a:lnTo>
                  <a:pt x="2780" y="129"/>
                </a:lnTo>
                <a:lnTo>
                  <a:pt x="2757" y="151"/>
                </a:lnTo>
                <a:lnTo>
                  <a:pt x="2747" y="153"/>
                </a:lnTo>
                <a:lnTo>
                  <a:pt x="2737" y="156"/>
                </a:lnTo>
                <a:lnTo>
                  <a:pt x="2725" y="157"/>
                </a:lnTo>
                <a:lnTo>
                  <a:pt x="2715" y="158"/>
                </a:lnTo>
                <a:lnTo>
                  <a:pt x="2693" y="159"/>
                </a:lnTo>
                <a:lnTo>
                  <a:pt x="2671" y="158"/>
                </a:lnTo>
                <a:lnTo>
                  <a:pt x="2635" y="155"/>
                </a:lnTo>
                <a:lnTo>
                  <a:pt x="2614" y="151"/>
                </a:lnTo>
                <a:lnTo>
                  <a:pt x="2608" y="158"/>
                </a:lnTo>
                <a:lnTo>
                  <a:pt x="2602" y="167"/>
                </a:lnTo>
                <a:lnTo>
                  <a:pt x="2566" y="141"/>
                </a:lnTo>
                <a:lnTo>
                  <a:pt x="2529" y="116"/>
                </a:lnTo>
                <a:lnTo>
                  <a:pt x="2494" y="91"/>
                </a:lnTo>
                <a:lnTo>
                  <a:pt x="2459" y="69"/>
                </a:lnTo>
                <a:lnTo>
                  <a:pt x="2445" y="65"/>
                </a:lnTo>
                <a:lnTo>
                  <a:pt x="2430" y="62"/>
                </a:lnTo>
                <a:lnTo>
                  <a:pt x="2415" y="61"/>
                </a:lnTo>
                <a:lnTo>
                  <a:pt x="2401" y="59"/>
                </a:lnTo>
                <a:lnTo>
                  <a:pt x="2371" y="57"/>
                </a:lnTo>
                <a:lnTo>
                  <a:pt x="2342" y="59"/>
                </a:lnTo>
                <a:lnTo>
                  <a:pt x="2313" y="61"/>
                </a:lnTo>
                <a:lnTo>
                  <a:pt x="2284" y="64"/>
                </a:lnTo>
                <a:lnTo>
                  <a:pt x="2256" y="70"/>
                </a:lnTo>
                <a:lnTo>
                  <a:pt x="2228" y="77"/>
                </a:lnTo>
                <a:lnTo>
                  <a:pt x="2200" y="83"/>
                </a:lnTo>
                <a:lnTo>
                  <a:pt x="2173" y="91"/>
                </a:lnTo>
                <a:lnTo>
                  <a:pt x="2146" y="100"/>
                </a:lnTo>
                <a:lnTo>
                  <a:pt x="2119" y="109"/>
                </a:lnTo>
                <a:lnTo>
                  <a:pt x="2066" y="127"/>
                </a:lnTo>
                <a:lnTo>
                  <a:pt x="2014" y="144"/>
                </a:lnTo>
                <a:lnTo>
                  <a:pt x="1989" y="142"/>
                </a:lnTo>
                <a:lnTo>
                  <a:pt x="1963" y="141"/>
                </a:lnTo>
                <a:lnTo>
                  <a:pt x="1938" y="140"/>
                </a:lnTo>
                <a:lnTo>
                  <a:pt x="1912" y="139"/>
                </a:lnTo>
                <a:lnTo>
                  <a:pt x="1887" y="136"/>
                </a:lnTo>
                <a:lnTo>
                  <a:pt x="1862" y="135"/>
                </a:lnTo>
                <a:lnTo>
                  <a:pt x="1838" y="134"/>
                </a:lnTo>
                <a:lnTo>
                  <a:pt x="1814" y="132"/>
                </a:lnTo>
                <a:lnTo>
                  <a:pt x="1790" y="139"/>
                </a:lnTo>
                <a:lnTo>
                  <a:pt x="1767" y="144"/>
                </a:lnTo>
                <a:lnTo>
                  <a:pt x="1743" y="150"/>
                </a:lnTo>
                <a:lnTo>
                  <a:pt x="1720" y="156"/>
                </a:lnTo>
                <a:lnTo>
                  <a:pt x="1697" y="161"/>
                </a:lnTo>
                <a:lnTo>
                  <a:pt x="1674" y="168"/>
                </a:lnTo>
                <a:lnTo>
                  <a:pt x="1652" y="175"/>
                </a:lnTo>
                <a:lnTo>
                  <a:pt x="1629" y="182"/>
                </a:lnTo>
                <a:lnTo>
                  <a:pt x="1604" y="194"/>
                </a:lnTo>
                <a:lnTo>
                  <a:pt x="1578" y="208"/>
                </a:lnTo>
                <a:lnTo>
                  <a:pt x="1553" y="221"/>
                </a:lnTo>
                <a:lnTo>
                  <a:pt x="1530" y="235"/>
                </a:lnTo>
                <a:lnTo>
                  <a:pt x="1505" y="249"/>
                </a:lnTo>
                <a:lnTo>
                  <a:pt x="1481" y="263"/>
                </a:lnTo>
                <a:lnTo>
                  <a:pt x="1456" y="276"/>
                </a:lnTo>
                <a:lnTo>
                  <a:pt x="1433" y="291"/>
                </a:lnTo>
                <a:lnTo>
                  <a:pt x="1395" y="300"/>
                </a:lnTo>
                <a:lnTo>
                  <a:pt x="1359" y="308"/>
                </a:lnTo>
                <a:lnTo>
                  <a:pt x="1324" y="318"/>
                </a:lnTo>
                <a:lnTo>
                  <a:pt x="1289" y="328"/>
                </a:lnTo>
                <a:lnTo>
                  <a:pt x="1235" y="326"/>
                </a:lnTo>
                <a:lnTo>
                  <a:pt x="1180" y="321"/>
                </a:lnTo>
                <a:lnTo>
                  <a:pt x="1124" y="316"/>
                </a:lnTo>
                <a:lnTo>
                  <a:pt x="1067" y="311"/>
                </a:lnTo>
                <a:lnTo>
                  <a:pt x="1040" y="310"/>
                </a:lnTo>
                <a:lnTo>
                  <a:pt x="1013" y="309"/>
                </a:lnTo>
                <a:lnTo>
                  <a:pt x="987" y="309"/>
                </a:lnTo>
                <a:lnTo>
                  <a:pt x="962" y="310"/>
                </a:lnTo>
                <a:lnTo>
                  <a:pt x="939" y="314"/>
                </a:lnTo>
                <a:lnTo>
                  <a:pt x="916" y="317"/>
                </a:lnTo>
                <a:lnTo>
                  <a:pt x="895" y="321"/>
                </a:lnTo>
                <a:lnTo>
                  <a:pt x="874" y="328"/>
                </a:lnTo>
                <a:lnTo>
                  <a:pt x="872" y="334"/>
                </a:lnTo>
                <a:lnTo>
                  <a:pt x="869" y="340"/>
                </a:lnTo>
                <a:lnTo>
                  <a:pt x="864" y="346"/>
                </a:lnTo>
                <a:lnTo>
                  <a:pt x="859" y="353"/>
                </a:lnTo>
                <a:lnTo>
                  <a:pt x="846" y="367"/>
                </a:lnTo>
                <a:lnTo>
                  <a:pt x="831" y="380"/>
                </a:lnTo>
                <a:lnTo>
                  <a:pt x="801" y="406"/>
                </a:lnTo>
                <a:lnTo>
                  <a:pt x="780" y="423"/>
                </a:lnTo>
                <a:lnTo>
                  <a:pt x="747" y="431"/>
                </a:lnTo>
                <a:lnTo>
                  <a:pt x="718" y="437"/>
                </a:lnTo>
                <a:lnTo>
                  <a:pt x="704" y="440"/>
                </a:lnTo>
                <a:lnTo>
                  <a:pt x="692" y="444"/>
                </a:lnTo>
                <a:lnTo>
                  <a:pt x="679" y="449"/>
                </a:lnTo>
                <a:lnTo>
                  <a:pt x="668" y="455"/>
                </a:lnTo>
                <a:lnTo>
                  <a:pt x="657" y="461"/>
                </a:lnTo>
                <a:lnTo>
                  <a:pt x="648" y="469"/>
                </a:lnTo>
                <a:lnTo>
                  <a:pt x="639" y="478"/>
                </a:lnTo>
                <a:lnTo>
                  <a:pt x="631" y="490"/>
                </a:lnTo>
                <a:lnTo>
                  <a:pt x="623" y="503"/>
                </a:lnTo>
                <a:lnTo>
                  <a:pt x="616" y="519"/>
                </a:lnTo>
                <a:lnTo>
                  <a:pt x="610" y="538"/>
                </a:lnTo>
                <a:lnTo>
                  <a:pt x="606" y="559"/>
                </a:lnTo>
                <a:lnTo>
                  <a:pt x="583" y="581"/>
                </a:lnTo>
                <a:lnTo>
                  <a:pt x="562" y="603"/>
                </a:lnTo>
                <a:lnTo>
                  <a:pt x="539" y="625"/>
                </a:lnTo>
                <a:lnTo>
                  <a:pt x="516" y="646"/>
                </a:lnTo>
                <a:lnTo>
                  <a:pt x="493" y="667"/>
                </a:lnTo>
                <a:lnTo>
                  <a:pt x="468" y="687"/>
                </a:lnTo>
                <a:lnTo>
                  <a:pt x="443" y="706"/>
                </a:lnTo>
                <a:lnTo>
                  <a:pt x="418" y="725"/>
                </a:lnTo>
                <a:lnTo>
                  <a:pt x="361" y="737"/>
                </a:lnTo>
                <a:lnTo>
                  <a:pt x="309" y="749"/>
                </a:lnTo>
                <a:lnTo>
                  <a:pt x="284" y="756"/>
                </a:lnTo>
                <a:lnTo>
                  <a:pt x="262" y="764"/>
                </a:lnTo>
                <a:lnTo>
                  <a:pt x="239" y="773"/>
                </a:lnTo>
                <a:lnTo>
                  <a:pt x="219" y="784"/>
                </a:lnTo>
                <a:lnTo>
                  <a:pt x="199" y="795"/>
                </a:lnTo>
                <a:lnTo>
                  <a:pt x="179" y="809"/>
                </a:lnTo>
                <a:lnTo>
                  <a:pt x="161" y="823"/>
                </a:lnTo>
                <a:lnTo>
                  <a:pt x="143" y="840"/>
                </a:lnTo>
                <a:lnTo>
                  <a:pt x="128" y="860"/>
                </a:lnTo>
                <a:lnTo>
                  <a:pt x="112" y="882"/>
                </a:lnTo>
                <a:lnTo>
                  <a:pt x="96" y="906"/>
                </a:lnTo>
                <a:lnTo>
                  <a:pt x="81" y="933"/>
                </a:lnTo>
                <a:lnTo>
                  <a:pt x="78" y="952"/>
                </a:lnTo>
                <a:lnTo>
                  <a:pt x="73" y="970"/>
                </a:lnTo>
                <a:lnTo>
                  <a:pt x="68" y="988"/>
                </a:lnTo>
                <a:lnTo>
                  <a:pt x="61" y="1005"/>
                </a:lnTo>
                <a:lnTo>
                  <a:pt x="55" y="1022"/>
                </a:lnTo>
                <a:lnTo>
                  <a:pt x="50" y="1039"/>
                </a:lnTo>
                <a:lnTo>
                  <a:pt x="44" y="1055"/>
                </a:lnTo>
                <a:lnTo>
                  <a:pt x="41" y="1072"/>
                </a:lnTo>
                <a:lnTo>
                  <a:pt x="40" y="1089"/>
                </a:lnTo>
                <a:lnTo>
                  <a:pt x="40" y="1106"/>
                </a:lnTo>
                <a:lnTo>
                  <a:pt x="41" y="1115"/>
                </a:lnTo>
                <a:lnTo>
                  <a:pt x="42" y="1124"/>
                </a:lnTo>
                <a:lnTo>
                  <a:pt x="44" y="1133"/>
                </a:lnTo>
                <a:lnTo>
                  <a:pt x="48" y="1142"/>
                </a:lnTo>
                <a:lnTo>
                  <a:pt x="52" y="1152"/>
                </a:lnTo>
                <a:lnTo>
                  <a:pt x="57" y="1161"/>
                </a:lnTo>
                <a:lnTo>
                  <a:pt x="62" y="1171"/>
                </a:lnTo>
                <a:lnTo>
                  <a:pt x="69" y="1182"/>
                </a:lnTo>
                <a:lnTo>
                  <a:pt x="78" y="1192"/>
                </a:lnTo>
                <a:lnTo>
                  <a:pt x="87" y="1204"/>
                </a:lnTo>
                <a:lnTo>
                  <a:pt x="97" y="1215"/>
                </a:lnTo>
                <a:lnTo>
                  <a:pt x="108" y="1227"/>
                </a:lnTo>
                <a:lnTo>
                  <a:pt x="133" y="1240"/>
                </a:lnTo>
                <a:lnTo>
                  <a:pt x="159" y="1253"/>
                </a:lnTo>
                <a:lnTo>
                  <a:pt x="185" y="1269"/>
                </a:lnTo>
                <a:lnTo>
                  <a:pt x="213" y="1285"/>
                </a:lnTo>
                <a:lnTo>
                  <a:pt x="242" y="1303"/>
                </a:lnTo>
                <a:lnTo>
                  <a:pt x="270" y="1324"/>
                </a:lnTo>
                <a:lnTo>
                  <a:pt x="284" y="1336"/>
                </a:lnTo>
                <a:lnTo>
                  <a:pt x="299" y="1348"/>
                </a:lnTo>
                <a:lnTo>
                  <a:pt x="313" y="1360"/>
                </a:lnTo>
                <a:lnTo>
                  <a:pt x="327" y="1374"/>
                </a:lnTo>
                <a:lnTo>
                  <a:pt x="342" y="1400"/>
                </a:lnTo>
                <a:lnTo>
                  <a:pt x="358" y="1427"/>
                </a:lnTo>
                <a:lnTo>
                  <a:pt x="375" y="1455"/>
                </a:lnTo>
                <a:lnTo>
                  <a:pt x="392" y="1483"/>
                </a:lnTo>
                <a:lnTo>
                  <a:pt x="396" y="1504"/>
                </a:lnTo>
                <a:lnTo>
                  <a:pt x="402" y="1525"/>
                </a:lnTo>
                <a:lnTo>
                  <a:pt x="408" y="1549"/>
                </a:lnTo>
                <a:lnTo>
                  <a:pt x="414" y="1576"/>
                </a:lnTo>
                <a:lnTo>
                  <a:pt x="420" y="1604"/>
                </a:lnTo>
                <a:lnTo>
                  <a:pt x="424" y="1633"/>
                </a:lnTo>
                <a:lnTo>
                  <a:pt x="428" y="1665"/>
                </a:lnTo>
                <a:lnTo>
                  <a:pt x="429" y="1699"/>
                </a:lnTo>
                <a:lnTo>
                  <a:pt x="421" y="1699"/>
                </a:lnTo>
                <a:lnTo>
                  <a:pt x="412" y="1701"/>
                </a:lnTo>
                <a:lnTo>
                  <a:pt x="405" y="1703"/>
                </a:lnTo>
                <a:lnTo>
                  <a:pt x="398" y="1707"/>
                </a:lnTo>
                <a:close/>
              </a:path>
            </a:pathLst>
          </a:custGeom>
          <a:solidFill>
            <a:srgbClr val="0093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6477000" y="2357438"/>
            <a:ext cx="30163" cy="12700"/>
          </a:xfrm>
          <a:prstGeom prst="line">
            <a:avLst/>
          </a:prstGeom>
          <a:noFill/>
          <a:ln w="11113">
            <a:solidFill>
              <a:srgbClr val="0093DD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8" name="Freeform 38"/>
          <p:cNvSpPr/>
          <p:nvPr/>
        </p:nvSpPr>
        <p:spPr bwMode="auto">
          <a:xfrm>
            <a:off x="6486525" y="2393950"/>
            <a:ext cx="30163" cy="11113"/>
          </a:xfrm>
          <a:custGeom>
            <a:avLst/>
            <a:gdLst>
              <a:gd name="T0" fmla="*/ 0 w 77"/>
              <a:gd name="T1" fmla="*/ 30 h 30"/>
              <a:gd name="T2" fmla="*/ 19 w 77"/>
              <a:gd name="T3" fmla="*/ 22 h 30"/>
              <a:gd name="T4" fmla="*/ 39 w 77"/>
              <a:gd name="T5" fmla="*/ 15 h 30"/>
              <a:gd name="T6" fmla="*/ 58 w 77"/>
              <a:gd name="T7" fmla="*/ 8 h 30"/>
              <a:gd name="T8" fmla="*/ 77 w 77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" h="30">
                <a:moveTo>
                  <a:pt x="0" y="30"/>
                </a:moveTo>
                <a:lnTo>
                  <a:pt x="19" y="22"/>
                </a:lnTo>
                <a:lnTo>
                  <a:pt x="39" y="15"/>
                </a:lnTo>
                <a:lnTo>
                  <a:pt x="58" y="8"/>
                </a:lnTo>
                <a:lnTo>
                  <a:pt x="77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9" name="Freeform 39"/>
          <p:cNvSpPr/>
          <p:nvPr/>
        </p:nvSpPr>
        <p:spPr bwMode="auto">
          <a:xfrm>
            <a:off x="6492875" y="2430463"/>
            <a:ext cx="31750" cy="12700"/>
          </a:xfrm>
          <a:custGeom>
            <a:avLst/>
            <a:gdLst>
              <a:gd name="T0" fmla="*/ 0 w 76"/>
              <a:gd name="T1" fmla="*/ 32 h 32"/>
              <a:gd name="T2" fmla="*/ 19 w 76"/>
              <a:gd name="T3" fmla="*/ 24 h 32"/>
              <a:gd name="T4" fmla="*/ 38 w 76"/>
              <a:gd name="T5" fmla="*/ 16 h 32"/>
              <a:gd name="T6" fmla="*/ 57 w 76"/>
              <a:gd name="T7" fmla="*/ 8 h 32"/>
              <a:gd name="T8" fmla="*/ 76 w 76"/>
              <a:gd name="T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32">
                <a:moveTo>
                  <a:pt x="0" y="32"/>
                </a:moveTo>
                <a:lnTo>
                  <a:pt x="19" y="24"/>
                </a:lnTo>
                <a:lnTo>
                  <a:pt x="38" y="16"/>
                </a:lnTo>
                <a:lnTo>
                  <a:pt x="57" y="8"/>
                </a:lnTo>
                <a:lnTo>
                  <a:pt x="76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0" name="Freeform 40"/>
          <p:cNvSpPr/>
          <p:nvPr/>
        </p:nvSpPr>
        <p:spPr bwMode="auto">
          <a:xfrm>
            <a:off x="6497638" y="2466975"/>
            <a:ext cx="30162" cy="12700"/>
          </a:xfrm>
          <a:custGeom>
            <a:avLst/>
            <a:gdLst>
              <a:gd name="T0" fmla="*/ 0 w 77"/>
              <a:gd name="T1" fmla="*/ 32 h 32"/>
              <a:gd name="T2" fmla="*/ 19 w 77"/>
              <a:gd name="T3" fmla="*/ 24 h 32"/>
              <a:gd name="T4" fmla="*/ 38 w 77"/>
              <a:gd name="T5" fmla="*/ 16 h 32"/>
              <a:gd name="T6" fmla="*/ 57 w 77"/>
              <a:gd name="T7" fmla="*/ 8 h 32"/>
              <a:gd name="T8" fmla="*/ 77 w 77"/>
              <a:gd name="T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" h="32">
                <a:moveTo>
                  <a:pt x="0" y="32"/>
                </a:moveTo>
                <a:lnTo>
                  <a:pt x="19" y="24"/>
                </a:lnTo>
                <a:lnTo>
                  <a:pt x="38" y="16"/>
                </a:lnTo>
                <a:lnTo>
                  <a:pt x="57" y="8"/>
                </a:lnTo>
                <a:lnTo>
                  <a:pt x="77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1" name="Freeform 41"/>
          <p:cNvSpPr/>
          <p:nvPr/>
        </p:nvSpPr>
        <p:spPr bwMode="auto">
          <a:xfrm>
            <a:off x="6499225" y="2505075"/>
            <a:ext cx="30163" cy="12700"/>
          </a:xfrm>
          <a:custGeom>
            <a:avLst/>
            <a:gdLst>
              <a:gd name="T0" fmla="*/ 0 w 77"/>
              <a:gd name="T1" fmla="*/ 31 h 31"/>
              <a:gd name="T2" fmla="*/ 19 w 77"/>
              <a:gd name="T3" fmla="*/ 24 h 31"/>
              <a:gd name="T4" fmla="*/ 39 w 77"/>
              <a:gd name="T5" fmla="*/ 16 h 31"/>
              <a:gd name="T6" fmla="*/ 58 w 77"/>
              <a:gd name="T7" fmla="*/ 8 h 31"/>
              <a:gd name="T8" fmla="*/ 77 w 77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" h="31">
                <a:moveTo>
                  <a:pt x="0" y="31"/>
                </a:moveTo>
                <a:lnTo>
                  <a:pt x="19" y="24"/>
                </a:lnTo>
                <a:lnTo>
                  <a:pt x="39" y="16"/>
                </a:lnTo>
                <a:lnTo>
                  <a:pt x="58" y="8"/>
                </a:lnTo>
                <a:lnTo>
                  <a:pt x="77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2" name="Freeform 42"/>
          <p:cNvSpPr/>
          <p:nvPr/>
        </p:nvSpPr>
        <p:spPr bwMode="auto">
          <a:xfrm>
            <a:off x="6497638" y="2543175"/>
            <a:ext cx="30162" cy="12700"/>
          </a:xfrm>
          <a:custGeom>
            <a:avLst/>
            <a:gdLst>
              <a:gd name="T0" fmla="*/ 0 w 78"/>
              <a:gd name="T1" fmla="*/ 31 h 31"/>
              <a:gd name="T2" fmla="*/ 19 w 78"/>
              <a:gd name="T3" fmla="*/ 23 h 31"/>
              <a:gd name="T4" fmla="*/ 38 w 78"/>
              <a:gd name="T5" fmla="*/ 15 h 31"/>
              <a:gd name="T6" fmla="*/ 57 w 78"/>
              <a:gd name="T7" fmla="*/ 7 h 31"/>
              <a:gd name="T8" fmla="*/ 78 w 78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31">
                <a:moveTo>
                  <a:pt x="0" y="31"/>
                </a:moveTo>
                <a:lnTo>
                  <a:pt x="19" y="23"/>
                </a:lnTo>
                <a:lnTo>
                  <a:pt x="38" y="15"/>
                </a:lnTo>
                <a:lnTo>
                  <a:pt x="57" y="7"/>
                </a:lnTo>
                <a:lnTo>
                  <a:pt x="78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3" name="Freeform 43"/>
          <p:cNvSpPr/>
          <p:nvPr/>
        </p:nvSpPr>
        <p:spPr bwMode="auto">
          <a:xfrm>
            <a:off x="6492875" y="2579688"/>
            <a:ext cx="30163" cy="12700"/>
          </a:xfrm>
          <a:custGeom>
            <a:avLst/>
            <a:gdLst>
              <a:gd name="T0" fmla="*/ 0 w 77"/>
              <a:gd name="T1" fmla="*/ 33 h 33"/>
              <a:gd name="T2" fmla="*/ 20 w 77"/>
              <a:gd name="T3" fmla="*/ 24 h 33"/>
              <a:gd name="T4" fmla="*/ 39 w 77"/>
              <a:gd name="T5" fmla="*/ 16 h 33"/>
              <a:gd name="T6" fmla="*/ 58 w 77"/>
              <a:gd name="T7" fmla="*/ 8 h 33"/>
              <a:gd name="T8" fmla="*/ 77 w 77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" h="33">
                <a:moveTo>
                  <a:pt x="0" y="33"/>
                </a:moveTo>
                <a:lnTo>
                  <a:pt x="20" y="24"/>
                </a:lnTo>
                <a:lnTo>
                  <a:pt x="39" y="16"/>
                </a:lnTo>
                <a:lnTo>
                  <a:pt x="58" y="8"/>
                </a:lnTo>
                <a:lnTo>
                  <a:pt x="77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4" name="Freeform 44"/>
          <p:cNvSpPr/>
          <p:nvPr/>
        </p:nvSpPr>
        <p:spPr bwMode="auto">
          <a:xfrm>
            <a:off x="6486525" y="2616200"/>
            <a:ext cx="30163" cy="12700"/>
          </a:xfrm>
          <a:custGeom>
            <a:avLst/>
            <a:gdLst>
              <a:gd name="T0" fmla="*/ 0 w 77"/>
              <a:gd name="T1" fmla="*/ 32 h 32"/>
              <a:gd name="T2" fmla="*/ 20 w 77"/>
              <a:gd name="T3" fmla="*/ 25 h 32"/>
              <a:gd name="T4" fmla="*/ 39 w 77"/>
              <a:gd name="T5" fmla="*/ 16 h 32"/>
              <a:gd name="T6" fmla="*/ 58 w 77"/>
              <a:gd name="T7" fmla="*/ 8 h 32"/>
              <a:gd name="T8" fmla="*/ 77 w 77"/>
              <a:gd name="T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" h="32">
                <a:moveTo>
                  <a:pt x="0" y="32"/>
                </a:moveTo>
                <a:lnTo>
                  <a:pt x="20" y="25"/>
                </a:lnTo>
                <a:lnTo>
                  <a:pt x="39" y="16"/>
                </a:lnTo>
                <a:lnTo>
                  <a:pt x="58" y="8"/>
                </a:lnTo>
                <a:lnTo>
                  <a:pt x="77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5" name="Freeform 45"/>
          <p:cNvSpPr/>
          <p:nvPr/>
        </p:nvSpPr>
        <p:spPr bwMode="auto">
          <a:xfrm>
            <a:off x="6475413" y="2652713"/>
            <a:ext cx="30162" cy="12700"/>
          </a:xfrm>
          <a:custGeom>
            <a:avLst/>
            <a:gdLst>
              <a:gd name="T0" fmla="*/ 0 w 77"/>
              <a:gd name="T1" fmla="*/ 33 h 33"/>
              <a:gd name="T2" fmla="*/ 20 w 77"/>
              <a:gd name="T3" fmla="*/ 25 h 33"/>
              <a:gd name="T4" fmla="*/ 39 w 77"/>
              <a:gd name="T5" fmla="*/ 16 h 33"/>
              <a:gd name="T6" fmla="*/ 58 w 77"/>
              <a:gd name="T7" fmla="*/ 8 h 33"/>
              <a:gd name="T8" fmla="*/ 77 w 77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" h="33">
                <a:moveTo>
                  <a:pt x="0" y="33"/>
                </a:moveTo>
                <a:lnTo>
                  <a:pt x="20" y="25"/>
                </a:lnTo>
                <a:lnTo>
                  <a:pt x="39" y="16"/>
                </a:lnTo>
                <a:lnTo>
                  <a:pt x="58" y="8"/>
                </a:lnTo>
                <a:lnTo>
                  <a:pt x="77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6" name="Freeform 46"/>
          <p:cNvSpPr/>
          <p:nvPr/>
        </p:nvSpPr>
        <p:spPr bwMode="auto">
          <a:xfrm>
            <a:off x="6462713" y="2687638"/>
            <a:ext cx="30162" cy="12700"/>
          </a:xfrm>
          <a:custGeom>
            <a:avLst/>
            <a:gdLst>
              <a:gd name="T0" fmla="*/ 0 w 75"/>
              <a:gd name="T1" fmla="*/ 34 h 34"/>
              <a:gd name="T2" fmla="*/ 18 w 75"/>
              <a:gd name="T3" fmla="*/ 25 h 34"/>
              <a:gd name="T4" fmla="*/ 37 w 75"/>
              <a:gd name="T5" fmla="*/ 17 h 34"/>
              <a:gd name="T6" fmla="*/ 56 w 75"/>
              <a:gd name="T7" fmla="*/ 9 h 34"/>
              <a:gd name="T8" fmla="*/ 75 w 75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4">
                <a:moveTo>
                  <a:pt x="0" y="34"/>
                </a:moveTo>
                <a:lnTo>
                  <a:pt x="18" y="25"/>
                </a:lnTo>
                <a:lnTo>
                  <a:pt x="37" y="17"/>
                </a:lnTo>
                <a:lnTo>
                  <a:pt x="56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7" name="Freeform 47"/>
          <p:cNvSpPr/>
          <p:nvPr/>
        </p:nvSpPr>
        <p:spPr bwMode="auto">
          <a:xfrm>
            <a:off x="6448425" y="2722563"/>
            <a:ext cx="30163" cy="12700"/>
          </a:xfrm>
          <a:custGeom>
            <a:avLst/>
            <a:gdLst>
              <a:gd name="T0" fmla="*/ 0 w 76"/>
              <a:gd name="T1" fmla="*/ 34 h 34"/>
              <a:gd name="T2" fmla="*/ 19 w 76"/>
              <a:gd name="T3" fmla="*/ 25 h 34"/>
              <a:gd name="T4" fmla="*/ 38 w 76"/>
              <a:gd name="T5" fmla="*/ 17 h 34"/>
              <a:gd name="T6" fmla="*/ 57 w 76"/>
              <a:gd name="T7" fmla="*/ 9 h 34"/>
              <a:gd name="T8" fmla="*/ 76 w 76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34">
                <a:moveTo>
                  <a:pt x="0" y="34"/>
                </a:moveTo>
                <a:lnTo>
                  <a:pt x="19" y="25"/>
                </a:lnTo>
                <a:lnTo>
                  <a:pt x="38" y="17"/>
                </a:lnTo>
                <a:lnTo>
                  <a:pt x="57" y="9"/>
                </a:lnTo>
                <a:lnTo>
                  <a:pt x="76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8" name="Freeform 48"/>
          <p:cNvSpPr/>
          <p:nvPr/>
        </p:nvSpPr>
        <p:spPr bwMode="auto">
          <a:xfrm>
            <a:off x="6430963" y="2755900"/>
            <a:ext cx="30162" cy="12700"/>
          </a:xfrm>
          <a:custGeom>
            <a:avLst/>
            <a:gdLst>
              <a:gd name="T0" fmla="*/ 0 w 75"/>
              <a:gd name="T1" fmla="*/ 33 h 33"/>
              <a:gd name="T2" fmla="*/ 18 w 75"/>
              <a:gd name="T3" fmla="*/ 24 h 33"/>
              <a:gd name="T4" fmla="*/ 37 w 75"/>
              <a:gd name="T5" fmla="*/ 16 h 33"/>
              <a:gd name="T6" fmla="*/ 56 w 75"/>
              <a:gd name="T7" fmla="*/ 9 h 33"/>
              <a:gd name="T8" fmla="*/ 75 w 75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3">
                <a:moveTo>
                  <a:pt x="0" y="33"/>
                </a:moveTo>
                <a:lnTo>
                  <a:pt x="18" y="24"/>
                </a:lnTo>
                <a:lnTo>
                  <a:pt x="37" y="16"/>
                </a:lnTo>
                <a:lnTo>
                  <a:pt x="56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49" name="Freeform 49"/>
          <p:cNvSpPr/>
          <p:nvPr/>
        </p:nvSpPr>
        <p:spPr bwMode="auto">
          <a:xfrm>
            <a:off x="6413500" y="2789238"/>
            <a:ext cx="30163" cy="12700"/>
          </a:xfrm>
          <a:custGeom>
            <a:avLst/>
            <a:gdLst>
              <a:gd name="T0" fmla="*/ 0 w 75"/>
              <a:gd name="T1" fmla="*/ 34 h 34"/>
              <a:gd name="T2" fmla="*/ 19 w 75"/>
              <a:gd name="T3" fmla="*/ 26 h 34"/>
              <a:gd name="T4" fmla="*/ 38 w 75"/>
              <a:gd name="T5" fmla="*/ 17 h 34"/>
              <a:gd name="T6" fmla="*/ 56 w 75"/>
              <a:gd name="T7" fmla="*/ 8 h 34"/>
              <a:gd name="T8" fmla="*/ 75 w 75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4">
                <a:moveTo>
                  <a:pt x="0" y="34"/>
                </a:moveTo>
                <a:lnTo>
                  <a:pt x="19" y="26"/>
                </a:lnTo>
                <a:lnTo>
                  <a:pt x="38" y="17"/>
                </a:lnTo>
                <a:lnTo>
                  <a:pt x="56" y="8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0" name="Freeform 50"/>
          <p:cNvSpPr/>
          <p:nvPr/>
        </p:nvSpPr>
        <p:spPr bwMode="auto">
          <a:xfrm>
            <a:off x="6397625" y="2822575"/>
            <a:ext cx="30163" cy="14288"/>
          </a:xfrm>
          <a:custGeom>
            <a:avLst/>
            <a:gdLst>
              <a:gd name="T0" fmla="*/ 0 w 76"/>
              <a:gd name="T1" fmla="*/ 34 h 34"/>
              <a:gd name="T2" fmla="*/ 19 w 76"/>
              <a:gd name="T3" fmla="*/ 26 h 34"/>
              <a:gd name="T4" fmla="*/ 39 w 76"/>
              <a:gd name="T5" fmla="*/ 17 h 34"/>
              <a:gd name="T6" fmla="*/ 58 w 76"/>
              <a:gd name="T7" fmla="*/ 9 h 34"/>
              <a:gd name="T8" fmla="*/ 76 w 76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34">
                <a:moveTo>
                  <a:pt x="0" y="34"/>
                </a:moveTo>
                <a:lnTo>
                  <a:pt x="19" y="26"/>
                </a:lnTo>
                <a:lnTo>
                  <a:pt x="39" y="17"/>
                </a:lnTo>
                <a:lnTo>
                  <a:pt x="58" y="9"/>
                </a:lnTo>
                <a:lnTo>
                  <a:pt x="76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1" name="Freeform 51"/>
          <p:cNvSpPr/>
          <p:nvPr/>
        </p:nvSpPr>
        <p:spPr bwMode="auto">
          <a:xfrm>
            <a:off x="6391275" y="2859088"/>
            <a:ext cx="30163" cy="14287"/>
          </a:xfrm>
          <a:custGeom>
            <a:avLst/>
            <a:gdLst>
              <a:gd name="T0" fmla="*/ 0 w 76"/>
              <a:gd name="T1" fmla="*/ 35 h 35"/>
              <a:gd name="T2" fmla="*/ 20 w 76"/>
              <a:gd name="T3" fmla="*/ 26 h 35"/>
              <a:gd name="T4" fmla="*/ 39 w 76"/>
              <a:gd name="T5" fmla="*/ 18 h 35"/>
              <a:gd name="T6" fmla="*/ 57 w 76"/>
              <a:gd name="T7" fmla="*/ 9 h 35"/>
              <a:gd name="T8" fmla="*/ 76 w 76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35">
                <a:moveTo>
                  <a:pt x="0" y="35"/>
                </a:moveTo>
                <a:lnTo>
                  <a:pt x="20" y="26"/>
                </a:lnTo>
                <a:lnTo>
                  <a:pt x="39" y="18"/>
                </a:lnTo>
                <a:lnTo>
                  <a:pt x="57" y="9"/>
                </a:lnTo>
                <a:lnTo>
                  <a:pt x="76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2" name="Freeform 52"/>
          <p:cNvSpPr/>
          <p:nvPr/>
        </p:nvSpPr>
        <p:spPr bwMode="auto">
          <a:xfrm>
            <a:off x="6392863" y="2897188"/>
            <a:ext cx="30162" cy="14287"/>
          </a:xfrm>
          <a:custGeom>
            <a:avLst/>
            <a:gdLst>
              <a:gd name="T0" fmla="*/ 0 w 76"/>
              <a:gd name="T1" fmla="*/ 35 h 35"/>
              <a:gd name="T2" fmla="*/ 19 w 76"/>
              <a:gd name="T3" fmla="*/ 26 h 35"/>
              <a:gd name="T4" fmla="*/ 38 w 76"/>
              <a:gd name="T5" fmla="*/ 17 h 35"/>
              <a:gd name="T6" fmla="*/ 57 w 76"/>
              <a:gd name="T7" fmla="*/ 9 h 35"/>
              <a:gd name="T8" fmla="*/ 76 w 76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35">
                <a:moveTo>
                  <a:pt x="0" y="35"/>
                </a:moveTo>
                <a:lnTo>
                  <a:pt x="19" y="26"/>
                </a:lnTo>
                <a:lnTo>
                  <a:pt x="38" y="17"/>
                </a:lnTo>
                <a:lnTo>
                  <a:pt x="57" y="9"/>
                </a:lnTo>
                <a:lnTo>
                  <a:pt x="76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3" name="Freeform 53"/>
          <p:cNvSpPr/>
          <p:nvPr/>
        </p:nvSpPr>
        <p:spPr bwMode="auto">
          <a:xfrm>
            <a:off x="6403975" y="2933700"/>
            <a:ext cx="30163" cy="14288"/>
          </a:xfrm>
          <a:custGeom>
            <a:avLst/>
            <a:gdLst>
              <a:gd name="T0" fmla="*/ 0 w 75"/>
              <a:gd name="T1" fmla="*/ 36 h 36"/>
              <a:gd name="T2" fmla="*/ 19 w 75"/>
              <a:gd name="T3" fmla="*/ 27 h 36"/>
              <a:gd name="T4" fmla="*/ 38 w 75"/>
              <a:gd name="T5" fmla="*/ 18 h 36"/>
              <a:gd name="T6" fmla="*/ 56 w 75"/>
              <a:gd name="T7" fmla="*/ 9 h 36"/>
              <a:gd name="T8" fmla="*/ 75 w 7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6">
                <a:moveTo>
                  <a:pt x="0" y="36"/>
                </a:moveTo>
                <a:lnTo>
                  <a:pt x="19" y="27"/>
                </a:lnTo>
                <a:lnTo>
                  <a:pt x="38" y="18"/>
                </a:lnTo>
                <a:lnTo>
                  <a:pt x="56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4" name="Freeform 54"/>
          <p:cNvSpPr/>
          <p:nvPr/>
        </p:nvSpPr>
        <p:spPr bwMode="auto">
          <a:xfrm>
            <a:off x="6419850" y="2967038"/>
            <a:ext cx="30163" cy="14287"/>
          </a:xfrm>
          <a:custGeom>
            <a:avLst/>
            <a:gdLst>
              <a:gd name="T0" fmla="*/ 0 w 75"/>
              <a:gd name="T1" fmla="*/ 36 h 36"/>
              <a:gd name="T2" fmla="*/ 18 w 75"/>
              <a:gd name="T3" fmla="*/ 27 h 36"/>
              <a:gd name="T4" fmla="*/ 37 w 75"/>
              <a:gd name="T5" fmla="*/ 18 h 36"/>
              <a:gd name="T6" fmla="*/ 56 w 75"/>
              <a:gd name="T7" fmla="*/ 9 h 36"/>
              <a:gd name="T8" fmla="*/ 75 w 7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6">
                <a:moveTo>
                  <a:pt x="0" y="36"/>
                </a:moveTo>
                <a:lnTo>
                  <a:pt x="18" y="27"/>
                </a:lnTo>
                <a:lnTo>
                  <a:pt x="37" y="18"/>
                </a:lnTo>
                <a:lnTo>
                  <a:pt x="56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5" name="Freeform 55"/>
          <p:cNvSpPr/>
          <p:nvPr/>
        </p:nvSpPr>
        <p:spPr bwMode="auto">
          <a:xfrm>
            <a:off x="6442075" y="2997200"/>
            <a:ext cx="30163" cy="14288"/>
          </a:xfrm>
          <a:custGeom>
            <a:avLst/>
            <a:gdLst>
              <a:gd name="T0" fmla="*/ 0 w 75"/>
              <a:gd name="T1" fmla="*/ 35 h 35"/>
              <a:gd name="T2" fmla="*/ 19 w 75"/>
              <a:gd name="T3" fmla="*/ 26 h 35"/>
              <a:gd name="T4" fmla="*/ 37 w 75"/>
              <a:gd name="T5" fmla="*/ 17 h 35"/>
              <a:gd name="T6" fmla="*/ 56 w 75"/>
              <a:gd name="T7" fmla="*/ 8 h 35"/>
              <a:gd name="T8" fmla="*/ 75 w 75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5">
                <a:moveTo>
                  <a:pt x="0" y="35"/>
                </a:moveTo>
                <a:lnTo>
                  <a:pt x="19" y="26"/>
                </a:lnTo>
                <a:lnTo>
                  <a:pt x="37" y="17"/>
                </a:lnTo>
                <a:lnTo>
                  <a:pt x="56" y="8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6" name="Freeform 56"/>
          <p:cNvSpPr/>
          <p:nvPr/>
        </p:nvSpPr>
        <p:spPr bwMode="auto">
          <a:xfrm>
            <a:off x="6464300" y="3027363"/>
            <a:ext cx="30163" cy="14287"/>
          </a:xfrm>
          <a:custGeom>
            <a:avLst/>
            <a:gdLst>
              <a:gd name="T0" fmla="*/ 0 w 76"/>
              <a:gd name="T1" fmla="*/ 36 h 36"/>
              <a:gd name="T2" fmla="*/ 20 w 76"/>
              <a:gd name="T3" fmla="*/ 27 h 36"/>
              <a:gd name="T4" fmla="*/ 39 w 76"/>
              <a:gd name="T5" fmla="*/ 18 h 36"/>
              <a:gd name="T6" fmla="*/ 57 w 76"/>
              <a:gd name="T7" fmla="*/ 9 h 36"/>
              <a:gd name="T8" fmla="*/ 76 w 76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36">
                <a:moveTo>
                  <a:pt x="0" y="36"/>
                </a:moveTo>
                <a:lnTo>
                  <a:pt x="20" y="27"/>
                </a:lnTo>
                <a:lnTo>
                  <a:pt x="39" y="18"/>
                </a:lnTo>
                <a:lnTo>
                  <a:pt x="57" y="9"/>
                </a:lnTo>
                <a:lnTo>
                  <a:pt x="76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7" name="Freeform 57"/>
          <p:cNvSpPr/>
          <p:nvPr/>
        </p:nvSpPr>
        <p:spPr bwMode="auto">
          <a:xfrm>
            <a:off x="6488113" y="3055938"/>
            <a:ext cx="30162" cy="14287"/>
          </a:xfrm>
          <a:custGeom>
            <a:avLst/>
            <a:gdLst>
              <a:gd name="T0" fmla="*/ 0 w 75"/>
              <a:gd name="T1" fmla="*/ 35 h 35"/>
              <a:gd name="T2" fmla="*/ 19 w 75"/>
              <a:gd name="T3" fmla="*/ 26 h 35"/>
              <a:gd name="T4" fmla="*/ 37 w 75"/>
              <a:gd name="T5" fmla="*/ 17 h 35"/>
              <a:gd name="T6" fmla="*/ 57 w 75"/>
              <a:gd name="T7" fmla="*/ 9 h 35"/>
              <a:gd name="T8" fmla="*/ 75 w 75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5">
                <a:moveTo>
                  <a:pt x="0" y="35"/>
                </a:moveTo>
                <a:lnTo>
                  <a:pt x="19" y="26"/>
                </a:lnTo>
                <a:lnTo>
                  <a:pt x="37" y="17"/>
                </a:lnTo>
                <a:lnTo>
                  <a:pt x="57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8" name="Freeform 58"/>
          <p:cNvSpPr/>
          <p:nvPr/>
        </p:nvSpPr>
        <p:spPr bwMode="auto">
          <a:xfrm>
            <a:off x="6510338" y="3087688"/>
            <a:ext cx="30162" cy="14287"/>
          </a:xfrm>
          <a:custGeom>
            <a:avLst/>
            <a:gdLst>
              <a:gd name="T0" fmla="*/ 0 w 75"/>
              <a:gd name="T1" fmla="*/ 36 h 36"/>
              <a:gd name="T2" fmla="*/ 19 w 75"/>
              <a:gd name="T3" fmla="*/ 27 h 36"/>
              <a:gd name="T4" fmla="*/ 38 w 75"/>
              <a:gd name="T5" fmla="*/ 18 h 36"/>
              <a:gd name="T6" fmla="*/ 57 w 75"/>
              <a:gd name="T7" fmla="*/ 9 h 36"/>
              <a:gd name="T8" fmla="*/ 75 w 7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6">
                <a:moveTo>
                  <a:pt x="0" y="36"/>
                </a:moveTo>
                <a:lnTo>
                  <a:pt x="19" y="27"/>
                </a:lnTo>
                <a:lnTo>
                  <a:pt x="38" y="18"/>
                </a:lnTo>
                <a:lnTo>
                  <a:pt x="57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59" name="Freeform 59"/>
          <p:cNvSpPr/>
          <p:nvPr/>
        </p:nvSpPr>
        <p:spPr bwMode="auto">
          <a:xfrm>
            <a:off x="6530975" y="3117850"/>
            <a:ext cx="30163" cy="14288"/>
          </a:xfrm>
          <a:custGeom>
            <a:avLst/>
            <a:gdLst>
              <a:gd name="T0" fmla="*/ 0 w 75"/>
              <a:gd name="T1" fmla="*/ 36 h 36"/>
              <a:gd name="T2" fmla="*/ 18 w 75"/>
              <a:gd name="T3" fmla="*/ 27 h 36"/>
              <a:gd name="T4" fmla="*/ 38 w 75"/>
              <a:gd name="T5" fmla="*/ 18 h 36"/>
              <a:gd name="T6" fmla="*/ 56 w 75"/>
              <a:gd name="T7" fmla="*/ 9 h 36"/>
              <a:gd name="T8" fmla="*/ 75 w 7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6">
                <a:moveTo>
                  <a:pt x="0" y="36"/>
                </a:moveTo>
                <a:lnTo>
                  <a:pt x="18" y="27"/>
                </a:lnTo>
                <a:lnTo>
                  <a:pt x="38" y="18"/>
                </a:lnTo>
                <a:lnTo>
                  <a:pt x="56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0" name="Freeform 60"/>
          <p:cNvSpPr/>
          <p:nvPr/>
        </p:nvSpPr>
        <p:spPr bwMode="auto">
          <a:xfrm>
            <a:off x="6551613" y="3149600"/>
            <a:ext cx="28575" cy="14288"/>
          </a:xfrm>
          <a:custGeom>
            <a:avLst/>
            <a:gdLst>
              <a:gd name="T0" fmla="*/ 0 w 75"/>
              <a:gd name="T1" fmla="*/ 38 h 38"/>
              <a:gd name="T2" fmla="*/ 19 w 75"/>
              <a:gd name="T3" fmla="*/ 29 h 38"/>
              <a:gd name="T4" fmla="*/ 37 w 75"/>
              <a:gd name="T5" fmla="*/ 20 h 38"/>
              <a:gd name="T6" fmla="*/ 57 w 75"/>
              <a:gd name="T7" fmla="*/ 10 h 38"/>
              <a:gd name="T8" fmla="*/ 75 w 75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8">
                <a:moveTo>
                  <a:pt x="0" y="38"/>
                </a:moveTo>
                <a:lnTo>
                  <a:pt x="19" y="29"/>
                </a:lnTo>
                <a:lnTo>
                  <a:pt x="37" y="20"/>
                </a:lnTo>
                <a:lnTo>
                  <a:pt x="57" y="10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1" name="Freeform 61"/>
          <p:cNvSpPr/>
          <p:nvPr/>
        </p:nvSpPr>
        <p:spPr bwMode="auto">
          <a:xfrm>
            <a:off x="6573838" y="3179763"/>
            <a:ext cx="30162" cy="14287"/>
          </a:xfrm>
          <a:custGeom>
            <a:avLst/>
            <a:gdLst>
              <a:gd name="T0" fmla="*/ 0 w 74"/>
              <a:gd name="T1" fmla="*/ 37 h 37"/>
              <a:gd name="T2" fmla="*/ 19 w 74"/>
              <a:gd name="T3" fmla="*/ 28 h 37"/>
              <a:gd name="T4" fmla="*/ 37 w 74"/>
              <a:gd name="T5" fmla="*/ 18 h 37"/>
              <a:gd name="T6" fmla="*/ 56 w 74"/>
              <a:gd name="T7" fmla="*/ 9 h 37"/>
              <a:gd name="T8" fmla="*/ 74 w 74"/>
              <a:gd name="T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7">
                <a:moveTo>
                  <a:pt x="0" y="37"/>
                </a:moveTo>
                <a:lnTo>
                  <a:pt x="19" y="28"/>
                </a:lnTo>
                <a:lnTo>
                  <a:pt x="37" y="18"/>
                </a:lnTo>
                <a:lnTo>
                  <a:pt x="56" y="9"/>
                </a:lnTo>
                <a:lnTo>
                  <a:pt x="74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2" name="Freeform 62"/>
          <p:cNvSpPr/>
          <p:nvPr/>
        </p:nvSpPr>
        <p:spPr bwMode="auto">
          <a:xfrm>
            <a:off x="6600825" y="3205163"/>
            <a:ext cx="30163" cy="15875"/>
          </a:xfrm>
          <a:custGeom>
            <a:avLst/>
            <a:gdLst>
              <a:gd name="T0" fmla="*/ 0 w 75"/>
              <a:gd name="T1" fmla="*/ 38 h 38"/>
              <a:gd name="T2" fmla="*/ 20 w 75"/>
              <a:gd name="T3" fmla="*/ 29 h 38"/>
              <a:gd name="T4" fmla="*/ 38 w 75"/>
              <a:gd name="T5" fmla="*/ 20 h 38"/>
              <a:gd name="T6" fmla="*/ 57 w 75"/>
              <a:gd name="T7" fmla="*/ 10 h 38"/>
              <a:gd name="T8" fmla="*/ 75 w 75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8">
                <a:moveTo>
                  <a:pt x="0" y="38"/>
                </a:moveTo>
                <a:lnTo>
                  <a:pt x="20" y="29"/>
                </a:lnTo>
                <a:lnTo>
                  <a:pt x="38" y="20"/>
                </a:lnTo>
                <a:lnTo>
                  <a:pt x="57" y="10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3" name="Freeform 63"/>
          <p:cNvSpPr/>
          <p:nvPr/>
        </p:nvSpPr>
        <p:spPr bwMode="auto">
          <a:xfrm>
            <a:off x="6632575" y="3227388"/>
            <a:ext cx="28575" cy="14287"/>
          </a:xfrm>
          <a:custGeom>
            <a:avLst/>
            <a:gdLst>
              <a:gd name="T0" fmla="*/ 0 w 75"/>
              <a:gd name="T1" fmla="*/ 39 h 39"/>
              <a:gd name="T2" fmla="*/ 18 w 75"/>
              <a:gd name="T3" fmla="*/ 29 h 39"/>
              <a:gd name="T4" fmla="*/ 37 w 75"/>
              <a:gd name="T5" fmla="*/ 20 h 39"/>
              <a:gd name="T6" fmla="*/ 55 w 75"/>
              <a:gd name="T7" fmla="*/ 11 h 39"/>
              <a:gd name="T8" fmla="*/ 75 w 75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9">
                <a:moveTo>
                  <a:pt x="0" y="39"/>
                </a:moveTo>
                <a:lnTo>
                  <a:pt x="18" y="29"/>
                </a:lnTo>
                <a:lnTo>
                  <a:pt x="37" y="20"/>
                </a:lnTo>
                <a:lnTo>
                  <a:pt x="55" y="11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4" name="Freeform 64"/>
          <p:cNvSpPr/>
          <p:nvPr/>
        </p:nvSpPr>
        <p:spPr bwMode="auto">
          <a:xfrm>
            <a:off x="6664325" y="3244850"/>
            <a:ext cx="30163" cy="15875"/>
          </a:xfrm>
          <a:custGeom>
            <a:avLst/>
            <a:gdLst>
              <a:gd name="T0" fmla="*/ 0 w 74"/>
              <a:gd name="T1" fmla="*/ 38 h 38"/>
              <a:gd name="T2" fmla="*/ 18 w 74"/>
              <a:gd name="T3" fmla="*/ 29 h 38"/>
              <a:gd name="T4" fmla="*/ 37 w 74"/>
              <a:gd name="T5" fmla="*/ 19 h 38"/>
              <a:gd name="T6" fmla="*/ 55 w 74"/>
              <a:gd name="T7" fmla="*/ 10 h 38"/>
              <a:gd name="T8" fmla="*/ 74 w 74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8">
                <a:moveTo>
                  <a:pt x="0" y="38"/>
                </a:moveTo>
                <a:lnTo>
                  <a:pt x="18" y="29"/>
                </a:lnTo>
                <a:lnTo>
                  <a:pt x="37" y="19"/>
                </a:lnTo>
                <a:lnTo>
                  <a:pt x="55" y="10"/>
                </a:lnTo>
                <a:lnTo>
                  <a:pt x="74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5" name="Freeform 65"/>
          <p:cNvSpPr/>
          <p:nvPr/>
        </p:nvSpPr>
        <p:spPr bwMode="auto">
          <a:xfrm>
            <a:off x="6699250" y="3260725"/>
            <a:ext cx="28575" cy="15875"/>
          </a:xfrm>
          <a:custGeom>
            <a:avLst/>
            <a:gdLst>
              <a:gd name="T0" fmla="*/ 0 w 74"/>
              <a:gd name="T1" fmla="*/ 39 h 39"/>
              <a:gd name="T2" fmla="*/ 18 w 74"/>
              <a:gd name="T3" fmla="*/ 28 h 39"/>
              <a:gd name="T4" fmla="*/ 38 w 74"/>
              <a:gd name="T5" fmla="*/ 19 h 39"/>
              <a:gd name="T6" fmla="*/ 56 w 74"/>
              <a:gd name="T7" fmla="*/ 10 h 39"/>
              <a:gd name="T8" fmla="*/ 74 w 74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9">
                <a:moveTo>
                  <a:pt x="0" y="39"/>
                </a:moveTo>
                <a:lnTo>
                  <a:pt x="18" y="28"/>
                </a:lnTo>
                <a:lnTo>
                  <a:pt x="38" y="19"/>
                </a:lnTo>
                <a:lnTo>
                  <a:pt x="56" y="10"/>
                </a:lnTo>
                <a:lnTo>
                  <a:pt x="74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6" name="Freeform 66"/>
          <p:cNvSpPr/>
          <p:nvPr/>
        </p:nvSpPr>
        <p:spPr bwMode="auto">
          <a:xfrm>
            <a:off x="6734175" y="3276600"/>
            <a:ext cx="28575" cy="14288"/>
          </a:xfrm>
          <a:custGeom>
            <a:avLst/>
            <a:gdLst>
              <a:gd name="T0" fmla="*/ 0 w 75"/>
              <a:gd name="T1" fmla="*/ 39 h 39"/>
              <a:gd name="T2" fmla="*/ 18 w 75"/>
              <a:gd name="T3" fmla="*/ 29 h 39"/>
              <a:gd name="T4" fmla="*/ 37 w 75"/>
              <a:gd name="T5" fmla="*/ 20 h 39"/>
              <a:gd name="T6" fmla="*/ 55 w 75"/>
              <a:gd name="T7" fmla="*/ 9 h 39"/>
              <a:gd name="T8" fmla="*/ 75 w 75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" h="39">
                <a:moveTo>
                  <a:pt x="0" y="39"/>
                </a:moveTo>
                <a:lnTo>
                  <a:pt x="18" y="29"/>
                </a:lnTo>
                <a:lnTo>
                  <a:pt x="37" y="20"/>
                </a:lnTo>
                <a:lnTo>
                  <a:pt x="55" y="9"/>
                </a:lnTo>
                <a:lnTo>
                  <a:pt x="75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7" name="Freeform 67"/>
          <p:cNvSpPr/>
          <p:nvPr/>
        </p:nvSpPr>
        <p:spPr bwMode="auto">
          <a:xfrm>
            <a:off x="6769100" y="3289300"/>
            <a:ext cx="28575" cy="15875"/>
          </a:xfrm>
          <a:custGeom>
            <a:avLst/>
            <a:gdLst>
              <a:gd name="T0" fmla="*/ 0 w 74"/>
              <a:gd name="T1" fmla="*/ 39 h 39"/>
              <a:gd name="T2" fmla="*/ 18 w 74"/>
              <a:gd name="T3" fmla="*/ 30 h 39"/>
              <a:gd name="T4" fmla="*/ 37 w 74"/>
              <a:gd name="T5" fmla="*/ 20 h 39"/>
              <a:gd name="T6" fmla="*/ 55 w 74"/>
              <a:gd name="T7" fmla="*/ 11 h 39"/>
              <a:gd name="T8" fmla="*/ 74 w 74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9">
                <a:moveTo>
                  <a:pt x="0" y="39"/>
                </a:moveTo>
                <a:lnTo>
                  <a:pt x="18" y="30"/>
                </a:lnTo>
                <a:lnTo>
                  <a:pt x="37" y="20"/>
                </a:lnTo>
                <a:lnTo>
                  <a:pt x="55" y="11"/>
                </a:lnTo>
                <a:lnTo>
                  <a:pt x="74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8" name="Freeform 68"/>
          <p:cNvSpPr/>
          <p:nvPr/>
        </p:nvSpPr>
        <p:spPr bwMode="auto">
          <a:xfrm>
            <a:off x="6804025" y="3303588"/>
            <a:ext cx="28575" cy="15875"/>
          </a:xfrm>
          <a:custGeom>
            <a:avLst/>
            <a:gdLst>
              <a:gd name="T0" fmla="*/ 0 w 74"/>
              <a:gd name="T1" fmla="*/ 38 h 38"/>
              <a:gd name="T2" fmla="*/ 18 w 74"/>
              <a:gd name="T3" fmla="*/ 28 h 38"/>
              <a:gd name="T4" fmla="*/ 37 w 74"/>
              <a:gd name="T5" fmla="*/ 19 h 38"/>
              <a:gd name="T6" fmla="*/ 55 w 74"/>
              <a:gd name="T7" fmla="*/ 9 h 38"/>
              <a:gd name="T8" fmla="*/ 74 w 74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38">
                <a:moveTo>
                  <a:pt x="0" y="38"/>
                </a:moveTo>
                <a:lnTo>
                  <a:pt x="18" y="28"/>
                </a:lnTo>
                <a:lnTo>
                  <a:pt x="37" y="19"/>
                </a:lnTo>
                <a:lnTo>
                  <a:pt x="55" y="9"/>
                </a:lnTo>
                <a:lnTo>
                  <a:pt x="74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9" name="Freeform 69"/>
          <p:cNvSpPr/>
          <p:nvPr/>
        </p:nvSpPr>
        <p:spPr bwMode="auto">
          <a:xfrm>
            <a:off x="6837363" y="3319463"/>
            <a:ext cx="30162" cy="14287"/>
          </a:xfrm>
          <a:custGeom>
            <a:avLst/>
            <a:gdLst>
              <a:gd name="T0" fmla="*/ 0 w 73"/>
              <a:gd name="T1" fmla="*/ 38 h 38"/>
              <a:gd name="T2" fmla="*/ 18 w 73"/>
              <a:gd name="T3" fmla="*/ 29 h 38"/>
              <a:gd name="T4" fmla="*/ 37 w 73"/>
              <a:gd name="T5" fmla="*/ 19 h 38"/>
              <a:gd name="T6" fmla="*/ 55 w 73"/>
              <a:gd name="T7" fmla="*/ 9 h 38"/>
              <a:gd name="T8" fmla="*/ 73 w 73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38">
                <a:moveTo>
                  <a:pt x="0" y="38"/>
                </a:moveTo>
                <a:lnTo>
                  <a:pt x="18" y="29"/>
                </a:lnTo>
                <a:lnTo>
                  <a:pt x="37" y="19"/>
                </a:lnTo>
                <a:lnTo>
                  <a:pt x="55" y="9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0" name="Freeform 70"/>
          <p:cNvSpPr/>
          <p:nvPr/>
        </p:nvSpPr>
        <p:spPr bwMode="auto">
          <a:xfrm>
            <a:off x="6870700" y="3335338"/>
            <a:ext cx="30163" cy="15875"/>
          </a:xfrm>
          <a:custGeom>
            <a:avLst/>
            <a:gdLst>
              <a:gd name="T0" fmla="*/ 0 w 73"/>
              <a:gd name="T1" fmla="*/ 40 h 40"/>
              <a:gd name="T2" fmla="*/ 19 w 73"/>
              <a:gd name="T3" fmla="*/ 30 h 40"/>
              <a:gd name="T4" fmla="*/ 37 w 73"/>
              <a:gd name="T5" fmla="*/ 20 h 40"/>
              <a:gd name="T6" fmla="*/ 55 w 73"/>
              <a:gd name="T7" fmla="*/ 10 h 40"/>
              <a:gd name="T8" fmla="*/ 73 w 73"/>
              <a:gd name="T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0">
                <a:moveTo>
                  <a:pt x="0" y="40"/>
                </a:moveTo>
                <a:lnTo>
                  <a:pt x="19" y="30"/>
                </a:lnTo>
                <a:lnTo>
                  <a:pt x="37" y="20"/>
                </a:lnTo>
                <a:lnTo>
                  <a:pt x="55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1" name="Freeform 71"/>
          <p:cNvSpPr/>
          <p:nvPr/>
        </p:nvSpPr>
        <p:spPr bwMode="auto">
          <a:xfrm>
            <a:off x="6904038" y="3354388"/>
            <a:ext cx="28575" cy="15875"/>
          </a:xfrm>
          <a:custGeom>
            <a:avLst/>
            <a:gdLst>
              <a:gd name="T0" fmla="*/ 0 w 73"/>
              <a:gd name="T1" fmla="*/ 39 h 39"/>
              <a:gd name="T2" fmla="*/ 18 w 73"/>
              <a:gd name="T3" fmla="*/ 30 h 39"/>
              <a:gd name="T4" fmla="*/ 37 w 73"/>
              <a:gd name="T5" fmla="*/ 20 h 39"/>
              <a:gd name="T6" fmla="*/ 55 w 73"/>
              <a:gd name="T7" fmla="*/ 10 h 39"/>
              <a:gd name="T8" fmla="*/ 73 w 73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39">
                <a:moveTo>
                  <a:pt x="0" y="39"/>
                </a:moveTo>
                <a:lnTo>
                  <a:pt x="18" y="30"/>
                </a:lnTo>
                <a:lnTo>
                  <a:pt x="37" y="20"/>
                </a:lnTo>
                <a:lnTo>
                  <a:pt x="55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2" name="Freeform 72"/>
          <p:cNvSpPr/>
          <p:nvPr/>
        </p:nvSpPr>
        <p:spPr bwMode="auto">
          <a:xfrm>
            <a:off x="6932613" y="3378200"/>
            <a:ext cx="28575" cy="15875"/>
          </a:xfrm>
          <a:custGeom>
            <a:avLst/>
            <a:gdLst>
              <a:gd name="T0" fmla="*/ 0 w 74"/>
              <a:gd name="T1" fmla="*/ 40 h 40"/>
              <a:gd name="T2" fmla="*/ 18 w 74"/>
              <a:gd name="T3" fmla="*/ 30 h 40"/>
              <a:gd name="T4" fmla="*/ 36 w 74"/>
              <a:gd name="T5" fmla="*/ 20 h 40"/>
              <a:gd name="T6" fmla="*/ 55 w 74"/>
              <a:gd name="T7" fmla="*/ 10 h 40"/>
              <a:gd name="T8" fmla="*/ 74 w 74"/>
              <a:gd name="T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40">
                <a:moveTo>
                  <a:pt x="0" y="40"/>
                </a:moveTo>
                <a:lnTo>
                  <a:pt x="18" y="30"/>
                </a:lnTo>
                <a:lnTo>
                  <a:pt x="36" y="20"/>
                </a:lnTo>
                <a:lnTo>
                  <a:pt x="55" y="10"/>
                </a:lnTo>
                <a:lnTo>
                  <a:pt x="74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3" name="Freeform 73"/>
          <p:cNvSpPr/>
          <p:nvPr/>
        </p:nvSpPr>
        <p:spPr bwMode="auto">
          <a:xfrm>
            <a:off x="6956425" y="3406775"/>
            <a:ext cx="30163" cy="15875"/>
          </a:xfrm>
          <a:custGeom>
            <a:avLst/>
            <a:gdLst>
              <a:gd name="T0" fmla="*/ 0 w 73"/>
              <a:gd name="T1" fmla="*/ 41 h 41"/>
              <a:gd name="T2" fmla="*/ 18 w 73"/>
              <a:gd name="T3" fmla="*/ 30 h 41"/>
              <a:gd name="T4" fmla="*/ 36 w 73"/>
              <a:gd name="T5" fmla="*/ 20 h 41"/>
              <a:gd name="T6" fmla="*/ 54 w 73"/>
              <a:gd name="T7" fmla="*/ 10 h 41"/>
              <a:gd name="T8" fmla="*/ 73 w 73"/>
              <a:gd name="T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1">
                <a:moveTo>
                  <a:pt x="0" y="41"/>
                </a:moveTo>
                <a:lnTo>
                  <a:pt x="18" y="30"/>
                </a:lnTo>
                <a:lnTo>
                  <a:pt x="36" y="20"/>
                </a:lnTo>
                <a:lnTo>
                  <a:pt x="54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4" name="Freeform 74"/>
          <p:cNvSpPr/>
          <p:nvPr/>
        </p:nvSpPr>
        <p:spPr bwMode="auto">
          <a:xfrm>
            <a:off x="6973888" y="3440113"/>
            <a:ext cx="30162" cy="15875"/>
          </a:xfrm>
          <a:custGeom>
            <a:avLst/>
            <a:gdLst>
              <a:gd name="T0" fmla="*/ 0 w 73"/>
              <a:gd name="T1" fmla="*/ 41 h 41"/>
              <a:gd name="T2" fmla="*/ 19 w 73"/>
              <a:gd name="T3" fmla="*/ 31 h 41"/>
              <a:gd name="T4" fmla="*/ 37 w 73"/>
              <a:gd name="T5" fmla="*/ 21 h 41"/>
              <a:gd name="T6" fmla="*/ 55 w 73"/>
              <a:gd name="T7" fmla="*/ 11 h 41"/>
              <a:gd name="T8" fmla="*/ 73 w 73"/>
              <a:gd name="T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1">
                <a:moveTo>
                  <a:pt x="0" y="41"/>
                </a:moveTo>
                <a:lnTo>
                  <a:pt x="19" y="31"/>
                </a:lnTo>
                <a:lnTo>
                  <a:pt x="37" y="21"/>
                </a:lnTo>
                <a:lnTo>
                  <a:pt x="55" y="11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5" name="Freeform 75"/>
          <p:cNvSpPr/>
          <p:nvPr/>
        </p:nvSpPr>
        <p:spPr bwMode="auto">
          <a:xfrm>
            <a:off x="6985000" y="3476625"/>
            <a:ext cx="28575" cy="15875"/>
          </a:xfrm>
          <a:custGeom>
            <a:avLst/>
            <a:gdLst>
              <a:gd name="T0" fmla="*/ 0 w 73"/>
              <a:gd name="T1" fmla="*/ 40 h 40"/>
              <a:gd name="T2" fmla="*/ 18 w 73"/>
              <a:gd name="T3" fmla="*/ 30 h 40"/>
              <a:gd name="T4" fmla="*/ 36 w 73"/>
              <a:gd name="T5" fmla="*/ 20 h 40"/>
              <a:gd name="T6" fmla="*/ 55 w 73"/>
              <a:gd name="T7" fmla="*/ 10 h 40"/>
              <a:gd name="T8" fmla="*/ 73 w 73"/>
              <a:gd name="T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0">
                <a:moveTo>
                  <a:pt x="0" y="40"/>
                </a:moveTo>
                <a:lnTo>
                  <a:pt x="18" y="30"/>
                </a:lnTo>
                <a:lnTo>
                  <a:pt x="36" y="20"/>
                </a:lnTo>
                <a:lnTo>
                  <a:pt x="55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6" name="Freeform 76"/>
          <p:cNvSpPr/>
          <p:nvPr/>
        </p:nvSpPr>
        <p:spPr bwMode="auto">
          <a:xfrm>
            <a:off x="6989763" y="3513138"/>
            <a:ext cx="28575" cy="17462"/>
          </a:xfrm>
          <a:custGeom>
            <a:avLst/>
            <a:gdLst>
              <a:gd name="T0" fmla="*/ 0 w 72"/>
              <a:gd name="T1" fmla="*/ 41 h 41"/>
              <a:gd name="T2" fmla="*/ 18 w 72"/>
              <a:gd name="T3" fmla="*/ 31 h 41"/>
              <a:gd name="T4" fmla="*/ 36 w 72"/>
              <a:gd name="T5" fmla="*/ 21 h 41"/>
              <a:gd name="T6" fmla="*/ 54 w 72"/>
              <a:gd name="T7" fmla="*/ 11 h 41"/>
              <a:gd name="T8" fmla="*/ 72 w 72"/>
              <a:gd name="T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41">
                <a:moveTo>
                  <a:pt x="0" y="41"/>
                </a:moveTo>
                <a:lnTo>
                  <a:pt x="18" y="31"/>
                </a:lnTo>
                <a:lnTo>
                  <a:pt x="36" y="21"/>
                </a:lnTo>
                <a:lnTo>
                  <a:pt x="54" y="11"/>
                </a:lnTo>
                <a:lnTo>
                  <a:pt x="72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7" name="Freeform 77"/>
          <p:cNvSpPr/>
          <p:nvPr/>
        </p:nvSpPr>
        <p:spPr bwMode="auto">
          <a:xfrm>
            <a:off x="6989763" y="3551238"/>
            <a:ext cx="28575" cy="15875"/>
          </a:xfrm>
          <a:custGeom>
            <a:avLst/>
            <a:gdLst>
              <a:gd name="T0" fmla="*/ 0 w 73"/>
              <a:gd name="T1" fmla="*/ 42 h 42"/>
              <a:gd name="T2" fmla="*/ 18 w 73"/>
              <a:gd name="T3" fmla="*/ 32 h 42"/>
              <a:gd name="T4" fmla="*/ 36 w 73"/>
              <a:gd name="T5" fmla="*/ 20 h 42"/>
              <a:gd name="T6" fmla="*/ 54 w 73"/>
              <a:gd name="T7" fmla="*/ 10 h 42"/>
              <a:gd name="T8" fmla="*/ 73 w 73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2">
                <a:moveTo>
                  <a:pt x="0" y="42"/>
                </a:moveTo>
                <a:lnTo>
                  <a:pt x="18" y="32"/>
                </a:lnTo>
                <a:lnTo>
                  <a:pt x="36" y="20"/>
                </a:lnTo>
                <a:lnTo>
                  <a:pt x="54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8" name="Freeform 78"/>
          <p:cNvSpPr/>
          <p:nvPr/>
        </p:nvSpPr>
        <p:spPr bwMode="auto">
          <a:xfrm>
            <a:off x="6996113" y="3587750"/>
            <a:ext cx="28575" cy="15875"/>
          </a:xfrm>
          <a:custGeom>
            <a:avLst/>
            <a:gdLst>
              <a:gd name="T0" fmla="*/ 0 w 73"/>
              <a:gd name="T1" fmla="*/ 40 h 40"/>
              <a:gd name="T2" fmla="*/ 18 w 73"/>
              <a:gd name="T3" fmla="*/ 30 h 40"/>
              <a:gd name="T4" fmla="*/ 36 w 73"/>
              <a:gd name="T5" fmla="*/ 20 h 40"/>
              <a:gd name="T6" fmla="*/ 55 w 73"/>
              <a:gd name="T7" fmla="*/ 10 h 40"/>
              <a:gd name="T8" fmla="*/ 73 w 73"/>
              <a:gd name="T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0">
                <a:moveTo>
                  <a:pt x="0" y="40"/>
                </a:moveTo>
                <a:lnTo>
                  <a:pt x="18" y="30"/>
                </a:lnTo>
                <a:lnTo>
                  <a:pt x="36" y="20"/>
                </a:lnTo>
                <a:lnTo>
                  <a:pt x="55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9" name="Freeform 79"/>
          <p:cNvSpPr/>
          <p:nvPr/>
        </p:nvSpPr>
        <p:spPr bwMode="auto">
          <a:xfrm>
            <a:off x="7019925" y="3616325"/>
            <a:ext cx="28575" cy="15875"/>
          </a:xfrm>
          <a:custGeom>
            <a:avLst/>
            <a:gdLst>
              <a:gd name="T0" fmla="*/ 0 w 73"/>
              <a:gd name="T1" fmla="*/ 42 h 42"/>
              <a:gd name="T2" fmla="*/ 18 w 73"/>
              <a:gd name="T3" fmla="*/ 31 h 42"/>
              <a:gd name="T4" fmla="*/ 37 w 73"/>
              <a:gd name="T5" fmla="*/ 21 h 42"/>
              <a:gd name="T6" fmla="*/ 55 w 73"/>
              <a:gd name="T7" fmla="*/ 11 h 42"/>
              <a:gd name="T8" fmla="*/ 73 w 73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2">
                <a:moveTo>
                  <a:pt x="0" y="42"/>
                </a:moveTo>
                <a:lnTo>
                  <a:pt x="18" y="31"/>
                </a:lnTo>
                <a:lnTo>
                  <a:pt x="37" y="21"/>
                </a:lnTo>
                <a:lnTo>
                  <a:pt x="55" y="11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0" name="Freeform 80"/>
          <p:cNvSpPr/>
          <p:nvPr/>
        </p:nvSpPr>
        <p:spPr bwMode="auto">
          <a:xfrm>
            <a:off x="7050088" y="3640138"/>
            <a:ext cx="28575" cy="15875"/>
          </a:xfrm>
          <a:custGeom>
            <a:avLst/>
            <a:gdLst>
              <a:gd name="T0" fmla="*/ 0 w 72"/>
              <a:gd name="T1" fmla="*/ 42 h 42"/>
              <a:gd name="T2" fmla="*/ 18 w 72"/>
              <a:gd name="T3" fmla="*/ 31 h 42"/>
              <a:gd name="T4" fmla="*/ 36 w 72"/>
              <a:gd name="T5" fmla="*/ 21 h 42"/>
              <a:gd name="T6" fmla="*/ 54 w 72"/>
              <a:gd name="T7" fmla="*/ 11 h 42"/>
              <a:gd name="T8" fmla="*/ 72 w 72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42">
                <a:moveTo>
                  <a:pt x="0" y="42"/>
                </a:moveTo>
                <a:lnTo>
                  <a:pt x="18" y="31"/>
                </a:lnTo>
                <a:lnTo>
                  <a:pt x="36" y="21"/>
                </a:lnTo>
                <a:lnTo>
                  <a:pt x="54" y="11"/>
                </a:lnTo>
                <a:lnTo>
                  <a:pt x="72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1" name="Freeform 81"/>
          <p:cNvSpPr/>
          <p:nvPr/>
        </p:nvSpPr>
        <p:spPr bwMode="auto">
          <a:xfrm>
            <a:off x="7081838" y="3659188"/>
            <a:ext cx="28575" cy="15875"/>
          </a:xfrm>
          <a:custGeom>
            <a:avLst/>
            <a:gdLst>
              <a:gd name="T0" fmla="*/ 0 w 72"/>
              <a:gd name="T1" fmla="*/ 42 h 42"/>
              <a:gd name="T2" fmla="*/ 18 w 72"/>
              <a:gd name="T3" fmla="*/ 32 h 42"/>
              <a:gd name="T4" fmla="*/ 36 w 72"/>
              <a:gd name="T5" fmla="*/ 22 h 42"/>
              <a:gd name="T6" fmla="*/ 54 w 72"/>
              <a:gd name="T7" fmla="*/ 10 h 42"/>
              <a:gd name="T8" fmla="*/ 72 w 72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42">
                <a:moveTo>
                  <a:pt x="0" y="42"/>
                </a:moveTo>
                <a:lnTo>
                  <a:pt x="18" y="32"/>
                </a:lnTo>
                <a:lnTo>
                  <a:pt x="36" y="22"/>
                </a:lnTo>
                <a:lnTo>
                  <a:pt x="54" y="10"/>
                </a:lnTo>
                <a:lnTo>
                  <a:pt x="72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2" name="Freeform 82"/>
          <p:cNvSpPr/>
          <p:nvPr/>
        </p:nvSpPr>
        <p:spPr bwMode="auto">
          <a:xfrm>
            <a:off x="7113588" y="3678238"/>
            <a:ext cx="28575" cy="15875"/>
          </a:xfrm>
          <a:custGeom>
            <a:avLst/>
            <a:gdLst>
              <a:gd name="T0" fmla="*/ 0 w 72"/>
              <a:gd name="T1" fmla="*/ 41 h 41"/>
              <a:gd name="T2" fmla="*/ 18 w 72"/>
              <a:gd name="T3" fmla="*/ 31 h 41"/>
              <a:gd name="T4" fmla="*/ 36 w 72"/>
              <a:gd name="T5" fmla="*/ 20 h 41"/>
              <a:gd name="T6" fmla="*/ 54 w 72"/>
              <a:gd name="T7" fmla="*/ 10 h 41"/>
              <a:gd name="T8" fmla="*/ 72 w 72"/>
              <a:gd name="T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41">
                <a:moveTo>
                  <a:pt x="0" y="41"/>
                </a:moveTo>
                <a:lnTo>
                  <a:pt x="18" y="31"/>
                </a:lnTo>
                <a:lnTo>
                  <a:pt x="36" y="20"/>
                </a:lnTo>
                <a:lnTo>
                  <a:pt x="54" y="10"/>
                </a:lnTo>
                <a:lnTo>
                  <a:pt x="72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3" name="Freeform 83"/>
          <p:cNvSpPr/>
          <p:nvPr/>
        </p:nvSpPr>
        <p:spPr bwMode="auto">
          <a:xfrm>
            <a:off x="7146925" y="3697288"/>
            <a:ext cx="26988" cy="17462"/>
          </a:xfrm>
          <a:custGeom>
            <a:avLst/>
            <a:gdLst>
              <a:gd name="T0" fmla="*/ 0 w 71"/>
              <a:gd name="T1" fmla="*/ 43 h 43"/>
              <a:gd name="T2" fmla="*/ 18 w 71"/>
              <a:gd name="T3" fmla="*/ 33 h 43"/>
              <a:gd name="T4" fmla="*/ 35 w 71"/>
              <a:gd name="T5" fmla="*/ 21 h 43"/>
              <a:gd name="T6" fmla="*/ 53 w 71"/>
              <a:gd name="T7" fmla="*/ 11 h 43"/>
              <a:gd name="T8" fmla="*/ 71 w 7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43">
                <a:moveTo>
                  <a:pt x="0" y="43"/>
                </a:moveTo>
                <a:lnTo>
                  <a:pt x="18" y="33"/>
                </a:lnTo>
                <a:lnTo>
                  <a:pt x="35" y="21"/>
                </a:lnTo>
                <a:lnTo>
                  <a:pt x="53" y="11"/>
                </a:lnTo>
                <a:lnTo>
                  <a:pt x="71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4" name="Freeform 84"/>
          <p:cNvSpPr/>
          <p:nvPr/>
        </p:nvSpPr>
        <p:spPr bwMode="auto">
          <a:xfrm>
            <a:off x="7172325" y="3724275"/>
            <a:ext cx="28575" cy="17463"/>
          </a:xfrm>
          <a:custGeom>
            <a:avLst/>
            <a:gdLst>
              <a:gd name="T0" fmla="*/ 0 w 71"/>
              <a:gd name="T1" fmla="*/ 43 h 43"/>
              <a:gd name="T2" fmla="*/ 18 w 71"/>
              <a:gd name="T3" fmla="*/ 32 h 43"/>
              <a:gd name="T4" fmla="*/ 35 w 71"/>
              <a:gd name="T5" fmla="*/ 21 h 43"/>
              <a:gd name="T6" fmla="*/ 53 w 71"/>
              <a:gd name="T7" fmla="*/ 11 h 43"/>
              <a:gd name="T8" fmla="*/ 71 w 7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43">
                <a:moveTo>
                  <a:pt x="0" y="43"/>
                </a:moveTo>
                <a:lnTo>
                  <a:pt x="18" y="32"/>
                </a:lnTo>
                <a:lnTo>
                  <a:pt x="35" y="21"/>
                </a:lnTo>
                <a:lnTo>
                  <a:pt x="53" y="11"/>
                </a:lnTo>
                <a:lnTo>
                  <a:pt x="71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5" name="Freeform 85"/>
          <p:cNvSpPr/>
          <p:nvPr/>
        </p:nvSpPr>
        <p:spPr bwMode="auto">
          <a:xfrm>
            <a:off x="7178675" y="3760788"/>
            <a:ext cx="28575" cy="15875"/>
          </a:xfrm>
          <a:custGeom>
            <a:avLst/>
            <a:gdLst>
              <a:gd name="T0" fmla="*/ 0 w 71"/>
              <a:gd name="T1" fmla="*/ 43 h 43"/>
              <a:gd name="T2" fmla="*/ 18 w 71"/>
              <a:gd name="T3" fmla="*/ 32 h 43"/>
              <a:gd name="T4" fmla="*/ 35 w 71"/>
              <a:gd name="T5" fmla="*/ 22 h 43"/>
              <a:gd name="T6" fmla="*/ 53 w 71"/>
              <a:gd name="T7" fmla="*/ 10 h 43"/>
              <a:gd name="T8" fmla="*/ 71 w 7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43">
                <a:moveTo>
                  <a:pt x="0" y="43"/>
                </a:moveTo>
                <a:lnTo>
                  <a:pt x="18" y="32"/>
                </a:lnTo>
                <a:lnTo>
                  <a:pt x="35" y="22"/>
                </a:lnTo>
                <a:lnTo>
                  <a:pt x="53" y="10"/>
                </a:lnTo>
                <a:lnTo>
                  <a:pt x="71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6" name="Freeform 86"/>
          <p:cNvSpPr/>
          <p:nvPr/>
        </p:nvSpPr>
        <p:spPr bwMode="auto">
          <a:xfrm>
            <a:off x="7164388" y="3794125"/>
            <a:ext cx="28575" cy="17463"/>
          </a:xfrm>
          <a:custGeom>
            <a:avLst/>
            <a:gdLst>
              <a:gd name="T0" fmla="*/ 0 w 73"/>
              <a:gd name="T1" fmla="*/ 43 h 43"/>
              <a:gd name="T2" fmla="*/ 18 w 73"/>
              <a:gd name="T3" fmla="*/ 31 h 43"/>
              <a:gd name="T4" fmla="*/ 36 w 73"/>
              <a:gd name="T5" fmla="*/ 21 h 43"/>
              <a:gd name="T6" fmla="*/ 55 w 73"/>
              <a:gd name="T7" fmla="*/ 10 h 43"/>
              <a:gd name="T8" fmla="*/ 73 w 73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3">
                <a:moveTo>
                  <a:pt x="0" y="43"/>
                </a:moveTo>
                <a:lnTo>
                  <a:pt x="18" y="31"/>
                </a:lnTo>
                <a:lnTo>
                  <a:pt x="36" y="21"/>
                </a:lnTo>
                <a:lnTo>
                  <a:pt x="55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7" name="Freeform 87"/>
          <p:cNvSpPr/>
          <p:nvPr/>
        </p:nvSpPr>
        <p:spPr bwMode="auto">
          <a:xfrm>
            <a:off x="7138988" y="3822700"/>
            <a:ext cx="28575" cy="17463"/>
          </a:xfrm>
          <a:custGeom>
            <a:avLst/>
            <a:gdLst>
              <a:gd name="T0" fmla="*/ 0 w 73"/>
              <a:gd name="T1" fmla="*/ 43 h 43"/>
              <a:gd name="T2" fmla="*/ 18 w 73"/>
              <a:gd name="T3" fmla="*/ 33 h 43"/>
              <a:gd name="T4" fmla="*/ 36 w 73"/>
              <a:gd name="T5" fmla="*/ 21 h 43"/>
              <a:gd name="T6" fmla="*/ 54 w 73"/>
              <a:gd name="T7" fmla="*/ 10 h 43"/>
              <a:gd name="T8" fmla="*/ 73 w 73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43">
                <a:moveTo>
                  <a:pt x="0" y="43"/>
                </a:moveTo>
                <a:lnTo>
                  <a:pt x="18" y="33"/>
                </a:lnTo>
                <a:lnTo>
                  <a:pt x="36" y="21"/>
                </a:lnTo>
                <a:lnTo>
                  <a:pt x="54" y="10"/>
                </a:lnTo>
                <a:lnTo>
                  <a:pt x="73" y="0"/>
                </a:lnTo>
              </a:path>
            </a:pathLst>
          </a:custGeom>
          <a:noFill/>
          <a:ln w="11113">
            <a:solidFill>
              <a:srgbClr val="0093D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8" name="Line 88"/>
          <p:cNvSpPr>
            <a:spLocks noChangeShapeType="1"/>
          </p:cNvSpPr>
          <p:nvPr/>
        </p:nvSpPr>
        <p:spPr bwMode="auto">
          <a:xfrm flipV="1">
            <a:off x="7112000" y="3846513"/>
            <a:ext cx="28575" cy="17462"/>
          </a:xfrm>
          <a:prstGeom prst="line">
            <a:avLst/>
          </a:prstGeom>
          <a:noFill/>
          <a:ln w="11113">
            <a:solidFill>
              <a:srgbClr val="0093DD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9" name="Freeform 89"/>
          <p:cNvSpPr/>
          <p:nvPr/>
        </p:nvSpPr>
        <p:spPr bwMode="auto">
          <a:xfrm>
            <a:off x="2914650" y="1501775"/>
            <a:ext cx="73025" cy="73025"/>
          </a:xfrm>
          <a:custGeom>
            <a:avLst/>
            <a:gdLst>
              <a:gd name="T0" fmla="*/ 102 w 184"/>
              <a:gd name="T1" fmla="*/ 184 h 184"/>
              <a:gd name="T2" fmla="*/ 120 w 184"/>
              <a:gd name="T3" fmla="*/ 180 h 184"/>
              <a:gd name="T4" fmla="*/ 136 w 184"/>
              <a:gd name="T5" fmla="*/ 174 h 184"/>
              <a:gd name="T6" fmla="*/ 150 w 184"/>
              <a:gd name="T7" fmla="*/ 164 h 184"/>
              <a:gd name="T8" fmla="*/ 163 w 184"/>
              <a:gd name="T9" fmla="*/ 151 h 184"/>
              <a:gd name="T10" fmla="*/ 173 w 184"/>
              <a:gd name="T11" fmla="*/ 136 h 184"/>
              <a:gd name="T12" fmla="*/ 180 w 184"/>
              <a:gd name="T13" fmla="*/ 120 h 184"/>
              <a:gd name="T14" fmla="*/ 184 w 184"/>
              <a:gd name="T15" fmla="*/ 102 h 184"/>
              <a:gd name="T16" fmla="*/ 184 w 184"/>
              <a:gd name="T17" fmla="*/ 82 h 184"/>
              <a:gd name="T18" fmla="*/ 180 w 184"/>
              <a:gd name="T19" fmla="*/ 64 h 184"/>
              <a:gd name="T20" fmla="*/ 173 w 184"/>
              <a:gd name="T21" fmla="*/ 48 h 184"/>
              <a:gd name="T22" fmla="*/ 163 w 184"/>
              <a:gd name="T23" fmla="*/ 34 h 184"/>
              <a:gd name="T24" fmla="*/ 150 w 184"/>
              <a:gd name="T25" fmla="*/ 21 h 184"/>
              <a:gd name="T26" fmla="*/ 136 w 184"/>
              <a:gd name="T27" fmla="*/ 11 h 184"/>
              <a:gd name="T28" fmla="*/ 120 w 184"/>
              <a:gd name="T29" fmla="*/ 4 h 184"/>
              <a:gd name="T30" fmla="*/ 102 w 184"/>
              <a:gd name="T31" fmla="*/ 0 h 184"/>
              <a:gd name="T32" fmla="*/ 83 w 184"/>
              <a:gd name="T33" fmla="*/ 0 h 184"/>
              <a:gd name="T34" fmla="*/ 65 w 184"/>
              <a:gd name="T35" fmla="*/ 4 h 184"/>
              <a:gd name="T36" fmla="*/ 48 w 184"/>
              <a:gd name="T37" fmla="*/ 11 h 184"/>
              <a:gd name="T38" fmla="*/ 33 w 184"/>
              <a:gd name="T39" fmla="*/ 21 h 184"/>
              <a:gd name="T40" fmla="*/ 21 w 184"/>
              <a:gd name="T41" fmla="*/ 34 h 184"/>
              <a:gd name="T42" fmla="*/ 11 w 184"/>
              <a:gd name="T43" fmla="*/ 48 h 184"/>
              <a:gd name="T44" fmla="*/ 4 w 184"/>
              <a:gd name="T45" fmla="*/ 64 h 184"/>
              <a:gd name="T46" fmla="*/ 0 w 184"/>
              <a:gd name="T47" fmla="*/ 82 h 184"/>
              <a:gd name="T48" fmla="*/ 0 w 184"/>
              <a:gd name="T49" fmla="*/ 102 h 184"/>
              <a:gd name="T50" fmla="*/ 4 w 184"/>
              <a:gd name="T51" fmla="*/ 120 h 184"/>
              <a:gd name="T52" fmla="*/ 11 w 184"/>
              <a:gd name="T53" fmla="*/ 136 h 184"/>
              <a:gd name="T54" fmla="*/ 21 w 184"/>
              <a:gd name="T55" fmla="*/ 151 h 184"/>
              <a:gd name="T56" fmla="*/ 33 w 184"/>
              <a:gd name="T57" fmla="*/ 164 h 184"/>
              <a:gd name="T58" fmla="*/ 48 w 184"/>
              <a:gd name="T59" fmla="*/ 174 h 184"/>
              <a:gd name="T60" fmla="*/ 65 w 184"/>
              <a:gd name="T61" fmla="*/ 180 h 184"/>
              <a:gd name="T62" fmla="*/ 83 w 184"/>
              <a:gd name="T63" fmla="*/ 18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4" h="184">
                <a:moveTo>
                  <a:pt x="92" y="184"/>
                </a:moveTo>
                <a:lnTo>
                  <a:pt x="102" y="184"/>
                </a:lnTo>
                <a:lnTo>
                  <a:pt x="111" y="183"/>
                </a:lnTo>
                <a:lnTo>
                  <a:pt x="120" y="180"/>
                </a:lnTo>
                <a:lnTo>
                  <a:pt x="128" y="177"/>
                </a:lnTo>
                <a:lnTo>
                  <a:pt x="136" y="174"/>
                </a:lnTo>
                <a:lnTo>
                  <a:pt x="144" y="169"/>
                </a:lnTo>
                <a:lnTo>
                  <a:pt x="150" y="164"/>
                </a:lnTo>
                <a:lnTo>
                  <a:pt x="157" y="157"/>
                </a:lnTo>
                <a:lnTo>
                  <a:pt x="163" y="151"/>
                </a:lnTo>
                <a:lnTo>
                  <a:pt x="168" y="143"/>
                </a:lnTo>
                <a:lnTo>
                  <a:pt x="173" y="136"/>
                </a:lnTo>
                <a:lnTo>
                  <a:pt x="177" y="127"/>
                </a:lnTo>
                <a:lnTo>
                  <a:pt x="180" y="120"/>
                </a:lnTo>
                <a:lnTo>
                  <a:pt x="182" y="111"/>
                </a:lnTo>
                <a:lnTo>
                  <a:pt x="184" y="102"/>
                </a:lnTo>
                <a:lnTo>
                  <a:pt x="184" y="92"/>
                </a:lnTo>
                <a:lnTo>
                  <a:pt x="184" y="82"/>
                </a:lnTo>
                <a:lnTo>
                  <a:pt x="182" y="73"/>
                </a:lnTo>
                <a:lnTo>
                  <a:pt x="180" y="64"/>
                </a:lnTo>
                <a:lnTo>
                  <a:pt x="177" y="56"/>
                </a:lnTo>
                <a:lnTo>
                  <a:pt x="173" y="48"/>
                </a:lnTo>
                <a:lnTo>
                  <a:pt x="168" y="41"/>
                </a:lnTo>
                <a:lnTo>
                  <a:pt x="163" y="34"/>
                </a:lnTo>
                <a:lnTo>
                  <a:pt x="157" y="27"/>
                </a:lnTo>
                <a:lnTo>
                  <a:pt x="150" y="21"/>
                </a:lnTo>
                <a:lnTo>
                  <a:pt x="144" y="16"/>
                </a:lnTo>
                <a:lnTo>
                  <a:pt x="136" y="11"/>
                </a:lnTo>
                <a:lnTo>
                  <a:pt x="128" y="7"/>
                </a:lnTo>
                <a:lnTo>
                  <a:pt x="120" y="4"/>
                </a:lnTo>
                <a:lnTo>
                  <a:pt x="111" y="2"/>
                </a:lnTo>
                <a:lnTo>
                  <a:pt x="102" y="0"/>
                </a:lnTo>
                <a:lnTo>
                  <a:pt x="92" y="0"/>
                </a:lnTo>
                <a:lnTo>
                  <a:pt x="83" y="0"/>
                </a:lnTo>
                <a:lnTo>
                  <a:pt x="74" y="2"/>
                </a:lnTo>
                <a:lnTo>
                  <a:pt x="65" y="4"/>
                </a:lnTo>
                <a:lnTo>
                  <a:pt x="57" y="7"/>
                </a:lnTo>
                <a:lnTo>
                  <a:pt x="48" y="11"/>
                </a:lnTo>
                <a:lnTo>
                  <a:pt x="41" y="16"/>
                </a:lnTo>
                <a:lnTo>
                  <a:pt x="33" y="21"/>
                </a:lnTo>
                <a:lnTo>
                  <a:pt x="27" y="27"/>
                </a:lnTo>
                <a:lnTo>
                  <a:pt x="21" y="34"/>
                </a:lnTo>
                <a:lnTo>
                  <a:pt x="16" y="41"/>
                </a:lnTo>
                <a:lnTo>
                  <a:pt x="11" y="48"/>
                </a:lnTo>
                <a:lnTo>
                  <a:pt x="7" y="56"/>
                </a:lnTo>
                <a:lnTo>
                  <a:pt x="4" y="64"/>
                </a:lnTo>
                <a:lnTo>
                  <a:pt x="2" y="73"/>
                </a:lnTo>
                <a:lnTo>
                  <a:pt x="0" y="82"/>
                </a:lnTo>
                <a:lnTo>
                  <a:pt x="0" y="92"/>
                </a:lnTo>
                <a:lnTo>
                  <a:pt x="0" y="102"/>
                </a:lnTo>
                <a:lnTo>
                  <a:pt x="2" y="111"/>
                </a:lnTo>
                <a:lnTo>
                  <a:pt x="4" y="120"/>
                </a:lnTo>
                <a:lnTo>
                  <a:pt x="7" y="127"/>
                </a:lnTo>
                <a:lnTo>
                  <a:pt x="11" y="136"/>
                </a:lnTo>
                <a:lnTo>
                  <a:pt x="16" y="143"/>
                </a:lnTo>
                <a:lnTo>
                  <a:pt x="21" y="151"/>
                </a:lnTo>
                <a:lnTo>
                  <a:pt x="27" y="157"/>
                </a:lnTo>
                <a:lnTo>
                  <a:pt x="33" y="164"/>
                </a:lnTo>
                <a:lnTo>
                  <a:pt x="41" y="169"/>
                </a:lnTo>
                <a:lnTo>
                  <a:pt x="48" y="174"/>
                </a:lnTo>
                <a:lnTo>
                  <a:pt x="57" y="177"/>
                </a:lnTo>
                <a:lnTo>
                  <a:pt x="65" y="180"/>
                </a:lnTo>
                <a:lnTo>
                  <a:pt x="74" y="183"/>
                </a:lnTo>
                <a:lnTo>
                  <a:pt x="83" y="184"/>
                </a:lnTo>
                <a:lnTo>
                  <a:pt x="92" y="184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0" name="Rectangle 90"/>
          <p:cNvSpPr>
            <a:spLocks noChangeArrowheads="1"/>
          </p:cNvSpPr>
          <p:nvPr/>
        </p:nvSpPr>
        <p:spPr bwMode="auto">
          <a:xfrm>
            <a:off x="3025775" y="1468438"/>
            <a:ext cx="101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乌鲁木齐</a:t>
            </a:r>
            <a:endParaRPr kumimoji="1" lang="zh-CN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1" name="Rectangle 91"/>
          <p:cNvSpPr>
            <a:spLocks noChangeArrowheads="1"/>
          </p:cNvSpPr>
          <p:nvPr/>
        </p:nvSpPr>
        <p:spPr bwMode="auto">
          <a:xfrm>
            <a:off x="2047875" y="1703388"/>
            <a:ext cx="87471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新疆维吾尔自治区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2" name="Rectangle 92"/>
          <p:cNvSpPr>
            <a:spLocks noChangeArrowheads="1"/>
          </p:cNvSpPr>
          <p:nvPr/>
        </p:nvSpPr>
        <p:spPr bwMode="auto">
          <a:xfrm>
            <a:off x="2103438" y="1962150"/>
            <a:ext cx="46355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塔里木河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3" name="Freeform 93"/>
          <p:cNvSpPr/>
          <p:nvPr/>
        </p:nvSpPr>
        <p:spPr bwMode="auto">
          <a:xfrm>
            <a:off x="4519613" y="2871788"/>
            <a:ext cx="73025" cy="73025"/>
          </a:xfrm>
          <a:custGeom>
            <a:avLst/>
            <a:gdLst>
              <a:gd name="T0" fmla="*/ 102 w 184"/>
              <a:gd name="T1" fmla="*/ 184 h 185"/>
              <a:gd name="T2" fmla="*/ 120 w 184"/>
              <a:gd name="T3" fmla="*/ 180 h 185"/>
              <a:gd name="T4" fmla="*/ 136 w 184"/>
              <a:gd name="T5" fmla="*/ 173 h 185"/>
              <a:gd name="T6" fmla="*/ 150 w 184"/>
              <a:gd name="T7" fmla="*/ 163 h 185"/>
              <a:gd name="T8" fmla="*/ 163 w 184"/>
              <a:gd name="T9" fmla="*/ 151 h 185"/>
              <a:gd name="T10" fmla="*/ 173 w 184"/>
              <a:gd name="T11" fmla="*/ 136 h 185"/>
              <a:gd name="T12" fmla="*/ 180 w 184"/>
              <a:gd name="T13" fmla="*/ 119 h 185"/>
              <a:gd name="T14" fmla="*/ 184 w 184"/>
              <a:gd name="T15" fmla="*/ 101 h 185"/>
              <a:gd name="T16" fmla="*/ 184 w 184"/>
              <a:gd name="T17" fmla="*/ 82 h 185"/>
              <a:gd name="T18" fmla="*/ 180 w 184"/>
              <a:gd name="T19" fmla="*/ 65 h 185"/>
              <a:gd name="T20" fmla="*/ 173 w 184"/>
              <a:gd name="T21" fmla="*/ 48 h 185"/>
              <a:gd name="T22" fmla="*/ 163 w 184"/>
              <a:gd name="T23" fmla="*/ 33 h 185"/>
              <a:gd name="T24" fmla="*/ 150 w 184"/>
              <a:gd name="T25" fmla="*/ 21 h 185"/>
              <a:gd name="T26" fmla="*/ 136 w 184"/>
              <a:gd name="T27" fmla="*/ 11 h 185"/>
              <a:gd name="T28" fmla="*/ 120 w 184"/>
              <a:gd name="T29" fmla="*/ 4 h 185"/>
              <a:gd name="T30" fmla="*/ 102 w 184"/>
              <a:gd name="T31" fmla="*/ 0 h 185"/>
              <a:gd name="T32" fmla="*/ 83 w 184"/>
              <a:gd name="T33" fmla="*/ 0 h 185"/>
              <a:gd name="T34" fmla="*/ 65 w 184"/>
              <a:gd name="T35" fmla="*/ 4 h 185"/>
              <a:gd name="T36" fmla="*/ 48 w 184"/>
              <a:gd name="T37" fmla="*/ 11 h 185"/>
              <a:gd name="T38" fmla="*/ 33 w 184"/>
              <a:gd name="T39" fmla="*/ 21 h 185"/>
              <a:gd name="T40" fmla="*/ 21 w 184"/>
              <a:gd name="T41" fmla="*/ 33 h 185"/>
              <a:gd name="T42" fmla="*/ 10 w 184"/>
              <a:gd name="T43" fmla="*/ 48 h 185"/>
              <a:gd name="T44" fmla="*/ 4 w 184"/>
              <a:gd name="T45" fmla="*/ 65 h 185"/>
              <a:gd name="T46" fmla="*/ 0 w 184"/>
              <a:gd name="T47" fmla="*/ 82 h 185"/>
              <a:gd name="T48" fmla="*/ 0 w 184"/>
              <a:gd name="T49" fmla="*/ 101 h 185"/>
              <a:gd name="T50" fmla="*/ 4 w 184"/>
              <a:gd name="T51" fmla="*/ 119 h 185"/>
              <a:gd name="T52" fmla="*/ 10 w 184"/>
              <a:gd name="T53" fmla="*/ 136 h 185"/>
              <a:gd name="T54" fmla="*/ 21 w 184"/>
              <a:gd name="T55" fmla="*/ 151 h 185"/>
              <a:gd name="T56" fmla="*/ 33 w 184"/>
              <a:gd name="T57" fmla="*/ 163 h 185"/>
              <a:gd name="T58" fmla="*/ 48 w 184"/>
              <a:gd name="T59" fmla="*/ 173 h 185"/>
              <a:gd name="T60" fmla="*/ 65 w 184"/>
              <a:gd name="T61" fmla="*/ 180 h 185"/>
              <a:gd name="T62" fmla="*/ 83 w 184"/>
              <a:gd name="T63" fmla="*/ 18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4" h="185">
                <a:moveTo>
                  <a:pt x="92" y="185"/>
                </a:moveTo>
                <a:lnTo>
                  <a:pt x="102" y="184"/>
                </a:lnTo>
                <a:lnTo>
                  <a:pt x="111" y="182"/>
                </a:lnTo>
                <a:lnTo>
                  <a:pt x="120" y="180"/>
                </a:lnTo>
                <a:lnTo>
                  <a:pt x="128" y="177"/>
                </a:lnTo>
                <a:lnTo>
                  <a:pt x="136" y="173"/>
                </a:lnTo>
                <a:lnTo>
                  <a:pt x="144" y="169"/>
                </a:lnTo>
                <a:lnTo>
                  <a:pt x="150" y="163"/>
                </a:lnTo>
                <a:lnTo>
                  <a:pt x="157" y="158"/>
                </a:lnTo>
                <a:lnTo>
                  <a:pt x="163" y="151"/>
                </a:lnTo>
                <a:lnTo>
                  <a:pt x="168" y="143"/>
                </a:lnTo>
                <a:lnTo>
                  <a:pt x="173" y="136"/>
                </a:lnTo>
                <a:lnTo>
                  <a:pt x="177" y="128"/>
                </a:lnTo>
                <a:lnTo>
                  <a:pt x="180" y="119"/>
                </a:lnTo>
                <a:lnTo>
                  <a:pt x="182" y="110"/>
                </a:lnTo>
                <a:lnTo>
                  <a:pt x="184" y="101"/>
                </a:lnTo>
                <a:lnTo>
                  <a:pt x="184" y="92"/>
                </a:lnTo>
                <a:lnTo>
                  <a:pt x="184" y="82"/>
                </a:lnTo>
                <a:lnTo>
                  <a:pt x="182" y="73"/>
                </a:lnTo>
                <a:lnTo>
                  <a:pt x="180" y="65"/>
                </a:lnTo>
                <a:lnTo>
                  <a:pt x="177" y="56"/>
                </a:lnTo>
                <a:lnTo>
                  <a:pt x="173" y="48"/>
                </a:lnTo>
                <a:lnTo>
                  <a:pt x="168" y="40"/>
                </a:lnTo>
                <a:lnTo>
                  <a:pt x="163" y="33"/>
                </a:lnTo>
                <a:lnTo>
                  <a:pt x="157" y="27"/>
                </a:lnTo>
                <a:lnTo>
                  <a:pt x="150" y="21"/>
                </a:lnTo>
                <a:lnTo>
                  <a:pt x="144" y="15"/>
                </a:lnTo>
                <a:lnTo>
                  <a:pt x="136" y="11"/>
                </a:lnTo>
                <a:lnTo>
                  <a:pt x="128" y="6"/>
                </a:lnTo>
                <a:lnTo>
                  <a:pt x="120" y="4"/>
                </a:lnTo>
                <a:lnTo>
                  <a:pt x="111" y="2"/>
                </a:lnTo>
                <a:lnTo>
                  <a:pt x="102" y="0"/>
                </a:lnTo>
                <a:lnTo>
                  <a:pt x="92" y="0"/>
                </a:lnTo>
                <a:lnTo>
                  <a:pt x="83" y="0"/>
                </a:lnTo>
                <a:lnTo>
                  <a:pt x="74" y="2"/>
                </a:lnTo>
                <a:lnTo>
                  <a:pt x="65" y="4"/>
                </a:lnTo>
                <a:lnTo>
                  <a:pt x="57" y="6"/>
                </a:lnTo>
                <a:lnTo>
                  <a:pt x="48" y="11"/>
                </a:lnTo>
                <a:lnTo>
                  <a:pt x="41" y="15"/>
                </a:lnTo>
                <a:lnTo>
                  <a:pt x="33" y="21"/>
                </a:lnTo>
                <a:lnTo>
                  <a:pt x="27" y="27"/>
                </a:lnTo>
                <a:lnTo>
                  <a:pt x="21" y="33"/>
                </a:lnTo>
                <a:lnTo>
                  <a:pt x="15" y="40"/>
                </a:lnTo>
                <a:lnTo>
                  <a:pt x="10" y="48"/>
                </a:lnTo>
                <a:lnTo>
                  <a:pt x="7" y="56"/>
                </a:lnTo>
                <a:lnTo>
                  <a:pt x="4" y="65"/>
                </a:lnTo>
                <a:lnTo>
                  <a:pt x="1" y="73"/>
                </a:lnTo>
                <a:lnTo>
                  <a:pt x="0" y="82"/>
                </a:lnTo>
                <a:lnTo>
                  <a:pt x="0" y="92"/>
                </a:lnTo>
                <a:lnTo>
                  <a:pt x="0" y="101"/>
                </a:lnTo>
                <a:lnTo>
                  <a:pt x="1" y="110"/>
                </a:lnTo>
                <a:lnTo>
                  <a:pt x="4" y="119"/>
                </a:lnTo>
                <a:lnTo>
                  <a:pt x="7" y="128"/>
                </a:lnTo>
                <a:lnTo>
                  <a:pt x="10" y="136"/>
                </a:lnTo>
                <a:lnTo>
                  <a:pt x="15" y="143"/>
                </a:lnTo>
                <a:lnTo>
                  <a:pt x="21" y="151"/>
                </a:lnTo>
                <a:lnTo>
                  <a:pt x="27" y="158"/>
                </a:lnTo>
                <a:lnTo>
                  <a:pt x="33" y="163"/>
                </a:lnTo>
                <a:lnTo>
                  <a:pt x="41" y="169"/>
                </a:lnTo>
                <a:lnTo>
                  <a:pt x="48" y="173"/>
                </a:lnTo>
                <a:lnTo>
                  <a:pt x="57" y="177"/>
                </a:lnTo>
                <a:lnTo>
                  <a:pt x="65" y="180"/>
                </a:lnTo>
                <a:lnTo>
                  <a:pt x="74" y="182"/>
                </a:lnTo>
                <a:lnTo>
                  <a:pt x="83" y="184"/>
                </a:lnTo>
                <a:lnTo>
                  <a:pt x="92" y="185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4" name="Freeform 94"/>
          <p:cNvSpPr/>
          <p:nvPr/>
        </p:nvSpPr>
        <p:spPr bwMode="auto">
          <a:xfrm>
            <a:off x="4835525" y="3840163"/>
            <a:ext cx="58738" cy="58737"/>
          </a:xfrm>
          <a:custGeom>
            <a:avLst/>
            <a:gdLst>
              <a:gd name="T0" fmla="*/ 80 w 145"/>
              <a:gd name="T1" fmla="*/ 146 h 147"/>
              <a:gd name="T2" fmla="*/ 93 w 145"/>
              <a:gd name="T3" fmla="*/ 143 h 147"/>
              <a:gd name="T4" fmla="*/ 107 w 145"/>
              <a:gd name="T5" fmla="*/ 138 h 147"/>
              <a:gd name="T6" fmla="*/ 118 w 145"/>
              <a:gd name="T7" fmla="*/ 130 h 147"/>
              <a:gd name="T8" fmla="*/ 128 w 145"/>
              <a:gd name="T9" fmla="*/ 120 h 147"/>
              <a:gd name="T10" fmla="*/ 136 w 145"/>
              <a:gd name="T11" fmla="*/ 108 h 147"/>
              <a:gd name="T12" fmla="*/ 142 w 145"/>
              <a:gd name="T13" fmla="*/ 95 h 147"/>
              <a:gd name="T14" fmla="*/ 145 w 145"/>
              <a:gd name="T15" fmla="*/ 80 h 147"/>
              <a:gd name="T16" fmla="*/ 145 w 145"/>
              <a:gd name="T17" fmla="*/ 65 h 147"/>
              <a:gd name="T18" fmla="*/ 142 w 145"/>
              <a:gd name="T19" fmla="*/ 52 h 147"/>
              <a:gd name="T20" fmla="*/ 136 w 145"/>
              <a:gd name="T21" fmla="*/ 38 h 147"/>
              <a:gd name="T22" fmla="*/ 128 w 145"/>
              <a:gd name="T23" fmla="*/ 27 h 147"/>
              <a:gd name="T24" fmla="*/ 118 w 145"/>
              <a:gd name="T25" fmla="*/ 17 h 147"/>
              <a:gd name="T26" fmla="*/ 107 w 145"/>
              <a:gd name="T27" fmla="*/ 9 h 147"/>
              <a:gd name="T28" fmla="*/ 93 w 145"/>
              <a:gd name="T29" fmla="*/ 3 h 147"/>
              <a:gd name="T30" fmla="*/ 80 w 145"/>
              <a:gd name="T31" fmla="*/ 0 h 147"/>
              <a:gd name="T32" fmla="*/ 65 w 145"/>
              <a:gd name="T33" fmla="*/ 0 h 147"/>
              <a:gd name="T34" fmla="*/ 51 w 145"/>
              <a:gd name="T35" fmla="*/ 3 h 147"/>
              <a:gd name="T36" fmla="*/ 37 w 145"/>
              <a:gd name="T37" fmla="*/ 9 h 147"/>
              <a:gd name="T38" fmla="*/ 26 w 145"/>
              <a:gd name="T39" fmla="*/ 17 h 147"/>
              <a:gd name="T40" fmla="*/ 16 w 145"/>
              <a:gd name="T41" fmla="*/ 27 h 147"/>
              <a:gd name="T42" fmla="*/ 8 w 145"/>
              <a:gd name="T43" fmla="*/ 38 h 147"/>
              <a:gd name="T44" fmla="*/ 2 w 145"/>
              <a:gd name="T45" fmla="*/ 52 h 147"/>
              <a:gd name="T46" fmla="*/ 0 w 145"/>
              <a:gd name="T47" fmla="*/ 65 h 147"/>
              <a:gd name="T48" fmla="*/ 0 w 145"/>
              <a:gd name="T49" fmla="*/ 80 h 147"/>
              <a:gd name="T50" fmla="*/ 2 w 145"/>
              <a:gd name="T51" fmla="*/ 95 h 147"/>
              <a:gd name="T52" fmla="*/ 8 w 145"/>
              <a:gd name="T53" fmla="*/ 108 h 147"/>
              <a:gd name="T54" fmla="*/ 16 w 145"/>
              <a:gd name="T55" fmla="*/ 120 h 147"/>
              <a:gd name="T56" fmla="*/ 26 w 145"/>
              <a:gd name="T57" fmla="*/ 130 h 147"/>
              <a:gd name="T58" fmla="*/ 37 w 145"/>
              <a:gd name="T59" fmla="*/ 138 h 147"/>
              <a:gd name="T60" fmla="*/ 51 w 145"/>
              <a:gd name="T61" fmla="*/ 143 h 147"/>
              <a:gd name="T62" fmla="*/ 65 w 145"/>
              <a:gd name="T63" fmla="*/ 14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7">
                <a:moveTo>
                  <a:pt x="72" y="147"/>
                </a:moveTo>
                <a:lnTo>
                  <a:pt x="80" y="146"/>
                </a:lnTo>
                <a:lnTo>
                  <a:pt x="87" y="144"/>
                </a:lnTo>
                <a:lnTo>
                  <a:pt x="93" y="143"/>
                </a:lnTo>
                <a:lnTo>
                  <a:pt x="100" y="140"/>
                </a:lnTo>
                <a:lnTo>
                  <a:pt x="107" y="138"/>
                </a:lnTo>
                <a:lnTo>
                  <a:pt x="113" y="133"/>
                </a:lnTo>
                <a:lnTo>
                  <a:pt x="118" y="130"/>
                </a:lnTo>
                <a:lnTo>
                  <a:pt x="124" y="125"/>
                </a:lnTo>
                <a:lnTo>
                  <a:pt x="128" y="120"/>
                </a:lnTo>
                <a:lnTo>
                  <a:pt x="133" y="114"/>
                </a:lnTo>
                <a:lnTo>
                  <a:pt x="136" y="108"/>
                </a:lnTo>
                <a:lnTo>
                  <a:pt x="140" y="102"/>
                </a:lnTo>
                <a:lnTo>
                  <a:pt x="142" y="95"/>
                </a:lnTo>
                <a:lnTo>
                  <a:pt x="144" y="88"/>
                </a:lnTo>
                <a:lnTo>
                  <a:pt x="145" y="80"/>
                </a:lnTo>
                <a:lnTo>
                  <a:pt x="145" y="73"/>
                </a:lnTo>
                <a:lnTo>
                  <a:pt x="145" y="65"/>
                </a:lnTo>
                <a:lnTo>
                  <a:pt x="144" y="59"/>
                </a:lnTo>
                <a:lnTo>
                  <a:pt x="142" y="52"/>
                </a:lnTo>
                <a:lnTo>
                  <a:pt x="140" y="45"/>
                </a:lnTo>
                <a:lnTo>
                  <a:pt x="136" y="38"/>
                </a:lnTo>
                <a:lnTo>
                  <a:pt x="133" y="33"/>
                </a:lnTo>
                <a:lnTo>
                  <a:pt x="128" y="27"/>
                </a:lnTo>
                <a:lnTo>
                  <a:pt x="124" y="21"/>
                </a:lnTo>
                <a:lnTo>
                  <a:pt x="118" y="17"/>
                </a:lnTo>
                <a:lnTo>
                  <a:pt x="113" y="12"/>
                </a:lnTo>
                <a:lnTo>
                  <a:pt x="107" y="9"/>
                </a:lnTo>
                <a:lnTo>
                  <a:pt x="100" y="6"/>
                </a:lnTo>
                <a:lnTo>
                  <a:pt x="93" y="3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5" y="0"/>
                </a:lnTo>
                <a:lnTo>
                  <a:pt x="57" y="1"/>
                </a:lnTo>
                <a:lnTo>
                  <a:pt x="51" y="3"/>
                </a:lnTo>
                <a:lnTo>
                  <a:pt x="44" y="6"/>
                </a:lnTo>
                <a:lnTo>
                  <a:pt x="37" y="9"/>
                </a:lnTo>
                <a:lnTo>
                  <a:pt x="31" y="12"/>
                </a:lnTo>
                <a:lnTo>
                  <a:pt x="26" y="17"/>
                </a:lnTo>
                <a:lnTo>
                  <a:pt x="21" y="21"/>
                </a:lnTo>
                <a:lnTo>
                  <a:pt x="16" y="27"/>
                </a:lnTo>
                <a:lnTo>
                  <a:pt x="12" y="33"/>
                </a:lnTo>
                <a:lnTo>
                  <a:pt x="8" y="38"/>
                </a:lnTo>
                <a:lnTo>
                  <a:pt x="5" y="45"/>
                </a:lnTo>
                <a:lnTo>
                  <a:pt x="2" y="52"/>
                </a:lnTo>
                <a:lnTo>
                  <a:pt x="1" y="59"/>
                </a:lnTo>
                <a:lnTo>
                  <a:pt x="0" y="65"/>
                </a:lnTo>
                <a:lnTo>
                  <a:pt x="0" y="73"/>
                </a:lnTo>
                <a:lnTo>
                  <a:pt x="0" y="80"/>
                </a:lnTo>
                <a:lnTo>
                  <a:pt x="1" y="88"/>
                </a:lnTo>
                <a:lnTo>
                  <a:pt x="2" y="95"/>
                </a:lnTo>
                <a:lnTo>
                  <a:pt x="5" y="102"/>
                </a:lnTo>
                <a:lnTo>
                  <a:pt x="8" y="108"/>
                </a:lnTo>
                <a:lnTo>
                  <a:pt x="12" y="114"/>
                </a:lnTo>
                <a:lnTo>
                  <a:pt x="16" y="120"/>
                </a:lnTo>
                <a:lnTo>
                  <a:pt x="21" y="125"/>
                </a:lnTo>
                <a:lnTo>
                  <a:pt x="26" y="130"/>
                </a:lnTo>
                <a:lnTo>
                  <a:pt x="31" y="133"/>
                </a:lnTo>
                <a:lnTo>
                  <a:pt x="37" y="138"/>
                </a:lnTo>
                <a:lnTo>
                  <a:pt x="44" y="140"/>
                </a:lnTo>
                <a:lnTo>
                  <a:pt x="51" y="143"/>
                </a:lnTo>
                <a:lnTo>
                  <a:pt x="57" y="144"/>
                </a:lnTo>
                <a:lnTo>
                  <a:pt x="65" y="146"/>
                </a:lnTo>
                <a:lnTo>
                  <a:pt x="72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5" name="Freeform 95"/>
          <p:cNvSpPr/>
          <p:nvPr/>
        </p:nvSpPr>
        <p:spPr bwMode="auto">
          <a:xfrm>
            <a:off x="4622800" y="4772025"/>
            <a:ext cx="57150" cy="58738"/>
          </a:xfrm>
          <a:custGeom>
            <a:avLst/>
            <a:gdLst>
              <a:gd name="T0" fmla="*/ 80 w 145"/>
              <a:gd name="T1" fmla="*/ 145 h 146"/>
              <a:gd name="T2" fmla="*/ 93 w 145"/>
              <a:gd name="T3" fmla="*/ 143 h 146"/>
              <a:gd name="T4" fmla="*/ 107 w 145"/>
              <a:gd name="T5" fmla="*/ 137 h 146"/>
              <a:gd name="T6" fmla="*/ 118 w 145"/>
              <a:gd name="T7" fmla="*/ 129 h 146"/>
              <a:gd name="T8" fmla="*/ 128 w 145"/>
              <a:gd name="T9" fmla="*/ 119 h 146"/>
              <a:gd name="T10" fmla="*/ 136 w 145"/>
              <a:gd name="T11" fmla="*/ 108 h 146"/>
              <a:gd name="T12" fmla="*/ 142 w 145"/>
              <a:gd name="T13" fmla="*/ 94 h 146"/>
              <a:gd name="T14" fmla="*/ 145 w 145"/>
              <a:gd name="T15" fmla="*/ 81 h 146"/>
              <a:gd name="T16" fmla="*/ 145 w 145"/>
              <a:gd name="T17" fmla="*/ 65 h 146"/>
              <a:gd name="T18" fmla="*/ 142 w 145"/>
              <a:gd name="T19" fmla="*/ 52 h 146"/>
              <a:gd name="T20" fmla="*/ 136 w 145"/>
              <a:gd name="T21" fmla="*/ 38 h 146"/>
              <a:gd name="T22" fmla="*/ 128 w 145"/>
              <a:gd name="T23" fmla="*/ 27 h 146"/>
              <a:gd name="T24" fmla="*/ 118 w 145"/>
              <a:gd name="T25" fmla="*/ 17 h 146"/>
              <a:gd name="T26" fmla="*/ 107 w 145"/>
              <a:gd name="T27" fmla="*/ 9 h 146"/>
              <a:gd name="T28" fmla="*/ 93 w 145"/>
              <a:gd name="T29" fmla="*/ 3 h 146"/>
              <a:gd name="T30" fmla="*/ 80 w 145"/>
              <a:gd name="T31" fmla="*/ 1 h 146"/>
              <a:gd name="T32" fmla="*/ 65 w 145"/>
              <a:gd name="T33" fmla="*/ 1 h 146"/>
              <a:gd name="T34" fmla="*/ 50 w 145"/>
              <a:gd name="T35" fmla="*/ 3 h 146"/>
              <a:gd name="T36" fmla="*/ 37 w 145"/>
              <a:gd name="T37" fmla="*/ 9 h 146"/>
              <a:gd name="T38" fmla="*/ 26 w 145"/>
              <a:gd name="T39" fmla="*/ 17 h 146"/>
              <a:gd name="T40" fmla="*/ 15 w 145"/>
              <a:gd name="T41" fmla="*/ 27 h 146"/>
              <a:gd name="T42" fmla="*/ 7 w 145"/>
              <a:gd name="T43" fmla="*/ 38 h 146"/>
              <a:gd name="T44" fmla="*/ 2 w 145"/>
              <a:gd name="T45" fmla="*/ 52 h 146"/>
              <a:gd name="T46" fmla="*/ 0 w 145"/>
              <a:gd name="T47" fmla="*/ 65 h 146"/>
              <a:gd name="T48" fmla="*/ 0 w 145"/>
              <a:gd name="T49" fmla="*/ 81 h 146"/>
              <a:gd name="T50" fmla="*/ 2 w 145"/>
              <a:gd name="T51" fmla="*/ 94 h 146"/>
              <a:gd name="T52" fmla="*/ 7 w 145"/>
              <a:gd name="T53" fmla="*/ 108 h 146"/>
              <a:gd name="T54" fmla="*/ 15 w 145"/>
              <a:gd name="T55" fmla="*/ 119 h 146"/>
              <a:gd name="T56" fmla="*/ 26 w 145"/>
              <a:gd name="T57" fmla="*/ 129 h 146"/>
              <a:gd name="T58" fmla="*/ 37 w 145"/>
              <a:gd name="T59" fmla="*/ 137 h 146"/>
              <a:gd name="T60" fmla="*/ 50 w 145"/>
              <a:gd name="T61" fmla="*/ 143 h 146"/>
              <a:gd name="T62" fmla="*/ 65 w 145"/>
              <a:gd name="T63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6">
                <a:moveTo>
                  <a:pt x="72" y="146"/>
                </a:moveTo>
                <a:lnTo>
                  <a:pt x="80" y="145"/>
                </a:lnTo>
                <a:lnTo>
                  <a:pt x="86" y="144"/>
                </a:lnTo>
                <a:lnTo>
                  <a:pt x="93" y="143"/>
                </a:lnTo>
                <a:lnTo>
                  <a:pt x="100" y="141"/>
                </a:lnTo>
                <a:lnTo>
                  <a:pt x="107" y="137"/>
                </a:lnTo>
                <a:lnTo>
                  <a:pt x="112" y="134"/>
                </a:lnTo>
                <a:lnTo>
                  <a:pt x="118" y="129"/>
                </a:lnTo>
                <a:lnTo>
                  <a:pt x="124" y="125"/>
                </a:lnTo>
                <a:lnTo>
                  <a:pt x="128" y="119"/>
                </a:lnTo>
                <a:lnTo>
                  <a:pt x="133" y="114"/>
                </a:lnTo>
                <a:lnTo>
                  <a:pt x="136" y="108"/>
                </a:lnTo>
                <a:lnTo>
                  <a:pt x="139" y="101"/>
                </a:lnTo>
                <a:lnTo>
                  <a:pt x="142" y="94"/>
                </a:lnTo>
                <a:lnTo>
                  <a:pt x="144" y="88"/>
                </a:lnTo>
                <a:lnTo>
                  <a:pt x="145" y="81"/>
                </a:lnTo>
                <a:lnTo>
                  <a:pt x="145" y="73"/>
                </a:lnTo>
                <a:lnTo>
                  <a:pt x="145" y="65"/>
                </a:lnTo>
                <a:lnTo>
                  <a:pt x="144" y="58"/>
                </a:lnTo>
                <a:lnTo>
                  <a:pt x="142" y="52"/>
                </a:lnTo>
                <a:lnTo>
                  <a:pt x="139" y="45"/>
                </a:lnTo>
                <a:lnTo>
                  <a:pt x="136" y="38"/>
                </a:lnTo>
                <a:lnTo>
                  <a:pt x="133" y="32"/>
                </a:lnTo>
                <a:lnTo>
                  <a:pt x="128" y="27"/>
                </a:lnTo>
                <a:lnTo>
                  <a:pt x="124" y="21"/>
                </a:lnTo>
                <a:lnTo>
                  <a:pt x="118" y="17"/>
                </a:lnTo>
                <a:lnTo>
                  <a:pt x="112" y="12"/>
                </a:lnTo>
                <a:lnTo>
                  <a:pt x="107" y="9"/>
                </a:lnTo>
                <a:lnTo>
                  <a:pt x="100" y="5"/>
                </a:lnTo>
                <a:lnTo>
                  <a:pt x="93" y="3"/>
                </a:lnTo>
                <a:lnTo>
                  <a:pt x="86" y="2"/>
                </a:lnTo>
                <a:lnTo>
                  <a:pt x="80" y="1"/>
                </a:lnTo>
                <a:lnTo>
                  <a:pt x="72" y="0"/>
                </a:lnTo>
                <a:lnTo>
                  <a:pt x="65" y="1"/>
                </a:lnTo>
                <a:lnTo>
                  <a:pt x="57" y="2"/>
                </a:lnTo>
                <a:lnTo>
                  <a:pt x="50" y="3"/>
                </a:lnTo>
                <a:lnTo>
                  <a:pt x="44" y="5"/>
                </a:lnTo>
                <a:lnTo>
                  <a:pt x="37" y="9"/>
                </a:lnTo>
                <a:lnTo>
                  <a:pt x="31" y="12"/>
                </a:lnTo>
                <a:lnTo>
                  <a:pt x="26" y="17"/>
                </a:lnTo>
                <a:lnTo>
                  <a:pt x="21" y="21"/>
                </a:lnTo>
                <a:lnTo>
                  <a:pt x="15" y="27"/>
                </a:lnTo>
                <a:lnTo>
                  <a:pt x="12" y="32"/>
                </a:lnTo>
                <a:lnTo>
                  <a:pt x="7" y="38"/>
                </a:lnTo>
                <a:lnTo>
                  <a:pt x="5" y="45"/>
                </a:lnTo>
                <a:lnTo>
                  <a:pt x="2" y="52"/>
                </a:lnTo>
                <a:lnTo>
                  <a:pt x="1" y="58"/>
                </a:lnTo>
                <a:lnTo>
                  <a:pt x="0" y="65"/>
                </a:lnTo>
                <a:lnTo>
                  <a:pt x="0" y="73"/>
                </a:lnTo>
                <a:lnTo>
                  <a:pt x="0" y="81"/>
                </a:lnTo>
                <a:lnTo>
                  <a:pt x="1" y="88"/>
                </a:lnTo>
                <a:lnTo>
                  <a:pt x="2" y="94"/>
                </a:lnTo>
                <a:lnTo>
                  <a:pt x="5" y="101"/>
                </a:lnTo>
                <a:lnTo>
                  <a:pt x="7" y="108"/>
                </a:lnTo>
                <a:lnTo>
                  <a:pt x="12" y="114"/>
                </a:lnTo>
                <a:lnTo>
                  <a:pt x="15" y="119"/>
                </a:lnTo>
                <a:lnTo>
                  <a:pt x="21" y="125"/>
                </a:lnTo>
                <a:lnTo>
                  <a:pt x="26" y="129"/>
                </a:lnTo>
                <a:lnTo>
                  <a:pt x="31" y="134"/>
                </a:lnTo>
                <a:lnTo>
                  <a:pt x="37" y="137"/>
                </a:lnTo>
                <a:lnTo>
                  <a:pt x="44" y="141"/>
                </a:lnTo>
                <a:lnTo>
                  <a:pt x="50" y="143"/>
                </a:lnTo>
                <a:lnTo>
                  <a:pt x="57" y="144"/>
                </a:lnTo>
                <a:lnTo>
                  <a:pt x="65" y="145"/>
                </a:lnTo>
                <a:lnTo>
                  <a:pt x="72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6" name="Freeform 96"/>
          <p:cNvSpPr/>
          <p:nvPr/>
        </p:nvSpPr>
        <p:spPr bwMode="auto">
          <a:xfrm>
            <a:off x="3038475" y="3832225"/>
            <a:ext cx="58738" cy="57150"/>
          </a:xfrm>
          <a:custGeom>
            <a:avLst/>
            <a:gdLst>
              <a:gd name="T0" fmla="*/ 81 w 147"/>
              <a:gd name="T1" fmla="*/ 146 h 147"/>
              <a:gd name="T2" fmla="*/ 95 w 147"/>
              <a:gd name="T3" fmla="*/ 144 h 147"/>
              <a:gd name="T4" fmla="*/ 108 w 147"/>
              <a:gd name="T5" fmla="*/ 138 h 147"/>
              <a:gd name="T6" fmla="*/ 120 w 147"/>
              <a:gd name="T7" fmla="*/ 130 h 147"/>
              <a:gd name="T8" fmla="*/ 130 w 147"/>
              <a:gd name="T9" fmla="*/ 120 h 147"/>
              <a:gd name="T10" fmla="*/ 138 w 147"/>
              <a:gd name="T11" fmla="*/ 109 h 147"/>
              <a:gd name="T12" fmla="*/ 143 w 147"/>
              <a:gd name="T13" fmla="*/ 95 h 147"/>
              <a:gd name="T14" fmla="*/ 147 w 147"/>
              <a:gd name="T15" fmla="*/ 82 h 147"/>
              <a:gd name="T16" fmla="*/ 147 w 147"/>
              <a:gd name="T17" fmla="*/ 66 h 147"/>
              <a:gd name="T18" fmla="*/ 143 w 147"/>
              <a:gd name="T19" fmla="*/ 52 h 147"/>
              <a:gd name="T20" fmla="*/ 138 w 147"/>
              <a:gd name="T21" fmla="*/ 39 h 147"/>
              <a:gd name="T22" fmla="*/ 130 w 147"/>
              <a:gd name="T23" fmla="*/ 28 h 147"/>
              <a:gd name="T24" fmla="*/ 120 w 147"/>
              <a:gd name="T25" fmla="*/ 17 h 147"/>
              <a:gd name="T26" fmla="*/ 108 w 147"/>
              <a:gd name="T27" fmla="*/ 9 h 147"/>
              <a:gd name="T28" fmla="*/ 95 w 147"/>
              <a:gd name="T29" fmla="*/ 4 h 147"/>
              <a:gd name="T30" fmla="*/ 81 w 147"/>
              <a:gd name="T31" fmla="*/ 2 h 147"/>
              <a:gd name="T32" fmla="*/ 67 w 147"/>
              <a:gd name="T33" fmla="*/ 2 h 147"/>
              <a:gd name="T34" fmla="*/ 52 w 147"/>
              <a:gd name="T35" fmla="*/ 4 h 147"/>
              <a:gd name="T36" fmla="*/ 38 w 147"/>
              <a:gd name="T37" fmla="*/ 9 h 147"/>
              <a:gd name="T38" fmla="*/ 27 w 147"/>
              <a:gd name="T39" fmla="*/ 17 h 147"/>
              <a:gd name="T40" fmla="*/ 17 w 147"/>
              <a:gd name="T41" fmla="*/ 28 h 147"/>
              <a:gd name="T42" fmla="*/ 9 w 147"/>
              <a:gd name="T43" fmla="*/ 39 h 147"/>
              <a:gd name="T44" fmla="*/ 3 w 147"/>
              <a:gd name="T45" fmla="*/ 52 h 147"/>
              <a:gd name="T46" fmla="*/ 1 w 147"/>
              <a:gd name="T47" fmla="*/ 66 h 147"/>
              <a:gd name="T48" fmla="*/ 1 w 147"/>
              <a:gd name="T49" fmla="*/ 82 h 147"/>
              <a:gd name="T50" fmla="*/ 3 w 147"/>
              <a:gd name="T51" fmla="*/ 95 h 147"/>
              <a:gd name="T52" fmla="*/ 9 w 147"/>
              <a:gd name="T53" fmla="*/ 109 h 147"/>
              <a:gd name="T54" fmla="*/ 17 w 147"/>
              <a:gd name="T55" fmla="*/ 120 h 147"/>
              <a:gd name="T56" fmla="*/ 27 w 147"/>
              <a:gd name="T57" fmla="*/ 130 h 147"/>
              <a:gd name="T58" fmla="*/ 38 w 147"/>
              <a:gd name="T59" fmla="*/ 138 h 147"/>
              <a:gd name="T60" fmla="*/ 52 w 147"/>
              <a:gd name="T61" fmla="*/ 144 h 147"/>
              <a:gd name="T62" fmla="*/ 67 w 147"/>
              <a:gd name="T63" fmla="*/ 14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7">
                <a:moveTo>
                  <a:pt x="73" y="147"/>
                </a:moveTo>
                <a:lnTo>
                  <a:pt x="81" y="146"/>
                </a:lnTo>
                <a:lnTo>
                  <a:pt x="88" y="145"/>
                </a:lnTo>
                <a:lnTo>
                  <a:pt x="95" y="144"/>
                </a:lnTo>
                <a:lnTo>
                  <a:pt x="101" y="141"/>
                </a:lnTo>
                <a:lnTo>
                  <a:pt x="108" y="138"/>
                </a:lnTo>
                <a:lnTo>
                  <a:pt x="114" y="135"/>
                </a:lnTo>
                <a:lnTo>
                  <a:pt x="120" y="130"/>
                </a:lnTo>
                <a:lnTo>
                  <a:pt x="125" y="126"/>
                </a:lnTo>
                <a:lnTo>
                  <a:pt x="130" y="120"/>
                </a:lnTo>
                <a:lnTo>
                  <a:pt x="134" y="114"/>
                </a:lnTo>
                <a:lnTo>
                  <a:pt x="138" y="109"/>
                </a:lnTo>
                <a:lnTo>
                  <a:pt x="141" y="102"/>
                </a:lnTo>
                <a:lnTo>
                  <a:pt x="143" y="95"/>
                </a:lnTo>
                <a:lnTo>
                  <a:pt x="145" y="88"/>
                </a:lnTo>
                <a:lnTo>
                  <a:pt x="147" y="82"/>
                </a:lnTo>
                <a:lnTo>
                  <a:pt x="147" y="74"/>
                </a:lnTo>
                <a:lnTo>
                  <a:pt x="147" y="66"/>
                </a:lnTo>
                <a:lnTo>
                  <a:pt x="145" y="59"/>
                </a:lnTo>
                <a:lnTo>
                  <a:pt x="143" y="52"/>
                </a:lnTo>
                <a:lnTo>
                  <a:pt x="141" y="46"/>
                </a:lnTo>
                <a:lnTo>
                  <a:pt x="138" y="39"/>
                </a:lnTo>
                <a:lnTo>
                  <a:pt x="134" y="33"/>
                </a:lnTo>
                <a:lnTo>
                  <a:pt x="130" y="28"/>
                </a:lnTo>
                <a:lnTo>
                  <a:pt x="125" y="22"/>
                </a:lnTo>
                <a:lnTo>
                  <a:pt x="120" y="17"/>
                </a:lnTo>
                <a:lnTo>
                  <a:pt x="114" y="13"/>
                </a:lnTo>
                <a:lnTo>
                  <a:pt x="108" y="9"/>
                </a:lnTo>
                <a:lnTo>
                  <a:pt x="101" y="6"/>
                </a:lnTo>
                <a:lnTo>
                  <a:pt x="95" y="4"/>
                </a:lnTo>
                <a:lnTo>
                  <a:pt x="88" y="3"/>
                </a:lnTo>
                <a:lnTo>
                  <a:pt x="81" y="2"/>
                </a:lnTo>
                <a:lnTo>
                  <a:pt x="73" y="0"/>
                </a:lnTo>
                <a:lnTo>
                  <a:pt x="67" y="2"/>
                </a:lnTo>
                <a:lnTo>
                  <a:pt x="59" y="3"/>
                </a:lnTo>
                <a:lnTo>
                  <a:pt x="52" y="4"/>
                </a:lnTo>
                <a:lnTo>
                  <a:pt x="45" y="6"/>
                </a:lnTo>
                <a:lnTo>
                  <a:pt x="38" y="9"/>
                </a:lnTo>
                <a:lnTo>
                  <a:pt x="33" y="13"/>
                </a:lnTo>
                <a:lnTo>
                  <a:pt x="27" y="17"/>
                </a:lnTo>
                <a:lnTo>
                  <a:pt x="21" y="22"/>
                </a:lnTo>
                <a:lnTo>
                  <a:pt x="17" y="28"/>
                </a:lnTo>
                <a:lnTo>
                  <a:pt x="12" y="33"/>
                </a:lnTo>
                <a:lnTo>
                  <a:pt x="9" y="39"/>
                </a:lnTo>
                <a:lnTo>
                  <a:pt x="7" y="46"/>
                </a:lnTo>
                <a:lnTo>
                  <a:pt x="3" y="52"/>
                </a:lnTo>
                <a:lnTo>
                  <a:pt x="2" y="59"/>
                </a:lnTo>
                <a:lnTo>
                  <a:pt x="1" y="66"/>
                </a:lnTo>
                <a:lnTo>
                  <a:pt x="0" y="74"/>
                </a:lnTo>
                <a:lnTo>
                  <a:pt x="1" y="82"/>
                </a:lnTo>
                <a:lnTo>
                  <a:pt x="2" y="88"/>
                </a:lnTo>
                <a:lnTo>
                  <a:pt x="3" y="95"/>
                </a:lnTo>
                <a:lnTo>
                  <a:pt x="7" y="102"/>
                </a:lnTo>
                <a:lnTo>
                  <a:pt x="9" y="109"/>
                </a:lnTo>
                <a:lnTo>
                  <a:pt x="12" y="114"/>
                </a:lnTo>
                <a:lnTo>
                  <a:pt x="17" y="120"/>
                </a:lnTo>
                <a:lnTo>
                  <a:pt x="21" y="126"/>
                </a:lnTo>
                <a:lnTo>
                  <a:pt x="27" y="130"/>
                </a:lnTo>
                <a:lnTo>
                  <a:pt x="33" y="135"/>
                </a:lnTo>
                <a:lnTo>
                  <a:pt x="38" y="138"/>
                </a:lnTo>
                <a:lnTo>
                  <a:pt x="45" y="141"/>
                </a:lnTo>
                <a:lnTo>
                  <a:pt x="52" y="144"/>
                </a:lnTo>
                <a:lnTo>
                  <a:pt x="59" y="145"/>
                </a:lnTo>
                <a:lnTo>
                  <a:pt x="67" y="146"/>
                </a:lnTo>
                <a:lnTo>
                  <a:pt x="73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7" name="Freeform 97"/>
          <p:cNvSpPr/>
          <p:nvPr/>
        </p:nvSpPr>
        <p:spPr bwMode="auto">
          <a:xfrm>
            <a:off x="5478463" y="5129213"/>
            <a:ext cx="57150" cy="57150"/>
          </a:xfrm>
          <a:custGeom>
            <a:avLst/>
            <a:gdLst>
              <a:gd name="T0" fmla="*/ 81 w 147"/>
              <a:gd name="T1" fmla="*/ 145 h 145"/>
              <a:gd name="T2" fmla="*/ 95 w 147"/>
              <a:gd name="T3" fmla="*/ 142 h 145"/>
              <a:gd name="T4" fmla="*/ 108 w 147"/>
              <a:gd name="T5" fmla="*/ 137 h 145"/>
              <a:gd name="T6" fmla="*/ 120 w 147"/>
              <a:gd name="T7" fmla="*/ 129 h 145"/>
              <a:gd name="T8" fmla="*/ 130 w 147"/>
              <a:gd name="T9" fmla="*/ 119 h 145"/>
              <a:gd name="T10" fmla="*/ 138 w 147"/>
              <a:gd name="T11" fmla="*/ 107 h 145"/>
              <a:gd name="T12" fmla="*/ 143 w 147"/>
              <a:gd name="T13" fmla="*/ 95 h 145"/>
              <a:gd name="T14" fmla="*/ 147 w 147"/>
              <a:gd name="T15" fmla="*/ 80 h 145"/>
              <a:gd name="T16" fmla="*/ 147 w 147"/>
              <a:gd name="T17" fmla="*/ 65 h 145"/>
              <a:gd name="T18" fmla="*/ 143 w 147"/>
              <a:gd name="T19" fmla="*/ 51 h 145"/>
              <a:gd name="T20" fmla="*/ 138 w 147"/>
              <a:gd name="T21" fmla="*/ 38 h 145"/>
              <a:gd name="T22" fmla="*/ 130 w 147"/>
              <a:gd name="T23" fmla="*/ 27 h 145"/>
              <a:gd name="T24" fmla="*/ 120 w 147"/>
              <a:gd name="T25" fmla="*/ 17 h 145"/>
              <a:gd name="T26" fmla="*/ 108 w 147"/>
              <a:gd name="T27" fmla="*/ 9 h 145"/>
              <a:gd name="T28" fmla="*/ 95 w 147"/>
              <a:gd name="T29" fmla="*/ 3 h 145"/>
              <a:gd name="T30" fmla="*/ 81 w 147"/>
              <a:gd name="T31" fmla="*/ 0 h 145"/>
              <a:gd name="T32" fmla="*/ 67 w 147"/>
              <a:gd name="T33" fmla="*/ 0 h 145"/>
              <a:gd name="T34" fmla="*/ 52 w 147"/>
              <a:gd name="T35" fmla="*/ 3 h 145"/>
              <a:gd name="T36" fmla="*/ 39 w 147"/>
              <a:gd name="T37" fmla="*/ 9 h 145"/>
              <a:gd name="T38" fmla="*/ 27 w 147"/>
              <a:gd name="T39" fmla="*/ 17 h 145"/>
              <a:gd name="T40" fmla="*/ 17 w 147"/>
              <a:gd name="T41" fmla="*/ 27 h 145"/>
              <a:gd name="T42" fmla="*/ 9 w 147"/>
              <a:gd name="T43" fmla="*/ 38 h 145"/>
              <a:gd name="T44" fmla="*/ 4 w 147"/>
              <a:gd name="T45" fmla="*/ 51 h 145"/>
              <a:gd name="T46" fmla="*/ 1 w 147"/>
              <a:gd name="T47" fmla="*/ 65 h 145"/>
              <a:gd name="T48" fmla="*/ 1 w 147"/>
              <a:gd name="T49" fmla="*/ 80 h 145"/>
              <a:gd name="T50" fmla="*/ 4 w 147"/>
              <a:gd name="T51" fmla="*/ 95 h 145"/>
              <a:gd name="T52" fmla="*/ 9 w 147"/>
              <a:gd name="T53" fmla="*/ 107 h 145"/>
              <a:gd name="T54" fmla="*/ 17 w 147"/>
              <a:gd name="T55" fmla="*/ 119 h 145"/>
              <a:gd name="T56" fmla="*/ 27 w 147"/>
              <a:gd name="T57" fmla="*/ 129 h 145"/>
              <a:gd name="T58" fmla="*/ 39 w 147"/>
              <a:gd name="T59" fmla="*/ 137 h 145"/>
              <a:gd name="T60" fmla="*/ 52 w 147"/>
              <a:gd name="T61" fmla="*/ 142 h 145"/>
              <a:gd name="T62" fmla="*/ 67 w 147"/>
              <a:gd name="T6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5">
                <a:moveTo>
                  <a:pt x="74" y="145"/>
                </a:moveTo>
                <a:lnTo>
                  <a:pt x="81" y="145"/>
                </a:lnTo>
                <a:lnTo>
                  <a:pt x="88" y="144"/>
                </a:lnTo>
                <a:lnTo>
                  <a:pt x="95" y="142"/>
                </a:lnTo>
                <a:lnTo>
                  <a:pt x="102" y="140"/>
                </a:lnTo>
                <a:lnTo>
                  <a:pt x="108" y="137"/>
                </a:lnTo>
                <a:lnTo>
                  <a:pt x="114" y="133"/>
                </a:lnTo>
                <a:lnTo>
                  <a:pt x="120" y="129"/>
                </a:lnTo>
                <a:lnTo>
                  <a:pt x="125" y="124"/>
                </a:lnTo>
                <a:lnTo>
                  <a:pt x="130" y="119"/>
                </a:lnTo>
                <a:lnTo>
                  <a:pt x="134" y="114"/>
                </a:lnTo>
                <a:lnTo>
                  <a:pt x="138" y="107"/>
                </a:lnTo>
                <a:lnTo>
                  <a:pt x="141" y="101"/>
                </a:lnTo>
                <a:lnTo>
                  <a:pt x="143" y="95"/>
                </a:lnTo>
                <a:lnTo>
                  <a:pt x="146" y="88"/>
                </a:lnTo>
                <a:lnTo>
                  <a:pt x="147" y="80"/>
                </a:lnTo>
                <a:lnTo>
                  <a:pt x="147" y="73"/>
                </a:lnTo>
                <a:lnTo>
                  <a:pt x="147" y="65"/>
                </a:lnTo>
                <a:lnTo>
                  <a:pt x="146" y="58"/>
                </a:lnTo>
                <a:lnTo>
                  <a:pt x="143" y="51"/>
                </a:lnTo>
                <a:lnTo>
                  <a:pt x="141" y="45"/>
                </a:lnTo>
                <a:lnTo>
                  <a:pt x="138" y="38"/>
                </a:lnTo>
                <a:lnTo>
                  <a:pt x="134" y="32"/>
                </a:lnTo>
                <a:lnTo>
                  <a:pt x="130" y="27"/>
                </a:lnTo>
                <a:lnTo>
                  <a:pt x="125" y="21"/>
                </a:lnTo>
                <a:lnTo>
                  <a:pt x="120" y="17"/>
                </a:lnTo>
                <a:lnTo>
                  <a:pt x="114" y="12"/>
                </a:lnTo>
                <a:lnTo>
                  <a:pt x="108" y="9"/>
                </a:lnTo>
                <a:lnTo>
                  <a:pt x="102" y="5"/>
                </a:lnTo>
                <a:lnTo>
                  <a:pt x="95" y="3"/>
                </a:lnTo>
                <a:lnTo>
                  <a:pt x="88" y="1"/>
                </a:lnTo>
                <a:lnTo>
                  <a:pt x="81" y="0"/>
                </a:lnTo>
                <a:lnTo>
                  <a:pt x="74" y="0"/>
                </a:lnTo>
                <a:lnTo>
                  <a:pt x="67" y="0"/>
                </a:lnTo>
                <a:lnTo>
                  <a:pt x="59" y="1"/>
                </a:lnTo>
                <a:lnTo>
                  <a:pt x="52" y="3"/>
                </a:lnTo>
                <a:lnTo>
                  <a:pt x="45" y="5"/>
                </a:lnTo>
                <a:lnTo>
                  <a:pt x="39" y="9"/>
                </a:lnTo>
                <a:lnTo>
                  <a:pt x="33" y="12"/>
                </a:lnTo>
                <a:lnTo>
                  <a:pt x="27" y="17"/>
                </a:lnTo>
                <a:lnTo>
                  <a:pt x="22" y="21"/>
                </a:lnTo>
                <a:lnTo>
                  <a:pt x="17" y="27"/>
                </a:lnTo>
                <a:lnTo>
                  <a:pt x="14" y="32"/>
                </a:lnTo>
                <a:lnTo>
                  <a:pt x="9" y="38"/>
                </a:lnTo>
                <a:lnTo>
                  <a:pt x="7" y="45"/>
                </a:lnTo>
                <a:lnTo>
                  <a:pt x="4" y="51"/>
                </a:lnTo>
                <a:lnTo>
                  <a:pt x="2" y="58"/>
                </a:lnTo>
                <a:lnTo>
                  <a:pt x="1" y="65"/>
                </a:lnTo>
                <a:lnTo>
                  <a:pt x="0" y="73"/>
                </a:lnTo>
                <a:lnTo>
                  <a:pt x="1" y="80"/>
                </a:lnTo>
                <a:lnTo>
                  <a:pt x="2" y="88"/>
                </a:lnTo>
                <a:lnTo>
                  <a:pt x="4" y="95"/>
                </a:lnTo>
                <a:lnTo>
                  <a:pt x="7" y="101"/>
                </a:lnTo>
                <a:lnTo>
                  <a:pt x="9" y="107"/>
                </a:lnTo>
                <a:lnTo>
                  <a:pt x="14" y="114"/>
                </a:lnTo>
                <a:lnTo>
                  <a:pt x="17" y="119"/>
                </a:lnTo>
                <a:lnTo>
                  <a:pt x="22" y="124"/>
                </a:lnTo>
                <a:lnTo>
                  <a:pt x="27" y="129"/>
                </a:lnTo>
                <a:lnTo>
                  <a:pt x="33" y="133"/>
                </a:lnTo>
                <a:lnTo>
                  <a:pt x="39" y="137"/>
                </a:lnTo>
                <a:lnTo>
                  <a:pt x="45" y="140"/>
                </a:lnTo>
                <a:lnTo>
                  <a:pt x="52" y="142"/>
                </a:lnTo>
                <a:lnTo>
                  <a:pt x="59" y="144"/>
                </a:lnTo>
                <a:lnTo>
                  <a:pt x="67" y="145"/>
                </a:lnTo>
                <a:lnTo>
                  <a:pt x="74" y="145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8" name="Freeform 98"/>
          <p:cNvSpPr/>
          <p:nvPr/>
        </p:nvSpPr>
        <p:spPr bwMode="auto">
          <a:xfrm>
            <a:off x="5237163" y="4522788"/>
            <a:ext cx="57150" cy="57150"/>
          </a:xfrm>
          <a:custGeom>
            <a:avLst/>
            <a:gdLst>
              <a:gd name="T0" fmla="*/ 81 w 146"/>
              <a:gd name="T1" fmla="*/ 146 h 146"/>
              <a:gd name="T2" fmla="*/ 95 w 146"/>
              <a:gd name="T3" fmla="*/ 142 h 146"/>
              <a:gd name="T4" fmla="*/ 108 w 146"/>
              <a:gd name="T5" fmla="*/ 137 h 146"/>
              <a:gd name="T6" fmla="*/ 120 w 146"/>
              <a:gd name="T7" fmla="*/ 129 h 146"/>
              <a:gd name="T8" fmla="*/ 129 w 146"/>
              <a:gd name="T9" fmla="*/ 120 h 146"/>
              <a:gd name="T10" fmla="*/ 137 w 146"/>
              <a:gd name="T11" fmla="*/ 107 h 146"/>
              <a:gd name="T12" fmla="*/ 143 w 146"/>
              <a:gd name="T13" fmla="*/ 95 h 146"/>
              <a:gd name="T14" fmla="*/ 146 w 146"/>
              <a:gd name="T15" fmla="*/ 80 h 146"/>
              <a:gd name="T16" fmla="*/ 146 w 146"/>
              <a:gd name="T17" fmla="*/ 66 h 146"/>
              <a:gd name="T18" fmla="*/ 143 w 146"/>
              <a:gd name="T19" fmla="*/ 51 h 146"/>
              <a:gd name="T20" fmla="*/ 137 w 146"/>
              <a:gd name="T21" fmla="*/ 39 h 146"/>
              <a:gd name="T22" fmla="*/ 129 w 146"/>
              <a:gd name="T23" fmla="*/ 26 h 146"/>
              <a:gd name="T24" fmla="*/ 120 w 146"/>
              <a:gd name="T25" fmla="*/ 16 h 146"/>
              <a:gd name="T26" fmla="*/ 108 w 146"/>
              <a:gd name="T27" fmla="*/ 9 h 146"/>
              <a:gd name="T28" fmla="*/ 95 w 146"/>
              <a:gd name="T29" fmla="*/ 4 h 146"/>
              <a:gd name="T30" fmla="*/ 81 w 146"/>
              <a:gd name="T31" fmla="*/ 0 h 146"/>
              <a:gd name="T32" fmla="*/ 66 w 146"/>
              <a:gd name="T33" fmla="*/ 0 h 146"/>
              <a:gd name="T34" fmla="*/ 51 w 146"/>
              <a:gd name="T35" fmla="*/ 4 h 146"/>
              <a:gd name="T36" fmla="*/ 39 w 146"/>
              <a:gd name="T37" fmla="*/ 9 h 146"/>
              <a:gd name="T38" fmla="*/ 26 w 146"/>
              <a:gd name="T39" fmla="*/ 16 h 146"/>
              <a:gd name="T40" fmla="*/ 17 w 146"/>
              <a:gd name="T41" fmla="*/ 26 h 146"/>
              <a:gd name="T42" fmla="*/ 9 w 146"/>
              <a:gd name="T43" fmla="*/ 39 h 146"/>
              <a:gd name="T44" fmla="*/ 4 w 146"/>
              <a:gd name="T45" fmla="*/ 51 h 146"/>
              <a:gd name="T46" fmla="*/ 0 w 146"/>
              <a:gd name="T47" fmla="*/ 66 h 146"/>
              <a:gd name="T48" fmla="*/ 0 w 146"/>
              <a:gd name="T49" fmla="*/ 80 h 146"/>
              <a:gd name="T50" fmla="*/ 4 w 146"/>
              <a:gd name="T51" fmla="*/ 95 h 146"/>
              <a:gd name="T52" fmla="*/ 9 w 146"/>
              <a:gd name="T53" fmla="*/ 107 h 146"/>
              <a:gd name="T54" fmla="*/ 17 w 146"/>
              <a:gd name="T55" fmla="*/ 120 h 146"/>
              <a:gd name="T56" fmla="*/ 26 w 146"/>
              <a:gd name="T57" fmla="*/ 129 h 146"/>
              <a:gd name="T58" fmla="*/ 39 w 146"/>
              <a:gd name="T59" fmla="*/ 137 h 146"/>
              <a:gd name="T60" fmla="*/ 51 w 146"/>
              <a:gd name="T61" fmla="*/ 142 h 146"/>
              <a:gd name="T62" fmla="*/ 66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1" y="146"/>
                </a:lnTo>
                <a:lnTo>
                  <a:pt x="87" y="145"/>
                </a:lnTo>
                <a:lnTo>
                  <a:pt x="95" y="142"/>
                </a:lnTo>
                <a:lnTo>
                  <a:pt x="102" y="140"/>
                </a:lnTo>
                <a:lnTo>
                  <a:pt x="108" y="137"/>
                </a:lnTo>
                <a:lnTo>
                  <a:pt x="114" y="133"/>
                </a:lnTo>
                <a:lnTo>
                  <a:pt x="120" y="129"/>
                </a:lnTo>
                <a:lnTo>
                  <a:pt x="125" y="124"/>
                </a:lnTo>
                <a:lnTo>
                  <a:pt x="129" y="120"/>
                </a:lnTo>
                <a:lnTo>
                  <a:pt x="134" y="114"/>
                </a:lnTo>
                <a:lnTo>
                  <a:pt x="137" y="107"/>
                </a:lnTo>
                <a:lnTo>
                  <a:pt x="140" y="102"/>
                </a:lnTo>
                <a:lnTo>
                  <a:pt x="143" y="95"/>
                </a:lnTo>
                <a:lnTo>
                  <a:pt x="145" y="87"/>
                </a:lnTo>
                <a:lnTo>
                  <a:pt x="146" y="80"/>
                </a:lnTo>
                <a:lnTo>
                  <a:pt x="146" y="72"/>
                </a:lnTo>
                <a:lnTo>
                  <a:pt x="146" y="66"/>
                </a:lnTo>
                <a:lnTo>
                  <a:pt x="145" y="58"/>
                </a:lnTo>
                <a:lnTo>
                  <a:pt x="143" y="51"/>
                </a:lnTo>
                <a:lnTo>
                  <a:pt x="140" y="44"/>
                </a:lnTo>
                <a:lnTo>
                  <a:pt x="137" y="39"/>
                </a:lnTo>
                <a:lnTo>
                  <a:pt x="134" y="32"/>
                </a:lnTo>
                <a:lnTo>
                  <a:pt x="129" y="26"/>
                </a:lnTo>
                <a:lnTo>
                  <a:pt x="125" y="22"/>
                </a:lnTo>
                <a:lnTo>
                  <a:pt x="120" y="16"/>
                </a:lnTo>
                <a:lnTo>
                  <a:pt x="114" y="13"/>
                </a:lnTo>
                <a:lnTo>
                  <a:pt x="108" y="9"/>
                </a:lnTo>
                <a:lnTo>
                  <a:pt x="102" y="6"/>
                </a:lnTo>
                <a:lnTo>
                  <a:pt x="95" y="4"/>
                </a:lnTo>
                <a:lnTo>
                  <a:pt x="87" y="1"/>
                </a:lnTo>
                <a:lnTo>
                  <a:pt x="81" y="0"/>
                </a:lnTo>
                <a:lnTo>
                  <a:pt x="73" y="0"/>
                </a:lnTo>
                <a:lnTo>
                  <a:pt x="66" y="0"/>
                </a:lnTo>
                <a:lnTo>
                  <a:pt x="58" y="1"/>
                </a:lnTo>
                <a:lnTo>
                  <a:pt x="51" y="4"/>
                </a:lnTo>
                <a:lnTo>
                  <a:pt x="44" y="6"/>
                </a:lnTo>
                <a:lnTo>
                  <a:pt x="39" y="9"/>
                </a:lnTo>
                <a:lnTo>
                  <a:pt x="32" y="13"/>
                </a:lnTo>
                <a:lnTo>
                  <a:pt x="26" y="16"/>
                </a:lnTo>
                <a:lnTo>
                  <a:pt x="22" y="22"/>
                </a:lnTo>
                <a:lnTo>
                  <a:pt x="17" y="26"/>
                </a:lnTo>
                <a:lnTo>
                  <a:pt x="13" y="32"/>
                </a:lnTo>
                <a:lnTo>
                  <a:pt x="9" y="39"/>
                </a:lnTo>
                <a:lnTo>
                  <a:pt x="6" y="44"/>
                </a:lnTo>
                <a:lnTo>
                  <a:pt x="4" y="51"/>
                </a:lnTo>
                <a:lnTo>
                  <a:pt x="2" y="58"/>
                </a:lnTo>
                <a:lnTo>
                  <a:pt x="0" y="66"/>
                </a:lnTo>
                <a:lnTo>
                  <a:pt x="0" y="72"/>
                </a:lnTo>
                <a:lnTo>
                  <a:pt x="0" y="80"/>
                </a:lnTo>
                <a:lnTo>
                  <a:pt x="2" y="87"/>
                </a:lnTo>
                <a:lnTo>
                  <a:pt x="4" y="95"/>
                </a:lnTo>
                <a:lnTo>
                  <a:pt x="6" y="102"/>
                </a:lnTo>
                <a:lnTo>
                  <a:pt x="9" y="107"/>
                </a:lnTo>
                <a:lnTo>
                  <a:pt x="13" y="114"/>
                </a:lnTo>
                <a:lnTo>
                  <a:pt x="17" y="120"/>
                </a:lnTo>
                <a:lnTo>
                  <a:pt x="22" y="124"/>
                </a:lnTo>
                <a:lnTo>
                  <a:pt x="26" y="129"/>
                </a:lnTo>
                <a:lnTo>
                  <a:pt x="32" y="133"/>
                </a:lnTo>
                <a:lnTo>
                  <a:pt x="39" y="137"/>
                </a:lnTo>
                <a:lnTo>
                  <a:pt x="44" y="140"/>
                </a:lnTo>
                <a:lnTo>
                  <a:pt x="51" y="142"/>
                </a:lnTo>
                <a:lnTo>
                  <a:pt x="58" y="145"/>
                </a:lnTo>
                <a:lnTo>
                  <a:pt x="66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9" name="Freeform 99"/>
          <p:cNvSpPr/>
          <p:nvPr/>
        </p:nvSpPr>
        <p:spPr bwMode="auto">
          <a:xfrm>
            <a:off x="6102350" y="4210050"/>
            <a:ext cx="57150" cy="58738"/>
          </a:xfrm>
          <a:custGeom>
            <a:avLst/>
            <a:gdLst>
              <a:gd name="T0" fmla="*/ 80 w 145"/>
              <a:gd name="T1" fmla="*/ 145 h 145"/>
              <a:gd name="T2" fmla="*/ 94 w 145"/>
              <a:gd name="T3" fmla="*/ 142 h 145"/>
              <a:gd name="T4" fmla="*/ 107 w 145"/>
              <a:gd name="T5" fmla="*/ 136 h 145"/>
              <a:gd name="T6" fmla="*/ 118 w 145"/>
              <a:gd name="T7" fmla="*/ 129 h 145"/>
              <a:gd name="T8" fmla="*/ 128 w 145"/>
              <a:gd name="T9" fmla="*/ 118 h 145"/>
              <a:gd name="T10" fmla="*/ 136 w 145"/>
              <a:gd name="T11" fmla="*/ 107 h 145"/>
              <a:gd name="T12" fmla="*/ 142 w 145"/>
              <a:gd name="T13" fmla="*/ 95 h 145"/>
              <a:gd name="T14" fmla="*/ 145 w 145"/>
              <a:gd name="T15" fmla="*/ 80 h 145"/>
              <a:gd name="T16" fmla="*/ 145 w 145"/>
              <a:gd name="T17" fmla="*/ 65 h 145"/>
              <a:gd name="T18" fmla="*/ 142 w 145"/>
              <a:gd name="T19" fmla="*/ 51 h 145"/>
              <a:gd name="T20" fmla="*/ 136 w 145"/>
              <a:gd name="T21" fmla="*/ 38 h 145"/>
              <a:gd name="T22" fmla="*/ 128 w 145"/>
              <a:gd name="T23" fmla="*/ 26 h 145"/>
              <a:gd name="T24" fmla="*/ 118 w 145"/>
              <a:gd name="T25" fmla="*/ 16 h 145"/>
              <a:gd name="T26" fmla="*/ 107 w 145"/>
              <a:gd name="T27" fmla="*/ 8 h 145"/>
              <a:gd name="T28" fmla="*/ 94 w 145"/>
              <a:gd name="T29" fmla="*/ 3 h 145"/>
              <a:gd name="T30" fmla="*/ 80 w 145"/>
              <a:gd name="T31" fmla="*/ 0 h 145"/>
              <a:gd name="T32" fmla="*/ 65 w 145"/>
              <a:gd name="T33" fmla="*/ 0 h 145"/>
              <a:gd name="T34" fmla="*/ 51 w 145"/>
              <a:gd name="T35" fmla="*/ 3 h 145"/>
              <a:gd name="T36" fmla="*/ 37 w 145"/>
              <a:gd name="T37" fmla="*/ 8 h 145"/>
              <a:gd name="T38" fmla="*/ 26 w 145"/>
              <a:gd name="T39" fmla="*/ 16 h 145"/>
              <a:gd name="T40" fmla="*/ 16 w 145"/>
              <a:gd name="T41" fmla="*/ 26 h 145"/>
              <a:gd name="T42" fmla="*/ 8 w 145"/>
              <a:gd name="T43" fmla="*/ 38 h 145"/>
              <a:gd name="T44" fmla="*/ 3 w 145"/>
              <a:gd name="T45" fmla="*/ 51 h 145"/>
              <a:gd name="T46" fmla="*/ 0 w 145"/>
              <a:gd name="T47" fmla="*/ 65 h 145"/>
              <a:gd name="T48" fmla="*/ 0 w 145"/>
              <a:gd name="T49" fmla="*/ 80 h 145"/>
              <a:gd name="T50" fmla="*/ 3 w 145"/>
              <a:gd name="T51" fmla="*/ 95 h 145"/>
              <a:gd name="T52" fmla="*/ 8 w 145"/>
              <a:gd name="T53" fmla="*/ 107 h 145"/>
              <a:gd name="T54" fmla="*/ 16 w 145"/>
              <a:gd name="T55" fmla="*/ 118 h 145"/>
              <a:gd name="T56" fmla="*/ 26 w 145"/>
              <a:gd name="T57" fmla="*/ 129 h 145"/>
              <a:gd name="T58" fmla="*/ 37 w 145"/>
              <a:gd name="T59" fmla="*/ 136 h 145"/>
              <a:gd name="T60" fmla="*/ 51 w 145"/>
              <a:gd name="T61" fmla="*/ 142 h 145"/>
              <a:gd name="T62" fmla="*/ 65 w 145"/>
              <a:gd name="T6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5">
                <a:moveTo>
                  <a:pt x="72" y="145"/>
                </a:moveTo>
                <a:lnTo>
                  <a:pt x="80" y="145"/>
                </a:lnTo>
                <a:lnTo>
                  <a:pt x="87" y="144"/>
                </a:lnTo>
                <a:lnTo>
                  <a:pt x="94" y="142"/>
                </a:lnTo>
                <a:lnTo>
                  <a:pt x="100" y="140"/>
                </a:lnTo>
                <a:lnTo>
                  <a:pt x="107" y="136"/>
                </a:lnTo>
                <a:lnTo>
                  <a:pt x="113" y="133"/>
                </a:lnTo>
                <a:lnTo>
                  <a:pt x="118" y="129"/>
                </a:lnTo>
                <a:lnTo>
                  <a:pt x="124" y="124"/>
                </a:lnTo>
                <a:lnTo>
                  <a:pt x="128" y="118"/>
                </a:lnTo>
                <a:lnTo>
                  <a:pt x="133" y="113"/>
                </a:lnTo>
                <a:lnTo>
                  <a:pt x="136" y="107"/>
                </a:lnTo>
                <a:lnTo>
                  <a:pt x="140" y="101"/>
                </a:lnTo>
                <a:lnTo>
                  <a:pt x="142" y="95"/>
                </a:lnTo>
                <a:lnTo>
                  <a:pt x="144" y="87"/>
                </a:lnTo>
                <a:lnTo>
                  <a:pt x="145" y="80"/>
                </a:lnTo>
                <a:lnTo>
                  <a:pt x="145" y="72"/>
                </a:lnTo>
                <a:lnTo>
                  <a:pt x="145" y="65"/>
                </a:lnTo>
                <a:lnTo>
                  <a:pt x="144" y="58"/>
                </a:lnTo>
                <a:lnTo>
                  <a:pt x="142" y="51"/>
                </a:lnTo>
                <a:lnTo>
                  <a:pt x="140" y="44"/>
                </a:lnTo>
                <a:lnTo>
                  <a:pt x="136" y="38"/>
                </a:lnTo>
                <a:lnTo>
                  <a:pt x="133" y="32"/>
                </a:lnTo>
                <a:lnTo>
                  <a:pt x="128" y="26"/>
                </a:lnTo>
                <a:lnTo>
                  <a:pt x="124" y="21"/>
                </a:lnTo>
                <a:lnTo>
                  <a:pt x="118" y="16"/>
                </a:lnTo>
                <a:lnTo>
                  <a:pt x="113" y="12"/>
                </a:lnTo>
                <a:lnTo>
                  <a:pt x="107" y="8"/>
                </a:lnTo>
                <a:lnTo>
                  <a:pt x="100" y="6"/>
                </a:lnTo>
                <a:lnTo>
                  <a:pt x="94" y="3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5" y="0"/>
                </a:lnTo>
                <a:lnTo>
                  <a:pt x="57" y="1"/>
                </a:lnTo>
                <a:lnTo>
                  <a:pt x="51" y="3"/>
                </a:lnTo>
                <a:lnTo>
                  <a:pt x="44" y="6"/>
                </a:lnTo>
                <a:lnTo>
                  <a:pt x="37" y="8"/>
                </a:lnTo>
                <a:lnTo>
                  <a:pt x="31" y="12"/>
                </a:lnTo>
                <a:lnTo>
                  <a:pt x="26" y="16"/>
                </a:lnTo>
                <a:lnTo>
                  <a:pt x="21" y="21"/>
                </a:lnTo>
                <a:lnTo>
                  <a:pt x="16" y="26"/>
                </a:lnTo>
                <a:lnTo>
                  <a:pt x="12" y="32"/>
                </a:lnTo>
                <a:lnTo>
                  <a:pt x="8" y="38"/>
                </a:lnTo>
                <a:lnTo>
                  <a:pt x="5" y="44"/>
                </a:lnTo>
                <a:lnTo>
                  <a:pt x="3" y="51"/>
                </a:lnTo>
                <a:lnTo>
                  <a:pt x="1" y="58"/>
                </a:lnTo>
                <a:lnTo>
                  <a:pt x="0" y="65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3" y="95"/>
                </a:lnTo>
                <a:lnTo>
                  <a:pt x="5" y="101"/>
                </a:lnTo>
                <a:lnTo>
                  <a:pt x="8" y="107"/>
                </a:lnTo>
                <a:lnTo>
                  <a:pt x="12" y="113"/>
                </a:lnTo>
                <a:lnTo>
                  <a:pt x="16" y="118"/>
                </a:lnTo>
                <a:lnTo>
                  <a:pt x="21" y="124"/>
                </a:lnTo>
                <a:lnTo>
                  <a:pt x="26" y="129"/>
                </a:lnTo>
                <a:lnTo>
                  <a:pt x="31" y="133"/>
                </a:lnTo>
                <a:lnTo>
                  <a:pt x="37" y="136"/>
                </a:lnTo>
                <a:lnTo>
                  <a:pt x="44" y="140"/>
                </a:lnTo>
                <a:lnTo>
                  <a:pt x="51" y="142"/>
                </a:lnTo>
                <a:lnTo>
                  <a:pt x="57" y="144"/>
                </a:lnTo>
                <a:lnTo>
                  <a:pt x="65" y="145"/>
                </a:lnTo>
                <a:lnTo>
                  <a:pt x="72" y="145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0" name="Freeform 100"/>
          <p:cNvSpPr/>
          <p:nvPr/>
        </p:nvSpPr>
        <p:spPr bwMode="auto">
          <a:xfrm>
            <a:off x="6248400" y="5022850"/>
            <a:ext cx="58738" cy="57150"/>
          </a:xfrm>
          <a:custGeom>
            <a:avLst/>
            <a:gdLst>
              <a:gd name="T0" fmla="*/ 81 w 146"/>
              <a:gd name="T1" fmla="*/ 146 h 146"/>
              <a:gd name="T2" fmla="*/ 94 w 146"/>
              <a:gd name="T3" fmla="*/ 143 h 146"/>
              <a:gd name="T4" fmla="*/ 108 w 146"/>
              <a:gd name="T5" fmla="*/ 138 h 146"/>
              <a:gd name="T6" fmla="*/ 119 w 146"/>
              <a:gd name="T7" fmla="*/ 130 h 146"/>
              <a:gd name="T8" fmla="*/ 129 w 146"/>
              <a:gd name="T9" fmla="*/ 120 h 146"/>
              <a:gd name="T10" fmla="*/ 137 w 146"/>
              <a:gd name="T11" fmla="*/ 108 h 146"/>
              <a:gd name="T12" fmla="*/ 143 w 146"/>
              <a:gd name="T13" fmla="*/ 95 h 146"/>
              <a:gd name="T14" fmla="*/ 145 w 146"/>
              <a:gd name="T15" fmla="*/ 80 h 146"/>
              <a:gd name="T16" fmla="*/ 145 w 146"/>
              <a:gd name="T17" fmla="*/ 66 h 146"/>
              <a:gd name="T18" fmla="*/ 143 w 146"/>
              <a:gd name="T19" fmla="*/ 51 h 146"/>
              <a:gd name="T20" fmla="*/ 137 w 146"/>
              <a:gd name="T21" fmla="*/ 38 h 146"/>
              <a:gd name="T22" fmla="*/ 129 w 146"/>
              <a:gd name="T23" fmla="*/ 27 h 146"/>
              <a:gd name="T24" fmla="*/ 119 w 146"/>
              <a:gd name="T25" fmla="*/ 17 h 146"/>
              <a:gd name="T26" fmla="*/ 108 w 146"/>
              <a:gd name="T27" fmla="*/ 9 h 146"/>
              <a:gd name="T28" fmla="*/ 94 w 146"/>
              <a:gd name="T29" fmla="*/ 4 h 146"/>
              <a:gd name="T30" fmla="*/ 81 w 146"/>
              <a:gd name="T31" fmla="*/ 0 h 146"/>
              <a:gd name="T32" fmla="*/ 65 w 146"/>
              <a:gd name="T33" fmla="*/ 0 h 146"/>
              <a:gd name="T34" fmla="*/ 52 w 146"/>
              <a:gd name="T35" fmla="*/ 4 h 146"/>
              <a:gd name="T36" fmla="*/ 38 w 146"/>
              <a:gd name="T37" fmla="*/ 9 h 146"/>
              <a:gd name="T38" fmla="*/ 27 w 146"/>
              <a:gd name="T39" fmla="*/ 17 h 146"/>
              <a:gd name="T40" fmla="*/ 17 w 146"/>
              <a:gd name="T41" fmla="*/ 27 h 146"/>
              <a:gd name="T42" fmla="*/ 9 w 146"/>
              <a:gd name="T43" fmla="*/ 38 h 146"/>
              <a:gd name="T44" fmla="*/ 3 w 146"/>
              <a:gd name="T45" fmla="*/ 51 h 146"/>
              <a:gd name="T46" fmla="*/ 1 w 146"/>
              <a:gd name="T47" fmla="*/ 66 h 146"/>
              <a:gd name="T48" fmla="*/ 1 w 146"/>
              <a:gd name="T49" fmla="*/ 80 h 146"/>
              <a:gd name="T50" fmla="*/ 3 w 146"/>
              <a:gd name="T51" fmla="*/ 95 h 146"/>
              <a:gd name="T52" fmla="*/ 9 w 146"/>
              <a:gd name="T53" fmla="*/ 108 h 146"/>
              <a:gd name="T54" fmla="*/ 17 w 146"/>
              <a:gd name="T55" fmla="*/ 120 h 146"/>
              <a:gd name="T56" fmla="*/ 27 w 146"/>
              <a:gd name="T57" fmla="*/ 130 h 146"/>
              <a:gd name="T58" fmla="*/ 38 w 146"/>
              <a:gd name="T59" fmla="*/ 138 h 146"/>
              <a:gd name="T60" fmla="*/ 52 w 146"/>
              <a:gd name="T61" fmla="*/ 143 h 146"/>
              <a:gd name="T62" fmla="*/ 65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1" y="146"/>
                </a:lnTo>
                <a:lnTo>
                  <a:pt x="88" y="145"/>
                </a:lnTo>
                <a:lnTo>
                  <a:pt x="94" y="143"/>
                </a:lnTo>
                <a:lnTo>
                  <a:pt x="101" y="140"/>
                </a:lnTo>
                <a:lnTo>
                  <a:pt x="108" y="138"/>
                </a:lnTo>
                <a:lnTo>
                  <a:pt x="114" y="133"/>
                </a:lnTo>
                <a:lnTo>
                  <a:pt x="119" y="130"/>
                </a:lnTo>
                <a:lnTo>
                  <a:pt x="125" y="124"/>
                </a:lnTo>
                <a:lnTo>
                  <a:pt x="129" y="120"/>
                </a:lnTo>
                <a:lnTo>
                  <a:pt x="134" y="114"/>
                </a:lnTo>
                <a:lnTo>
                  <a:pt x="137" y="108"/>
                </a:lnTo>
                <a:lnTo>
                  <a:pt x="141" y="102"/>
                </a:lnTo>
                <a:lnTo>
                  <a:pt x="143" y="95"/>
                </a:lnTo>
                <a:lnTo>
                  <a:pt x="144" y="88"/>
                </a:lnTo>
                <a:lnTo>
                  <a:pt x="145" y="80"/>
                </a:lnTo>
                <a:lnTo>
                  <a:pt x="146" y="73"/>
                </a:lnTo>
                <a:lnTo>
                  <a:pt x="145" y="66"/>
                </a:lnTo>
                <a:lnTo>
                  <a:pt x="144" y="59"/>
                </a:lnTo>
                <a:lnTo>
                  <a:pt x="143" y="51"/>
                </a:lnTo>
                <a:lnTo>
                  <a:pt x="141" y="45"/>
                </a:lnTo>
                <a:lnTo>
                  <a:pt x="137" y="38"/>
                </a:lnTo>
                <a:lnTo>
                  <a:pt x="134" y="33"/>
                </a:lnTo>
                <a:lnTo>
                  <a:pt x="129" y="27"/>
                </a:lnTo>
                <a:lnTo>
                  <a:pt x="125" y="22"/>
                </a:lnTo>
                <a:lnTo>
                  <a:pt x="119" y="17"/>
                </a:lnTo>
                <a:lnTo>
                  <a:pt x="114" y="13"/>
                </a:lnTo>
                <a:lnTo>
                  <a:pt x="108" y="9"/>
                </a:lnTo>
                <a:lnTo>
                  <a:pt x="101" y="6"/>
                </a:lnTo>
                <a:lnTo>
                  <a:pt x="94" y="4"/>
                </a:lnTo>
                <a:lnTo>
                  <a:pt x="88" y="1"/>
                </a:lnTo>
                <a:lnTo>
                  <a:pt x="81" y="0"/>
                </a:lnTo>
                <a:lnTo>
                  <a:pt x="73" y="0"/>
                </a:lnTo>
                <a:lnTo>
                  <a:pt x="65" y="0"/>
                </a:lnTo>
                <a:lnTo>
                  <a:pt x="58" y="1"/>
                </a:lnTo>
                <a:lnTo>
                  <a:pt x="52" y="4"/>
                </a:lnTo>
                <a:lnTo>
                  <a:pt x="45" y="6"/>
                </a:lnTo>
                <a:lnTo>
                  <a:pt x="38" y="9"/>
                </a:lnTo>
                <a:lnTo>
                  <a:pt x="32" y="13"/>
                </a:lnTo>
                <a:lnTo>
                  <a:pt x="27" y="17"/>
                </a:lnTo>
                <a:lnTo>
                  <a:pt x="21" y="22"/>
                </a:lnTo>
                <a:lnTo>
                  <a:pt x="17" y="27"/>
                </a:lnTo>
                <a:lnTo>
                  <a:pt x="12" y="33"/>
                </a:lnTo>
                <a:lnTo>
                  <a:pt x="9" y="38"/>
                </a:lnTo>
                <a:lnTo>
                  <a:pt x="5" y="45"/>
                </a:lnTo>
                <a:lnTo>
                  <a:pt x="3" y="51"/>
                </a:lnTo>
                <a:lnTo>
                  <a:pt x="2" y="59"/>
                </a:lnTo>
                <a:lnTo>
                  <a:pt x="1" y="66"/>
                </a:lnTo>
                <a:lnTo>
                  <a:pt x="0" y="73"/>
                </a:lnTo>
                <a:lnTo>
                  <a:pt x="1" y="80"/>
                </a:lnTo>
                <a:lnTo>
                  <a:pt x="2" y="88"/>
                </a:lnTo>
                <a:lnTo>
                  <a:pt x="3" y="95"/>
                </a:lnTo>
                <a:lnTo>
                  <a:pt x="5" y="102"/>
                </a:lnTo>
                <a:lnTo>
                  <a:pt x="9" y="108"/>
                </a:lnTo>
                <a:lnTo>
                  <a:pt x="12" y="114"/>
                </a:lnTo>
                <a:lnTo>
                  <a:pt x="17" y="120"/>
                </a:lnTo>
                <a:lnTo>
                  <a:pt x="21" y="124"/>
                </a:lnTo>
                <a:lnTo>
                  <a:pt x="27" y="130"/>
                </a:lnTo>
                <a:lnTo>
                  <a:pt x="32" y="133"/>
                </a:lnTo>
                <a:lnTo>
                  <a:pt x="38" y="138"/>
                </a:lnTo>
                <a:lnTo>
                  <a:pt x="45" y="140"/>
                </a:lnTo>
                <a:lnTo>
                  <a:pt x="52" y="143"/>
                </a:lnTo>
                <a:lnTo>
                  <a:pt x="58" y="145"/>
                </a:lnTo>
                <a:lnTo>
                  <a:pt x="65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1" name="Freeform 101"/>
          <p:cNvSpPr/>
          <p:nvPr/>
        </p:nvSpPr>
        <p:spPr bwMode="auto">
          <a:xfrm>
            <a:off x="6548438" y="4116388"/>
            <a:ext cx="57150" cy="58737"/>
          </a:xfrm>
          <a:custGeom>
            <a:avLst/>
            <a:gdLst>
              <a:gd name="T0" fmla="*/ 81 w 147"/>
              <a:gd name="T1" fmla="*/ 147 h 147"/>
              <a:gd name="T2" fmla="*/ 95 w 147"/>
              <a:gd name="T3" fmla="*/ 143 h 147"/>
              <a:gd name="T4" fmla="*/ 108 w 147"/>
              <a:gd name="T5" fmla="*/ 138 h 147"/>
              <a:gd name="T6" fmla="*/ 120 w 147"/>
              <a:gd name="T7" fmla="*/ 130 h 147"/>
              <a:gd name="T8" fmla="*/ 130 w 147"/>
              <a:gd name="T9" fmla="*/ 120 h 147"/>
              <a:gd name="T10" fmla="*/ 138 w 147"/>
              <a:gd name="T11" fmla="*/ 108 h 147"/>
              <a:gd name="T12" fmla="*/ 143 w 147"/>
              <a:gd name="T13" fmla="*/ 95 h 147"/>
              <a:gd name="T14" fmla="*/ 147 w 147"/>
              <a:gd name="T15" fmla="*/ 81 h 147"/>
              <a:gd name="T16" fmla="*/ 147 w 147"/>
              <a:gd name="T17" fmla="*/ 67 h 147"/>
              <a:gd name="T18" fmla="*/ 143 w 147"/>
              <a:gd name="T19" fmla="*/ 52 h 147"/>
              <a:gd name="T20" fmla="*/ 138 w 147"/>
              <a:gd name="T21" fmla="*/ 38 h 147"/>
              <a:gd name="T22" fmla="*/ 130 w 147"/>
              <a:gd name="T23" fmla="*/ 27 h 147"/>
              <a:gd name="T24" fmla="*/ 120 w 147"/>
              <a:gd name="T25" fmla="*/ 17 h 147"/>
              <a:gd name="T26" fmla="*/ 108 w 147"/>
              <a:gd name="T27" fmla="*/ 9 h 147"/>
              <a:gd name="T28" fmla="*/ 95 w 147"/>
              <a:gd name="T29" fmla="*/ 3 h 147"/>
              <a:gd name="T30" fmla="*/ 81 w 147"/>
              <a:gd name="T31" fmla="*/ 1 h 147"/>
              <a:gd name="T32" fmla="*/ 67 w 147"/>
              <a:gd name="T33" fmla="*/ 1 h 147"/>
              <a:gd name="T34" fmla="*/ 52 w 147"/>
              <a:gd name="T35" fmla="*/ 3 h 147"/>
              <a:gd name="T36" fmla="*/ 38 w 147"/>
              <a:gd name="T37" fmla="*/ 9 h 147"/>
              <a:gd name="T38" fmla="*/ 27 w 147"/>
              <a:gd name="T39" fmla="*/ 17 h 147"/>
              <a:gd name="T40" fmla="*/ 17 w 147"/>
              <a:gd name="T41" fmla="*/ 27 h 147"/>
              <a:gd name="T42" fmla="*/ 9 w 147"/>
              <a:gd name="T43" fmla="*/ 38 h 147"/>
              <a:gd name="T44" fmla="*/ 3 w 147"/>
              <a:gd name="T45" fmla="*/ 52 h 147"/>
              <a:gd name="T46" fmla="*/ 1 w 147"/>
              <a:gd name="T47" fmla="*/ 67 h 147"/>
              <a:gd name="T48" fmla="*/ 1 w 147"/>
              <a:gd name="T49" fmla="*/ 81 h 147"/>
              <a:gd name="T50" fmla="*/ 3 w 147"/>
              <a:gd name="T51" fmla="*/ 95 h 147"/>
              <a:gd name="T52" fmla="*/ 9 w 147"/>
              <a:gd name="T53" fmla="*/ 108 h 147"/>
              <a:gd name="T54" fmla="*/ 17 w 147"/>
              <a:gd name="T55" fmla="*/ 120 h 147"/>
              <a:gd name="T56" fmla="*/ 27 w 147"/>
              <a:gd name="T57" fmla="*/ 130 h 147"/>
              <a:gd name="T58" fmla="*/ 38 w 147"/>
              <a:gd name="T59" fmla="*/ 138 h 147"/>
              <a:gd name="T60" fmla="*/ 52 w 147"/>
              <a:gd name="T61" fmla="*/ 143 h 147"/>
              <a:gd name="T62" fmla="*/ 67 w 147"/>
              <a:gd name="T6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7">
                <a:moveTo>
                  <a:pt x="73" y="147"/>
                </a:moveTo>
                <a:lnTo>
                  <a:pt x="81" y="147"/>
                </a:lnTo>
                <a:lnTo>
                  <a:pt x="88" y="146"/>
                </a:lnTo>
                <a:lnTo>
                  <a:pt x="95" y="143"/>
                </a:lnTo>
                <a:lnTo>
                  <a:pt x="102" y="141"/>
                </a:lnTo>
                <a:lnTo>
                  <a:pt x="108" y="138"/>
                </a:lnTo>
                <a:lnTo>
                  <a:pt x="114" y="134"/>
                </a:lnTo>
                <a:lnTo>
                  <a:pt x="120" y="130"/>
                </a:lnTo>
                <a:lnTo>
                  <a:pt x="125" y="125"/>
                </a:lnTo>
                <a:lnTo>
                  <a:pt x="130" y="120"/>
                </a:lnTo>
                <a:lnTo>
                  <a:pt x="134" y="114"/>
                </a:lnTo>
                <a:lnTo>
                  <a:pt x="138" y="108"/>
                </a:lnTo>
                <a:lnTo>
                  <a:pt x="141" y="102"/>
                </a:lnTo>
                <a:lnTo>
                  <a:pt x="143" y="95"/>
                </a:lnTo>
                <a:lnTo>
                  <a:pt x="146" y="88"/>
                </a:lnTo>
                <a:lnTo>
                  <a:pt x="147" y="81"/>
                </a:lnTo>
                <a:lnTo>
                  <a:pt x="147" y="73"/>
                </a:lnTo>
                <a:lnTo>
                  <a:pt x="147" y="67"/>
                </a:lnTo>
                <a:lnTo>
                  <a:pt x="146" y="59"/>
                </a:lnTo>
                <a:lnTo>
                  <a:pt x="143" y="52"/>
                </a:lnTo>
                <a:lnTo>
                  <a:pt x="141" y="45"/>
                </a:lnTo>
                <a:lnTo>
                  <a:pt x="138" y="38"/>
                </a:lnTo>
                <a:lnTo>
                  <a:pt x="134" y="33"/>
                </a:lnTo>
                <a:lnTo>
                  <a:pt x="130" y="27"/>
                </a:lnTo>
                <a:lnTo>
                  <a:pt x="125" y="21"/>
                </a:lnTo>
                <a:lnTo>
                  <a:pt x="120" y="17"/>
                </a:lnTo>
                <a:lnTo>
                  <a:pt x="114" y="14"/>
                </a:lnTo>
                <a:lnTo>
                  <a:pt x="108" y="9"/>
                </a:lnTo>
                <a:lnTo>
                  <a:pt x="102" y="7"/>
                </a:lnTo>
                <a:lnTo>
                  <a:pt x="95" y="3"/>
                </a:lnTo>
                <a:lnTo>
                  <a:pt x="88" y="2"/>
                </a:lnTo>
                <a:lnTo>
                  <a:pt x="81" y="1"/>
                </a:lnTo>
                <a:lnTo>
                  <a:pt x="73" y="0"/>
                </a:lnTo>
                <a:lnTo>
                  <a:pt x="67" y="1"/>
                </a:lnTo>
                <a:lnTo>
                  <a:pt x="59" y="2"/>
                </a:lnTo>
                <a:lnTo>
                  <a:pt x="52" y="3"/>
                </a:lnTo>
                <a:lnTo>
                  <a:pt x="45" y="7"/>
                </a:lnTo>
                <a:lnTo>
                  <a:pt x="38" y="9"/>
                </a:lnTo>
                <a:lnTo>
                  <a:pt x="33" y="14"/>
                </a:lnTo>
                <a:lnTo>
                  <a:pt x="27" y="17"/>
                </a:lnTo>
                <a:lnTo>
                  <a:pt x="22" y="21"/>
                </a:lnTo>
                <a:lnTo>
                  <a:pt x="17" y="27"/>
                </a:lnTo>
                <a:lnTo>
                  <a:pt x="13" y="33"/>
                </a:lnTo>
                <a:lnTo>
                  <a:pt x="9" y="38"/>
                </a:lnTo>
                <a:lnTo>
                  <a:pt x="7" y="45"/>
                </a:lnTo>
                <a:lnTo>
                  <a:pt x="3" y="52"/>
                </a:lnTo>
                <a:lnTo>
                  <a:pt x="2" y="59"/>
                </a:lnTo>
                <a:lnTo>
                  <a:pt x="1" y="67"/>
                </a:lnTo>
                <a:lnTo>
                  <a:pt x="0" y="73"/>
                </a:lnTo>
                <a:lnTo>
                  <a:pt x="1" y="81"/>
                </a:lnTo>
                <a:lnTo>
                  <a:pt x="2" y="88"/>
                </a:lnTo>
                <a:lnTo>
                  <a:pt x="3" y="95"/>
                </a:lnTo>
                <a:lnTo>
                  <a:pt x="7" y="102"/>
                </a:lnTo>
                <a:lnTo>
                  <a:pt x="9" y="108"/>
                </a:lnTo>
                <a:lnTo>
                  <a:pt x="13" y="114"/>
                </a:lnTo>
                <a:lnTo>
                  <a:pt x="17" y="120"/>
                </a:lnTo>
                <a:lnTo>
                  <a:pt x="22" y="125"/>
                </a:lnTo>
                <a:lnTo>
                  <a:pt x="27" y="130"/>
                </a:lnTo>
                <a:lnTo>
                  <a:pt x="33" y="134"/>
                </a:lnTo>
                <a:lnTo>
                  <a:pt x="38" y="138"/>
                </a:lnTo>
                <a:lnTo>
                  <a:pt x="45" y="141"/>
                </a:lnTo>
                <a:lnTo>
                  <a:pt x="52" y="143"/>
                </a:lnTo>
                <a:lnTo>
                  <a:pt x="59" y="146"/>
                </a:lnTo>
                <a:lnTo>
                  <a:pt x="67" y="147"/>
                </a:lnTo>
                <a:lnTo>
                  <a:pt x="73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2" name="Freeform 102"/>
          <p:cNvSpPr/>
          <p:nvPr/>
        </p:nvSpPr>
        <p:spPr bwMode="auto">
          <a:xfrm>
            <a:off x="7061200" y="4478338"/>
            <a:ext cx="57150" cy="58737"/>
          </a:xfrm>
          <a:custGeom>
            <a:avLst/>
            <a:gdLst>
              <a:gd name="T0" fmla="*/ 80 w 145"/>
              <a:gd name="T1" fmla="*/ 146 h 147"/>
              <a:gd name="T2" fmla="*/ 95 w 145"/>
              <a:gd name="T3" fmla="*/ 144 h 147"/>
              <a:gd name="T4" fmla="*/ 107 w 145"/>
              <a:gd name="T5" fmla="*/ 138 h 147"/>
              <a:gd name="T6" fmla="*/ 118 w 145"/>
              <a:gd name="T7" fmla="*/ 130 h 147"/>
              <a:gd name="T8" fmla="*/ 128 w 145"/>
              <a:gd name="T9" fmla="*/ 120 h 147"/>
              <a:gd name="T10" fmla="*/ 136 w 145"/>
              <a:gd name="T11" fmla="*/ 109 h 147"/>
              <a:gd name="T12" fmla="*/ 142 w 145"/>
              <a:gd name="T13" fmla="*/ 95 h 147"/>
              <a:gd name="T14" fmla="*/ 145 w 145"/>
              <a:gd name="T15" fmla="*/ 81 h 147"/>
              <a:gd name="T16" fmla="*/ 145 w 145"/>
              <a:gd name="T17" fmla="*/ 66 h 147"/>
              <a:gd name="T18" fmla="*/ 142 w 145"/>
              <a:gd name="T19" fmla="*/ 52 h 147"/>
              <a:gd name="T20" fmla="*/ 136 w 145"/>
              <a:gd name="T21" fmla="*/ 39 h 147"/>
              <a:gd name="T22" fmla="*/ 128 w 145"/>
              <a:gd name="T23" fmla="*/ 28 h 147"/>
              <a:gd name="T24" fmla="*/ 118 w 145"/>
              <a:gd name="T25" fmla="*/ 17 h 147"/>
              <a:gd name="T26" fmla="*/ 107 w 145"/>
              <a:gd name="T27" fmla="*/ 9 h 147"/>
              <a:gd name="T28" fmla="*/ 95 w 145"/>
              <a:gd name="T29" fmla="*/ 4 h 147"/>
              <a:gd name="T30" fmla="*/ 80 w 145"/>
              <a:gd name="T31" fmla="*/ 0 h 147"/>
              <a:gd name="T32" fmla="*/ 65 w 145"/>
              <a:gd name="T33" fmla="*/ 0 h 147"/>
              <a:gd name="T34" fmla="*/ 51 w 145"/>
              <a:gd name="T35" fmla="*/ 4 h 147"/>
              <a:gd name="T36" fmla="*/ 37 w 145"/>
              <a:gd name="T37" fmla="*/ 9 h 147"/>
              <a:gd name="T38" fmla="*/ 26 w 145"/>
              <a:gd name="T39" fmla="*/ 17 h 147"/>
              <a:gd name="T40" fmla="*/ 16 w 145"/>
              <a:gd name="T41" fmla="*/ 28 h 147"/>
              <a:gd name="T42" fmla="*/ 8 w 145"/>
              <a:gd name="T43" fmla="*/ 39 h 147"/>
              <a:gd name="T44" fmla="*/ 2 w 145"/>
              <a:gd name="T45" fmla="*/ 52 h 147"/>
              <a:gd name="T46" fmla="*/ 0 w 145"/>
              <a:gd name="T47" fmla="*/ 66 h 147"/>
              <a:gd name="T48" fmla="*/ 0 w 145"/>
              <a:gd name="T49" fmla="*/ 81 h 147"/>
              <a:gd name="T50" fmla="*/ 2 w 145"/>
              <a:gd name="T51" fmla="*/ 95 h 147"/>
              <a:gd name="T52" fmla="*/ 8 w 145"/>
              <a:gd name="T53" fmla="*/ 109 h 147"/>
              <a:gd name="T54" fmla="*/ 16 w 145"/>
              <a:gd name="T55" fmla="*/ 120 h 147"/>
              <a:gd name="T56" fmla="*/ 26 w 145"/>
              <a:gd name="T57" fmla="*/ 130 h 147"/>
              <a:gd name="T58" fmla="*/ 37 w 145"/>
              <a:gd name="T59" fmla="*/ 138 h 147"/>
              <a:gd name="T60" fmla="*/ 51 w 145"/>
              <a:gd name="T61" fmla="*/ 144 h 147"/>
              <a:gd name="T62" fmla="*/ 65 w 145"/>
              <a:gd name="T63" fmla="*/ 14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7">
                <a:moveTo>
                  <a:pt x="72" y="147"/>
                </a:moveTo>
                <a:lnTo>
                  <a:pt x="80" y="146"/>
                </a:lnTo>
                <a:lnTo>
                  <a:pt x="87" y="145"/>
                </a:lnTo>
                <a:lnTo>
                  <a:pt x="95" y="144"/>
                </a:lnTo>
                <a:lnTo>
                  <a:pt x="100" y="140"/>
                </a:lnTo>
                <a:lnTo>
                  <a:pt x="107" y="138"/>
                </a:lnTo>
                <a:lnTo>
                  <a:pt x="113" y="134"/>
                </a:lnTo>
                <a:lnTo>
                  <a:pt x="118" y="130"/>
                </a:lnTo>
                <a:lnTo>
                  <a:pt x="124" y="126"/>
                </a:lnTo>
                <a:lnTo>
                  <a:pt x="128" y="120"/>
                </a:lnTo>
                <a:lnTo>
                  <a:pt x="133" y="114"/>
                </a:lnTo>
                <a:lnTo>
                  <a:pt x="136" y="109"/>
                </a:lnTo>
                <a:lnTo>
                  <a:pt x="140" y="102"/>
                </a:lnTo>
                <a:lnTo>
                  <a:pt x="142" y="95"/>
                </a:lnTo>
                <a:lnTo>
                  <a:pt x="144" y="88"/>
                </a:lnTo>
                <a:lnTo>
                  <a:pt x="145" y="81"/>
                </a:lnTo>
                <a:lnTo>
                  <a:pt x="145" y="74"/>
                </a:lnTo>
                <a:lnTo>
                  <a:pt x="145" y="66"/>
                </a:lnTo>
                <a:lnTo>
                  <a:pt x="144" y="59"/>
                </a:lnTo>
                <a:lnTo>
                  <a:pt x="142" y="52"/>
                </a:lnTo>
                <a:lnTo>
                  <a:pt x="140" y="46"/>
                </a:lnTo>
                <a:lnTo>
                  <a:pt x="136" y="39"/>
                </a:lnTo>
                <a:lnTo>
                  <a:pt x="133" y="33"/>
                </a:lnTo>
                <a:lnTo>
                  <a:pt x="128" y="28"/>
                </a:lnTo>
                <a:lnTo>
                  <a:pt x="124" y="22"/>
                </a:lnTo>
                <a:lnTo>
                  <a:pt x="118" y="17"/>
                </a:lnTo>
                <a:lnTo>
                  <a:pt x="113" y="13"/>
                </a:lnTo>
                <a:lnTo>
                  <a:pt x="107" y="9"/>
                </a:lnTo>
                <a:lnTo>
                  <a:pt x="100" y="6"/>
                </a:lnTo>
                <a:lnTo>
                  <a:pt x="95" y="4"/>
                </a:lnTo>
                <a:lnTo>
                  <a:pt x="87" y="2"/>
                </a:lnTo>
                <a:lnTo>
                  <a:pt x="80" y="0"/>
                </a:lnTo>
                <a:lnTo>
                  <a:pt x="72" y="0"/>
                </a:lnTo>
                <a:lnTo>
                  <a:pt x="65" y="0"/>
                </a:lnTo>
                <a:lnTo>
                  <a:pt x="57" y="2"/>
                </a:lnTo>
                <a:lnTo>
                  <a:pt x="51" y="4"/>
                </a:lnTo>
                <a:lnTo>
                  <a:pt x="44" y="6"/>
                </a:lnTo>
                <a:lnTo>
                  <a:pt x="37" y="9"/>
                </a:lnTo>
                <a:lnTo>
                  <a:pt x="31" y="13"/>
                </a:lnTo>
                <a:lnTo>
                  <a:pt x="26" y="17"/>
                </a:lnTo>
                <a:lnTo>
                  <a:pt x="21" y="22"/>
                </a:lnTo>
                <a:lnTo>
                  <a:pt x="16" y="28"/>
                </a:lnTo>
                <a:lnTo>
                  <a:pt x="12" y="33"/>
                </a:lnTo>
                <a:lnTo>
                  <a:pt x="8" y="39"/>
                </a:lnTo>
                <a:lnTo>
                  <a:pt x="5" y="46"/>
                </a:lnTo>
                <a:lnTo>
                  <a:pt x="2" y="52"/>
                </a:lnTo>
                <a:lnTo>
                  <a:pt x="1" y="59"/>
                </a:lnTo>
                <a:lnTo>
                  <a:pt x="0" y="66"/>
                </a:lnTo>
                <a:lnTo>
                  <a:pt x="0" y="74"/>
                </a:lnTo>
                <a:lnTo>
                  <a:pt x="0" y="81"/>
                </a:lnTo>
                <a:lnTo>
                  <a:pt x="1" y="88"/>
                </a:lnTo>
                <a:lnTo>
                  <a:pt x="2" y="95"/>
                </a:lnTo>
                <a:lnTo>
                  <a:pt x="5" y="102"/>
                </a:lnTo>
                <a:lnTo>
                  <a:pt x="8" y="109"/>
                </a:lnTo>
                <a:lnTo>
                  <a:pt x="12" y="114"/>
                </a:lnTo>
                <a:lnTo>
                  <a:pt x="16" y="120"/>
                </a:lnTo>
                <a:lnTo>
                  <a:pt x="21" y="126"/>
                </a:lnTo>
                <a:lnTo>
                  <a:pt x="26" y="130"/>
                </a:lnTo>
                <a:lnTo>
                  <a:pt x="31" y="134"/>
                </a:lnTo>
                <a:lnTo>
                  <a:pt x="37" y="138"/>
                </a:lnTo>
                <a:lnTo>
                  <a:pt x="44" y="140"/>
                </a:lnTo>
                <a:lnTo>
                  <a:pt x="51" y="144"/>
                </a:lnTo>
                <a:lnTo>
                  <a:pt x="57" y="145"/>
                </a:lnTo>
                <a:lnTo>
                  <a:pt x="65" y="146"/>
                </a:lnTo>
                <a:lnTo>
                  <a:pt x="72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3" name="Freeform 103"/>
          <p:cNvSpPr/>
          <p:nvPr/>
        </p:nvSpPr>
        <p:spPr bwMode="auto">
          <a:xfrm>
            <a:off x="7065963" y="3778250"/>
            <a:ext cx="57150" cy="57150"/>
          </a:xfrm>
          <a:custGeom>
            <a:avLst/>
            <a:gdLst>
              <a:gd name="T0" fmla="*/ 80 w 146"/>
              <a:gd name="T1" fmla="*/ 146 h 146"/>
              <a:gd name="T2" fmla="*/ 94 w 146"/>
              <a:gd name="T3" fmla="*/ 142 h 146"/>
              <a:gd name="T4" fmla="*/ 107 w 146"/>
              <a:gd name="T5" fmla="*/ 137 h 146"/>
              <a:gd name="T6" fmla="*/ 119 w 146"/>
              <a:gd name="T7" fmla="*/ 129 h 146"/>
              <a:gd name="T8" fmla="*/ 129 w 146"/>
              <a:gd name="T9" fmla="*/ 120 h 146"/>
              <a:gd name="T10" fmla="*/ 137 w 146"/>
              <a:gd name="T11" fmla="*/ 107 h 146"/>
              <a:gd name="T12" fmla="*/ 142 w 146"/>
              <a:gd name="T13" fmla="*/ 95 h 146"/>
              <a:gd name="T14" fmla="*/ 146 w 146"/>
              <a:gd name="T15" fmla="*/ 80 h 146"/>
              <a:gd name="T16" fmla="*/ 146 w 146"/>
              <a:gd name="T17" fmla="*/ 66 h 146"/>
              <a:gd name="T18" fmla="*/ 142 w 146"/>
              <a:gd name="T19" fmla="*/ 51 h 146"/>
              <a:gd name="T20" fmla="*/ 137 w 146"/>
              <a:gd name="T21" fmla="*/ 39 h 146"/>
              <a:gd name="T22" fmla="*/ 129 w 146"/>
              <a:gd name="T23" fmla="*/ 26 h 146"/>
              <a:gd name="T24" fmla="*/ 119 w 146"/>
              <a:gd name="T25" fmla="*/ 17 h 146"/>
              <a:gd name="T26" fmla="*/ 107 w 146"/>
              <a:gd name="T27" fmla="*/ 9 h 146"/>
              <a:gd name="T28" fmla="*/ 94 w 146"/>
              <a:gd name="T29" fmla="*/ 4 h 146"/>
              <a:gd name="T30" fmla="*/ 80 w 146"/>
              <a:gd name="T31" fmla="*/ 0 h 146"/>
              <a:gd name="T32" fmla="*/ 65 w 146"/>
              <a:gd name="T33" fmla="*/ 0 h 146"/>
              <a:gd name="T34" fmla="*/ 51 w 146"/>
              <a:gd name="T35" fmla="*/ 4 h 146"/>
              <a:gd name="T36" fmla="*/ 37 w 146"/>
              <a:gd name="T37" fmla="*/ 9 h 146"/>
              <a:gd name="T38" fmla="*/ 26 w 146"/>
              <a:gd name="T39" fmla="*/ 17 h 146"/>
              <a:gd name="T40" fmla="*/ 16 w 146"/>
              <a:gd name="T41" fmla="*/ 26 h 146"/>
              <a:gd name="T42" fmla="*/ 8 w 146"/>
              <a:gd name="T43" fmla="*/ 39 h 146"/>
              <a:gd name="T44" fmla="*/ 2 w 146"/>
              <a:gd name="T45" fmla="*/ 51 h 146"/>
              <a:gd name="T46" fmla="*/ 0 w 146"/>
              <a:gd name="T47" fmla="*/ 66 h 146"/>
              <a:gd name="T48" fmla="*/ 0 w 146"/>
              <a:gd name="T49" fmla="*/ 80 h 146"/>
              <a:gd name="T50" fmla="*/ 2 w 146"/>
              <a:gd name="T51" fmla="*/ 95 h 146"/>
              <a:gd name="T52" fmla="*/ 8 w 146"/>
              <a:gd name="T53" fmla="*/ 107 h 146"/>
              <a:gd name="T54" fmla="*/ 16 w 146"/>
              <a:gd name="T55" fmla="*/ 120 h 146"/>
              <a:gd name="T56" fmla="*/ 26 w 146"/>
              <a:gd name="T57" fmla="*/ 129 h 146"/>
              <a:gd name="T58" fmla="*/ 37 w 146"/>
              <a:gd name="T59" fmla="*/ 137 h 146"/>
              <a:gd name="T60" fmla="*/ 51 w 146"/>
              <a:gd name="T61" fmla="*/ 142 h 146"/>
              <a:gd name="T62" fmla="*/ 65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2" y="146"/>
                </a:moveTo>
                <a:lnTo>
                  <a:pt x="80" y="146"/>
                </a:lnTo>
                <a:lnTo>
                  <a:pt x="87" y="145"/>
                </a:lnTo>
                <a:lnTo>
                  <a:pt x="94" y="142"/>
                </a:lnTo>
                <a:lnTo>
                  <a:pt x="100" y="140"/>
                </a:lnTo>
                <a:lnTo>
                  <a:pt x="107" y="137"/>
                </a:lnTo>
                <a:lnTo>
                  <a:pt x="113" y="133"/>
                </a:lnTo>
                <a:lnTo>
                  <a:pt x="119" y="129"/>
                </a:lnTo>
                <a:lnTo>
                  <a:pt x="124" y="124"/>
                </a:lnTo>
                <a:lnTo>
                  <a:pt x="129" y="120"/>
                </a:lnTo>
                <a:lnTo>
                  <a:pt x="133" y="114"/>
                </a:lnTo>
                <a:lnTo>
                  <a:pt x="137" y="107"/>
                </a:lnTo>
                <a:lnTo>
                  <a:pt x="140" y="102"/>
                </a:lnTo>
                <a:lnTo>
                  <a:pt x="142" y="95"/>
                </a:lnTo>
                <a:lnTo>
                  <a:pt x="144" y="87"/>
                </a:lnTo>
                <a:lnTo>
                  <a:pt x="146" y="80"/>
                </a:lnTo>
                <a:lnTo>
                  <a:pt x="146" y="72"/>
                </a:lnTo>
                <a:lnTo>
                  <a:pt x="146" y="66"/>
                </a:lnTo>
                <a:lnTo>
                  <a:pt x="144" y="58"/>
                </a:lnTo>
                <a:lnTo>
                  <a:pt x="142" y="51"/>
                </a:lnTo>
                <a:lnTo>
                  <a:pt x="140" y="44"/>
                </a:lnTo>
                <a:lnTo>
                  <a:pt x="137" y="39"/>
                </a:lnTo>
                <a:lnTo>
                  <a:pt x="133" y="32"/>
                </a:lnTo>
                <a:lnTo>
                  <a:pt x="129" y="26"/>
                </a:lnTo>
                <a:lnTo>
                  <a:pt x="124" y="22"/>
                </a:lnTo>
                <a:lnTo>
                  <a:pt x="119" y="17"/>
                </a:lnTo>
                <a:lnTo>
                  <a:pt x="113" y="13"/>
                </a:lnTo>
                <a:lnTo>
                  <a:pt x="107" y="9"/>
                </a:lnTo>
                <a:lnTo>
                  <a:pt x="100" y="6"/>
                </a:lnTo>
                <a:lnTo>
                  <a:pt x="94" y="4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5" y="0"/>
                </a:lnTo>
                <a:lnTo>
                  <a:pt x="58" y="1"/>
                </a:lnTo>
                <a:lnTo>
                  <a:pt x="51" y="4"/>
                </a:lnTo>
                <a:lnTo>
                  <a:pt x="44" y="6"/>
                </a:lnTo>
                <a:lnTo>
                  <a:pt x="37" y="9"/>
                </a:lnTo>
                <a:lnTo>
                  <a:pt x="32" y="13"/>
                </a:lnTo>
                <a:lnTo>
                  <a:pt x="26" y="17"/>
                </a:lnTo>
                <a:lnTo>
                  <a:pt x="22" y="22"/>
                </a:lnTo>
                <a:lnTo>
                  <a:pt x="16" y="26"/>
                </a:lnTo>
                <a:lnTo>
                  <a:pt x="12" y="32"/>
                </a:lnTo>
                <a:lnTo>
                  <a:pt x="8" y="39"/>
                </a:lnTo>
                <a:lnTo>
                  <a:pt x="6" y="44"/>
                </a:lnTo>
                <a:lnTo>
                  <a:pt x="2" y="51"/>
                </a:lnTo>
                <a:lnTo>
                  <a:pt x="1" y="58"/>
                </a:lnTo>
                <a:lnTo>
                  <a:pt x="0" y="66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2" y="95"/>
                </a:lnTo>
                <a:lnTo>
                  <a:pt x="6" y="102"/>
                </a:lnTo>
                <a:lnTo>
                  <a:pt x="8" y="107"/>
                </a:lnTo>
                <a:lnTo>
                  <a:pt x="12" y="114"/>
                </a:lnTo>
                <a:lnTo>
                  <a:pt x="16" y="120"/>
                </a:lnTo>
                <a:lnTo>
                  <a:pt x="22" y="124"/>
                </a:lnTo>
                <a:lnTo>
                  <a:pt x="26" y="129"/>
                </a:lnTo>
                <a:lnTo>
                  <a:pt x="32" y="133"/>
                </a:lnTo>
                <a:lnTo>
                  <a:pt x="37" y="137"/>
                </a:lnTo>
                <a:lnTo>
                  <a:pt x="44" y="140"/>
                </a:lnTo>
                <a:lnTo>
                  <a:pt x="51" y="142"/>
                </a:lnTo>
                <a:lnTo>
                  <a:pt x="58" y="145"/>
                </a:lnTo>
                <a:lnTo>
                  <a:pt x="65" y="146"/>
                </a:lnTo>
                <a:lnTo>
                  <a:pt x="72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4" name="Freeform 104"/>
          <p:cNvSpPr/>
          <p:nvPr/>
        </p:nvSpPr>
        <p:spPr bwMode="auto">
          <a:xfrm>
            <a:off x="6681788" y="3536950"/>
            <a:ext cx="58737" cy="58738"/>
          </a:xfrm>
          <a:custGeom>
            <a:avLst/>
            <a:gdLst>
              <a:gd name="T0" fmla="*/ 80 w 147"/>
              <a:gd name="T1" fmla="*/ 146 h 146"/>
              <a:gd name="T2" fmla="*/ 95 w 147"/>
              <a:gd name="T3" fmla="*/ 144 h 146"/>
              <a:gd name="T4" fmla="*/ 109 w 147"/>
              <a:gd name="T5" fmla="*/ 138 h 146"/>
              <a:gd name="T6" fmla="*/ 120 w 147"/>
              <a:gd name="T7" fmla="*/ 130 h 146"/>
              <a:gd name="T8" fmla="*/ 130 w 147"/>
              <a:gd name="T9" fmla="*/ 120 h 146"/>
              <a:gd name="T10" fmla="*/ 138 w 147"/>
              <a:gd name="T11" fmla="*/ 109 h 146"/>
              <a:gd name="T12" fmla="*/ 144 w 147"/>
              <a:gd name="T13" fmla="*/ 95 h 146"/>
              <a:gd name="T14" fmla="*/ 146 w 147"/>
              <a:gd name="T15" fmla="*/ 80 h 146"/>
              <a:gd name="T16" fmla="*/ 146 w 147"/>
              <a:gd name="T17" fmla="*/ 66 h 146"/>
              <a:gd name="T18" fmla="*/ 144 w 147"/>
              <a:gd name="T19" fmla="*/ 51 h 146"/>
              <a:gd name="T20" fmla="*/ 138 w 147"/>
              <a:gd name="T21" fmla="*/ 39 h 146"/>
              <a:gd name="T22" fmla="*/ 130 w 147"/>
              <a:gd name="T23" fmla="*/ 27 h 146"/>
              <a:gd name="T24" fmla="*/ 120 w 147"/>
              <a:gd name="T25" fmla="*/ 17 h 146"/>
              <a:gd name="T26" fmla="*/ 109 w 147"/>
              <a:gd name="T27" fmla="*/ 9 h 146"/>
              <a:gd name="T28" fmla="*/ 95 w 147"/>
              <a:gd name="T29" fmla="*/ 4 h 146"/>
              <a:gd name="T30" fmla="*/ 80 w 147"/>
              <a:gd name="T31" fmla="*/ 0 h 146"/>
              <a:gd name="T32" fmla="*/ 66 w 147"/>
              <a:gd name="T33" fmla="*/ 0 h 146"/>
              <a:gd name="T34" fmla="*/ 52 w 147"/>
              <a:gd name="T35" fmla="*/ 4 h 146"/>
              <a:gd name="T36" fmla="*/ 39 w 147"/>
              <a:gd name="T37" fmla="*/ 9 h 146"/>
              <a:gd name="T38" fmla="*/ 27 w 147"/>
              <a:gd name="T39" fmla="*/ 17 h 146"/>
              <a:gd name="T40" fmla="*/ 17 w 147"/>
              <a:gd name="T41" fmla="*/ 27 h 146"/>
              <a:gd name="T42" fmla="*/ 9 w 147"/>
              <a:gd name="T43" fmla="*/ 39 h 146"/>
              <a:gd name="T44" fmla="*/ 4 w 147"/>
              <a:gd name="T45" fmla="*/ 51 h 146"/>
              <a:gd name="T46" fmla="*/ 0 w 147"/>
              <a:gd name="T47" fmla="*/ 66 h 146"/>
              <a:gd name="T48" fmla="*/ 0 w 147"/>
              <a:gd name="T49" fmla="*/ 80 h 146"/>
              <a:gd name="T50" fmla="*/ 4 w 147"/>
              <a:gd name="T51" fmla="*/ 95 h 146"/>
              <a:gd name="T52" fmla="*/ 9 w 147"/>
              <a:gd name="T53" fmla="*/ 109 h 146"/>
              <a:gd name="T54" fmla="*/ 17 w 147"/>
              <a:gd name="T55" fmla="*/ 120 h 146"/>
              <a:gd name="T56" fmla="*/ 27 w 147"/>
              <a:gd name="T57" fmla="*/ 130 h 146"/>
              <a:gd name="T58" fmla="*/ 39 w 147"/>
              <a:gd name="T59" fmla="*/ 138 h 146"/>
              <a:gd name="T60" fmla="*/ 52 w 147"/>
              <a:gd name="T61" fmla="*/ 144 h 146"/>
              <a:gd name="T62" fmla="*/ 66 w 147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6">
                <a:moveTo>
                  <a:pt x="74" y="146"/>
                </a:moveTo>
                <a:lnTo>
                  <a:pt x="80" y="146"/>
                </a:lnTo>
                <a:lnTo>
                  <a:pt x="88" y="145"/>
                </a:lnTo>
                <a:lnTo>
                  <a:pt x="95" y="144"/>
                </a:lnTo>
                <a:lnTo>
                  <a:pt x="102" y="140"/>
                </a:lnTo>
                <a:lnTo>
                  <a:pt x="109" y="138"/>
                </a:lnTo>
                <a:lnTo>
                  <a:pt x="114" y="133"/>
                </a:lnTo>
                <a:lnTo>
                  <a:pt x="120" y="130"/>
                </a:lnTo>
                <a:lnTo>
                  <a:pt x="126" y="124"/>
                </a:lnTo>
                <a:lnTo>
                  <a:pt x="130" y="120"/>
                </a:lnTo>
                <a:lnTo>
                  <a:pt x="135" y="114"/>
                </a:lnTo>
                <a:lnTo>
                  <a:pt x="138" y="109"/>
                </a:lnTo>
                <a:lnTo>
                  <a:pt x="140" y="102"/>
                </a:lnTo>
                <a:lnTo>
                  <a:pt x="144" y="95"/>
                </a:lnTo>
                <a:lnTo>
                  <a:pt x="145" y="88"/>
                </a:lnTo>
                <a:lnTo>
                  <a:pt x="146" y="80"/>
                </a:lnTo>
                <a:lnTo>
                  <a:pt x="147" y="74"/>
                </a:lnTo>
                <a:lnTo>
                  <a:pt x="146" y="66"/>
                </a:lnTo>
                <a:lnTo>
                  <a:pt x="145" y="59"/>
                </a:lnTo>
                <a:lnTo>
                  <a:pt x="144" y="51"/>
                </a:lnTo>
                <a:lnTo>
                  <a:pt x="140" y="45"/>
                </a:lnTo>
                <a:lnTo>
                  <a:pt x="138" y="39"/>
                </a:lnTo>
                <a:lnTo>
                  <a:pt x="135" y="33"/>
                </a:lnTo>
                <a:lnTo>
                  <a:pt x="130" y="27"/>
                </a:lnTo>
                <a:lnTo>
                  <a:pt x="126" y="22"/>
                </a:lnTo>
                <a:lnTo>
                  <a:pt x="120" y="17"/>
                </a:lnTo>
                <a:lnTo>
                  <a:pt x="114" y="13"/>
                </a:lnTo>
                <a:lnTo>
                  <a:pt x="109" y="9"/>
                </a:lnTo>
                <a:lnTo>
                  <a:pt x="102" y="6"/>
                </a:lnTo>
                <a:lnTo>
                  <a:pt x="95" y="4"/>
                </a:lnTo>
                <a:lnTo>
                  <a:pt x="88" y="1"/>
                </a:lnTo>
                <a:lnTo>
                  <a:pt x="80" y="0"/>
                </a:lnTo>
                <a:lnTo>
                  <a:pt x="74" y="0"/>
                </a:lnTo>
                <a:lnTo>
                  <a:pt x="66" y="0"/>
                </a:lnTo>
                <a:lnTo>
                  <a:pt x="59" y="1"/>
                </a:lnTo>
                <a:lnTo>
                  <a:pt x="52" y="4"/>
                </a:lnTo>
                <a:lnTo>
                  <a:pt x="45" y="6"/>
                </a:lnTo>
                <a:lnTo>
                  <a:pt x="39" y="9"/>
                </a:lnTo>
                <a:lnTo>
                  <a:pt x="33" y="13"/>
                </a:lnTo>
                <a:lnTo>
                  <a:pt x="27" y="17"/>
                </a:lnTo>
                <a:lnTo>
                  <a:pt x="22" y="22"/>
                </a:lnTo>
                <a:lnTo>
                  <a:pt x="17" y="27"/>
                </a:lnTo>
                <a:lnTo>
                  <a:pt x="13" y="33"/>
                </a:lnTo>
                <a:lnTo>
                  <a:pt x="9" y="39"/>
                </a:lnTo>
                <a:lnTo>
                  <a:pt x="6" y="45"/>
                </a:lnTo>
                <a:lnTo>
                  <a:pt x="4" y="51"/>
                </a:lnTo>
                <a:lnTo>
                  <a:pt x="2" y="59"/>
                </a:lnTo>
                <a:lnTo>
                  <a:pt x="0" y="66"/>
                </a:lnTo>
                <a:lnTo>
                  <a:pt x="0" y="74"/>
                </a:lnTo>
                <a:lnTo>
                  <a:pt x="0" y="80"/>
                </a:lnTo>
                <a:lnTo>
                  <a:pt x="2" y="88"/>
                </a:lnTo>
                <a:lnTo>
                  <a:pt x="4" y="95"/>
                </a:lnTo>
                <a:lnTo>
                  <a:pt x="6" y="102"/>
                </a:lnTo>
                <a:lnTo>
                  <a:pt x="9" y="109"/>
                </a:lnTo>
                <a:lnTo>
                  <a:pt x="13" y="114"/>
                </a:lnTo>
                <a:lnTo>
                  <a:pt x="17" y="120"/>
                </a:lnTo>
                <a:lnTo>
                  <a:pt x="22" y="124"/>
                </a:lnTo>
                <a:lnTo>
                  <a:pt x="27" y="130"/>
                </a:lnTo>
                <a:lnTo>
                  <a:pt x="33" y="133"/>
                </a:lnTo>
                <a:lnTo>
                  <a:pt x="39" y="138"/>
                </a:lnTo>
                <a:lnTo>
                  <a:pt x="45" y="140"/>
                </a:lnTo>
                <a:lnTo>
                  <a:pt x="52" y="144"/>
                </a:lnTo>
                <a:lnTo>
                  <a:pt x="59" y="145"/>
                </a:lnTo>
                <a:lnTo>
                  <a:pt x="66" y="146"/>
                </a:lnTo>
                <a:lnTo>
                  <a:pt x="74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5" name="Freeform 105"/>
          <p:cNvSpPr/>
          <p:nvPr/>
        </p:nvSpPr>
        <p:spPr bwMode="auto">
          <a:xfrm>
            <a:off x="6935788" y="3536950"/>
            <a:ext cx="57150" cy="58738"/>
          </a:xfrm>
          <a:custGeom>
            <a:avLst/>
            <a:gdLst>
              <a:gd name="T0" fmla="*/ 80 w 146"/>
              <a:gd name="T1" fmla="*/ 146 h 146"/>
              <a:gd name="T2" fmla="*/ 95 w 146"/>
              <a:gd name="T3" fmla="*/ 144 h 146"/>
              <a:gd name="T4" fmla="*/ 107 w 146"/>
              <a:gd name="T5" fmla="*/ 138 h 146"/>
              <a:gd name="T6" fmla="*/ 120 w 146"/>
              <a:gd name="T7" fmla="*/ 130 h 146"/>
              <a:gd name="T8" fmla="*/ 129 w 146"/>
              <a:gd name="T9" fmla="*/ 120 h 146"/>
              <a:gd name="T10" fmla="*/ 137 w 146"/>
              <a:gd name="T11" fmla="*/ 109 h 146"/>
              <a:gd name="T12" fmla="*/ 142 w 146"/>
              <a:gd name="T13" fmla="*/ 95 h 146"/>
              <a:gd name="T14" fmla="*/ 146 w 146"/>
              <a:gd name="T15" fmla="*/ 80 h 146"/>
              <a:gd name="T16" fmla="*/ 146 w 146"/>
              <a:gd name="T17" fmla="*/ 66 h 146"/>
              <a:gd name="T18" fmla="*/ 142 w 146"/>
              <a:gd name="T19" fmla="*/ 51 h 146"/>
              <a:gd name="T20" fmla="*/ 137 w 146"/>
              <a:gd name="T21" fmla="*/ 39 h 146"/>
              <a:gd name="T22" fmla="*/ 129 w 146"/>
              <a:gd name="T23" fmla="*/ 27 h 146"/>
              <a:gd name="T24" fmla="*/ 120 w 146"/>
              <a:gd name="T25" fmla="*/ 17 h 146"/>
              <a:gd name="T26" fmla="*/ 107 w 146"/>
              <a:gd name="T27" fmla="*/ 9 h 146"/>
              <a:gd name="T28" fmla="*/ 95 w 146"/>
              <a:gd name="T29" fmla="*/ 4 h 146"/>
              <a:gd name="T30" fmla="*/ 80 w 146"/>
              <a:gd name="T31" fmla="*/ 0 h 146"/>
              <a:gd name="T32" fmla="*/ 66 w 146"/>
              <a:gd name="T33" fmla="*/ 0 h 146"/>
              <a:gd name="T34" fmla="*/ 51 w 146"/>
              <a:gd name="T35" fmla="*/ 4 h 146"/>
              <a:gd name="T36" fmla="*/ 38 w 146"/>
              <a:gd name="T37" fmla="*/ 9 h 146"/>
              <a:gd name="T38" fmla="*/ 26 w 146"/>
              <a:gd name="T39" fmla="*/ 17 h 146"/>
              <a:gd name="T40" fmla="*/ 17 w 146"/>
              <a:gd name="T41" fmla="*/ 27 h 146"/>
              <a:gd name="T42" fmla="*/ 9 w 146"/>
              <a:gd name="T43" fmla="*/ 39 h 146"/>
              <a:gd name="T44" fmla="*/ 3 w 146"/>
              <a:gd name="T45" fmla="*/ 51 h 146"/>
              <a:gd name="T46" fmla="*/ 0 w 146"/>
              <a:gd name="T47" fmla="*/ 66 h 146"/>
              <a:gd name="T48" fmla="*/ 0 w 146"/>
              <a:gd name="T49" fmla="*/ 80 h 146"/>
              <a:gd name="T50" fmla="*/ 3 w 146"/>
              <a:gd name="T51" fmla="*/ 95 h 146"/>
              <a:gd name="T52" fmla="*/ 9 w 146"/>
              <a:gd name="T53" fmla="*/ 109 h 146"/>
              <a:gd name="T54" fmla="*/ 17 w 146"/>
              <a:gd name="T55" fmla="*/ 120 h 146"/>
              <a:gd name="T56" fmla="*/ 26 w 146"/>
              <a:gd name="T57" fmla="*/ 130 h 146"/>
              <a:gd name="T58" fmla="*/ 38 w 146"/>
              <a:gd name="T59" fmla="*/ 138 h 146"/>
              <a:gd name="T60" fmla="*/ 51 w 146"/>
              <a:gd name="T61" fmla="*/ 144 h 146"/>
              <a:gd name="T62" fmla="*/ 66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2" y="146"/>
                </a:moveTo>
                <a:lnTo>
                  <a:pt x="80" y="146"/>
                </a:lnTo>
                <a:lnTo>
                  <a:pt x="87" y="145"/>
                </a:lnTo>
                <a:lnTo>
                  <a:pt x="95" y="144"/>
                </a:lnTo>
                <a:lnTo>
                  <a:pt x="102" y="140"/>
                </a:lnTo>
                <a:lnTo>
                  <a:pt x="107" y="138"/>
                </a:lnTo>
                <a:lnTo>
                  <a:pt x="114" y="133"/>
                </a:lnTo>
                <a:lnTo>
                  <a:pt x="120" y="130"/>
                </a:lnTo>
                <a:lnTo>
                  <a:pt x="124" y="124"/>
                </a:lnTo>
                <a:lnTo>
                  <a:pt x="129" y="120"/>
                </a:lnTo>
                <a:lnTo>
                  <a:pt x="133" y="114"/>
                </a:lnTo>
                <a:lnTo>
                  <a:pt x="137" y="109"/>
                </a:lnTo>
                <a:lnTo>
                  <a:pt x="140" y="102"/>
                </a:lnTo>
                <a:lnTo>
                  <a:pt x="142" y="95"/>
                </a:lnTo>
                <a:lnTo>
                  <a:pt x="144" y="88"/>
                </a:lnTo>
                <a:lnTo>
                  <a:pt x="146" y="80"/>
                </a:lnTo>
                <a:lnTo>
                  <a:pt x="146" y="74"/>
                </a:lnTo>
                <a:lnTo>
                  <a:pt x="146" y="66"/>
                </a:lnTo>
                <a:lnTo>
                  <a:pt x="144" y="59"/>
                </a:lnTo>
                <a:lnTo>
                  <a:pt x="142" y="51"/>
                </a:lnTo>
                <a:lnTo>
                  <a:pt x="140" y="45"/>
                </a:lnTo>
                <a:lnTo>
                  <a:pt x="137" y="39"/>
                </a:lnTo>
                <a:lnTo>
                  <a:pt x="133" y="33"/>
                </a:lnTo>
                <a:lnTo>
                  <a:pt x="129" y="27"/>
                </a:lnTo>
                <a:lnTo>
                  <a:pt x="124" y="22"/>
                </a:lnTo>
                <a:lnTo>
                  <a:pt x="120" y="17"/>
                </a:lnTo>
                <a:lnTo>
                  <a:pt x="114" y="13"/>
                </a:lnTo>
                <a:lnTo>
                  <a:pt x="107" y="9"/>
                </a:lnTo>
                <a:lnTo>
                  <a:pt x="102" y="6"/>
                </a:lnTo>
                <a:lnTo>
                  <a:pt x="95" y="4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6" y="0"/>
                </a:lnTo>
                <a:lnTo>
                  <a:pt x="58" y="1"/>
                </a:lnTo>
                <a:lnTo>
                  <a:pt x="51" y="4"/>
                </a:lnTo>
                <a:lnTo>
                  <a:pt x="44" y="6"/>
                </a:lnTo>
                <a:lnTo>
                  <a:pt x="38" y="9"/>
                </a:lnTo>
                <a:lnTo>
                  <a:pt x="32" y="13"/>
                </a:lnTo>
                <a:lnTo>
                  <a:pt x="26" y="17"/>
                </a:lnTo>
                <a:lnTo>
                  <a:pt x="22" y="22"/>
                </a:lnTo>
                <a:lnTo>
                  <a:pt x="17" y="27"/>
                </a:lnTo>
                <a:lnTo>
                  <a:pt x="12" y="33"/>
                </a:lnTo>
                <a:lnTo>
                  <a:pt x="9" y="39"/>
                </a:lnTo>
                <a:lnTo>
                  <a:pt x="6" y="45"/>
                </a:lnTo>
                <a:lnTo>
                  <a:pt x="3" y="51"/>
                </a:lnTo>
                <a:lnTo>
                  <a:pt x="1" y="59"/>
                </a:lnTo>
                <a:lnTo>
                  <a:pt x="0" y="66"/>
                </a:lnTo>
                <a:lnTo>
                  <a:pt x="0" y="74"/>
                </a:lnTo>
                <a:lnTo>
                  <a:pt x="0" y="80"/>
                </a:lnTo>
                <a:lnTo>
                  <a:pt x="1" y="88"/>
                </a:lnTo>
                <a:lnTo>
                  <a:pt x="3" y="95"/>
                </a:lnTo>
                <a:lnTo>
                  <a:pt x="6" y="102"/>
                </a:lnTo>
                <a:lnTo>
                  <a:pt x="9" y="109"/>
                </a:lnTo>
                <a:lnTo>
                  <a:pt x="12" y="114"/>
                </a:lnTo>
                <a:lnTo>
                  <a:pt x="17" y="120"/>
                </a:lnTo>
                <a:lnTo>
                  <a:pt x="22" y="124"/>
                </a:lnTo>
                <a:lnTo>
                  <a:pt x="26" y="130"/>
                </a:lnTo>
                <a:lnTo>
                  <a:pt x="32" y="133"/>
                </a:lnTo>
                <a:lnTo>
                  <a:pt x="38" y="138"/>
                </a:lnTo>
                <a:lnTo>
                  <a:pt x="44" y="140"/>
                </a:lnTo>
                <a:lnTo>
                  <a:pt x="51" y="144"/>
                </a:lnTo>
                <a:lnTo>
                  <a:pt x="58" y="145"/>
                </a:lnTo>
                <a:lnTo>
                  <a:pt x="66" y="146"/>
                </a:lnTo>
                <a:lnTo>
                  <a:pt x="72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6" name="Freeform 106"/>
          <p:cNvSpPr/>
          <p:nvPr/>
        </p:nvSpPr>
        <p:spPr bwMode="auto">
          <a:xfrm>
            <a:off x="6119813" y="3136900"/>
            <a:ext cx="58737" cy="57150"/>
          </a:xfrm>
          <a:custGeom>
            <a:avLst/>
            <a:gdLst>
              <a:gd name="T0" fmla="*/ 81 w 146"/>
              <a:gd name="T1" fmla="*/ 146 h 146"/>
              <a:gd name="T2" fmla="*/ 94 w 146"/>
              <a:gd name="T3" fmla="*/ 143 h 146"/>
              <a:gd name="T4" fmla="*/ 108 w 146"/>
              <a:gd name="T5" fmla="*/ 137 h 146"/>
              <a:gd name="T6" fmla="*/ 119 w 146"/>
              <a:gd name="T7" fmla="*/ 129 h 146"/>
              <a:gd name="T8" fmla="*/ 129 w 146"/>
              <a:gd name="T9" fmla="*/ 120 h 146"/>
              <a:gd name="T10" fmla="*/ 137 w 146"/>
              <a:gd name="T11" fmla="*/ 108 h 146"/>
              <a:gd name="T12" fmla="*/ 143 w 146"/>
              <a:gd name="T13" fmla="*/ 95 h 146"/>
              <a:gd name="T14" fmla="*/ 146 w 146"/>
              <a:gd name="T15" fmla="*/ 81 h 146"/>
              <a:gd name="T16" fmla="*/ 146 w 146"/>
              <a:gd name="T17" fmla="*/ 66 h 146"/>
              <a:gd name="T18" fmla="*/ 143 w 146"/>
              <a:gd name="T19" fmla="*/ 51 h 146"/>
              <a:gd name="T20" fmla="*/ 137 w 146"/>
              <a:gd name="T21" fmla="*/ 39 h 146"/>
              <a:gd name="T22" fmla="*/ 129 w 146"/>
              <a:gd name="T23" fmla="*/ 26 h 146"/>
              <a:gd name="T24" fmla="*/ 119 w 146"/>
              <a:gd name="T25" fmla="*/ 17 h 146"/>
              <a:gd name="T26" fmla="*/ 108 w 146"/>
              <a:gd name="T27" fmla="*/ 10 h 146"/>
              <a:gd name="T28" fmla="*/ 94 w 146"/>
              <a:gd name="T29" fmla="*/ 4 h 146"/>
              <a:gd name="T30" fmla="*/ 81 w 146"/>
              <a:gd name="T31" fmla="*/ 0 h 146"/>
              <a:gd name="T32" fmla="*/ 66 w 146"/>
              <a:gd name="T33" fmla="*/ 0 h 146"/>
              <a:gd name="T34" fmla="*/ 52 w 146"/>
              <a:gd name="T35" fmla="*/ 4 h 146"/>
              <a:gd name="T36" fmla="*/ 38 w 146"/>
              <a:gd name="T37" fmla="*/ 10 h 146"/>
              <a:gd name="T38" fmla="*/ 27 w 146"/>
              <a:gd name="T39" fmla="*/ 17 h 146"/>
              <a:gd name="T40" fmla="*/ 17 w 146"/>
              <a:gd name="T41" fmla="*/ 26 h 146"/>
              <a:gd name="T42" fmla="*/ 9 w 146"/>
              <a:gd name="T43" fmla="*/ 39 h 146"/>
              <a:gd name="T44" fmla="*/ 3 w 146"/>
              <a:gd name="T45" fmla="*/ 51 h 146"/>
              <a:gd name="T46" fmla="*/ 1 w 146"/>
              <a:gd name="T47" fmla="*/ 66 h 146"/>
              <a:gd name="T48" fmla="*/ 1 w 146"/>
              <a:gd name="T49" fmla="*/ 81 h 146"/>
              <a:gd name="T50" fmla="*/ 3 w 146"/>
              <a:gd name="T51" fmla="*/ 95 h 146"/>
              <a:gd name="T52" fmla="*/ 9 w 146"/>
              <a:gd name="T53" fmla="*/ 108 h 146"/>
              <a:gd name="T54" fmla="*/ 17 w 146"/>
              <a:gd name="T55" fmla="*/ 120 h 146"/>
              <a:gd name="T56" fmla="*/ 27 w 146"/>
              <a:gd name="T57" fmla="*/ 129 h 146"/>
              <a:gd name="T58" fmla="*/ 38 w 146"/>
              <a:gd name="T59" fmla="*/ 137 h 146"/>
              <a:gd name="T60" fmla="*/ 52 w 146"/>
              <a:gd name="T61" fmla="*/ 143 h 146"/>
              <a:gd name="T62" fmla="*/ 66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1" y="146"/>
                </a:lnTo>
                <a:lnTo>
                  <a:pt x="88" y="145"/>
                </a:lnTo>
                <a:lnTo>
                  <a:pt x="94" y="143"/>
                </a:lnTo>
                <a:lnTo>
                  <a:pt x="101" y="140"/>
                </a:lnTo>
                <a:lnTo>
                  <a:pt x="108" y="137"/>
                </a:lnTo>
                <a:lnTo>
                  <a:pt x="114" y="134"/>
                </a:lnTo>
                <a:lnTo>
                  <a:pt x="119" y="129"/>
                </a:lnTo>
                <a:lnTo>
                  <a:pt x="125" y="125"/>
                </a:lnTo>
                <a:lnTo>
                  <a:pt x="129" y="120"/>
                </a:lnTo>
                <a:lnTo>
                  <a:pt x="134" y="114"/>
                </a:lnTo>
                <a:lnTo>
                  <a:pt x="137" y="108"/>
                </a:lnTo>
                <a:lnTo>
                  <a:pt x="141" y="102"/>
                </a:lnTo>
                <a:lnTo>
                  <a:pt x="143" y="95"/>
                </a:lnTo>
                <a:lnTo>
                  <a:pt x="145" y="88"/>
                </a:lnTo>
                <a:lnTo>
                  <a:pt x="146" y="81"/>
                </a:lnTo>
                <a:lnTo>
                  <a:pt x="146" y="73"/>
                </a:lnTo>
                <a:lnTo>
                  <a:pt x="146" y="66"/>
                </a:lnTo>
                <a:lnTo>
                  <a:pt x="145" y="58"/>
                </a:lnTo>
                <a:lnTo>
                  <a:pt x="143" y="51"/>
                </a:lnTo>
                <a:lnTo>
                  <a:pt x="141" y="44"/>
                </a:lnTo>
                <a:lnTo>
                  <a:pt x="137" y="39"/>
                </a:lnTo>
                <a:lnTo>
                  <a:pt x="134" y="32"/>
                </a:lnTo>
                <a:lnTo>
                  <a:pt x="129" y="26"/>
                </a:lnTo>
                <a:lnTo>
                  <a:pt x="125" y="22"/>
                </a:lnTo>
                <a:lnTo>
                  <a:pt x="119" y="17"/>
                </a:lnTo>
                <a:lnTo>
                  <a:pt x="114" y="13"/>
                </a:lnTo>
                <a:lnTo>
                  <a:pt x="108" y="10"/>
                </a:lnTo>
                <a:lnTo>
                  <a:pt x="101" y="6"/>
                </a:lnTo>
                <a:lnTo>
                  <a:pt x="94" y="4"/>
                </a:lnTo>
                <a:lnTo>
                  <a:pt x="88" y="2"/>
                </a:lnTo>
                <a:lnTo>
                  <a:pt x="81" y="0"/>
                </a:lnTo>
                <a:lnTo>
                  <a:pt x="73" y="0"/>
                </a:lnTo>
                <a:lnTo>
                  <a:pt x="66" y="0"/>
                </a:lnTo>
                <a:lnTo>
                  <a:pt x="58" y="2"/>
                </a:lnTo>
                <a:lnTo>
                  <a:pt x="52" y="4"/>
                </a:lnTo>
                <a:lnTo>
                  <a:pt x="45" y="6"/>
                </a:lnTo>
                <a:lnTo>
                  <a:pt x="38" y="10"/>
                </a:lnTo>
                <a:lnTo>
                  <a:pt x="32" y="13"/>
                </a:lnTo>
                <a:lnTo>
                  <a:pt x="27" y="17"/>
                </a:lnTo>
                <a:lnTo>
                  <a:pt x="21" y="22"/>
                </a:lnTo>
                <a:lnTo>
                  <a:pt x="17" y="26"/>
                </a:lnTo>
                <a:lnTo>
                  <a:pt x="13" y="32"/>
                </a:lnTo>
                <a:lnTo>
                  <a:pt x="9" y="39"/>
                </a:lnTo>
                <a:lnTo>
                  <a:pt x="7" y="44"/>
                </a:lnTo>
                <a:lnTo>
                  <a:pt x="3" y="51"/>
                </a:lnTo>
                <a:lnTo>
                  <a:pt x="2" y="58"/>
                </a:lnTo>
                <a:lnTo>
                  <a:pt x="1" y="66"/>
                </a:lnTo>
                <a:lnTo>
                  <a:pt x="0" y="73"/>
                </a:lnTo>
                <a:lnTo>
                  <a:pt x="1" y="81"/>
                </a:lnTo>
                <a:lnTo>
                  <a:pt x="2" y="88"/>
                </a:lnTo>
                <a:lnTo>
                  <a:pt x="3" y="95"/>
                </a:lnTo>
                <a:lnTo>
                  <a:pt x="7" y="102"/>
                </a:lnTo>
                <a:lnTo>
                  <a:pt x="9" y="108"/>
                </a:lnTo>
                <a:lnTo>
                  <a:pt x="13" y="114"/>
                </a:lnTo>
                <a:lnTo>
                  <a:pt x="17" y="120"/>
                </a:lnTo>
                <a:lnTo>
                  <a:pt x="21" y="125"/>
                </a:lnTo>
                <a:lnTo>
                  <a:pt x="27" y="129"/>
                </a:lnTo>
                <a:lnTo>
                  <a:pt x="32" y="134"/>
                </a:lnTo>
                <a:lnTo>
                  <a:pt x="38" y="137"/>
                </a:lnTo>
                <a:lnTo>
                  <a:pt x="45" y="140"/>
                </a:lnTo>
                <a:lnTo>
                  <a:pt x="52" y="143"/>
                </a:lnTo>
                <a:lnTo>
                  <a:pt x="58" y="145"/>
                </a:lnTo>
                <a:lnTo>
                  <a:pt x="66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7" name="Freeform 107"/>
          <p:cNvSpPr/>
          <p:nvPr/>
        </p:nvSpPr>
        <p:spPr bwMode="auto">
          <a:xfrm>
            <a:off x="5491163" y="3243263"/>
            <a:ext cx="58737" cy="57150"/>
          </a:xfrm>
          <a:custGeom>
            <a:avLst/>
            <a:gdLst>
              <a:gd name="T0" fmla="*/ 81 w 147"/>
              <a:gd name="T1" fmla="*/ 146 h 146"/>
              <a:gd name="T2" fmla="*/ 95 w 147"/>
              <a:gd name="T3" fmla="*/ 142 h 146"/>
              <a:gd name="T4" fmla="*/ 108 w 147"/>
              <a:gd name="T5" fmla="*/ 137 h 146"/>
              <a:gd name="T6" fmla="*/ 120 w 147"/>
              <a:gd name="T7" fmla="*/ 129 h 146"/>
              <a:gd name="T8" fmla="*/ 130 w 147"/>
              <a:gd name="T9" fmla="*/ 120 h 146"/>
              <a:gd name="T10" fmla="*/ 138 w 147"/>
              <a:gd name="T11" fmla="*/ 107 h 146"/>
              <a:gd name="T12" fmla="*/ 143 w 147"/>
              <a:gd name="T13" fmla="*/ 95 h 146"/>
              <a:gd name="T14" fmla="*/ 146 w 147"/>
              <a:gd name="T15" fmla="*/ 80 h 146"/>
              <a:gd name="T16" fmla="*/ 146 w 147"/>
              <a:gd name="T17" fmla="*/ 66 h 146"/>
              <a:gd name="T18" fmla="*/ 143 w 147"/>
              <a:gd name="T19" fmla="*/ 51 h 146"/>
              <a:gd name="T20" fmla="*/ 138 w 147"/>
              <a:gd name="T21" fmla="*/ 38 h 146"/>
              <a:gd name="T22" fmla="*/ 130 w 147"/>
              <a:gd name="T23" fmla="*/ 26 h 146"/>
              <a:gd name="T24" fmla="*/ 120 w 147"/>
              <a:gd name="T25" fmla="*/ 17 h 146"/>
              <a:gd name="T26" fmla="*/ 108 w 147"/>
              <a:gd name="T27" fmla="*/ 9 h 146"/>
              <a:gd name="T28" fmla="*/ 95 w 147"/>
              <a:gd name="T29" fmla="*/ 3 h 146"/>
              <a:gd name="T30" fmla="*/ 81 w 147"/>
              <a:gd name="T31" fmla="*/ 0 h 146"/>
              <a:gd name="T32" fmla="*/ 65 w 147"/>
              <a:gd name="T33" fmla="*/ 0 h 146"/>
              <a:gd name="T34" fmla="*/ 52 w 147"/>
              <a:gd name="T35" fmla="*/ 3 h 146"/>
              <a:gd name="T36" fmla="*/ 38 w 147"/>
              <a:gd name="T37" fmla="*/ 9 h 146"/>
              <a:gd name="T38" fmla="*/ 27 w 147"/>
              <a:gd name="T39" fmla="*/ 17 h 146"/>
              <a:gd name="T40" fmla="*/ 17 w 147"/>
              <a:gd name="T41" fmla="*/ 26 h 146"/>
              <a:gd name="T42" fmla="*/ 9 w 147"/>
              <a:gd name="T43" fmla="*/ 38 h 146"/>
              <a:gd name="T44" fmla="*/ 3 w 147"/>
              <a:gd name="T45" fmla="*/ 51 h 146"/>
              <a:gd name="T46" fmla="*/ 1 w 147"/>
              <a:gd name="T47" fmla="*/ 66 h 146"/>
              <a:gd name="T48" fmla="*/ 1 w 147"/>
              <a:gd name="T49" fmla="*/ 80 h 146"/>
              <a:gd name="T50" fmla="*/ 3 w 147"/>
              <a:gd name="T51" fmla="*/ 95 h 146"/>
              <a:gd name="T52" fmla="*/ 9 w 147"/>
              <a:gd name="T53" fmla="*/ 107 h 146"/>
              <a:gd name="T54" fmla="*/ 17 w 147"/>
              <a:gd name="T55" fmla="*/ 120 h 146"/>
              <a:gd name="T56" fmla="*/ 27 w 147"/>
              <a:gd name="T57" fmla="*/ 129 h 146"/>
              <a:gd name="T58" fmla="*/ 38 w 147"/>
              <a:gd name="T59" fmla="*/ 137 h 146"/>
              <a:gd name="T60" fmla="*/ 52 w 147"/>
              <a:gd name="T61" fmla="*/ 142 h 146"/>
              <a:gd name="T62" fmla="*/ 65 w 147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6">
                <a:moveTo>
                  <a:pt x="73" y="146"/>
                </a:moveTo>
                <a:lnTo>
                  <a:pt x="81" y="146"/>
                </a:lnTo>
                <a:lnTo>
                  <a:pt x="88" y="144"/>
                </a:lnTo>
                <a:lnTo>
                  <a:pt x="95" y="142"/>
                </a:lnTo>
                <a:lnTo>
                  <a:pt x="102" y="140"/>
                </a:lnTo>
                <a:lnTo>
                  <a:pt x="108" y="137"/>
                </a:lnTo>
                <a:lnTo>
                  <a:pt x="114" y="133"/>
                </a:lnTo>
                <a:lnTo>
                  <a:pt x="120" y="129"/>
                </a:lnTo>
                <a:lnTo>
                  <a:pt x="125" y="124"/>
                </a:lnTo>
                <a:lnTo>
                  <a:pt x="130" y="120"/>
                </a:lnTo>
                <a:lnTo>
                  <a:pt x="134" y="114"/>
                </a:lnTo>
                <a:lnTo>
                  <a:pt x="138" y="107"/>
                </a:lnTo>
                <a:lnTo>
                  <a:pt x="141" y="102"/>
                </a:lnTo>
                <a:lnTo>
                  <a:pt x="143" y="95"/>
                </a:lnTo>
                <a:lnTo>
                  <a:pt x="144" y="87"/>
                </a:lnTo>
                <a:lnTo>
                  <a:pt x="146" y="80"/>
                </a:lnTo>
                <a:lnTo>
                  <a:pt x="147" y="72"/>
                </a:lnTo>
                <a:lnTo>
                  <a:pt x="146" y="66"/>
                </a:lnTo>
                <a:lnTo>
                  <a:pt x="144" y="58"/>
                </a:lnTo>
                <a:lnTo>
                  <a:pt x="143" y="51"/>
                </a:lnTo>
                <a:lnTo>
                  <a:pt x="141" y="44"/>
                </a:lnTo>
                <a:lnTo>
                  <a:pt x="138" y="38"/>
                </a:lnTo>
                <a:lnTo>
                  <a:pt x="134" y="32"/>
                </a:lnTo>
                <a:lnTo>
                  <a:pt x="130" y="26"/>
                </a:lnTo>
                <a:lnTo>
                  <a:pt x="125" y="22"/>
                </a:lnTo>
                <a:lnTo>
                  <a:pt x="120" y="17"/>
                </a:lnTo>
                <a:lnTo>
                  <a:pt x="114" y="13"/>
                </a:lnTo>
                <a:lnTo>
                  <a:pt x="108" y="9"/>
                </a:lnTo>
                <a:lnTo>
                  <a:pt x="102" y="6"/>
                </a:lnTo>
                <a:lnTo>
                  <a:pt x="95" y="3"/>
                </a:lnTo>
                <a:lnTo>
                  <a:pt x="88" y="1"/>
                </a:lnTo>
                <a:lnTo>
                  <a:pt x="81" y="0"/>
                </a:lnTo>
                <a:lnTo>
                  <a:pt x="73" y="0"/>
                </a:lnTo>
                <a:lnTo>
                  <a:pt x="65" y="0"/>
                </a:lnTo>
                <a:lnTo>
                  <a:pt x="59" y="1"/>
                </a:lnTo>
                <a:lnTo>
                  <a:pt x="52" y="3"/>
                </a:lnTo>
                <a:lnTo>
                  <a:pt x="45" y="6"/>
                </a:lnTo>
                <a:lnTo>
                  <a:pt x="38" y="9"/>
                </a:lnTo>
                <a:lnTo>
                  <a:pt x="33" y="13"/>
                </a:lnTo>
                <a:lnTo>
                  <a:pt x="27" y="17"/>
                </a:lnTo>
                <a:lnTo>
                  <a:pt x="21" y="22"/>
                </a:lnTo>
                <a:lnTo>
                  <a:pt x="17" y="26"/>
                </a:lnTo>
                <a:lnTo>
                  <a:pt x="12" y="32"/>
                </a:lnTo>
                <a:lnTo>
                  <a:pt x="9" y="38"/>
                </a:lnTo>
                <a:lnTo>
                  <a:pt x="6" y="44"/>
                </a:lnTo>
                <a:lnTo>
                  <a:pt x="3" y="51"/>
                </a:lnTo>
                <a:lnTo>
                  <a:pt x="2" y="58"/>
                </a:lnTo>
                <a:lnTo>
                  <a:pt x="1" y="66"/>
                </a:lnTo>
                <a:lnTo>
                  <a:pt x="0" y="72"/>
                </a:lnTo>
                <a:lnTo>
                  <a:pt x="1" y="80"/>
                </a:lnTo>
                <a:lnTo>
                  <a:pt x="2" y="87"/>
                </a:lnTo>
                <a:lnTo>
                  <a:pt x="3" y="95"/>
                </a:lnTo>
                <a:lnTo>
                  <a:pt x="6" y="102"/>
                </a:lnTo>
                <a:lnTo>
                  <a:pt x="9" y="107"/>
                </a:lnTo>
                <a:lnTo>
                  <a:pt x="12" y="114"/>
                </a:lnTo>
                <a:lnTo>
                  <a:pt x="17" y="120"/>
                </a:lnTo>
                <a:lnTo>
                  <a:pt x="21" y="124"/>
                </a:lnTo>
                <a:lnTo>
                  <a:pt x="27" y="129"/>
                </a:lnTo>
                <a:lnTo>
                  <a:pt x="33" y="133"/>
                </a:lnTo>
                <a:lnTo>
                  <a:pt x="38" y="137"/>
                </a:lnTo>
                <a:lnTo>
                  <a:pt x="45" y="140"/>
                </a:lnTo>
                <a:lnTo>
                  <a:pt x="52" y="142"/>
                </a:lnTo>
                <a:lnTo>
                  <a:pt x="59" y="144"/>
                </a:lnTo>
                <a:lnTo>
                  <a:pt x="65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8" name="Freeform 108"/>
          <p:cNvSpPr/>
          <p:nvPr/>
        </p:nvSpPr>
        <p:spPr bwMode="auto">
          <a:xfrm>
            <a:off x="5946775" y="2619375"/>
            <a:ext cx="57150" cy="57150"/>
          </a:xfrm>
          <a:custGeom>
            <a:avLst/>
            <a:gdLst>
              <a:gd name="T0" fmla="*/ 80 w 147"/>
              <a:gd name="T1" fmla="*/ 145 h 145"/>
              <a:gd name="T2" fmla="*/ 95 w 147"/>
              <a:gd name="T3" fmla="*/ 142 h 145"/>
              <a:gd name="T4" fmla="*/ 108 w 147"/>
              <a:gd name="T5" fmla="*/ 136 h 145"/>
              <a:gd name="T6" fmla="*/ 120 w 147"/>
              <a:gd name="T7" fmla="*/ 128 h 145"/>
              <a:gd name="T8" fmla="*/ 130 w 147"/>
              <a:gd name="T9" fmla="*/ 119 h 145"/>
              <a:gd name="T10" fmla="*/ 138 w 147"/>
              <a:gd name="T11" fmla="*/ 107 h 145"/>
              <a:gd name="T12" fmla="*/ 143 w 147"/>
              <a:gd name="T13" fmla="*/ 94 h 145"/>
              <a:gd name="T14" fmla="*/ 146 w 147"/>
              <a:gd name="T15" fmla="*/ 80 h 145"/>
              <a:gd name="T16" fmla="*/ 146 w 147"/>
              <a:gd name="T17" fmla="*/ 65 h 145"/>
              <a:gd name="T18" fmla="*/ 143 w 147"/>
              <a:gd name="T19" fmla="*/ 50 h 145"/>
              <a:gd name="T20" fmla="*/ 138 w 147"/>
              <a:gd name="T21" fmla="*/ 38 h 145"/>
              <a:gd name="T22" fmla="*/ 130 w 147"/>
              <a:gd name="T23" fmla="*/ 25 h 145"/>
              <a:gd name="T24" fmla="*/ 120 w 147"/>
              <a:gd name="T25" fmla="*/ 15 h 145"/>
              <a:gd name="T26" fmla="*/ 108 w 147"/>
              <a:gd name="T27" fmla="*/ 9 h 145"/>
              <a:gd name="T28" fmla="*/ 95 w 147"/>
              <a:gd name="T29" fmla="*/ 3 h 145"/>
              <a:gd name="T30" fmla="*/ 80 w 147"/>
              <a:gd name="T31" fmla="*/ 0 h 145"/>
              <a:gd name="T32" fmla="*/ 65 w 147"/>
              <a:gd name="T33" fmla="*/ 0 h 145"/>
              <a:gd name="T34" fmla="*/ 52 w 147"/>
              <a:gd name="T35" fmla="*/ 3 h 145"/>
              <a:gd name="T36" fmla="*/ 38 w 147"/>
              <a:gd name="T37" fmla="*/ 9 h 145"/>
              <a:gd name="T38" fmla="*/ 27 w 147"/>
              <a:gd name="T39" fmla="*/ 15 h 145"/>
              <a:gd name="T40" fmla="*/ 17 w 147"/>
              <a:gd name="T41" fmla="*/ 25 h 145"/>
              <a:gd name="T42" fmla="*/ 9 w 147"/>
              <a:gd name="T43" fmla="*/ 38 h 145"/>
              <a:gd name="T44" fmla="*/ 3 w 147"/>
              <a:gd name="T45" fmla="*/ 50 h 145"/>
              <a:gd name="T46" fmla="*/ 0 w 147"/>
              <a:gd name="T47" fmla="*/ 65 h 145"/>
              <a:gd name="T48" fmla="*/ 0 w 147"/>
              <a:gd name="T49" fmla="*/ 80 h 145"/>
              <a:gd name="T50" fmla="*/ 3 w 147"/>
              <a:gd name="T51" fmla="*/ 94 h 145"/>
              <a:gd name="T52" fmla="*/ 9 w 147"/>
              <a:gd name="T53" fmla="*/ 107 h 145"/>
              <a:gd name="T54" fmla="*/ 17 w 147"/>
              <a:gd name="T55" fmla="*/ 119 h 145"/>
              <a:gd name="T56" fmla="*/ 27 w 147"/>
              <a:gd name="T57" fmla="*/ 128 h 145"/>
              <a:gd name="T58" fmla="*/ 38 w 147"/>
              <a:gd name="T59" fmla="*/ 136 h 145"/>
              <a:gd name="T60" fmla="*/ 52 w 147"/>
              <a:gd name="T61" fmla="*/ 142 h 145"/>
              <a:gd name="T62" fmla="*/ 65 w 147"/>
              <a:gd name="T6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5">
                <a:moveTo>
                  <a:pt x="73" y="145"/>
                </a:moveTo>
                <a:lnTo>
                  <a:pt x="80" y="145"/>
                </a:lnTo>
                <a:lnTo>
                  <a:pt x="88" y="144"/>
                </a:lnTo>
                <a:lnTo>
                  <a:pt x="95" y="142"/>
                </a:lnTo>
                <a:lnTo>
                  <a:pt x="102" y="139"/>
                </a:lnTo>
                <a:lnTo>
                  <a:pt x="108" y="136"/>
                </a:lnTo>
                <a:lnTo>
                  <a:pt x="114" y="133"/>
                </a:lnTo>
                <a:lnTo>
                  <a:pt x="120" y="128"/>
                </a:lnTo>
                <a:lnTo>
                  <a:pt x="125" y="124"/>
                </a:lnTo>
                <a:lnTo>
                  <a:pt x="130" y="119"/>
                </a:lnTo>
                <a:lnTo>
                  <a:pt x="133" y="113"/>
                </a:lnTo>
                <a:lnTo>
                  <a:pt x="138" y="107"/>
                </a:lnTo>
                <a:lnTo>
                  <a:pt x="140" y="101"/>
                </a:lnTo>
                <a:lnTo>
                  <a:pt x="143" y="94"/>
                </a:lnTo>
                <a:lnTo>
                  <a:pt x="144" y="86"/>
                </a:lnTo>
                <a:lnTo>
                  <a:pt x="146" y="80"/>
                </a:lnTo>
                <a:lnTo>
                  <a:pt x="147" y="72"/>
                </a:lnTo>
                <a:lnTo>
                  <a:pt x="146" y="65"/>
                </a:lnTo>
                <a:lnTo>
                  <a:pt x="144" y="57"/>
                </a:lnTo>
                <a:lnTo>
                  <a:pt x="143" y="50"/>
                </a:lnTo>
                <a:lnTo>
                  <a:pt x="140" y="43"/>
                </a:lnTo>
                <a:lnTo>
                  <a:pt x="138" y="38"/>
                </a:lnTo>
                <a:lnTo>
                  <a:pt x="133" y="31"/>
                </a:lnTo>
                <a:lnTo>
                  <a:pt x="130" y="25"/>
                </a:lnTo>
                <a:lnTo>
                  <a:pt x="125" y="21"/>
                </a:lnTo>
                <a:lnTo>
                  <a:pt x="120" y="15"/>
                </a:lnTo>
                <a:lnTo>
                  <a:pt x="114" y="12"/>
                </a:lnTo>
                <a:lnTo>
                  <a:pt x="108" y="9"/>
                </a:lnTo>
                <a:lnTo>
                  <a:pt x="102" y="5"/>
                </a:lnTo>
                <a:lnTo>
                  <a:pt x="95" y="3"/>
                </a:lnTo>
                <a:lnTo>
                  <a:pt x="88" y="1"/>
                </a:lnTo>
                <a:lnTo>
                  <a:pt x="80" y="0"/>
                </a:lnTo>
                <a:lnTo>
                  <a:pt x="73" y="0"/>
                </a:lnTo>
                <a:lnTo>
                  <a:pt x="65" y="0"/>
                </a:lnTo>
                <a:lnTo>
                  <a:pt x="59" y="1"/>
                </a:lnTo>
                <a:lnTo>
                  <a:pt x="52" y="3"/>
                </a:lnTo>
                <a:lnTo>
                  <a:pt x="45" y="5"/>
                </a:lnTo>
                <a:lnTo>
                  <a:pt x="38" y="9"/>
                </a:lnTo>
                <a:lnTo>
                  <a:pt x="33" y="12"/>
                </a:lnTo>
                <a:lnTo>
                  <a:pt x="27" y="15"/>
                </a:lnTo>
                <a:lnTo>
                  <a:pt x="22" y="21"/>
                </a:lnTo>
                <a:lnTo>
                  <a:pt x="17" y="25"/>
                </a:lnTo>
                <a:lnTo>
                  <a:pt x="12" y="31"/>
                </a:lnTo>
                <a:lnTo>
                  <a:pt x="9" y="38"/>
                </a:lnTo>
                <a:lnTo>
                  <a:pt x="6" y="43"/>
                </a:lnTo>
                <a:lnTo>
                  <a:pt x="3" y="50"/>
                </a:lnTo>
                <a:lnTo>
                  <a:pt x="1" y="57"/>
                </a:lnTo>
                <a:lnTo>
                  <a:pt x="0" y="65"/>
                </a:lnTo>
                <a:lnTo>
                  <a:pt x="0" y="72"/>
                </a:lnTo>
                <a:lnTo>
                  <a:pt x="0" y="80"/>
                </a:lnTo>
                <a:lnTo>
                  <a:pt x="1" y="86"/>
                </a:lnTo>
                <a:lnTo>
                  <a:pt x="3" y="94"/>
                </a:lnTo>
                <a:lnTo>
                  <a:pt x="6" y="101"/>
                </a:lnTo>
                <a:lnTo>
                  <a:pt x="9" y="107"/>
                </a:lnTo>
                <a:lnTo>
                  <a:pt x="12" y="113"/>
                </a:lnTo>
                <a:lnTo>
                  <a:pt x="17" y="119"/>
                </a:lnTo>
                <a:lnTo>
                  <a:pt x="22" y="124"/>
                </a:lnTo>
                <a:lnTo>
                  <a:pt x="27" y="128"/>
                </a:lnTo>
                <a:lnTo>
                  <a:pt x="33" y="133"/>
                </a:lnTo>
                <a:lnTo>
                  <a:pt x="38" y="136"/>
                </a:lnTo>
                <a:lnTo>
                  <a:pt x="45" y="139"/>
                </a:lnTo>
                <a:lnTo>
                  <a:pt x="52" y="142"/>
                </a:lnTo>
                <a:lnTo>
                  <a:pt x="59" y="144"/>
                </a:lnTo>
                <a:lnTo>
                  <a:pt x="65" y="145"/>
                </a:lnTo>
                <a:lnTo>
                  <a:pt x="73" y="145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9" name="Freeform 109"/>
          <p:cNvSpPr/>
          <p:nvPr/>
        </p:nvSpPr>
        <p:spPr bwMode="auto">
          <a:xfrm>
            <a:off x="6200775" y="2533650"/>
            <a:ext cx="57150" cy="58738"/>
          </a:xfrm>
          <a:custGeom>
            <a:avLst/>
            <a:gdLst>
              <a:gd name="T0" fmla="*/ 80 w 145"/>
              <a:gd name="T1" fmla="*/ 147 h 147"/>
              <a:gd name="T2" fmla="*/ 95 w 145"/>
              <a:gd name="T3" fmla="*/ 143 h 147"/>
              <a:gd name="T4" fmla="*/ 107 w 145"/>
              <a:gd name="T5" fmla="*/ 138 h 147"/>
              <a:gd name="T6" fmla="*/ 119 w 145"/>
              <a:gd name="T7" fmla="*/ 130 h 147"/>
              <a:gd name="T8" fmla="*/ 128 w 145"/>
              <a:gd name="T9" fmla="*/ 120 h 147"/>
              <a:gd name="T10" fmla="*/ 136 w 145"/>
              <a:gd name="T11" fmla="*/ 108 h 147"/>
              <a:gd name="T12" fmla="*/ 142 w 145"/>
              <a:gd name="T13" fmla="*/ 95 h 147"/>
              <a:gd name="T14" fmla="*/ 145 w 145"/>
              <a:gd name="T15" fmla="*/ 81 h 147"/>
              <a:gd name="T16" fmla="*/ 145 w 145"/>
              <a:gd name="T17" fmla="*/ 67 h 147"/>
              <a:gd name="T18" fmla="*/ 142 w 145"/>
              <a:gd name="T19" fmla="*/ 52 h 147"/>
              <a:gd name="T20" fmla="*/ 136 w 145"/>
              <a:gd name="T21" fmla="*/ 39 h 147"/>
              <a:gd name="T22" fmla="*/ 128 w 145"/>
              <a:gd name="T23" fmla="*/ 27 h 147"/>
              <a:gd name="T24" fmla="*/ 119 w 145"/>
              <a:gd name="T25" fmla="*/ 17 h 147"/>
              <a:gd name="T26" fmla="*/ 107 w 145"/>
              <a:gd name="T27" fmla="*/ 9 h 147"/>
              <a:gd name="T28" fmla="*/ 95 w 145"/>
              <a:gd name="T29" fmla="*/ 4 h 147"/>
              <a:gd name="T30" fmla="*/ 80 w 145"/>
              <a:gd name="T31" fmla="*/ 1 h 147"/>
              <a:gd name="T32" fmla="*/ 65 w 145"/>
              <a:gd name="T33" fmla="*/ 1 h 147"/>
              <a:gd name="T34" fmla="*/ 51 w 145"/>
              <a:gd name="T35" fmla="*/ 4 h 147"/>
              <a:gd name="T36" fmla="*/ 38 w 145"/>
              <a:gd name="T37" fmla="*/ 9 h 147"/>
              <a:gd name="T38" fmla="*/ 26 w 145"/>
              <a:gd name="T39" fmla="*/ 17 h 147"/>
              <a:gd name="T40" fmla="*/ 16 w 145"/>
              <a:gd name="T41" fmla="*/ 27 h 147"/>
              <a:gd name="T42" fmla="*/ 9 w 145"/>
              <a:gd name="T43" fmla="*/ 39 h 147"/>
              <a:gd name="T44" fmla="*/ 3 w 145"/>
              <a:gd name="T45" fmla="*/ 52 h 147"/>
              <a:gd name="T46" fmla="*/ 0 w 145"/>
              <a:gd name="T47" fmla="*/ 67 h 147"/>
              <a:gd name="T48" fmla="*/ 0 w 145"/>
              <a:gd name="T49" fmla="*/ 81 h 147"/>
              <a:gd name="T50" fmla="*/ 3 w 145"/>
              <a:gd name="T51" fmla="*/ 95 h 147"/>
              <a:gd name="T52" fmla="*/ 9 w 145"/>
              <a:gd name="T53" fmla="*/ 108 h 147"/>
              <a:gd name="T54" fmla="*/ 16 w 145"/>
              <a:gd name="T55" fmla="*/ 120 h 147"/>
              <a:gd name="T56" fmla="*/ 26 w 145"/>
              <a:gd name="T57" fmla="*/ 130 h 147"/>
              <a:gd name="T58" fmla="*/ 38 w 145"/>
              <a:gd name="T59" fmla="*/ 138 h 147"/>
              <a:gd name="T60" fmla="*/ 51 w 145"/>
              <a:gd name="T61" fmla="*/ 143 h 147"/>
              <a:gd name="T62" fmla="*/ 65 w 145"/>
              <a:gd name="T6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7">
                <a:moveTo>
                  <a:pt x="72" y="147"/>
                </a:moveTo>
                <a:lnTo>
                  <a:pt x="80" y="147"/>
                </a:lnTo>
                <a:lnTo>
                  <a:pt x="87" y="146"/>
                </a:lnTo>
                <a:lnTo>
                  <a:pt x="95" y="143"/>
                </a:lnTo>
                <a:lnTo>
                  <a:pt x="101" y="141"/>
                </a:lnTo>
                <a:lnTo>
                  <a:pt x="107" y="138"/>
                </a:lnTo>
                <a:lnTo>
                  <a:pt x="114" y="134"/>
                </a:lnTo>
                <a:lnTo>
                  <a:pt x="119" y="130"/>
                </a:lnTo>
                <a:lnTo>
                  <a:pt x="124" y="125"/>
                </a:lnTo>
                <a:lnTo>
                  <a:pt x="128" y="120"/>
                </a:lnTo>
                <a:lnTo>
                  <a:pt x="133" y="114"/>
                </a:lnTo>
                <a:lnTo>
                  <a:pt x="136" y="108"/>
                </a:lnTo>
                <a:lnTo>
                  <a:pt x="140" y="102"/>
                </a:lnTo>
                <a:lnTo>
                  <a:pt x="142" y="95"/>
                </a:lnTo>
                <a:lnTo>
                  <a:pt x="144" y="88"/>
                </a:lnTo>
                <a:lnTo>
                  <a:pt x="145" y="81"/>
                </a:lnTo>
                <a:lnTo>
                  <a:pt x="145" y="73"/>
                </a:lnTo>
                <a:lnTo>
                  <a:pt x="145" y="67"/>
                </a:lnTo>
                <a:lnTo>
                  <a:pt x="144" y="59"/>
                </a:lnTo>
                <a:lnTo>
                  <a:pt x="142" y="52"/>
                </a:lnTo>
                <a:lnTo>
                  <a:pt x="140" y="45"/>
                </a:lnTo>
                <a:lnTo>
                  <a:pt x="136" y="39"/>
                </a:lnTo>
                <a:lnTo>
                  <a:pt x="133" y="33"/>
                </a:lnTo>
                <a:lnTo>
                  <a:pt x="128" y="27"/>
                </a:lnTo>
                <a:lnTo>
                  <a:pt x="124" y="22"/>
                </a:lnTo>
                <a:lnTo>
                  <a:pt x="119" y="17"/>
                </a:lnTo>
                <a:lnTo>
                  <a:pt x="114" y="14"/>
                </a:lnTo>
                <a:lnTo>
                  <a:pt x="107" y="9"/>
                </a:lnTo>
                <a:lnTo>
                  <a:pt x="101" y="7"/>
                </a:lnTo>
                <a:lnTo>
                  <a:pt x="95" y="4"/>
                </a:lnTo>
                <a:lnTo>
                  <a:pt x="87" y="2"/>
                </a:lnTo>
                <a:lnTo>
                  <a:pt x="80" y="1"/>
                </a:lnTo>
                <a:lnTo>
                  <a:pt x="72" y="0"/>
                </a:lnTo>
                <a:lnTo>
                  <a:pt x="65" y="1"/>
                </a:lnTo>
                <a:lnTo>
                  <a:pt x="57" y="2"/>
                </a:lnTo>
                <a:lnTo>
                  <a:pt x="51" y="4"/>
                </a:lnTo>
                <a:lnTo>
                  <a:pt x="44" y="7"/>
                </a:lnTo>
                <a:lnTo>
                  <a:pt x="38" y="9"/>
                </a:lnTo>
                <a:lnTo>
                  <a:pt x="31" y="14"/>
                </a:lnTo>
                <a:lnTo>
                  <a:pt x="26" y="17"/>
                </a:lnTo>
                <a:lnTo>
                  <a:pt x="21" y="22"/>
                </a:lnTo>
                <a:lnTo>
                  <a:pt x="16" y="27"/>
                </a:lnTo>
                <a:lnTo>
                  <a:pt x="12" y="33"/>
                </a:lnTo>
                <a:lnTo>
                  <a:pt x="9" y="39"/>
                </a:lnTo>
                <a:lnTo>
                  <a:pt x="5" y="45"/>
                </a:lnTo>
                <a:lnTo>
                  <a:pt x="3" y="52"/>
                </a:lnTo>
                <a:lnTo>
                  <a:pt x="1" y="59"/>
                </a:lnTo>
                <a:lnTo>
                  <a:pt x="0" y="67"/>
                </a:lnTo>
                <a:lnTo>
                  <a:pt x="0" y="73"/>
                </a:lnTo>
                <a:lnTo>
                  <a:pt x="0" y="81"/>
                </a:lnTo>
                <a:lnTo>
                  <a:pt x="1" y="88"/>
                </a:lnTo>
                <a:lnTo>
                  <a:pt x="3" y="95"/>
                </a:lnTo>
                <a:lnTo>
                  <a:pt x="5" y="102"/>
                </a:lnTo>
                <a:lnTo>
                  <a:pt x="9" y="108"/>
                </a:lnTo>
                <a:lnTo>
                  <a:pt x="12" y="114"/>
                </a:lnTo>
                <a:lnTo>
                  <a:pt x="16" y="120"/>
                </a:lnTo>
                <a:lnTo>
                  <a:pt x="21" y="125"/>
                </a:lnTo>
                <a:lnTo>
                  <a:pt x="26" y="130"/>
                </a:lnTo>
                <a:lnTo>
                  <a:pt x="31" y="134"/>
                </a:lnTo>
                <a:lnTo>
                  <a:pt x="38" y="138"/>
                </a:lnTo>
                <a:lnTo>
                  <a:pt x="44" y="141"/>
                </a:lnTo>
                <a:lnTo>
                  <a:pt x="51" y="143"/>
                </a:lnTo>
                <a:lnTo>
                  <a:pt x="57" y="146"/>
                </a:lnTo>
                <a:lnTo>
                  <a:pt x="65" y="147"/>
                </a:lnTo>
                <a:lnTo>
                  <a:pt x="72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0" name="Freeform 110"/>
          <p:cNvSpPr/>
          <p:nvPr/>
        </p:nvSpPr>
        <p:spPr bwMode="auto">
          <a:xfrm>
            <a:off x="6570663" y="2765425"/>
            <a:ext cx="57150" cy="58738"/>
          </a:xfrm>
          <a:custGeom>
            <a:avLst/>
            <a:gdLst>
              <a:gd name="T0" fmla="*/ 81 w 146"/>
              <a:gd name="T1" fmla="*/ 145 h 146"/>
              <a:gd name="T2" fmla="*/ 94 w 146"/>
              <a:gd name="T3" fmla="*/ 143 h 146"/>
              <a:gd name="T4" fmla="*/ 108 w 146"/>
              <a:gd name="T5" fmla="*/ 137 h 146"/>
              <a:gd name="T6" fmla="*/ 119 w 146"/>
              <a:gd name="T7" fmla="*/ 129 h 146"/>
              <a:gd name="T8" fmla="*/ 129 w 146"/>
              <a:gd name="T9" fmla="*/ 119 h 146"/>
              <a:gd name="T10" fmla="*/ 137 w 146"/>
              <a:gd name="T11" fmla="*/ 108 h 146"/>
              <a:gd name="T12" fmla="*/ 143 w 146"/>
              <a:gd name="T13" fmla="*/ 94 h 146"/>
              <a:gd name="T14" fmla="*/ 145 w 146"/>
              <a:gd name="T15" fmla="*/ 81 h 146"/>
              <a:gd name="T16" fmla="*/ 145 w 146"/>
              <a:gd name="T17" fmla="*/ 65 h 146"/>
              <a:gd name="T18" fmla="*/ 143 w 146"/>
              <a:gd name="T19" fmla="*/ 51 h 146"/>
              <a:gd name="T20" fmla="*/ 137 w 146"/>
              <a:gd name="T21" fmla="*/ 38 h 146"/>
              <a:gd name="T22" fmla="*/ 129 w 146"/>
              <a:gd name="T23" fmla="*/ 27 h 146"/>
              <a:gd name="T24" fmla="*/ 119 w 146"/>
              <a:gd name="T25" fmla="*/ 16 h 146"/>
              <a:gd name="T26" fmla="*/ 108 w 146"/>
              <a:gd name="T27" fmla="*/ 9 h 146"/>
              <a:gd name="T28" fmla="*/ 94 w 146"/>
              <a:gd name="T29" fmla="*/ 3 h 146"/>
              <a:gd name="T30" fmla="*/ 81 w 146"/>
              <a:gd name="T31" fmla="*/ 1 h 146"/>
              <a:gd name="T32" fmla="*/ 65 w 146"/>
              <a:gd name="T33" fmla="*/ 1 h 146"/>
              <a:gd name="T34" fmla="*/ 51 w 146"/>
              <a:gd name="T35" fmla="*/ 3 h 146"/>
              <a:gd name="T36" fmla="*/ 38 w 146"/>
              <a:gd name="T37" fmla="*/ 9 h 146"/>
              <a:gd name="T38" fmla="*/ 27 w 146"/>
              <a:gd name="T39" fmla="*/ 16 h 146"/>
              <a:gd name="T40" fmla="*/ 16 w 146"/>
              <a:gd name="T41" fmla="*/ 27 h 146"/>
              <a:gd name="T42" fmla="*/ 9 w 146"/>
              <a:gd name="T43" fmla="*/ 38 h 146"/>
              <a:gd name="T44" fmla="*/ 3 w 146"/>
              <a:gd name="T45" fmla="*/ 51 h 146"/>
              <a:gd name="T46" fmla="*/ 1 w 146"/>
              <a:gd name="T47" fmla="*/ 65 h 146"/>
              <a:gd name="T48" fmla="*/ 1 w 146"/>
              <a:gd name="T49" fmla="*/ 81 h 146"/>
              <a:gd name="T50" fmla="*/ 3 w 146"/>
              <a:gd name="T51" fmla="*/ 94 h 146"/>
              <a:gd name="T52" fmla="*/ 9 w 146"/>
              <a:gd name="T53" fmla="*/ 108 h 146"/>
              <a:gd name="T54" fmla="*/ 16 w 146"/>
              <a:gd name="T55" fmla="*/ 119 h 146"/>
              <a:gd name="T56" fmla="*/ 27 w 146"/>
              <a:gd name="T57" fmla="*/ 129 h 146"/>
              <a:gd name="T58" fmla="*/ 38 w 146"/>
              <a:gd name="T59" fmla="*/ 137 h 146"/>
              <a:gd name="T60" fmla="*/ 51 w 146"/>
              <a:gd name="T61" fmla="*/ 143 h 146"/>
              <a:gd name="T62" fmla="*/ 65 w 146"/>
              <a:gd name="T63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1" y="145"/>
                </a:lnTo>
                <a:lnTo>
                  <a:pt x="87" y="144"/>
                </a:lnTo>
                <a:lnTo>
                  <a:pt x="94" y="143"/>
                </a:lnTo>
                <a:lnTo>
                  <a:pt x="101" y="141"/>
                </a:lnTo>
                <a:lnTo>
                  <a:pt x="108" y="137"/>
                </a:lnTo>
                <a:lnTo>
                  <a:pt x="113" y="134"/>
                </a:lnTo>
                <a:lnTo>
                  <a:pt x="119" y="129"/>
                </a:lnTo>
                <a:lnTo>
                  <a:pt x="125" y="125"/>
                </a:lnTo>
                <a:lnTo>
                  <a:pt x="129" y="119"/>
                </a:lnTo>
                <a:lnTo>
                  <a:pt x="134" y="113"/>
                </a:lnTo>
                <a:lnTo>
                  <a:pt x="137" y="108"/>
                </a:lnTo>
                <a:lnTo>
                  <a:pt x="141" y="101"/>
                </a:lnTo>
                <a:lnTo>
                  <a:pt x="143" y="94"/>
                </a:lnTo>
                <a:lnTo>
                  <a:pt x="144" y="88"/>
                </a:lnTo>
                <a:lnTo>
                  <a:pt x="145" y="81"/>
                </a:lnTo>
                <a:lnTo>
                  <a:pt x="146" y="73"/>
                </a:lnTo>
                <a:lnTo>
                  <a:pt x="145" y="65"/>
                </a:lnTo>
                <a:lnTo>
                  <a:pt x="144" y="58"/>
                </a:lnTo>
                <a:lnTo>
                  <a:pt x="143" y="51"/>
                </a:lnTo>
                <a:lnTo>
                  <a:pt x="141" y="45"/>
                </a:lnTo>
                <a:lnTo>
                  <a:pt x="137" y="38"/>
                </a:lnTo>
                <a:lnTo>
                  <a:pt x="134" y="32"/>
                </a:lnTo>
                <a:lnTo>
                  <a:pt x="129" y="27"/>
                </a:lnTo>
                <a:lnTo>
                  <a:pt x="125" y="21"/>
                </a:lnTo>
                <a:lnTo>
                  <a:pt x="119" y="16"/>
                </a:lnTo>
                <a:lnTo>
                  <a:pt x="113" y="12"/>
                </a:lnTo>
                <a:lnTo>
                  <a:pt x="108" y="9"/>
                </a:lnTo>
                <a:lnTo>
                  <a:pt x="101" y="5"/>
                </a:lnTo>
                <a:lnTo>
                  <a:pt x="94" y="3"/>
                </a:lnTo>
                <a:lnTo>
                  <a:pt x="87" y="2"/>
                </a:lnTo>
                <a:lnTo>
                  <a:pt x="81" y="1"/>
                </a:lnTo>
                <a:lnTo>
                  <a:pt x="73" y="0"/>
                </a:lnTo>
                <a:lnTo>
                  <a:pt x="65" y="1"/>
                </a:lnTo>
                <a:lnTo>
                  <a:pt x="58" y="2"/>
                </a:lnTo>
                <a:lnTo>
                  <a:pt x="51" y="3"/>
                </a:lnTo>
                <a:lnTo>
                  <a:pt x="45" y="5"/>
                </a:lnTo>
                <a:lnTo>
                  <a:pt x="38" y="9"/>
                </a:lnTo>
                <a:lnTo>
                  <a:pt x="32" y="12"/>
                </a:lnTo>
                <a:lnTo>
                  <a:pt x="27" y="16"/>
                </a:lnTo>
                <a:lnTo>
                  <a:pt x="21" y="21"/>
                </a:lnTo>
                <a:lnTo>
                  <a:pt x="16" y="27"/>
                </a:lnTo>
                <a:lnTo>
                  <a:pt x="12" y="32"/>
                </a:lnTo>
                <a:lnTo>
                  <a:pt x="9" y="38"/>
                </a:lnTo>
                <a:lnTo>
                  <a:pt x="5" y="45"/>
                </a:lnTo>
                <a:lnTo>
                  <a:pt x="3" y="51"/>
                </a:lnTo>
                <a:lnTo>
                  <a:pt x="2" y="58"/>
                </a:lnTo>
                <a:lnTo>
                  <a:pt x="1" y="65"/>
                </a:lnTo>
                <a:lnTo>
                  <a:pt x="0" y="73"/>
                </a:lnTo>
                <a:lnTo>
                  <a:pt x="1" y="81"/>
                </a:lnTo>
                <a:lnTo>
                  <a:pt x="2" y="88"/>
                </a:lnTo>
                <a:lnTo>
                  <a:pt x="3" y="94"/>
                </a:lnTo>
                <a:lnTo>
                  <a:pt x="5" y="101"/>
                </a:lnTo>
                <a:lnTo>
                  <a:pt x="9" y="108"/>
                </a:lnTo>
                <a:lnTo>
                  <a:pt x="12" y="113"/>
                </a:lnTo>
                <a:lnTo>
                  <a:pt x="16" y="119"/>
                </a:lnTo>
                <a:lnTo>
                  <a:pt x="21" y="125"/>
                </a:lnTo>
                <a:lnTo>
                  <a:pt x="27" y="129"/>
                </a:lnTo>
                <a:lnTo>
                  <a:pt x="32" y="134"/>
                </a:lnTo>
                <a:lnTo>
                  <a:pt x="38" y="137"/>
                </a:lnTo>
                <a:lnTo>
                  <a:pt x="45" y="141"/>
                </a:lnTo>
                <a:lnTo>
                  <a:pt x="51" y="143"/>
                </a:lnTo>
                <a:lnTo>
                  <a:pt x="58" y="144"/>
                </a:lnTo>
                <a:lnTo>
                  <a:pt x="65" y="145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1" name="Freeform 111"/>
          <p:cNvSpPr/>
          <p:nvPr/>
        </p:nvSpPr>
        <p:spPr bwMode="auto">
          <a:xfrm>
            <a:off x="5121275" y="2525713"/>
            <a:ext cx="57150" cy="57150"/>
          </a:xfrm>
          <a:custGeom>
            <a:avLst/>
            <a:gdLst>
              <a:gd name="T0" fmla="*/ 80 w 146"/>
              <a:gd name="T1" fmla="*/ 145 h 145"/>
              <a:gd name="T2" fmla="*/ 95 w 146"/>
              <a:gd name="T3" fmla="*/ 142 h 145"/>
              <a:gd name="T4" fmla="*/ 107 w 146"/>
              <a:gd name="T5" fmla="*/ 136 h 145"/>
              <a:gd name="T6" fmla="*/ 120 w 146"/>
              <a:gd name="T7" fmla="*/ 128 h 145"/>
              <a:gd name="T8" fmla="*/ 129 w 146"/>
              <a:gd name="T9" fmla="*/ 118 h 145"/>
              <a:gd name="T10" fmla="*/ 137 w 146"/>
              <a:gd name="T11" fmla="*/ 107 h 145"/>
              <a:gd name="T12" fmla="*/ 142 w 146"/>
              <a:gd name="T13" fmla="*/ 93 h 145"/>
              <a:gd name="T14" fmla="*/ 146 w 146"/>
              <a:gd name="T15" fmla="*/ 80 h 145"/>
              <a:gd name="T16" fmla="*/ 146 w 146"/>
              <a:gd name="T17" fmla="*/ 65 h 145"/>
              <a:gd name="T18" fmla="*/ 142 w 146"/>
              <a:gd name="T19" fmla="*/ 50 h 145"/>
              <a:gd name="T20" fmla="*/ 137 w 146"/>
              <a:gd name="T21" fmla="*/ 37 h 145"/>
              <a:gd name="T22" fmla="*/ 129 w 146"/>
              <a:gd name="T23" fmla="*/ 26 h 145"/>
              <a:gd name="T24" fmla="*/ 120 w 146"/>
              <a:gd name="T25" fmla="*/ 16 h 145"/>
              <a:gd name="T26" fmla="*/ 107 w 146"/>
              <a:gd name="T27" fmla="*/ 8 h 145"/>
              <a:gd name="T28" fmla="*/ 95 w 146"/>
              <a:gd name="T29" fmla="*/ 2 h 145"/>
              <a:gd name="T30" fmla="*/ 80 w 146"/>
              <a:gd name="T31" fmla="*/ 0 h 145"/>
              <a:gd name="T32" fmla="*/ 66 w 146"/>
              <a:gd name="T33" fmla="*/ 0 h 145"/>
              <a:gd name="T34" fmla="*/ 51 w 146"/>
              <a:gd name="T35" fmla="*/ 2 h 145"/>
              <a:gd name="T36" fmla="*/ 39 w 146"/>
              <a:gd name="T37" fmla="*/ 8 h 145"/>
              <a:gd name="T38" fmla="*/ 26 w 146"/>
              <a:gd name="T39" fmla="*/ 16 h 145"/>
              <a:gd name="T40" fmla="*/ 17 w 146"/>
              <a:gd name="T41" fmla="*/ 26 h 145"/>
              <a:gd name="T42" fmla="*/ 9 w 146"/>
              <a:gd name="T43" fmla="*/ 37 h 145"/>
              <a:gd name="T44" fmla="*/ 4 w 146"/>
              <a:gd name="T45" fmla="*/ 50 h 145"/>
              <a:gd name="T46" fmla="*/ 0 w 146"/>
              <a:gd name="T47" fmla="*/ 65 h 145"/>
              <a:gd name="T48" fmla="*/ 0 w 146"/>
              <a:gd name="T49" fmla="*/ 80 h 145"/>
              <a:gd name="T50" fmla="*/ 4 w 146"/>
              <a:gd name="T51" fmla="*/ 93 h 145"/>
              <a:gd name="T52" fmla="*/ 9 w 146"/>
              <a:gd name="T53" fmla="*/ 107 h 145"/>
              <a:gd name="T54" fmla="*/ 17 w 146"/>
              <a:gd name="T55" fmla="*/ 118 h 145"/>
              <a:gd name="T56" fmla="*/ 26 w 146"/>
              <a:gd name="T57" fmla="*/ 128 h 145"/>
              <a:gd name="T58" fmla="*/ 39 w 146"/>
              <a:gd name="T59" fmla="*/ 136 h 145"/>
              <a:gd name="T60" fmla="*/ 51 w 146"/>
              <a:gd name="T61" fmla="*/ 142 h 145"/>
              <a:gd name="T62" fmla="*/ 66 w 146"/>
              <a:gd name="T6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5">
                <a:moveTo>
                  <a:pt x="74" y="145"/>
                </a:moveTo>
                <a:lnTo>
                  <a:pt x="80" y="145"/>
                </a:lnTo>
                <a:lnTo>
                  <a:pt x="88" y="144"/>
                </a:lnTo>
                <a:lnTo>
                  <a:pt x="95" y="142"/>
                </a:lnTo>
                <a:lnTo>
                  <a:pt x="102" y="140"/>
                </a:lnTo>
                <a:lnTo>
                  <a:pt x="107" y="136"/>
                </a:lnTo>
                <a:lnTo>
                  <a:pt x="114" y="133"/>
                </a:lnTo>
                <a:lnTo>
                  <a:pt x="120" y="128"/>
                </a:lnTo>
                <a:lnTo>
                  <a:pt x="124" y="124"/>
                </a:lnTo>
                <a:lnTo>
                  <a:pt x="129" y="118"/>
                </a:lnTo>
                <a:lnTo>
                  <a:pt x="133" y="113"/>
                </a:lnTo>
                <a:lnTo>
                  <a:pt x="137" y="107"/>
                </a:lnTo>
                <a:lnTo>
                  <a:pt x="140" y="100"/>
                </a:lnTo>
                <a:lnTo>
                  <a:pt x="142" y="93"/>
                </a:lnTo>
                <a:lnTo>
                  <a:pt x="145" y="87"/>
                </a:lnTo>
                <a:lnTo>
                  <a:pt x="146" y="80"/>
                </a:lnTo>
                <a:lnTo>
                  <a:pt x="146" y="72"/>
                </a:lnTo>
                <a:lnTo>
                  <a:pt x="146" y="65"/>
                </a:lnTo>
                <a:lnTo>
                  <a:pt x="145" y="57"/>
                </a:lnTo>
                <a:lnTo>
                  <a:pt x="142" y="50"/>
                </a:lnTo>
                <a:lnTo>
                  <a:pt x="140" y="44"/>
                </a:lnTo>
                <a:lnTo>
                  <a:pt x="137" y="37"/>
                </a:lnTo>
                <a:lnTo>
                  <a:pt x="133" y="31"/>
                </a:lnTo>
                <a:lnTo>
                  <a:pt x="129" y="26"/>
                </a:lnTo>
                <a:lnTo>
                  <a:pt x="124" y="21"/>
                </a:lnTo>
                <a:lnTo>
                  <a:pt x="120" y="16"/>
                </a:lnTo>
                <a:lnTo>
                  <a:pt x="114" y="12"/>
                </a:lnTo>
                <a:lnTo>
                  <a:pt x="107" y="8"/>
                </a:lnTo>
                <a:lnTo>
                  <a:pt x="102" y="5"/>
                </a:lnTo>
                <a:lnTo>
                  <a:pt x="95" y="2"/>
                </a:lnTo>
                <a:lnTo>
                  <a:pt x="88" y="1"/>
                </a:lnTo>
                <a:lnTo>
                  <a:pt x="80" y="0"/>
                </a:lnTo>
                <a:lnTo>
                  <a:pt x="74" y="0"/>
                </a:lnTo>
                <a:lnTo>
                  <a:pt x="66" y="0"/>
                </a:lnTo>
                <a:lnTo>
                  <a:pt x="59" y="1"/>
                </a:lnTo>
                <a:lnTo>
                  <a:pt x="51" y="2"/>
                </a:lnTo>
                <a:lnTo>
                  <a:pt x="44" y="5"/>
                </a:lnTo>
                <a:lnTo>
                  <a:pt x="39" y="8"/>
                </a:lnTo>
                <a:lnTo>
                  <a:pt x="32" y="12"/>
                </a:lnTo>
                <a:lnTo>
                  <a:pt x="26" y="16"/>
                </a:lnTo>
                <a:lnTo>
                  <a:pt x="22" y="21"/>
                </a:lnTo>
                <a:lnTo>
                  <a:pt x="17" y="26"/>
                </a:lnTo>
                <a:lnTo>
                  <a:pt x="13" y="31"/>
                </a:lnTo>
                <a:lnTo>
                  <a:pt x="9" y="37"/>
                </a:lnTo>
                <a:lnTo>
                  <a:pt x="6" y="44"/>
                </a:lnTo>
                <a:lnTo>
                  <a:pt x="4" y="50"/>
                </a:lnTo>
                <a:lnTo>
                  <a:pt x="1" y="57"/>
                </a:lnTo>
                <a:lnTo>
                  <a:pt x="0" y="65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4" y="93"/>
                </a:lnTo>
                <a:lnTo>
                  <a:pt x="6" y="100"/>
                </a:lnTo>
                <a:lnTo>
                  <a:pt x="9" y="107"/>
                </a:lnTo>
                <a:lnTo>
                  <a:pt x="13" y="113"/>
                </a:lnTo>
                <a:lnTo>
                  <a:pt x="17" y="118"/>
                </a:lnTo>
                <a:lnTo>
                  <a:pt x="22" y="124"/>
                </a:lnTo>
                <a:lnTo>
                  <a:pt x="26" y="128"/>
                </a:lnTo>
                <a:lnTo>
                  <a:pt x="32" y="133"/>
                </a:lnTo>
                <a:lnTo>
                  <a:pt x="39" y="136"/>
                </a:lnTo>
                <a:lnTo>
                  <a:pt x="44" y="140"/>
                </a:lnTo>
                <a:lnTo>
                  <a:pt x="51" y="142"/>
                </a:lnTo>
                <a:lnTo>
                  <a:pt x="59" y="144"/>
                </a:lnTo>
                <a:lnTo>
                  <a:pt x="66" y="145"/>
                </a:lnTo>
                <a:lnTo>
                  <a:pt x="74" y="145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2" name="Freeform 112"/>
          <p:cNvSpPr/>
          <p:nvPr/>
        </p:nvSpPr>
        <p:spPr bwMode="auto">
          <a:xfrm>
            <a:off x="5794375" y="2141538"/>
            <a:ext cx="58738" cy="58737"/>
          </a:xfrm>
          <a:custGeom>
            <a:avLst/>
            <a:gdLst>
              <a:gd name="T0" fmla="*/ 80 w 145"/>
              <a:gd name="T1" fmla="*/ 145 h 147"/>
              <a:gd name="T2" fmla="*/ 93 w 145"/>
              <a:gd name="T3" fmla="*/ 143 h 147"/>
              <a:gd name="T4" fmla="*/ 107 w 145"/>
              <a:gd name="T5" fmla="*/ 138 h 147"/>
              <a:gd name="T6" fmla="*/ 118 w 145"/>
              <a:gd name="T7" fmla="*/ 130 h 147"/>
              <a:gd name="T8" fmla="*/ 128 w 145"/>
              <a:gd name="T9" fmla="*/ 120 h 147"/>
              <a:gd name="T10" fmla="*/ 136 w 145"/>
              <a:gd name="T11" fmla="*/ 108 h 147"/>
              <a:gd name="T12" fmla="*/ 142 w 145"/>
              <a:gd name="T13" fmla="*/ 95 h 147"/>
              <a:gd name="T14" fmla="*/ 145 w 145"/>
              <a:gd name="T15" fmla="*/ 80 h 147"/>
              <a:gd name="T16" fmla="*/ 145 w 145"/>
              <a:gd name="T17" fmla="*/ 65 h 147"/>
              <a:gd name="T18" fmla="*/ 142 w 145"/>
              <a:gd name="T19" fmla="*/ 52 h 147"/>
              <a:gd name="T20" fmla="*/ 136 w 145"/>
              <a:gd name="T21" fmla="*/ 38 h 147"/>
              <a:gd name="T22" fmla="*/ 128 w 145"/>
              <a:gd name="T23" fmla="*/ 27 h 147"/>
              <a:gd name="T24" fmla="*/ 118 w 145"/>
              <a:gd name="T25" fmla="*/ 17 h 147"/>
              <a:gd name="T26" fmla="*/ 107 w 145"/>
              <a:gd name="T27" fmla="*/ 9 h 147"/>
              <a:gd name="T28" fmla="*/ 93 w 145"/>
              <a:gd name="T29" fmla="*/ 3 h 147"/>
              <a:gd name="T30" fmla="*/ 80 w 145"/>
              <a:gd name="T31" fmla="*/ 0 h 147"/>
              <a:gd name="T32" fmla="*/ 65 w 145"/>
              <a:gd name="T33" fmla="*/ 0 h 147"/>
              <a:gd name="T34" fmla="*/ 51 w 145"/>
              <a:gd name="T35" fmla="*/ 3 h 147"/>
              <a:gd name="T36" fmla="*/ 37 w 145"/>
              <a:gd name="T37" fmla="*/ 9 h 147"/>
              <a:gd name="T38" fmla="*/ 26 w 145"/>
              <a:gd name="T39" fmla="*/ 17 h 147"/>
              <a:gd name="T40" fmla="*/ 16 w 145"/>
              <a:gd name="T41" fmla="*/ 27 h 147"/>
              <a:gd name="T42" fmla="*/ 8 w 145"/>
              <a:gd name="T43" fmla="*/ 38 h 147"/>
              <a:gd name="T44" fmla="*/ 2 w 145"/>
              <a:gd name="T45" fmla="*/ 52 h 147"/>
              <a:gd name="T46" fmla="*/ 0 w 145"/>
              <a:gd name="T47" fmla="*/ 65 h 147"/>
              <a:gd name="T48" fmla="*/ 0 w 145"/>
              <a:gd name="T49" fmla="*/ 80 h 147"/>
              <a:gd name="T50" fmla="*/ 2 w 145"/>
              <a:gd name="T51" fmla="*/ 95 h 147"/>
              <a:gd name="T52" fmla="*/ 8 w 145"/>
              <a:gd name="T53" fmla="*/ 108 h 147"/>
              <a:gd name="T54" fmla="*/ 16 w 145"/>
              <a:gd name="T55" fmla="*/ 120 h 147"/>
              <a:gd name="T56" fmla="*/ 26 w 145"/>
              <a:gd name="T57" fmla="*/ 130 h 147"/>
              <a:gd name="T58" fmla="*/ 37 w 145"/>
              <a:gd name="T59" fmla="*/ 138 h 147"/>
              <a:gd name="T60" fmla="*/ 51 w 145"/>
              <a:gd name="T61" fmla="*/ 143 h 147"/>
              <a:gd name="T62" fmla="*/ 65 w 145"/>
              <a:gd name="T63" fmla="*/ 14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7">
                <a:moveTo>
                  <a:pt x="72" y="147"/>
                </a:moveTo>
                <a:lnTo>
                  <a:pt x="80" y="145"/>
                </a:lnTo>
                <a:lnTo>
                  <a:pt x="87" y="144"/>
                </a:lnTo>
                <a:lnTo>
                  <a:pt x="93" y="143"/>
                </a:lnTo>
                <a:lnTo>
                  <a:pt x="100" y="140"/>
                </a:lnTo>
                <a:lnTo>
                  <a:pt x="107" y="138"/>
                </a:lnTo>
                <a:lnTo>
                  <a:pt x="113" y="134"/>
                </a:lnTo>
                <a:lnTo>
                  <a:pt x="118" y="130"/>
                </a:lnTo>
                <a:lnTo>
                  <a:pt x="124" y="125"/>
                </a:lnTo>
                <a:lnTo>
                  <a:pt x="128" y="120"/>
                </a:lnTo>
                <a:lnTo>
                  <a:pt x="133" y="114"/>
                </a:lnTo>
                <a:lnTo>
                  <a:pt x="136" y="108"/>
                </a:lnTo>
                <a:lnTo>
                  <a:pt x="140" y="101"/>
                </a:lnTo>
                <a:lnTo>
                  <a:pt x="142" y="95"/>
                </a:lnTo>
                <a:lnTo>
                  <a:pt x="144" y="88"/>
                </a:lnTo>
                <a:lnTo>
                  <a:pt x="145" y="80"/>
                </a:lnTo>
                <a:lnTo>
                  <a:pt x="145" y="73"/>
                </a:lnTo>
                <a:lnTo>
                  <a:pt x="145" y="65"/>
                </a:lnTo>
                <a:lnTo>
                  <a:pt x="144" y="59"/>
                </a:lnTo>
                <a:lnTo>
                  <a:pt x="142" y="52"/>
                </a:lnTo>
                <a:lnTo>
                  <a:pt x="140" y="45"/>
                </a:lnTo>
                <a:lnTo>
                  <a:pt x="136" y="38"/>
                </a:lnTo>
                <a:lnTo>
                  <a:pt x="133" y="33"/>
                </a:lnTo>
                <a:lnTo>
                  <a:pt x="128" y="27"/>
                </a:lnTo>
                <a:lnTo>
                  <a:pt x="124" y="21"/>
                </a:lnTo>
                <a:lnTo>
                  <a:pt x="118" y="17"/>
                </a:lnTo>
                <a:lnTo>
                  <a:pt x="113" y="12"/>
                </a:lnTo>
                <a:lnTo>
                  <a:pt x="107" y="9"/>
                </a:lnTo>
                <a:lnTo>
                  <a:pt x="100" y="6"/>
                </a:lnTo>
                <a:lnTo>
                  <a:pt x="93" y="3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5" y="0"/>
                </a:lnTo>
                <a:lnTo>
                  <a:pt x="57" y="1"/>
                </a:lnTo>
                <a:lnTo>
                  <a:pt x="51" y="3"/>
                </a:lnTo>
                <a:lnTo>
                  <a:pt x="44" y="6"/>
                </a:lnTo>
                <a:lnTo>
                  <a:pt x="37" y="9"/>
                </a:lnTo>
                <a:lnTo>
                  <a:pt x="31" y="12"/>
                </a:lnTo>
                <a:lnTo>
                  <a:pt x="26" y="17"/>
                </a:lnTo>
                <a:lnTo>
                  <a:pt x="20" y="21"/>
                </a:lnTo>
                <a:lnTo>
                  <a:pt x="16" y="27"/>
                </a:lnTo>
                <a:lnTo>
                  <a:pt x="12" y="33"/>
                </a:lnTo>
                <a:lnTo>
                  <a:pt x="8" y="38"/>
                </a:lnTo>
                <a:lnTo>
                  <a:pt x="5" y="45"/>
                </a:lnTo>
                <a:lnTo>
                  <a:pt x="2" y="52"/>
                </a:lnTo>
                <a:lnTo>
                  <a:pt x="1" y="59"/>
                </a:lnTo>
                <a:lnTo>
                  <a:pt x="0" y="65"/>
                </a:lnTo>
                <a:lnTo>
                  <a:pt x="0" y="73"/>
                </a:lnTo>
                <a:lnTo>
                  <a:pt x="0" y="80"/>
                </a:lnTo>
                <a:lnTo>
                  <a:pt x="1" y="88"/>
                </a:lnTo>
                <a:lnTo>
                  <a:pt x="2" y="95"/>
                </a:lnTo>
                <a:lnTo>
                  <a:pt x="5" y="101"/>
                </a:lnTo>
                <a:lnTo>
                  <a:pt x="8" y="108"/>
                </a:lnTo>
                <a:lnTo>
                  <a:pt x="12" y="114"/>
                </a:lnTo>
                <a:lnTo>
                  <a:pt x="16" y="120"/>
                </a:lnTo>
                <a:lnTo>
                  <a:pt x="20" y="125"/>
                </a:lnTo>
                <a:lnTo>
                  <a:pt x="26" y="130"/>
                </a:lnTo>
                <a:lnTo>
                  <a:pt x="31" y="134"/>
                </a:lnTo>
                <a:lnTo>
                  <a:pt x="37" y="138"/>
                </a:lnTo>
                <a:lnTo>
                  <a:pt x="44" y="140"/>
                </a:lnTo>
                <a:lnTo>
                  <a:pt x="51" y="143"/>
                </a:lnTo>
                <a:lnTo>
                  <a:pt x="57" y="144"/>
                </a:lnTo>
                <a:lnTo>
                  <a:pt x="65" y="145"/>
                </a:lnTo>
                <a:lnTo>
                  <a:pt x="72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3" name="Freeform 113"/>
          <p:cNvSpPr/>
          <p:nvPr/>
        </p:nvSpPr>
        <p:spPr bwMode="auto">
          <a:xfrm>
            <a:off x="6551613" y="2338388"/>
            <a:ext cx="58737" cy="57150"/>
          </a:xfrm>
          <a:custGeom>
            <a:avLst/>
            <a:gdLst>
              <a:gd name="T0" fmla="*/ 82 w 147"/>
              <a:gd name="T1" fmla="*/ 146 h 147"/>
              <a:gd name="T2" fmla="*/ 95 w 147"/>
              <a:gd name="T3" fmla="*/ 143 h 147"/>
              <a:gd name="T4" fmla="*/ 109 w 147"/>
              <a:gd name="T5" fmla="*/ 138 h 147"/>
              <a:gd name="T6" fmla="*/ 120 w 147"/>
              <a:gd name="T7" fmla="*/ 130 h 147"/>
              <a:gd name="T8" fmla="*/ 130 w 147"/>
              <a:gd name="T9" fmla="*/ 120 h 147"/>
              <a:gd name="T10" fmla="*/ 138 w 147"/>
              <a:gd name="T11" fmla="*/ 108 h 147"/>
              <a:gd name="T12" fmla="*/ 144 w 147"/>
              <a:gd name="T13" fmla="*/ 95 h 147"/>
              <a:gd name="T14" fmla="*/ 146 w 147"/>
              <a:gd name="T15" fmla="*/ 81 h 147"/>
              <a:gd name="T16" fmla="*/ 146 w 147"/>
              <a:gd name="T17" fmla="*/ 65 h 147"/>
              <a:gd name="T18" fmla="*/ 144 w 147"/>
              <a:gd name="T19" fmla="*/ 52 h 147"/>
              <a:gd name="T20" fmla="*/ 138 w 147"/>
              <a:gd name="T21" fmla="*/ 38 h 147"/>
              <a:gd name="T22" fmla="*/ 130 w 147"/>
              <a:gd name="T23" fmla="*/ 27 h 147"/>
              <a:gd name="T24" fmla="*/ 120 w 147"/>
              <a:gd name="T25" fmla="*/ 17 h 147"/>
              <a:gd name="T26" fmla="*/ 109 w 147"/>
              <a:gd name="T27" fmla="*/ 9 h 147"/>
              <a:gd name="T28" fmla="*/ 95 w 147"/>
              <a:gd name="T29" fmla="*/ 3 h 147"/>
              <a:gd name="T30" fmla="*/ 82 w 147"/>
              <a:gd name="T31" fmla="*/ 1 h 147"/>
              <a:gd name="T32" fmla="*/ 66 w 147"/>
              <a:gd name="T33" fmla="*/ 1 h 147"/>
              <a:gd name="T34" fmla="*/ 52 w 147"/>
              <a:gd name="T35" fmla="*/ 3 h 147"/>
              <a:gd name="T36" fmla="*/ 39 w 147"/>
              <a:gd name="T37" fmla="*/ 9 h 147"/>
              <a:gd name="T38" fmla="*/ 27 w 147"/>
              <a:gd name="T39" fmla="*/ 17 h 147"/>
              <a:gd name="T40" fmla="*/ 17 w 147"/>
              <a:gd name="T41" fmla="*/ 27 h 147"/>
              <a:gd name="T42" fmla="*/ 9 w 147"/>
              <a:gd name="T43" fmla="*/ 38 h 147"/>
              <a:gd name="T44" fmla="*/ 4 w 147"/>
              <a:gd name="T45" fmla="*/ 52 h 147"/>
              <a:gd name="T46" fmla="*/ 2 w 147"/>
              <a:gd name="T47" fmla="*/ 65 h 147"/>
              <a:gd name="T48" fmla="*/ 2 w 147"/>
              <a:gd name="T49" fmla="*/ 81 h 147"/>
              <a:gd name="T50" fmla="*/ 4 w 147"/>
              <a:gd name="T51" fmla="*/ 95 h 147"/>
              <a:gd name="T52" fmla="*/ 9 w 147"/>
              <a:gd name="T53" fmla="*/ 108 h 147"/>
              <a:gd name="T54" fmla="*/ 17 w 147"/>
              <a:gd name="T55" fmla="*/ 120 h 147"/>
              <a:gd name="T56" fmla="*/ 27 w 147"/>
              <a:gd name="T57" fmla="*/ 130 h 147"/>
              <a:gd name="T58" fmla="*/ 39 w 147"/>
              <a:gd name="T59" fmla="*/ 138 h 147"/>
              <a:gd name="T60" fmla="*/ 52 w 147"/>
              <a:gd name="T61" fmla="*/ 143 h 147"/>
              <a:gd name="T62" fmla="*/ 66 w 147"/>
              <a:gd name="T63" fmla="*/ 14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7">
                <a:moveTo>
                  <a:pt x="74" y="147"/>
                </a:moveTo>
                <a:lnTo>
                  <a:pt x="82" y="146"/>
                </a:lnTo>
                <a:lnTo>
                  <a:pt x="88" y="144"/>
                </a:lnTo>
                <a:lnTo>
                  <a:pt x="95" y="143"/>
                </a:lnTo>
                <a:lnTo>
                  <a:pt x="102" y="141"/>
                </a:lnTo>
                <a:lnTo>
                  <a:pt x="109" y="138"/>
                </a:lnTo>
                <a:lnTo>
                  <a:pt x="114" y="134"/>
                </a:lnTo>
                <a:lnTo>
                  <a:pt x="120" y="130"/>
                </a:lnTo>
                <a:lnTo>
                  <a:pt x="126" y="125"/>
                </a:lnTo>
                <a:lnTo>
                  <a:pt x="130" y="120"/>
                </a:lnTo>
                <a:lnTo>
                  <a:pt x="135" y="114"/>
                </a:lnTo>
                <a:lnTo>
                  <a:pt x="138" y="108"/>
                </a:lnTo>
                <a:lnTo>
                  <a:pt x="141" y="102"/>
                </a:lnTo>
                <a:lnTo>
                  <a:pt x="144" y="95"/>
                </a:lnTo>
                <a:lnTo>
                  <a:pt x="145" y="88"/>
                </a:lnTo>
                <a:lnTo>
                  <a:pt x="146" y="81"/>
                </a:lnTo>
                <a:lnTo>
                  <a:pt x="147" y="73"/>
                </a:lnTo>
                <a:lnTo>
                  <a:pt x="146" y="65"/>
                </a:lnTo>
                <a:lnTo>
                  <a:pt x="145" y="59"/>
                </a:lnTo>
                <a:lnTo>
                  <a:pt x="144" y="52"/>
                </a:lnTo>
                <a:lnTo>
                  <a:pt x="141" y="45"/>
                </a:lnTo>
                <a:lnTo>
                  <a:pt x="138" y="38"/>
                </a:lnTo>
                <a:lnTo>
                  <a:pt x="135" y="33"/>
                </a:lnTo>
                <a:lnTo>
                  <a:pt x="130" y="27"/>
                </a:lnTo>
                <a:lnTo>
                  <a:pt x="126" y="21"/>
                </a:lnTo>
                <a:lnTo>
                  <a:pt x="120" y="17"/>
                </a:lnTo>
                <a:lnTo>
                  <a:pt x="114" y="12"/>
                </a:lnTo>
                <a:lnTo>
                  <a:pt x="109" y="9"/>
                </a:lnTo>
                <a:lnTo>
                  <a:pt x="102" y="6"/>
                </a:lnTo>
                <a:lnTo>
                  <a:pt x="95" y="3"/>
                </a:lnTo>
                <a:lnTo>
                  <a:pt x="88" y="2"/>
                </a:lnTo>
                <a:lnTo>
                  <a:pt x="82" y="1"/>
                </a:lnTo>
                <a:lnTo>
                  <a:pt x="74" y="0"/>
                </a:lnTo>
                <a:lnTo>
                  <a:pt x="66" y="1"/>
                </a:lnTo>
                <a:lnTo>
                  <a:pt x="59" y="2"/>
                </a:lnTo>
                <a:lnTo>
                  <a:pt x="52" y="3"/>
                </a:lnTo>
                <a:lnTo>
                  <a:pt x="46" y="6"/>
                </a:lnTo>
                <a:lnTo>
                  <a:pt x="39" y="9"/>
                </a:lnTo>
                <a:lnTo>
                  <a:pt x="33" y="12"/>
                </a:lnTo>
                <a:lnTo>
                  <a:pt x="27" y="17"/>
                </a:lnTo>
                <a:lnTo>
                  <a:pt x="22" y="21"/>
                </a:lnTo>
                <a:lnTo>
                  <a:pt x="17" y="27"/>
                </a:lnTo>
                <a:lnTo>
                  <a:pt x="13" y="33"/>
                </a:lnTo>
                <a:lnTo>
                  <a:pt x="9" y="38"/>
                </a:lnTo>
                <a:lnTo>
                  <a:pt x="6" y="45"/>
                </a:lnTo>
                <a:lnTo>
                  <a:pt x="4" y="52"/>
                </a:lnTo>
                <a:lnTo>
                  <a:pt x="3" y="59"/>
                </a:lnTo>
                <a:lnTo>
                  <a:pt x="2" y="65"/>
                </a:lnTo>
                <a:lnTo>
                  <a:pt x="0" y="73"/>
                </a:lnTo>
                <a:lnTo>
                  <a:pt x="2" y="81"/>
                </a:lnTo>
                <a:lnTo>
                  <a:pt x="3" y="88"/>
                </a:lnTo>
                <a:lnTo>
                  <a:pt x="4" y="95"/>
                </a:lnTo>
                <a:lnTo>
                  <a:pt x="6" y="102"/>
                </a:lnTo>
                <a:lnTo>
                  <a:pt x="9" y="108"/>
                </a:lnTo>
                <a:lnTo>
                  <a:pt x="13" y="114"/>
                </a:lnTo>
                <a:lnTo>
                  <a:pt x="17" y="120"/>
                </a:lnTo>
                <a:lnTo>
                  <a:pt x="22" y="125"/>
                </a:lnTo>
                <a:lnTo>
                  <a:pt x="27" y="130"/>
                </a:lnTo>
                <a:lnTo>
                  <a:pt x="33" y="134"/>
                </a:lnTo>
                <a:lnTo>
                  <a:pt x="39" y="138"/>
                </a:lnTo>
                <a:lnTo>
                  <a:pt x="46" y="141"/>
                </a:lnTo>
                <a:lnTo>
                  <a:pt x="52" y="143"/>
                </a:lnTo>
                <a:lnTo>
                  <a:pt x="59" y="144"/>
                </a:lnTo>
                <a:lnTo>
                  <a:pt x="66" y="146"/>
                </a:lnTo>
                <a:lnTo>
                  <a:pt x="74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4" name="Freeform 114"/>
          <p:cNvSpPr/>
          <p:nvPr/>
        </p:nvSpPr>
        <p:spPr bwMode="auto">
          <a:xfrm>
            <a:off x="7224713" y="1793875"/>
            <a:ext cx="58737" cy="58738"/>
          </a:xfrm>
          <a:custGeom>
            <a:avLst/>
            <a:gdLst>
              <a:gd name="T0" fmla="*/ 80 w 147"/>
              <a:gd name="T1" fmla="*/ 147 h 147"/>
              <a:gd name="T2" fmla="*/ 95 w 147"/>
              <a:gd name="T3" fmla="*/ 144 h 147"/>
              <a:gd name="T4" fmla="*/ 108 w 147"/>
              <a:gd name="T5" fmla="*/ 138 h 147"/>
              <a:gd name="T6" fmla="*/ 119 w 147"/>
              <a:gd name="T7" fmla="*/ 130 h 147"/>
              <a:gd name="T8" fmla="*/ 130 w 147"/>
              <a:gd name="T9" fmla="*/ 120 h 147"/>
              <a:gd name="T10" fmla="*/ 138 w 147"/>
              <a:gd name="T11" fmla="*/ 109 h 147"/>
              <a:gd name="T12" fmla="*/ 143 w 147"/>
              <a:gd name="T13" fmla="*/ 95 h 147"/>
              <a:gd name="T14" fmla="*/ 145 w 147"/>
              <a:gd name="T15" fmla="*/ 82 h 147"/>
              <a:gd name="T16" fmla="*/ 145 w 147"/>
              <a:gd name="T17" fmla="*/ 67 h 147"/>
              <a:gd name="T18" fmla="*/ 143 w 147"/>
              <a:gd name="T19" fmla="*/ 52 h 147"/>
              <a:gd name="T20" fmla="*/ 138 w 147"/>
              <a:gd name="T21" fmla="*/ 39 h 147"/>
              <a:gd name="T22" fmla="*/ 130 w 147"/>
              <a:gd name="T23" fmla="*/ 27 h 147"/>
              <a:gd name="T24" fmla="*/ 119 w 147"/>
              <a:gd name="T25" fmla="*/ 17 h 147"/>
              <a:gd name="T26" fmla="*/ 108 w 147"/>
              <a:gd name="T27" fmla="*/ 9 h 147"/>
              <a:gd name="T28" fmla="*/ 95 w 147"/>
              <a:gd name="T29" fmla="*/ 4 h 147"/>
              <a:gd name="T30" fmla="*/ 80 w 147"/>
              <a:gd name="T31" fmla="*/ 2 h 147"/>
              <a:gd name="T32" fmla="*/ 65 w 147"/>
              <a:gd name="T33" fmla="*/ 2 h 147"/>
              <a:gd name="T34" fmla="*/ 52 w 147"/>
              <a:gd name="T35" fmla="*/ 4 h 147"/>
              <a:gd name="T36" fmla="*/ 38 w 147"/>
              <a:gd name="T37" fmla="*/ 9 h 147"/>
              <a:gd name="T38" fmla="*/ 27 w 147"/>
              <a:gd name="T39" fmla="*/ 17 h 147"/>
              <a:gd name="T40" fmla="*/ 17 w 147"/>
              <a:gd name="T41" fmla="*/ 27 h 147"/>
              <a:gd name="T42" fmla="*/ 9 w 147"/>
              <a:gd name="T43" fmla="*/ 39 h 147"/>
              <a:gd name="T44" fmla="*/ 3 w 147"/>
              <a:gd name="T45" fmla="*/ 52 h 147"/>
              <a:gd name="T46" fmla="*/ 0 w 147"/>
              <a:gd name="T47" fmla="*/ 67 h 147"/>
              <a:gd name="T48" fmla="*/ 0 w 147"/>
              <a:gd name="T49" fmla="*/ 82 h 147"/>
              <a:gd name="T50" fmla="*/ 3 w 147"/>
              <a:gd name="T51" fmla="*/ 95 h 147"/>
              <a:gd name="T52" fmla="*/ 9 w 147"/>
              <a:gd name="T53" fmla="*/ 109 h 147"/>
              <a:gd name="T54" fmla="*/ 17 w 147"/>
              <a:gd name="T55" fmla="*/ 120 h 147"/>
              <a:gd name="T56" fmla="*/ 27 w 147"/>
              <a:gd name="T57" fmla="*/ 130 h 147"/>
              <a:gd name="T58" fmla="*/ 38 w 147"/>
              <a:gd name="T59" fmla="*/ 138 h 147"/>
              <a:gd name="T60" fmla="*/ 52 w 147"/>
              <a:gd name="T61" fmla="*/ 144 h 147"/>
              <a:gd name="T62" fmla="*/ 65 w 147"/>
              <a:gd name="T6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7">
                <a:moveTo>
                  <a:pt x="73" y="147"/>
                </a:moveTo>
                <a:lnTo>
                  <a:pt x="80" y="147"/>
                </a:lnTo>
                <a:lnTo>
                  <a:pt x="88" y="146"/>
                </a:lnTo>
                <a:lnTo>
                  <a:pt x="95" y="144"/>
                </a:lnTo>
                <a:lnTo>
                  <a:pt x="101" y="141"/>
                </a:lnTo>
                <a:lnTo>
                  <a:pt x="108" y="138"/>
                </a:lnTo>
                <a:lnTo>
                  <a:pt x="114" y="135"/>
                </a:lnTo>
                <a:lnTo>
                  <a:pt x="119" y="130"/>
                </a:lnTo>
                <a:lnTo>
                  <a:pt x="124" y="126"/>
                </a:lnTo>
                <a:lnTo>
                  <a:pt x="130" y="120"/>
                </a:lnTo>
                <a:lnTo>
                  <a:pt x="133" y="114"/>
                </a:lnTo>
                <a:lnTo>
                  <a:pt x="138" y="109"/>
                </a:lnTo>
                <a:lnTo>
                  <a:pt x="140" y="102"/>
                </a:lnTo>
                <a:lnTo>
                  <a:pt x="143" y="95"/>
                </a:lnTo>
                <a:lnTo>
                  <a:pt x="144" y="88"/>
                </a:lnTo>
                <a:lnTo>
                  <a:pt x="145" y="82"/>
                </a:lnTo>
                <a:lnTo>
                  <a:pt x="147" y="74"/>
                </a:lnTo>
                <a:lnTo>
                  <a:pt x="145" y="67"/>
                </a:lnTo>
                <a:lnTo>
                  <a:pt x="144" y="59"/>
                </a:lnTo>
                <a:lnTo>
                  <a:pt x="143" y="52"/>
                </a:lnTo>
                <a:lnTo>
                  <a:pt x="140" y="46"/>
                </a:lnTo>
                <a:lnTo>
                  <a:pt x="138" y="39"/>
                </a:lnTo>
                <a:lnTo>
                  <a:pt x="133" y="33"/>
                </a:lnTo>
                <a:lnTo>
                  <a:pt x="130" y="27"/>
                </a:lnTo>
                <a:lnTo>
                  <a:pt x="124" y="22"/>
                </a:lnTo>
                <a:lnTo>
                  <a:pt x="119" y="17"/>
                </a:lnTo>
                <a:lnTo>
                  <a:pt x="114" y="14"/>
                </a:lnTo>
                <a:lnTo>
                  <a:pt x="108" y="9"/>
                </a:lnTo>
                <a:lnTo>
                  <a:pt x="101" y="7"/>
                </a:lnTo>
                <a:lnTo>
                  <a:pt x="95" y="4"/>
                </a:lnTo>
                <a:lnTo>
                  <a:pt x="88" y="3"/>
                </a:lnTo>
                <a:lnTo>
                  <a:pt x="80" y="2"/>
                </a:lnTo>
                <a:lnTo>
                  <a:pt x="73" y="0"/>
                </a:lnTo>
                <a:lnTo>
                  <a:pt x="65" y="2"/>
                </a:lnTo>
                <a:lnTo>
                  <a:pt x="59" y="3"/>
                </a:lnTo>
                <a:lnTo>
                  <a:pt x="52" y="4"/>
                </a:lnTo>
                <a:lnTo>
                  <a:pt x="45" y="7"/>
                </a:lnTo>
                <a:lnTo>
                  <a:pt x="38" y="9"/>
                </a:lnTo>
                <a:lnTo>
                  <a:pt x="33" y="14"/>
                </a:lnTo>
                <a:lnTo>
                  <a:pt x="27" y="17"/>
                </a:lnTo>
                <a:lnTo>
                  <a:pt x="21" y="22"/>
                </a:lnTo>
                <a:lnTo>
                  <a:pt x="17" y="27"/>
                </a:lnTo>
                <a:lnTo>
                  <a:pt x="12" y="33"/>
                </a:lnTo>
                <a:lnTo>
                  <a:pt x="9" y="39"/>
                </a:lnTo>
                <a:lnTo>
                  <a:pt x="6" y="46"/>
                </a:lnTo>
                <a:lnTo>
                  <a:pt x="3" y="52"/>
                </a:lnTo>
                <a:lnTo>
                  <a:pt x="1" y="59"/>
                </a:lnTo>
                <a:lnTo>
                  <a:pt x="0" y="67"/>
                </a:lnTo>
                <a:lnTo>
                  <a:pt x="0" y="74"/>
                </a:lnTo>
                <a:lnTo>
                  <a:pt x="0" y="82"/>
                </a:lnTo>
                <a:lnTo>
                  <a:pt x="1" y="88"/>
                </a:lnTo>
                <a:lnTo>
                  <a:pt x="3" y="95"/>
                </a:lnTo>
                <a:lnTo>
                  <a:pt x="6" y="102"/>
                </a:lnTo>
                <a:lnTo>
                  <a:pt x="9" y="109"/>
                </a:lnTo>
                <a:lnTo>
                  <a:pt x="12" y="114"/>
                </a:lnTo>
                <a:lnTo>
                  <a:pt x="17" y="120"/>
                </a:lnTo>
                <a:lnTo>
                  <a:pt x="21" y="126"/>
                </a:lnTo>
                <a:lnTo>
                  <a:pt x="27" y="130"/>
                </a:lnTo>
                <a:lnTo>
                  <a:pt x="33" y="135"/>
                </a:lnTo>
                <a:lnTo>
                  <a:pt x="38" y="138"/>
                </a:lnTo>
                <a:lnTo>
                  <a:pt x="45" y="141"/>
                </a:lnTo>
                <a:lnTo>
                  <a:pt x="52" y="144"/>
                </a:lnTo>
                <a:lnTo>
                  <a:pt x="59" y="146"/>
                </a:lnTo>
                <a:lnTo>
                  <a:pt x="65" y="147"/>
                </a:lnTo>
                <a:lnTo>
                  <a:pt x="73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5" name="Freeform 115"/>
          <p:cNvSpPr/>
          <p:nvPr/>
        </p:nvSpPr>
        <p:spPr bwMode="auto">
          <a:xfrm>
            <a:off x="7372350" y="1450975"/>
            <a:ext cx="58738" cy="57150"/>
          </a:xfrm>
          <a:custGeom>
            <a:avLst/>
            <a:gdLst>
              <a:gd name="T0" fmla="*/ 80 w 146"/>
              <a:gd name="T1" fmla="*/ 146 h 146"/>
              <a:gd name="T2" fmla="*/ 95 w 146"/>
              <a:gd name="T3" fmla="*/ 142 h 146"/>
              <a:gd name="T4" fmla="*/ 107 w 146"/>
              <a:gd name="T5" fmla="*/ 137 h 146"/>
              <a:gd name="T6" fmla="*/ 118 w 146"/>
              <a:gd name="T7" fmla="*/ 129 h 146"/>
              <a:gd name="T8" fmla="*/ 129 w 146"/>
              <a:gd name="T9" fmla="*/ 120 h 146"/>
              <a:gd name="T10" fmla="*/ 136 w 146"/>
              <a:gd name="T11" fmla="*/ 107 h 146"/>
              <a:gd name="T12" fmla="*/ 142 w 146"/>
              <a:gd name="T13" fmla="*/ 95 h 146"/>
              <a:gd name="T14" fmla="*/ 146 w 146"/>
              <a:gd name="T15" fmla="*/ 80 h 146"/>
              <a:gd name="T16" fmla="*/ 146 w 146"/>
              <a:gd name="T17" fmla="*/ 66 h 146"/>
              <a:gd name="T18" fmla="*/ 142 w 146"/>
              <a:gd name="T19" fmla="*/ 51 h 146"/>
              <a:gd name="T20" fmla="*/ 136 w 146"/>
              <a:gd name="T21" fmla="*/ 39 h 146"/>
              <a:gd name="T22" fmla="*/ 129 w 146"/>
              <a:gd name="T23" fmla="*/ 26 h 146"/>
              <a:gd name="T24" fmla="*/ 118 w 146"/>
              <a:gd name="T25" fmla="*/ 16 h 146"/>
              <a:gd name="T26" fmla="*/ 107 w 146"/>
              <a:gd name="T27" fmla="*/ 9 h 146"/>
              <a:gd name="T28" fmla="*/ 95 w 146"/>
              <a:gd name="T29" fmla="*/ 4 h 146"/>
              <a:gd name="T30" fmla="*/ 80 w 146"/>
              <a:gd name="T31" fmla="*/ 0 h 146"/>
              <a:gd name="T32" fmla="*/ 65 w 146"/>
              <a:gd name="T33" fmla="*/ 0 h 146"/>
              <a:gd name="T34" fmla="*/ 51 w 146"/>
              <a:gd name="T35" fmla="*/ 4 h 146"/>
              <a:gd name="T36" fmla="*/ 38 w 146"/>
              <a:gd name="T37" fmla="*/ 9 h 146"/>
              <a:gd name="T38" fmla="*/ 26 w 146"/>
              <a:gd name="T39" fmla="*/ 16 h 146"/>
              <a:gd name="T40" fmla="*/ 16 w 146"/>
              <a:gd name="T41" fmla="*/ 26 h 146"/>
              <a:gd name="T42" fmla="*/ 8 w 146"/>
              <a:gd name="T43" fmla="*/ 39 h 146"/>
              <a:gd name="T44" fmla="*/ 3 w 146"/>
              <a:gd name="T45" fmla="*/ 51 h 146"/>
              <a:gd name="T46" fmla="*/ 0 w 146"/>
              <a:gd name="T47" fmla="*/ 66 h 146"/>
              <a:gd name="T48" fmla="*/ 0 w 146"/>
              <a:gd name="T49" fmla="*/ 80 h 146"/>
              <a:gd name="T50" fmla="*/ 3 w 146"/>
              <a:gd name="T51" fmla="*/ 95 h 146"/>
              <a:gd name="T52" fmla="*/ 8 w 146"/>
              <a:gd name="T53" fmla="*/ 107 h 146"/>
              <a:gd name="T54" fmla="*/ 16 w 146"/>
              <a:gd name="T55" fmla="*/ 120 h 146"/>
              <a:gd name="T56" fmla="*/ 26 w 146"/>
              <a:gd name="T57" fmla="*/ 129 h 146"/>
              <a:gd name="T58" fmla="*/ 38 w 146"/>
              <a:gd name="T59" fmla="*/ 137 h 146"/>
              <a:gd name="T60" fmla="*/ 51 w 146"/>
              <a:gd name="T61" fmla="*/ 142 h 146"/>
              <a:gd name="T62" fmla="*/ 65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2" y="146"/>
                </a:moveTo>
                <a:lnTo>
                  <a:pt x="80" y="146"/>
                </a:lnTo>
                <a:lnTo>
                  <a:pt x="87" y="145"/>
                </a:lnTo>
                <a:lnTo>
                  <a:pt x="95" y="142"/>
                </a:lnTo>
                <a:lnTo>
                  <a:pt x="102" y="140"/>
                </a:lnTo>
                <a:lnTo>
                  <a:pt x="107" y="137"/>
                </a:lnTo>
                <a:lnTo>
                  <a:pt x="114" y="133"/>
                </a:lnTo>
                <a:lnTo>
                  <a:pt x="118" y="129"/>
                </a:lnTo>
                <a:lnTo>
                  <a:pt x="124" y="124"/>
                </a:lnTo>
                <a:lnTo>
                  <a:pt x="129" y="120"/>
                </a:lnTo>
                <a:lnTo>
                  <a:pt x="133" y="114"/>
                </a:lnTo>
                <a:lnTo>
                  <a:pt x="136" y="107"/>
                </a:lnTo>
                <a:lnTo>
                  <a:pt x="140" y="102"/>
                </a:lnTo>
                <a:lnTo>
                  <a:pt x="142" y="95"/>
                </a:lnTo>
                <a:lnTo>
                  <a:pt x="144" y="87"/>
                </a:lnTo>
                <a:lnTo>
                  <a:pt x="146" y="80"/>
                </a:lnTo>
                <a:lnTo>
                  <a:pt x="146" y="72"/>
                </a:lnTo>
                <a:lnTo>
                  <a:pt x="146" y="66"/>
                </a:lnTo>
                <a:lnTo>
                  <a:pt x="144" y="58"/>
                </a:lnTo>
                <a:lnTo>
                  <a:pt x="142" y="51"/>
                </a:lnTo>
                <a:lnTo>
                  <a:pt x="140" y="44"/>
                </a:lnTo>
                <a:lnTo>
                  <a:pt x="136" y="39"/>
                </a:lnTo>
                <a:lnTo>
                  <a:pt x="133" y="32"/>
                </a:lnTo>
                <a:lnTo>
                  <a:pt x="129" y="26"/>
                </a:lnTo>
                <a:lnTo>
                  <a:pt x="124" y="22"/>
                </a:lnTo>
                <a:lnTo>
                  <a:pt x="118" y="16"/>
                </a:lnTo>
                <a:lnTo>
                  <a:pt x="114" y="13"/>
                </a:lnTo>
                <a:lnTo>
                  <a:pt x="107" y="9"/>
                </a:lnTo>
                <a:lnTo>
                  <a:pt x="102" y="6"/>
                </a:lnTo>
                <a:lnTo>
                  <a:pt x="95" y="4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5" y="0"/>
                </a:lnTo>
                <a:lnTo>
                  <a:pt x="58" y="1"/>
                </a:lnTo>
                <a:lnTo>
                  <a:pt x="51" y="4"/>
                </a:lnTo>
                <a:lnTo>
                  <a:pt x="44" y="6"/>
                </a:lnTo>
                <a:lnTo>
                  <a:pt x="38" y="9"/>
                </a:lnTo>
                <a:lnTo>
                  <a:pt x="32" y="13"/>
                </a:lnTo>
                <a:lnTo>
                  <a:pt x="26" y="16"/>
                </a:lnTo>
                <a:lnTo>
                  <a:pt x="21" y="22"/>
                </a:lnTo>
                <a:lnTo>
                  <a:pt x="16" y="26"/>
                </a:lnTo>
                <a:lnTo>
                  <a:pt x="12" y="32"/>
                </a:lnTo>
                <a:lnTo>
                  <a:pt x="8" y="39"/>
                </a:lnTo>
                <a:lnTo>
                  <a:pt x="6" y="44"/>
                </a:lnTo>
                <a:lnTo>
                  <a:pt x="3" y="51"/>
                </a:lnTo>
                <a:lnTo>
                  <a:pt x="1" y="58"/>
                </a:lnTo>
                <a:lnTo>
                  <a:pt x="0" y="66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3" y="95"/>
                </a:lnTo>
                <a:lnTo>
                  <a:pt x="6" y="102"/>
                </a:lnTo>
                <a:lnTo>
                  <a:pt x="8" y="107"/>
                </a:lnTo>
                <a:lnTo>
                  <a:pt x="12" y="114"/>
                </a:lnTo>
                <a:lnTo>
                  <a:pt x="16" y="120"/>
                </a:lnTo>
                <a:lnTo>
                  <a:pt x="21" y="124"/>
                </a:lnTo>
                <a:lnTo>
                  <a:pt x="26" y="129"/>
                </a:lnTo>
                <a:lnTo>
                  <a:pt x="32" y="133"/>
                </a:lnTo>
                <a:lnTo>
                  <a:pt x="38" y="137"/>
                </a:lnTo>
                <a:lnTo>
                  <a:pt x="44" y="140"/>
                </a:lnTo>
                <a:lnTo>
                  <a:pt x="51" y="142"/>
                </a:lnTo>
                <a:lnTo>
                  <a:pt x="58" y="145"/>
                </a:lnTo>
                <a:lnTo>
                  <a:pt x="65" y="146"/>
                </a:lnTo>
                <a:lnTo>
                  <a:pt x="72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6" name="Freeform 116"/>
          <p:cNvSpPr/>
          <p:nvPr/>
        </p:nvSpPr>
        <p:spPr bwMode="auto">
          <a:xfrm>
            <a:off x="7448550" y="1143000"/>
            <a:ext cx="57150" cy="58738"/>
          </a:xfrm>
          <a:custGeom>
            <a:avLst/>
            <a:gdLst>
              <a:gd name="T0" fmla="*/ 80 w 145"/>
              <a:gd name="T1" fmla="*/ 146 h 146"/>
              <a:gd name="T2" fmla="*/ 94 w 145"/>
              <a:gd name="T3" fmla="*/ 142 h 146"/>
              <a:gd name="T4" fmla="*/ 107 w 145"/>
              <a:gd name="T5" fmla="*/ 137 h 146"/>
              <a:gd name="T6" fmla="*/ 119 w 145"/>
              <a:gd name="T7" fmla="*/ 129 h 146"/>
              <a:gd name="T8" fmla="*/ 129 w 145"/>
              <a:gd name="T9" fmla="*/ 119 h 146"/>
              <a:gd name="T10" fmla="*/ 137 w 145"/>
              <a:gd name="T11" fmla="*/ 107 h 146"/>
              <a:gd name="T12" fmla="*/ 142 w 145"/>
              <a:gd name="T13" fmla="*/ 95 h 146"/>
              <a:gd name="T14" fmla="*/ 145 w 145"/>
              <a:gd name="T15" fmla="*/ 80 h 146"/>
              <a:gd name="T16" fmla="*/ 145 w 145"/>
              <a:gd name="T17" fmla="*/ 66 h 146"/>
              <a:gd name="T18" fmla="*/ 142 w 145"/>
              <a:gd name="T19" fmla="*/ 51 h 146"/>
              <a:gd name="T20" fmla="*/ 137 w 145"/>
              <a:gd name="T21" fmla="*/ 39 h 146"/>
              <a:gd name="T22" fmla="*/ 129 w 145"/>
              <a:gd name="T23" fmla="*/ 26 h 146"/>
              <a:gd name="T24" fmla="*/ 119 w 145"/>
              <a:gd name="T25" fmla="*/ 16 h 146"/>
              <a:gd name="T26" fmla="*/ 107 w 145"/>
              <a:gd name="T27" fmla="*/ 8 h 146"/>
              <a:gd name="T28" fmla="*/ 94 w 145"/>
              <a:gd name="T29" fmla="*/ 4 h 146"/>
              <a:gd name="T30" fmla="*/ 80 w 145"/>
              <a:gd name="T31" fmla="*/ 0 h 146"/>
              <a:gd name="T32" fmla="*/ 65 w 145"/>
              <a:gd name="T33" fmla="*/ 0 h 146"/>
              <a:gd name="T34" fmla="*/ 50 w 145"/>
              <a:gd name="T35" fmla="*/ 4 h 146"/>
              <a:gd name="T36" fmla="*/ 38 w 145"/>
              <a:gd name="T37" fmla="*/ 8 h 146"/>
              <a:gd name="T38" fmla="*/ 27 w 145"/>
              <a:gd name="T39" fmla="*/ 16 h 146"/>
              <a:gd name="T40" fmla="*/ 17 w 145"/>
              <a:gd name="T41" fmla="*/ 26 h 146"/>
              <a:gd name="T42" fmla="*/ 9 w 145"/>
              <a:gd name="T43" fmla="*/ 39 h 146"/>
              <a:gd name="T44" fmla="*/ 3 w 145"/>
              <a:gd name="T45" fmla="*/ 51 h 146"/>
              <a:gd name="T46" fmla="*/ 0 w 145"/>
              <a:gd name="T47" fmla="*/ 66 h 146"/>
              <a:gd name="T48" fmla="*/ 0 w 145"/>
              <a:gd name="T49" fmla="*/ 80 h 146"/>
              <a:gd name="T50" fmla="*/ 3 w 145"/>
              <a:gd name="T51" fmla="*/ 95 h 146"/>
              <a:gd name="T52" fmla="*/ 9 w 145"/>
              <a:gd name="T53" fmla="*/ 107 h 146"/>
              <a:gd name="T54" fmla="*/ 17 w 145"/>
              <a:gd name="T55" fmla="*/ 119 h 146"/>
              <a:gd name="T56" fmla="*/ 27 w 145"/>
              <a:gd name="T57" fmla="*/ 129 h 146"/>
              <a:gd name="T58" fmla="*/ 38 w 145"/>
              <a:gd name="T59" fmla="*/ 137 h 146"/>
              <a:gd name="T60" fmla="*/ 50 w 145"/>
              <a:gd name="T61" fmla="*/ 142 h 146"/>
              <a:gd name="T62" fmla="*/ 65 w 145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6">
                <a:moveTo>
                  <a:pt x="73" y="146"/>
                </a:moveTo>
                <a:lnTo>
                  <a:pt x="80" y="146"/>
                </a:lnTo>
                <a:lnTo>
                  <a:pt x="88" y="145"/>
                </a:lnTo>
                <a:lnTo>
                  <a:pt x="94" y="142"/>
                </a:lnTo>
                <a:lnTo>
                  <a:pt x="101" y="140"/>
                </a:lnTo>
                <a:lnTo>
                  <a:pt x="107" y="137"/>
                </a:lnTo>
                <a:lnTo>
                  <a:pt x="114" y="133"/>
                </a:lnTo>
                <a:lnTo>
                  <a:pt x="119" y="129"/>
                </a:lnTo>
                <a:lnTo>
                  <a:pt x="124" y="124"/>
                </a:lnTo>
                <a:lnTo>
                  <a:pt x="129" y="119"/>
                </a:lnTo>
                <a:lnTo>
                  <a:pt x="133" y="113"/>
                </a:lnTo>
                <a:lnTo>
                  <a:pt x="137" y="107"/>
                </a:lnTo>
                <a:lnTo>
                  <a:pt x="140" y="101"/>
                </a:lnTo>
                <a:lnTo>
                  <a:pt x="142" y="95"/>
                </a:lnTo>
                <a:lnTo>
                  <a:pt x="144" y="87"/>
                </a:lnTo>
                <a:lnTo>
                  <a:pt x="145" y="80"/>
                </a:lnTo>
                <a:lnTo>
                  <a:pt x="145" y="72"/>
                </a:lnTo>
                <a:lnTo>
                  <a:pt x="145" y="66"/>
                </a:lnTo>
                <a:lnTo>
                  <a:pt x="144" y="58"/>
                </a:lnTo>
                <a:lnTo>
                  <a:pt x="142" y="51"/>
                </a:lnTo>
                <a:lnTo>
                  <a:pt x="140" y="44"/>
                </a:lnTo>
                <a:lnTo>
                  <a:pt x="137" y="39"/>
                </a:lnTo>
                <a:lnTo>
                  <a:pt x="133" y="32"/>
                </a:lnTo>
                <a:lnTo>
                  <a:pt x="129" y="26"/>
                </a:lnTo>
                <a:lnTo>
                  <a:pt x="124" y="22"/>
                </a:lnTo>
                <a:lnTo>
                  <a:pt x="119" y="16"/>
                </a:lnTo>
                <a:lnTo>
                  <a:pt x="114" y="13"/>
                </a:lnTo>
                <a:lnTo>
                  <a:pt x="107" y="8"/>
                </a:lnTo>
                <a:lnTo>
                  <a:pt x="101" y="6"/>
                </a:lnTo>
                <a:lnTo>
                  <a:pt x="94" y="4"/>
                </a:lnTo>
                <a:lnTo>
                  <a:pt x="88" y="1"/>
                </a:lnTo>
                <a:lnTo>
                  <a:pt x="80" y="0"/>
                </a:lnTo>
                <a:lnTo>
                  <a:pt x="73" y="0"/>
                </a:lnTo>
                <a:lnTo>
                  <a:pt x="65" y="0"/>
                </a:lnTo>
                <a:lnTo>
                  <a:pt x="58" y="1"/>
                </a:lnTo>
                <a:lnTo>
                  <a:pt x="50" y="4"/>
                </a:lnTo>
                <a:lnTo>
                  <a:pt x="44" y="6"/>
                </a:lnTo>
                <a:lnTo>
                  <a:pt x="38" y="8"/>
                </a:lnTo>
                <a:lnTo>
                  <a:pt x="31" y="13"/>
                </a:lnTo>
                <a:lnTo>
                  <a:pt x="27" y="16"/>
                </a:lnTo>
                <a:lnTo>
                  <a:pt x="21" y="22"/>
                </a:lnTo>
                <a:lnTo>
                  <a:pt x="17" y="26"/>
                </a:lnTo>
                <a:lnTo>
                  <a:pt x="12" y="32"/>
                </a:lnTo>
                <a:lnTo>
                  <a:pt x="9" y="39"/>
                </a:lnTo>
                <a:lnTo>
                  <a:pt x="5" y="44"/>
                </a:lnTo>
                <a:lnTo>
                  <a:pt x="3" y="51"/>
                </a:lnTo>
                <a:lnTo>
                  <a:pt x="1" y="58"/>
                </a:lnTo>
                <a:lnTo>
                  <a:pt x="0" y="66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3" y="95"/>
                </a:lnTo>
                <a:lnTo>
                  <a:pt x="5" y="101"/>
                </a:lnTo>
                <a:lnTo>
                  <a:pt x="9" y="107"/>
                </a:lnTo>
                <a:lnTo>
                  <a:pt x="12" y="113"/>
                </a:lnTo>
                <a:lnTo>
                  <a:pt x="17" y="119"/>
                </a:lnTo>
                <a:lnTo>
                  <a:pt x="21" y="124"/>
                </a:lnTo>
                <a:lnTo>
                  <a:pt x="27" y="129"/>
                </a:lnTo>
                <a:lnTo>
                  <a:pt x="31" y="133"/>
                </a:lnTo>
                <a:lnTo>
                  <a:pt x="38" y="137"/>
                </a:lnTo>
                <a:lnTo>
                  <a:pt x="44" y="140"/>
                </a:lnTo>
                <a:lnTo>
                  <a:pt x="50" y="142"/>
                </a:lnTo>
                <a:lnTo>
                  <a:pt x="58" y="145"/>
                </a:lnTo>
                <a:lnTo>
                  <a:pt x="65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7" name="Rectangle 117"/>
          <p:cNvSpPr>
            <a:spLocks noChangeArrowheads="1"/>
          </p:cNvSpPr>
          <p:nvPr/>
        </p:nvSpPr>
        <p:spPr bwMode="auto">
          <a:xfrm>
            <a:off x="3135313" y="3763963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拉萨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18" name="Rectangle 118"/>
          <p:cNvSpPr>
            <a:spLocks noChangeArrowheads="1"/>
          </p:cNvSpPr>
          <p:nvPr/>
        </p:nvSpPr>
        <p:spPr bwMode="auto">
          <a:xfrm>
            <a:off x="4440238" y="275748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西宁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19" name="Rectangle 119"/>
          <p:cNvSpPr>
            <a:spLocks noChangeArrowheads="1"/>
          </p:cNvSpPr>
          <p:nvPr/>
        </p:nvSpPr>
        <p:spPr bwMode="auto">
          <a:xfrm>
            <a:off x="4800600" y="3930650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成都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0" name="Freeform 120"/>
          <p:cNvSpPr/>
          <p:nvPr/>
        </p:nvSpPr>
        <p:spPr bwMode="auto">
          <a:xfrm>
            <a:off x="4811713" y="2992438"/>
            <a:ext cx="73025" cy="71437"/>
          </a:xfrm>
          <a:custGeom>
            <a:avLst/>
            <a:gdLst>
              <a:gd name="T0" fmla="*/ 101 w 184"/>
              <a:gd name="T1" fmla="*/ 184 h 184"/>
              <a:gd name="T2" fmla="*/ 119 w 184"/>
              <a:gd name="T3" fmla="*/ 179 h 184"/>
              <a:gd name="T4" fmla="*/ 136 w 184"/>
              <a:gd name="T5" fmla="*/ 173 h 184"/>
              <a:gd name="T6" fmla="*/ 151 w 184"/>
              <a:gd name="T7" fmla="*/ 163 h 184"/>
              <a:gd name="T8" fmla="*/ 163 w 184"/>
              <a:gd name="T9" fmla="*/ 150 h 184"/>
              <a:gd name="T10" fmla="*/ 172 w 184"/>
              <a:gd name="T11" fmla="*/ 135 h 184"/>
              <a:gd name="T12" fmla="*/ 180 w 184"/>
              <a:gd name="T13" fmla="*/ 120 h 184"/>
              <a:gd name="T14" fmla="*/ 184 w 184"/>
              <a:gd name="T15" fmla="*/ 102 h 184"/>
              <a:gd name="T16" fmla="*/ 184 w 184"/>
              <a:gd name="T17" fmla="*/ 82 h 184"/>
              <a:gd name="T18" fmla="*/ 180 w 184"/>
              <a:gd name="T19" fmla="*/ 64 h 184"/>
              <a:gd name="T20" fmla="*/ 172 w 184"/>
              <a:gd name="T21" fmla="*/ 47 h 184"/>
              <a:gd name="T22" fmla="*/ 163 w 184"/>
              <a:gd name="T23" fmla="*/ 33 h 184"/>
              <a:gd name="T24" fmla="*/ 151 w 184"/>
              <a:gd name="T25" fmla="*/ 20 h 184"/>
              <a:gd name="T26" fmla="*/ 136 w 184"/>
              <a:gd name="T27" fmla="*/ 10 h 184"/>
              <a:gd name="T28" fmla="*/ 119 w 184"/>
              <a:gd name="T29" fmla="*/ 3 h 184"/>
              <a:gd name="T30" fmla="*/ 101 w 184"/>
              <a:gd name="T31" fmla="*/ 0 h 184"/>
              <a:gd name="T32" fmla="*/ 82 w 184"/>
              <a:gd name="T33" fmla="*/ 0 h 184"/>
              <a:gd name="T34" fmla="*/ 64 w 184"/>
              <a:gd name="T35" fmla="*/ 3 h 184"/>
              <a:gd name="T36" fmla="*/ 48 w 184"/>
              <a:gd name="T37" fmla="*/ 10 h 184"/>
              <a:gd name="T38" fmla="*/ 34 w 184"/>
              <a:gd name="T39" fmla="*/ 20 h 184"/>
              <a:gd name="T40" fmla="*/ 20 w 184"/>
              <a:gd name="T41" fmla="*/ 33 h 184"/>
              <a:gd name="T42" fmla="*/ 11 w 184"/>
              <a:gd name="T43" fmla="*/ 47 h 184"/>
              <a:gd name="T44" fmla="*/ 3 w 184"/>
              <a:gd name="T45" fmla="*/ 64 h 184"/>
              <a:gd name="T46" fmla="*/ 0 w 184"/>
              <a:gd name="T47" fmla="*/ 82 h 184"/>
              <a:gd name="T48" fmla="*/ 0 w 184"/>
              <a:gd name="T49" fmla="*/ 102 h 184"/>
              <a:gd name="T50" fmla="*/ 3 w 184"/>
              <a:gd name="T51" fmla="*/ 120 h 184"/>
              <a:gd name="T52" fmla="*/ 11 w 184"/>
              <a:gd name="T53" fmla="*/ 135 h 184"/>
              <a:gd name="T54" fmla="*/ 20 w 184"/>
              <a:gd name="T55" fmla="*/ 150 h 184"/>
              <a:gd name="T56" fmla="*/ 34 w 184"/>
              <a:gd name="T57" fmla="*/ 163 h 184"/>
              <a:gd name="T58" fmla="*/ 48 w 184"/>
              <a:gd name="T59" fmla="*/ 173 h 184"/>
              <a:gd name="T60" fmla="*/ 64 w 184"/>
              <a:gd name="T61" fmla="*/ 179 h 184"/>
              <a:gd name="T62" fmla="*/ 82 w 184"/>
              <a:gd name="T63" fmla="*/ 18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4" h="184">
                <a:moveTo>
                  <a:pt x="92" y="184"/>
                </a:moveTo>
                <a:lnTo>
                  <a:pt x="101" y="184"/>
                </a:lnTo>
                <a:lnTo>
                  <a:pt x="110" y="182"/>
                </a:lnTo>
                <a:lnTo>
                  <a:pt x="119" y="179"/>
                </a:lnTo>
                <a:lnTo>
                  <a:pt x="127" y="177"/>
                </a:lnTo>
                <a:lnTo>
                  <a:pt x="136" y="173"/>
                </a:lnTo>
                <a:lnTo>
                  <a:pt x="143" y="168"/>
                </a:lnTo>
                <a:lnTo>
                  <a:pt x="151" y="163"/>
                </a:lnTo>
                <a:lnTo>
                  <a:pt x="157" y="157"/>
                </a:lnTo>
                <a:lnTo>
                  <a:pt x="163" y="150"/>
                </a:lnTo>
                <a:lnTo>
                  <a:pt x="168" y="143"/>
                </a:lnTo>
                <a:lnTo>
                  <a:pt x="172" y="135"/>
                </a:lnTo>
                <a:lnTo>
                  <a:pt x="177" y="128"/>
                </a:lnTo>
                <a:lnTo>
                  <a:pt x="180" y="120"/>
                </a:lnTo>
                <a:lnTo>
                  <a:pt x="182" y="111"/>
                </a:lnTo>
                <a:lnTo>
                  <a:pt x="184" y="102"/>
                </a:lnTo>
                <a:lnTo>
                  <a:pt x="184" y="91"/>
                </a:lnTo>
                <a:lnTo>
                  <a:pt x="184" y="82"/>
                </a:lnTo>
                <a:lnTo>
                  <a:pt x="182" y="73"/>
                </a:lnTo>
                <a:lnTo>
                  <a:pt x="180" y="64"/>
                </a:lnTo>
                <a:lnTo>
                  <a:pt x="177" y="57"/>
                </a:lnTo>
                <a:lnTo>
                  <a:pt x="172" y="47"/>
                </a:lnTo>
                <a:lnTo>
                  <a:pt x="168" y="41"/>
                </a:lnTo>
                <a:lnTo>
                  <a:pt x="163" y="33"/>
                </a:lnTo>
                <a:lnTo>
                  <a:pt x="157" y="27"/>
                </a:lnTo>
                <a:lnTo>
                  <a:pt x="151" y="20"/>
                </a:lnTo>
                <a:lnTo>
                  <a:pt x="143" y="16"/>
                </a:lnTo>
                <a:lnTo>
                  <a:pt x="136" y="10"/>
                </a:lnTo>
                <a:lnTo>
                  <a:pt x="127" y="7"/>
                </a:lnTo>
                <a:lnTo>
                  <a:pt x="119" y="3"/>
                </a:lnTo>
                <a:lnTo>
                  <a:pt x="110" y="1"/>
                </a:lnTo>
                <a:lnTo>
                  <a:pt x="101" y="0"/>
                </a:lnTo>
                <a:lnTo>
                  <a:pt x="92" y="0"/>
                </a:lnTo>
                <a:lnTo>
                  <a:pt x="82" y="0"/>
                </a:lnTo>
                <a:lnTo>
                  <a:pt x="73" y="1"/>
                </a:lnTo>
                <a:lnTo>
                  <a:pt x="64" y="3"/>
                </a:lnTo>
                <a:lnTo>
                  <a:pt x="56" y="7"/>
                </a:lnTo>
                <a:lnTo>
                  <a:pt x="48" y="10"/>
                </a:lnTo>
                <a:lnTo>
                  <a:pt x="40" y="16"/>
                </a:lnTo>
                <a:lnTo>
                  <a:pt x="34" y="20"/>
                </a:lnTo>
                <a:lnTo>
                  <a:pt x="27" y="27"/>
                </a:lnTo>
                <a:lnTo>
                  <a:pt x="20" y="33"/>
                </a:lnTo>
                <a:lnTo>
                  <a:pt x="16" y="41"/>
                </a:lnTo>
                <a:lnTo>
                  <a:pt x="11" y="47"/>
                </a:lnTo>
                <a:lnTo>
                  <a:pt x="6" y="57"/>
                </a:lnTo>
                <a:lnTo>
                  <a:pt x="3" y="64"/>
                </a:lnTo>
                <a:lnTo>
                  <a:pt x="1" y="73"/>
                </a:lnTo>
                <a:lnTo>
                  <a:pt x="0" y="82"/>
                </a:lnTo>
                <a:lnTo>
                  <a:pt x="0" y="91"/>
                </a:lnTo>
                <a:lnTo>
                  <a:pt x="0" y="102"/>
                </a:lnTo>
                <a:lnTo>
                  <a:pt x="1" y="111"/>
                </a:lnTo>
                <a:lnTo>
                  <a:pt x="3" y="120"/>
                </a:lnTo>
                <a:lnTo>
                  <a:pt x="6" y="128"/>
                </a:lnTo>
                <a:lnTo>
                  <a:pt x="11" y="135"/>
                </a:lnTo>
                <a:lnTo>
                  <a:pt x="16" y="143"/>
                </a:lnTo>
                <a:lnTo>
                  <a:pt x="20" y="150"/>
                </a:lnTo>
                <a:lnTo>
                  <a:pt x="27" y="157"/>
                </a:lnTo>
                <a:lnTo>
                  <a:pt x="34" y="163"/>
                </a:lnTo>
                <a:lnTo>
                  <a:pt x="40" y="168"/>
                </a:lnTo>
                <a:lnTo>
                  <a:pt x="48" y="173"/>
                </a:lnTo>
                <a:lnTo>
                  <a:pt x="56" y="177"/>
                </a:lnTo>
                <a:lnTo>
                  <a:pt x="64" y="179"/>
                </a:lnTo>
                <a:lnTo>
                  <a:pt x="73" y="182"/>
                </a:lnTo>
                <a:lnTo>
                  <a:pt x="82" y="184"/>
                </a:lnTo>
                <a:lnTo>
                  <a:pt x="92" y="184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21" name="Rectangle 121"/>
          <p:cNvSpPr>
            <a:spLocks noChangeArrowheads="1"/>
          </p:cNvSpPr>
          <p:nvPr/>
        </p:nvSpPr>
        <p:spPr bwMode="auto">
          <a:xfrm>
            <a:off x="4732338" y="308292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兰州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2" name="Rectangle 122"/>
          <p:cNvSpPr>
            <a:spLocks noChangeArrowheads="1"/>
          </p:cNvSpPr>
          <p:nvPr/>
        </p:nvSpPr>
        <p:spPr bwMode="auto">
          <a:xfrm>
            <a:off x="5237163" y="249872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银川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3" name="Rectangle 123"/>
          <p:cNvSpPr>
            <a:spLocks noChangeArrowheads="1"/>
          </p:cNvSpPr>
          <p:nvPr/>
        </p:nvSpPr>
        <p:spPr bwMode="auto">
          <a:xfrm>
            <a:off x="5259388" y="320833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西安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4" name="Rectangle 124"/>
          <p:cNvSpPr>
            <a:spLocks noChangeArrowheads="1"/>
          </p:cNvSpPr>
          <p:nvPr/>
        </p:nvSpPr>
        <p:spPr bwMode="auto">
          <a:xfrm>
            <a:off x="5362575" y="374650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重庆</a:t>
            </a:r>
            <a:endParaRPr kumimoji="1" lang="zh-CN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5" name="Rectangle 125"/>
          <p:cNvSpPr>
            <a:spLocks noChangeArrowheads="1"/>
          </p:cNvSpPr>
          <p:nvPr/>
        </p:nvSpPr>
        <p:spPr bwMode="auto">
          <a:xfrm>
            <a:off x="4386263" y="470852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昆明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6" name="Rectangle 126"/>
          <p:cNvSpPr>
            <a:spLocks noChangeArrowheads="1"/>
          </p:cNvSpPr>
          <p:nvPr/>
        </p:nvSpPr>
        <p:spPr bwMode="auto">
          <a:xfrm>
            <a:off x="5245100" y="457517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贵阳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7" name="Rectangle 127"/>
          <p:cNvSpPr>
            <a:spLocks noChangeArrowheads="1"/>
          </p:cNvSpPr>
          <p:nvPr/>
        </p:nvSpPr>
        <p:spPr bwMode="auto">
          <a:xfrm>
            <a:off x="6011863" y="428148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长沙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8" name="Rectangle 128"/>
          <p:cNvSpPr>
            <a:spLocks noChangeArrowheads="1"/>
          </p:cNvSpPr>
          <p:nvPr/>
        </p:nvSpPr>
        <p:spPr bwMode="auto">
          <a:xfrm>
            <a:off x="5580063" y="508158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南宁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9" name="Rectangle 129"/>
          <p:cNvSpPr>
            <a:spLocks noChangeArrowheads="1"/>
          </p:cNvSpPr>
          <p:nvPr/>
        </p:nvSpPr>
        <p:spPr bwMode="auto">
          <a:xfrm>
            <a:off x="6351588" y="501332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广州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0" name="Freeform 130"/>
          <p:cNvSpPr/>
          <p:nvPr/>
        </p:nvSpPr>
        <p:spPr bwMode="auto">
          <a:xfrm>
            <a:off x="5754688" y="5630863"/>
            <a:ext cx="57150" cy="57150"/>
          </a:xfrm>
          <a:custGeom>
            <a:avLst/>
            <a:gdLst>
              <a:gd name="T0" fmla="*/ 82 w 147"/>
              <a:gd name="T1" fmla="*/ 146 h 146"/>
              <a:gd name="T2" fmla="*/ 95 w 147"/>
              <a:gd name="T3" fmla="*/ 142 h 146"/>
              <a:gd name="T4" fmla="*/ 109 w 147"/>
              <a:gd name="T5" fmla="*/ 137 h 146"/>
              <a:gd name="T6" fmla="*/ 120 w 147"/>
              <a:gd name="T7" fmla="*/ 129 h 146"/>
              <a:gd name="T8" fmla="*/ 130 w 147"/>
              <a:gd name="T9" fmla="*/ 119 h 146"/>
              <a:gd name="T10" fmla="*/ 138 w 147"/>
              <a:gd name="T11" fmla="*/ 107 h 146"/>
              <a:gd name="T12" fmla="*/ 144 w 147"/>
              <a:gd name="T13" fmla="*/ 94 h 146"/>
              <a:gd name="T14" fmla="*/ 146 w 147"/>
              <a:gd name="T15" fmla="*/ 80 h 146"/>
              <a:gd name="T16" fmla="*/ 146 w 147"/>
              <a:gd name="T17" fmla="*/ 66 h 146"/>
              <a:gd name="T18" fmla="*/ 144 w 147"/>
              <a:gd name="T19" fmla="*/ 51 h 146"/>
              <a:gd name="T20" fmla="*/ 138 w 147"/>
              <a:gd name="T21" fmla="*/ 37 h 146"/>
              <a:gd name="T22" fmla="*/ 130 w 147"/>
              <a:gd name="T23" fmla="*/ 26 h 146"/>
              <a:gd name="T24" fmla="*/ 120 w 147"/>
              <a:gd name="T25" fmla="*/ 16 h 146"/>
              <a:gd name="T26" fmla="*/ 109 w 147"/>
              <a:gd name="T27" fmla="*/ 8 h 146"/>
              <a:gd name="T28" fmla="*/ 95 w 147"/>
              <a:gd name="T29" fmla="*/ 2 h 146"/>
              <a:gd name="T30" fmla="*/ 82 w 147"/>
              <a:gd name="T31" fmla="*/ 0 h 146"/>
              <a:gd name="T32" fmla="*/ 66 w 147"/>
              <a:gd name="T33" fmla="*/ 0 h 146"/>
              <a:gd name="T34" fmla="*/ 52 w 147"/>
              <a:gd name="T35" fmla="*/ 2 h 146"/>
              <a:gd name="T36" fmla="*/ 39 w 147"/>
              <a:gd name="T37" fmla="*/ 8 h 146"/>
              <a:gd name="T38" fmla="*/ 27 w 147"/>
              <a:gd name="T39" fmla="*/ 16 h 146"/>
              <a:gd name="T40" fmla="*/ 17 w 147"/>
              <a:gd name="T41" fmla="*/ 26 h 146"/>
              <a:gd name="T42" fmla="*/ 9 w 147"/>
              <a:gd name="T43" fmla="*/ 37 h 146"/>
              <a:gd name="T44" fmla="*/ 4 w 147"/>
              <a:gd name="T45" fmla="*/ 51 h 146"/>
              <a:gd name="T46" fmla="*/ 1 w 147"/>
              <a:gd name="T47" fmla="*/ 66 h 146"/>
              <a:gd name="T48" fmla="*/ 1 w 147"/>
              <a:gd name="T49" fmla="*/ 80 h 146"/>
              <a:gd name="T50" fmla="*/ 4 w 147"/>
              <a:gd name="T51" fmla="*/ 94 h 146"/>
              <a:gd name="T52" fmla="*/ 9 w 147"/>
              <a:gd name="T53" fmla="*/ 107 h 146"/>
              <a:gd name="T54" fmla="*/ 17 w 147"/>
              <a:gd name="T55" fmla="*/ 119 h 146"/>
              <a:gd name="T56" fmla="*/ 27 w 147"/>
              <a:gd name="T57" fmla="*/ 129 h 146"/>
              <a:gd name="T58" fmla="*/ 39 w 147"/>
              <a:gd name="T59" fmla="*/ 137 h 146"/>
              <a:gd name="T60" fmla="*/ 52 w 147"/>
              <a:gd name="T61" fmla="*/ 142 h 146"/>
              <a:gd name="T62" fmla="*/ 66 w 147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7" h="146">
                <a:moveTo>
                  <a:pt x="74" y="146"/>
                </a:moveTo>
                <a:lnTo>
                  <a:pt x="82" y="146"/>
                </a:lnTo>
                <a:lnTo>
                  <a:pt x="88" y="145"/>
                </a:lnTo>
                <a:lnTo>
                  <a:pt x="95" y="142"/>
                </a:lnTo>
                <a:lnTo>
                  <a:pt x="102" y="140"/>
                </a:lnTo>
                <a:lnTo>
                  <a:pt x="109" y="137"/>
                </a:lnTo>
                <a:lnTo>
                  <a:pt x="114" y="133"/>
                </a:lnTo>
                <a:lnTo>
                  <a:pt x="120" y="129"/>
                </a:lnTo>
                <a:lnTo>
                  <a:pt x="125" y="124"/>
                </a:lnTo>
                <a:lnTo>
                  <a:pt x="130" y="119"/>
                </a:lnTo>
                <a:lnTo>
                  <a:pt x="135" y="113"/>
                </a:lnTo>
                <a:lnTo>
                  <a:pt x="138" y="107"/>
                </a:lnTo>
                <a:lnTo>
                  <a:pt x="141" y="101"/>
                </a:lnTo>
                <a:lnTo>
                  <a:pt x="144" y="94"/>
                </a:lnTo>
                <a:lnTo>
                  <a:pt x="145" y="87"/>
                </a:lnTo>
                <a:lnTo>
                  <a:pt x="146" y="80"/>
                </a:lnTo>
                <a:lnTo>
                  <a:pt x="147" y="72"/>
                </a:lnTo>
                <a:lnTo>
                  <a:pt x="146" y="66"/>
                </a:lnTo>
                <a:lnTo>
                  <a:pt x="145" y="58"/>
                </a:lnTo>
                <a:lnTo>
                  <a:pt x="144" y="51"/>
                </a:lnTo>
                <a:lnTo>
                  <a:pt x="141" y="44"/>
                </a:lnTo>
                <a:lnTo>
                  <a:pt x="138" y="37"/>
                </a:lnTo>
                <a:lnTo>
                  <a:pt x="135" y="32"/>
                </a:lnTo>
                <a:lnTo>
                  <a:pt x="130" y="26"/>
                </a:lnTo>
                <a:lnTo>
                  <a:pt x="125" y="22"/>
                </a:lnTo>
                <a:lnTo>
                  <a:pt x="120" y="16"/>
                </a:lnTo>
                <a:lnTo>
                  <a:pt x="114" y="13"/>
                </a:lnTo>
                <a:lnTo>
                  <a:pt x="109" y="8"/>
                </a:lnTo>
                <a:lnTo>
                  <a:pt x="102" y="6"/>
                </a:lnTo>
                <a:lnTo>
                  <a:pt x="95" y="2"/>
                </a:lnTo>
                <a:lnTo>
                  <a:pt x="88" y="1"/>
                </a:lnTo>
                <a:lnTo>
                  <a:pt x="82" y="0"/>
                </a:lnTo>
                <a:lnTo>
                  <a:pt x="74" y="0"/>
                </a:lnTo>
                <a:lnTo>
                  <a:pt x="66" y="0"/>
                </a:lnTo>
                <a:lnTo>
                  <a:pt x="59" y="1"/>
                </a:lnTo>
                <a:lnTo>
                  <a:pt x="52" y="2"/>
                </a:lnTo>
                <a:lnTo>
                  <a:pt x="45" y="6"/>
                </a:lnTo>
                <a:lnTo>
                  <a:pt x="39" y="8"/>
                </a:lnTo>
                <a:lnTo>
                  <a:pt x="33" y="13"/>
                </a:lnTo>
                <a:lnTo>
                  <a:pt x="27" y="16"/>
                </a:lnTo>
                <a:lnTo>
                  <a:pt x="22" y="22"/>
                </a:lnTo>
                <a:lnTo>
                  <a:pt x="17" y="26"/>
                </a:lnTo>
                <a:lnTo>
                  <a:pt x="13" y="32"/>
                </a:lnTo>
                <a:lnTo>
                  <a:pt x="9" y="37"/>
                </a:lnTo>
                <a:lnTo>
                  <a:pt x="6" y="44"/>
                </a:lnTo>
                <a:lnTo>
                  <a:pt x="4" y="51"/>
                </a:lnTo>
                <a:lnTo>
                  <a:pt x="3" y="58"/>
                </a:lnTo>
                <a:lnTo>
                  <a:pt x="1" y="66"/>
                </a:lnTo>
                <a:lnTo>
                  <a:pt x="0" y="72"/>
                </a:lnTo>
                <a:lnTo>
                  <a:pt x="1" y="80"/>
                </a:lnTo>
                <a:lnTo>
                  <a:pt x="3" y="87"/>
                </a:lnTo>
                <a:lnTo>
                  <a:pt x="4" y="94"/>
                </a:lnTo>
                <a:lnTo>
                  <a:pt x="6" y="101"/>
                </a:lnTo>
                <a:lnTo>
                  <a:pt x="9" y="107"/>
                </a:lnTo>
                <a:lnTo>
                  <a:pt x="13" y="113"/>
                </a:lnTo>
                <a:lnTo>
                  <a:pt x="17" y="119"/>
                </a:lnTo>
                <a:lnTo>
                  <a:pt x="22" y="124"/>
                </a:lnTo>
                <a:lnTo>
                  <a:pt x="27" y="129"/>
                </a:lnTo>
                <a:lnTo>
                  <a:pt x="33" y="133"/>
                </a:lnTo>
                <a:lnTo>
                  <a:pt x="39" y="137"/>
                </a:lnTo>
                <a:lnTo>
                  <a:pt x="45" y="140"/>
                </a:lnTo>
                <a:lnTo>
                  <a:pt x="52" y="142"/>
                </a:lnTo>
                <a:lnTo>
                  <a:pt x="59" y="145"/>
                </a:lnTo>
                <a:lnTo>
                  <a:pt x="66" y="146"/>
                </a:lnTo>
                <a:lnTo>
                  <a:pt x="74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31" name="Rectangle 131"/>
          <p:cNvSpPr>
            <a:spLocks noChangeArrowheads="1"/>
          </p:cNvSpPr>
          <p:nvPr/>
        </p:nvSpPr>
        <p:spPr bwMode="auto">
          <a:xfrm>
            <a:off x="5849938" y="562927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海口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2" name="Freeform 132"/>
          <p:cNvSpPr/>
          <p:nvPr/>
        </p:nvSpPr>
        <p:spPr bwMode="auto">
          <a:xfrm>
            <a:off x="6359525" y="5189538"/>
            <a:ext cx="57150" cy="57150"/>
          </a:xfrm>
          <a:custGeom>
            <a:avLst/>
            <a:gdLst>
              <a:gd name="T0" fmla="*/ 80 w 146"/>
              <a:gd name="T1" fmla="*/ 145 h 147"/>
              <a:gd name="T2" fmla="*/ 95 w 146"/>
              <a:gd name="T3" fmla="*/ 143 h 147"/>
              <a:gd name="T4" fmla="*/ 107 w 146"/>
              <a:gd name="T5" fmla="*/ 138 h 147"/>
              <a:gd name="T6" fmla="*/ 120 w 146"/>
              <a:gd name="T7" fmla="*/ 130 h 147"/>
              <a:gd name="T8" fmla="*/ 129 w 146"/>
              <a:gd name="T9" fmla="*/ 119 h 147"/>
              <a:gd name="T10" fmla="*/ 137 w 146"/>
              <a:gd name="T11" fmla="*/ 108 h 147"/>
              <a:gd name="T12" fmla="*/ 142 w 146"/>
              <a:gd name="T13" fmla="*/ 95 h 147"/>
              <a:gd name="T14" fmla="*/ 146 w 146"/>
              <a:gd name="T15" fmla="*/ 80 h 147"/>
              <a:gd name="T16" fmla="*/ 146 w 146"/>
              <a:gd name="T17" fmla="*/ 65 h 147"/>
              <a:gd name="T18" fmla="*/ 142 w 146"/>
              <a:gd name="T19" fmla="*/ 52 h 147"/>
              <a:gd name="T20" fmla="*/ 137 w 146"/>
              <a:gd name="T21" fmla="*/ 38 h 147"/>
              <a:gd name="T22" fmla="*/ 129 w 146"/>
              <a:gd name="T23" fmla="*/ 27 h 147"/>
              <a:gd name="T24" fmla="*/ 120 w 146"/>
              <a:gd name="T25" fmla="*/ 17 h 147"/>
              <a:gd name="T26" fmla="*/ 107 w 146"/>
              <a:gd name="T27" fmla="*/ 9 h 147"/>
              <a:gd name="T28" fmla="*/ 95 w 146"/>
              <a:gd name="T29" fmla="*/ 3 h 147"/>
              <a:gd name="T30" fmla="*/ 80 w 146"/>
              <a:gd name="T31" fmla="*/ 0 h 147"/>
              <a:gd name="T32" fmla="*/ 66 w 146"/>
              <a:gd name="T33" fmla="*/ 0 h 147"/>
              <a:gd name="T34" fmla="*/ 51 w 146"/>
              <a:gd name="T35" fmla="*/ 3 h 147"/>
              <a:gd name="T36" fmla="*/ 38 w 146"/>
              <a:gd name="T37" fmla="*/ 9 h 147"/>
              <a:gd name="T38" fmla="*/ 26 w 146"/>
              <a:gd name="T39" fmla="*/ 17 h 147"/>
              <a:gd name="T40" fmla="*/ 17 w 146"/>
              <a:gd name="T41" fmla="*/ 27 h 147"/>
              <a:gd name="T42" fmla="*/ 9 w 146"/>
              <a:gd name="T43" fmla="*/ 38 h 147"/>
              <a:gd name="T44" fmla="*/ 3 w 146"/>
              <a:gd name="T45" fmla="*/ 52 h 147"/>
              <a:gd name="T46" fmla="*/ 0 w 146"/>
              <a:gd name="T47" fmla="*/ 65 h 147"/>
              <a:gd name="T48" fmla="*/ 0 w 146"/>
              <a:gd name="T49" fmla="*/ 80 h 147"/>
              <a:gd name="T50" fmla="*/ 3 w 146"/>
              <a:gd name="T51" fmla="*/ 95 h 147"/>
              <a:gd name="T52" fmla="*/ 9 w 146"/>
              <a:gd name="T53" fmla="*/ 108 h 147"/>
              <a:gd name="T54" fmla="*/ 17 w 146"/>
              <a:gd name="T55" fmla="*/ 119 h 147"/>
              <a:gd name="T56" fmla="*/ 26 w 146"/>
              <a:gd name="T57" fmla="*/ 130 h 147"/>
              <a:gd name="T58" fmla="*/ 38 w 146"/>
              <a:gd name="T59" fmla="*/ 138 h 147"/>
              <a:gd name="T60" fmla="*/ 51 w 146"/>
              <a:gd name="T61" fmla="*/ 143 h 147"/>
              <a:gd name="T62" fmla="*/ 66 w 146"/>
              <a:gd name="T63" fmla="*/ 14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7">
                <a:moveTo>
                  <a:pt x="72" y="147"/>
                </a:moveTo>
                <a:lnTo>
                  <a:pt x="80" y="145"/>
                </a:lnTo>
                <a:lnTo>
                  <a:pt x="87" y="144"/>
                </a:lnTo>
                <a:lnTo>
                  <a:pt x="95" y="143"/>
                </a:lnTo>
                <a:lnTo>
                  <a:pt x="102" y="141"/>
                </a:lnTo>
                <a:lnTo>
                  <a:pt x="107" y="138"/>
                </a:lnTo>
                <a:lnTo>
                  <a:pt x="114" y="134"/>
                </a:lnTo>
                <a:lnTo>
                  <a:pt x="120" y="130"/>
                </a:lnTo>
                <a:lnTo>
                  <a:pt x="124" y="125"/>
                </a:lnTo>
                <a:lnTo>
                  <a:pt x="129" y="119"/>
                </a:lnTo>
                <a:lnTo>
                  <a:pt x="133" y="114"/>
                </a:lnTo>
                <a:lnTo>
                  <a:pt x="137" y="108"/>
                </a:lnTo>
                <a:lnTo>
                  <a:pt x="140" y="101"/>
                </a:lnTo>
                <a:lnTo>
                  <a:pt x="142" y="95"/>
                </a:lnTo>
                <a:lnTo>
                  <a:pt x="144" y="88"/>
                </a:lnTo>
                <a:lnTo>
                  <a:pt x="146" y="80"/>
                </a:lnTo>
                <a:lnTo>
                  <a:pt x="146" y="73"/>
                </a:lnTo>
                <a:lnTo>
                  <a:pt x="146" y="65"/>
                </a:lnTo>
                <a:lnTo>
                  <a:pt x="144" y="59"/>
                </a:lnTo>
                <a:lnTo>
                  <a:pt x="142" y="52"/>
                </a:lnTo>
                <a:lnTo>
                  <a:pt x="140" y="45"/>
                </a:lnTo>
                <a:lnTo>
                  <a:pt x="137" y="38"/>
                </a:lnTo>
                <a:lnTo>
                  <a:pt x="133" y="33"/>
                </a:lnTo>
                <a:lnTo>
                  <a:pt x="129" y="27"/>
                </a:lnTo>
                <a:lnTo>
                  <a:pt x="124" y="21"/>
                </a:lnTo>
                <a:lnTo>
                  <a:pt x="120" y="17"/>
                </a:lnTo>
                <a:lnTo>
                  <a:pt x="114" y="12"/>
                </a:lnTo>
                <a:lnTo>
                  <a:pt x="107" y="9"/>
                </a:lnTo>
                <a:lnTo>
                  <a:pt x="102" y="6"/>
                </a:lnTo>
                <a:lnTo>
                  <a:pt x="95" y="3"/>
                </a:lnTo>
                <a:lnTo>
                  <a:pt x="87" y="1"/>
                </a:lnTo>
                <a:lnTo>
                  <a:pt x="80" y="0"/>
                </a:lnTo>
                <a:lnTo>
                  <a:pt x="72" y="0"/>
                </a:lnTo>
                <a:lnTo>
                  <a:pt x="66" y="0"/>
                </a:lnTo>
                <a:lnTo>
                  <a:pt x="58" y="1"/>
                </a:lnTo>
                <a:lnTo>
                  <a:pt x="51" y="3"/>
                </a:lnTo>
                <a:lnTo>
                  <a:pt x="44" y="6"/>
                </a:lnTo>
                <a:lnTo>
                  <a:pt x="38" y="9"/>
                </a:lnTo>
                <a:lnTo>
                  <a:pt x="32" y="12"/>
                </a:lnTo>
                <a:lnTo>
                  <a:pt x="26" y="17"/>
                </a:lnTo>
                <a:lnTo>
                  <a:pt x="22" y="21"/>
                </a:lnTo>
                <a:lnTo>
                  <a:pt x="17" y="27"/>
                </a:lnTo>
                <a:lnTo>
                  <a:pt x="12" y="33"/>
                </a:lnTo>
                <a:lnTo>
                  <a:pt x="9" y="38"/>
                </a:lnTo>
                <a:lnTo>
                  <a:pt x="6" y="45"/>
                </a:lnTo>
                <a:lnTo>
                  <a:pt x="3" y="52"/>
                </a:lnTo>
                <a:lnTo>
                  <a:pt x="1" y="59"/>
                </a:lnTo>
                <a:lnTo>
                  <a:pt x="0" y="65"/>
                </a:lnTo>
                <a:lnTo>
                  <a:pt x="0" y="73"/>
                </a:lnTo>
                <a:lnTo>
                  <a:pt x="0" y="80"/>
                </a:lnTo>
                <a:lnTo>
                  <a:pt x="1" y="88"/>
                </a:lnTo>
                <a:lnTo>
                  <a:pt x="3" y="95"/>
                </a:lnTo>
                <a:lnTo>
                  <a:pt x="6" y="101"/>
                </a:lnTo>
                <a:lnTo>
                  <a:pt x="9" y="108"/>
                </a:lnTo>
                <a:lnTo>
                  <a:pt x="12" y="114"/>
                </a:lnTo>
                <a:lnTo>
                  <a:pt x="17" y="119"/>
                </a:lnTo>
                <a:lnTo>
                  <a:pt x="22" y="125"/>
                </a:lnTo>
                <a:lnTo>
                  <a:pt x="26" y="130"/>
                </a:lnTo>
                <a:lnTo>
                  <a:pt x="32" y="134"/>
                </a:lnTo>
                <a:lnTo>
                  <a:pt x="38" y="138"/>
                </a:lnTo>
                <a:lnTo>
                  <a:pt x="44" y="141"/>
                </a:lnTo>
                <a:lnTo>
                  <a:pt x="51" y="143"/>
                </a:lnTo>
                <a:lnTo>
                  <a:pt x="58" y="144"/>
                </a:lnTo>
                <a:lnTo>
                  <a:pt x="66" y="145"/>
                </a:lnTo>
                <a:lnTo>
                  <a:pt x="72" y="147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33" name="Rectangle 133"/>
          <p:cNvSpPr>
            <a:spLocks noChangeArrowheads="1"/>
          </p:cNvSpPr>
          <p:nvPr/>
        </p:nvSpPr>
        <p:spPr bwMode="auto">
          <a:xfrm>
            <a:off x="6465888" y="5175250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香港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4" name="Freeform 134"/>
          <p:cNvSpPr/>
          <p:nvPr/>
        </p:nvSpPr>
        <p:spPr bwMode="auto">
          <a:xfrm>
            <a:off x="7408863" y="4625975"/>
            <a:ext cx="58737" cy="58738"/>
          </a:xfrm>
          <a:custGeom>
            <a:avLst/>
            <a:gdLst>
              <a:gd name="T0" fmla="*/ 80 w 145"/>
              <a:gd name="T1" fmla="*/ 146 h 146"/>
              <a:gd name="T2" fmla="*/ 94 w 145"/>
              <a:gd name="T3" fmla="*/ 142 h 146"/>
              <a:gd name="T4" fmla="*/ 107 w 145"/>
              <a:gd name="T5" fmla="*/ 136 h 146"/>
              <a:gd name="T6" fmla="*/ 119 w 145"/>
              <a:gd name="T7" fmla="*/ 129 h 146"/>
              <a:gd name="T8" fmla="*/ 129 w 145"/>
              <a:gd name="T9" fmla="*/ 118 h 146"/>
              <a:gd name="T10" fmla="*/ 137 w 145"/>
              <a:gd name="T11" fmla="*/ 107 h 146"/>
              <a:gd name="T12" fmla="*/ 143 w 145"/>
              <a:gd name="T13" fmla="*/ 95 h 146"/>
              <a:gd name="T14" fmla="*/ 145 w 145"/>
              <a:gd name="T15" fmla="*/ 80 h 146"/>
              <a:gd name="T16" fmla="*/ 145 w 145"/>
              <a:gd name="T17" fmla="*/ 65 h 146"/>
              <a:gd name="T18" fmla="*/ 143 w 145"/>
              <a:gd name="T19" fmla="*/ 51 h 146"/>
              <a:gd name="T20" fmla="*/ 137 w 145"/>
              <a:gd name="T21" fmla="*/ 37 h 146"/>
              <a:gd name="T22" fmla="*/ 129 w 145"/>
              <a:gd name="T23" fmla="*/ 26 h 146"/>
              <a:gd name="T24" fmla="*/ 119 w 145"/>
              <a:gd name="T25" fmla="*/ 16 h 146"/>
              <a:gd name="T26" fmla="*/ 107 w 145"/>
              <a:gd name="T27" fmla="*/ 8 h 146"/>
              <a:gd name="T28" fmla="*/ 94 w 145"/>
              <a:gd name="T29" fmla="*/ 2 h 146"/>
              <a:gd name="T30" fmla="*/ 80 w 145"/>
              <a:gd name="T31" fmla="*/ 0 h 146"/>
              <a:gd name="T32" fmla="*/ 65 w 145"/>
              <a:gd name="T33" fmla="*/ 0 h 146"/>
              <a:gd name="T34" fmla="*/ 50 w 145"/>
              <a:gd name="T35" fmla="*/ 2 h 146"/>
              <a:gd name="T36" fmla="*/ 38 w 145"/>
              <a:gd name="T37" fmla="*/ 8 h 146"/>
              <a:gd name="T38" fmla="*/ 27 w 145"/>
              <a:gd name="T39" fmla="*/ 16 h 146"/>
              <a:gd name="T40" fmla="*/ 16 w 145"/>
              <a:gd name="T41" fmla="*/ 26 h 146"/>
              <a:gd name="T42" fmla="*/ 9 w 145"/>
              <a:gd name="T43" fmla="*/ 37 h 146"/>
              <a:gd name="T44" fmla="*/ 3 w 145"/>
              <a:gd name="T45" fmla="*/ 51 h 146"/>
              <a:gd name="T46" fmla="*/ 0 w 145"/>
              <a:gd name="T47" fmla="*/ 65 h 146"/>
              <a:gd name="T48" fmla="*/ 0 w 145"/>
              <a:gd name="T49" fmla="*/ 80 h 146"/>
              <a:gd name="T50" fmla="*/ 3 w 145"/>
              <a:gd name="T51" fmla="*/ 95 h 146"/>
              <a:gd name="T52" fmla="*/ 9 w 145"/>
              <a:gd name="T53" fmla="*/ 107 h 146"/>
              <a:gd name="T54" fmla="*/ 16 w 145"/>
              <a:gd name="T55" fmla="*/ 118 h 146"/>
              <a:gd name="T56" fmla="*/ 27 w 145"/>
              <a:gd name="T57" fmla="*/ 129 h 146"/>
              <a:gd name="T58" fmla="*/ 38 w 145"/>
              <a:gd name="T59" fmla="*/ 136 h 146"/>
              <a:gd name="T60" fmla="*/ 50 w 145"/>
              <a:gd name="T61" fmla="*/ 142 h 146"/>
              <a:gd name="T62" fmla="*/ 65 w 145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5" h="146">
                <a:moveTo>
                  <a:pt x="73" y="146"/>
                </a:moveTo>
                <a:lnTo>
                  <a:pt x="80" y="146"/>
                </a:lnTo>
                <a:lnTo>
                  <a:pt x="87" y="144"/>
                </a:lnTo>
                <a:lnTo>
                  <a:pt x="94" y="142"/>
                </a:lnTo>
                <a:lnTo>
                  <a:pt x="101" y="140"/>
                </a:lnTo>
                <a:lnTo>
                  <a:pt x="107" y="136"/>
                </a:lnTo>
                <a:lnTo>
                  <a:pt x="113" y="133"/>
                </a:lnTo>
                <a:lnTo>
                  <a:pt x="119" y="129"/>
                </a:lnTo>
                <a:lnTo>
                  <a:pt x="124" y="124"/>
                </a:lnTo>
                <a:lnTo>
                  <a:pt x="129" y="118"/>
                </a:lnTo>
                <a:lnTo>
                  <a:pt x="133" y="113"/>
                </a:lnTo>
                <a:lnTo>
                  <a:pt x="137" y="107"/>
                </a:lnTo>
                <a:lnTo>
                  <a:pt x="139" y="100"/>
                </a:lnTo>
                <a:lnTo>
                  <a:pt x="143" y="95"/>
                </a:lnTo>
                <a:lnTo>
                  <a:pt x="144" y="87"/>
                </a:lnTo>
                <a:lnTo>
                  <a:pt x="145" y="80"/>
                </a:lnTo>
                <a:lnTo>
                  <a:pt x="145" y="72"/>
                </a:lnTo>
                <a:lnTo>
                  <a:pt x="145" y="65"/>
                </a:lnTo>
                <a:lnTo>
                  <a:pt x="144" y="58"/>
                </a:lnTo>
                <a:lnTo>
                  <a:pt x="143" y="51"/>
                </a:lnTo>
                <a:lnTo>
                  <a:pt x="139" y="44"/>
                </a:lnTo>
                <a:lnTo>
                  <a:pt x="137" y="37"/>
                </a:lnTo>
                <a:lnTo>
                  <a:pt x="133" y="32"/>
                </a:lnTo>
                <a:lnTo>
                  <a:pt x="129" y="26"/>
                </a:lnTo>
                <a:lnTo>
                  <a:pt x="124" y="21"/>
                </a:lnTo>
                <a:lnTo>
                  <a:pt x="119" y="16"/>
                </a:lnTo>
                <a:lnTo>
                  <a:pt x="113" y="12"/>
                </a:lnTo>
                <a:lnTo>
                  <a:pt x="107" y="8"/>
                </a:lnTo>
                <a:lnTo>
                  <a:pt x="101" y="6"/>
                </a:lnTo>
                <a:lnTo>
                  <a:pt x="94" y="2"/>
                </a:lnTo>
                <a:lnTo>
                  <a:pt x="87" y="1"/>
                </a:lnTo>
                <a:lnTo>
                  <a:pt x="80" y="0"/>
                </a:lnTo>
                <a:lnTo>
                  <a:pt x="73" y="0"/>
                </a:lnTo>
                <a:lnTo>
                  <a:pt x="65" y="0"/>
                </a:lnTo>
                <a:lnTo>
                  <a:pt x="58" y="1"/>
                </a:lnTo>
                <a:lnTo>
                  <a:pt x="50" y="2"/>
                </a:lnTo>
                <a:lnTo>
                  <a:pt x="45" y="6"/>
                </a:lnTo>
                <a:lnTo>
                  <a:pt x="38" y="8"/>
                </a:lnTo>
                <a:lnTo>
                  <a:pt x="32" y="12"/>
                </a:lnTo>
                <a:lnTo>
                  <a:pt x="27" y="16"/>
                </a:lnTo>
                <a:lnTo>
                  <a:pt x="21" y="21"/>
                </a:lnTo>
                <a:lnTo>
                  <a:pt x="16" y="26"/>
                </a:lnTo>
                <a:lnTo>
                  <a:pt x="12" y="32"/>
                </a:lnTo>
                <a:lnTo>
                  <a:pt x="9" y="37"/>
                </a:lnTo>
                <a:lnTo>
                  <a:pt x="5" y="44"/>
                </a:lnTo>
                <a:lnTo>
                  <a:pt x="3" y="51"/>
                </a:lnTo>
                <a:lnTo>
                  <a:pt x="1" y="58"/>
                </a:lnTo>
                <a:lnTo>
                  <a:pt x="0" y="65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3" y="95"/>
                </a:lnTo>
                <a:lnTo>
                  <a:pt x="5" y="100"/>
                </a:lnTo>
                <a:lnTo>
                  <a:pt x="9" y="107"/>
                </a:lnTo>
                <a:lnTo>
                  <a:pt x="12" y="113"/>
                </a:lnTo>
                <a:lnTo>
                  <a:pt x="16" y="118"/>
                </a:lnTo>
                <a:lnTo>
                  <a:pt x="21" y="124"/>
                </a:lnTo>
                <a:lnTo>
                  <a:pt x="27" y="129"/>
                </a:lnTo>
                <a:lnTo>
                  <a:pt x="32" y="133"/>
                </a:lnTo>
                <a:lnTo>
                  <a:pt x="38" y="136"/>
                </a:lnTo>
                <a:lnTo>
                  <a:pt x="45" y="140"/>
                </a:lnTo>
                <a:lnTo>
                  <a:pt x="50" y="142"/>
                </a:lnTo>
                <a:lnTo>
                  <a:pt x="58" y="144"/>
                </a:lnTo>
                <a:lnTo>
                  <a:pt x="65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35" name="Rectangle 135"/>
          <p:cNvSpPr>
            <a:spLocks noChangeArrowheads="1"/>
          </p:cNvSpPr>
          <p:nvPr/>
        </p:nvSpPr>
        <p:spPr bwMode="auto">
          <a:xfrm>
            <a:off x="7400925" y="448468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台北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6" name="Rectangle 136"/>
          <p:cNvSpPr>
            <a:spLocks noChangeArrowheads="1"/>
          </p:cNvSpPr>
          <p:nvPr/>
        </p:nvSpPr>
        <p:spPr bwMode="auto">
          <a:xfrm>
            <a:off x="6837363" y="4500563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福州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7" name="Rectangle 137"/>
          <p:cNvSpPr>
            <a:spLocks noChangeArrowheads="1"/>
          </p:cNvSpPr>
          <p:nvPr/>
        </p:nvSpPr>
        <p:spPr bwMode="auto">
          <a:xfrm>
            <a:off x="6635750" y="405447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南昌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8" name="Rectangle 138"/>
          <p:cNvSpPr>
            <a:spLocks noChangeArrowheads="1"/>
          </p:cNvSpPr>
          <p:nvPr/>
        </p:nvSpPr>
        <p:spPr bwMode="auto">
          <a:xfrm>
            <a:off x="6997700" y="3852863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杭州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9" name="Rectangle 139"/>
          <p:cNvSpPr>
            <a:spLocks noChangeArrowheads="1"/>
          </p:cNvSpPr>
          <p:nvPr/>
        </p:nvSpPr>
        <p:spPr bwMode="auto">
          <a:xfrm>
            <a:off x="6896100" y="364013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南京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0" name="Rectangle 140"/>
          <p:cNvSpPr>
            <a:spLocks noChangeArrowheads="1"/>
          </p:cNvSpPr>
          <p:nvPr/>
        </p:nvSpPr>
        <p:spPr bwMode="auto">
          <a:xfrm>
            <a:off x="7389813" y="3560763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上海</a:t>
            </a:r>
            <a:endParaRPr kumimoji="1" lang="zh-CN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1" name="Freeform 141"/>
          <p:cNvSpPr/>
          <p:nvPr/>
        </p:nvSpPr>
        <p:spPr bwMode="auto">
          <a:xfrm>
            <a:off x="7253288" y="3578225"/>
            <a:ext cx="85725" cy="85725"/>
          </a:xfrm>
          <a:custGeom>
            <a:avLst/>
            <a:gdLst>
              <a:gd name="T0" fmla="*/ 119 w 216"/>
              <a:gd name="T1" fmla="*/ 217 h 218"/>
              <a:gd name="T2" fmla="*/ 140 w 216"/>
              <a:gd name="T3" fmla="*/ 212 h 218"/>
              <a:gd name="T4" fmla="*/ 159 w 216"/>
              <a:gd name="T5" fmla="*/ 204 h 218"/>
              <a:gd name="T6" fmla="*/ 177 w 216"/>
              <a:gd name="T7" fmla="*/ 193 h 218"/>
              <a:gd name="T8" fmla="*/ 191 w 216"/>
              <a:gd name="T9" fmla="*/ 178 h 218"/>
              <a:gd name="T10" fmla="*/ 203 w 216"/>
              <a:gd name="T11" fmla="*/ 160 h 218"/>
              <a:gd name="T12" fmla="*/ 211 w 216"/>
              <a:gd name="T13" fmla="*/ 141 h 218"/>
              <a:gd name="T14" fmla="*/ 215 w 216"/>
              <a:gd name="T15" fmla="*/ 120 h 218"/>
              <a:gd name="T16" fmla="*/ 215 w 216"/>
              <a:gd name="T17" fmla="*/ 98 h 218"/>
              <a:gd name="T18" fmla="*/ 211 w 216"/>
              <a:gd name="T19" fmla="*/ 77 h 218"/>
              <a:gd name="T20" fmla="*/ 203 w 216"/>
              <a:gd name="T21" fmla="*/ 57 h 218"/>
              <a:gd name="T22" fmla="*/ 191 w 216"/>
              <a:gd name="T23" fmla="*/ 39 h 218"/>
              <a:gd name="T24" fmla="*/ 177 w 216"/>
              <a:gd name="T25" fmla="*/ 25 h 218"/>
              <a:gd name="T26" fmla="*/ 159 w 216"/>
              <a:gd name="T27" fmla="*/ 13 h 218"/>
              <a:gd name="T28" fmla="*/ 140 w 216"/>
              <a:gd name="T29" fmla="*/ 6 h 218"/>
              <a:gd name="T30" fmla="*/ 119 w 216"/>
              <a:gd name="T31" fmla="*/ 1 h 218"/>
              <a:gd name="T32" fmla="*/ 97 w 216"/>
              <a:gd name="T33" fmla="*/ 1 h 218"/>
              <a:gd name="T34" fmla="*/ 75 w 216"/>
              <a:gd name="T35" fmla="*/ 6 h 218"/>
              <a:gd name="T36" fmla="*/ 56 w 216"/>
              <a:gd name="T37" fmla="*/ 13 h 218"/>
              <a:gd name="T38" fmla="*/ 39 w 216"/>
              <a:gd name="T39" fmla="*/ 25 h 218"/>
              <a:gd name="T40" fmla="*/ 25 w 216"/>
              <a:gd name="T41" fmla="*/ 39 h 218"/>
              <a:gd name="T42" fmla="*/ 12 w 216"/>
              <a:gd name="T43" fmla="*/ 57 h 218"/>
              <a:gd name="T44" fmla="*/ 4 w 216"/>
              <a:gd name="T45" fmla="*/ 77 h 218"/>
              <a:gd name="T46" fmla="*/ 0 w 216"/>
              <a:gd name="T47" fmla="*/ 98 h 218"/>
              <a:gd name="T48" fmla="*/ 0 w 216"/>
              <a:gd name="T49" fmla="*/ 120 h 218"/>
              <a:gd name="T50" fmla="*/ 4 w 216"/>
              <a:gd name="T51" fmla="*/ 141 h 218"/>
              <a:gd name="T52" fmla="*/ 12 w 216"/>
              <a:gd name="T53" fmla="*/ 160 h 218"/>
              <a:gd name="T54" fmla="*/ 25 w 216"/>
              <a:gd name="T55" fmla="*/ 178 h 218"/>
              <a:gd name="T56" fmla="*/ 39 w 216"/>
              <a:gd name="T57" fmla="*/ 193 h 218"/>
              <a:gd name="T58" fmla="*/ 56 w 216"/>
              <a:gd name="T59" fmla="*/ 204 h 218"/>
              <a:gd name="T60" fmla="*/ 75 w 216"/>
              <a:gd name="T61" fmla="*/ 212 h 218"/>
              <a:gd name="T62" fmla="*/ 97 w 216"/>
              <a:gd name="T63" fmla="*/ 21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6" h="218">
                <a:moveTo>
                  <a:pt x="108" y="218"/>
                </a:moveTo>
                <a:lnTo>
                  <a:pt x="119" y="217"/>
                </a:lnTo>
                <a:lnTo>
                  <a:pt x="129" y="215"/>
                </a:lnTo>
                <a:lnTo>
                  <a:pt x="140" y="212"/>
                </a:lnTo>
                <a:lnTo>
                  <a:pt x="150" y="209"/>
                </a:lnTo>
                <a:lnTo>
                  <a:pt x="159" y="204"/>
                </a:lnTo>
                <a:lnTo>
                  <a:pt x="168" y="198"/>
                </a:lnTo>
                <a:lnTo>
                  <a:pt x="177" y="193"/>
                </a:lnTo>
                <a:lnTo>
                  <a:pt x="185" y="185"/>
                </a:lnTo>
                <a:lnTo>
                  <a:pt x="191" y="178"/>
                </a:lnTo>
                <a:lnTo>
                  <a:pt x="197" y="169"/>
                </a:lnTo>
                <a:lnTo>
                  <a:pt x="203" y="160"/>
                </a:lnTo>
                <a:lnTo>
                  <a:pt x="207" y="151"/>
                </a:lnTo>
                <a:lnTo>
                  <a:pt x="211" y="141"/>
                </a:lnTo>
                <a:lnTo>
                  <a:pt x="214" y="131"/>
                </a:lnTo>
                <a:lnTo>
                  <a:pt x="215" y="120"/>
                </a:lnTo>
                <a:lnTo>
                  <a:pt x="216" y="108"/>
                </a:lnTo>
                <a:lnTo>
                  <a:pt x="215" y="98"/>
                </a:lnTo>
                <a:lnTo>
                  <a:pt x="214" y="87"/>
                </a:lnTo>
                <a:lnTo>
                  <a:pt x="211" y="77"/>
                </a:lnTo>
                <a:lnTo>
                  <a:pt x="207" y="66"/>
                </a:lnTo>
                <a:lnTo>
                  <a:pt x="203" y="57"/>
                </a:lnTo>
                <a:lnTo>
                  <a:pt x="197" y="48"/>
                </a:lnTo>
                <a:lnTo>
                  <a:pt x="191" y="39"/>
                </a:lnTo>
                <a:lnTo>
                  <a:pt x="185" y="33"/>
                </a:lnTo>
                <a:lnTo>
                  <a:pt x="177" y="25"/>
                </a:lnTo>
                <a:lnTo>
                  <a:pt x="168" y="19"/>
                </a:lnTo>
                <a:lnTo>
                  <a:pt x="159" y="13"/>
                </a:lnTo>
                <a:lnTo>
                  <a:pt x="150" y="9"/>
                </a:lnTo>
                <a:lnTo>
                  <a:pt x="140" y="6"/>
                </a:lnTo>
                <a:lnTo>
                  <a:pt x="129" y="2"/>
                </a:lnTo>
                <a:lnTo>
                  <a:pt x="119" y="1"/>
                </a:lnTo>
                <a:lnTo>
                  <a:pt x="108" y="0"/>
                </a:lnTo>
                <a:lnTo>
                  <a:pt x="97" y="1"/>
                </a:lnTo>
                <a:lnTo>
                  <a:pt x="85" y="2"/>
                </a:lnTo>
                <a:lnTo>
                  <a:pt x="75" y="6"/>
                </a:lnTo>
                <a:lnTo>
                  <a:pt x="65" y="9"/>
                </a:lnTo>
                <a:lnTo>
                  <a:pt x="56" y="13"/>
                </a:lnTo>
                <a:lnTo>
                  <a:pt x="47" y="19"/>
                </a:lnTo>
                <a:lnTo>
                  <a:pt x="39" y="25"/>
                </a:lnTo>
                <a:lnTo>
                  <a:pt x="31" y="33"/>
                </a:lnTo>
                <a:lnTo>
                  <a:pt x="25" y="39"/>
                </a:lnTo>
                <a:lnTo>
                  <a:pt x="18" y="48"/>
                </a:lnTo>
                <a:lnTo>
                  <a:pt x="12" y="57"/>
                </a:lnTo>
                <a:lnTo>
                  <a:pt x="8" y="66"/>
                </a:lnTo>
                <a:lnTo>
                  <a:pt x="4" y="77"/>
                </a:lnTo>
                <a:lnTo>
                  <a:pt x="2" y="87"/>
                </a:lnTo>
                <a:lnTo>
                  <a:pt x="0" y="98"/>
                </a:lnTo>
                <a:lnTo>
                  <a:pt x="0" y="108"/>
                </a:lnTo>
                <a:lnTo>
                  <a:pt x="0" y="120"/>
                </a:lnTo>
                <a:lnTo>
                  <a:pt x="2" y="131"/>
                </a:lnTo>
                <a:lnTo>
                  <a:pt x="4" y="141"/>
                </a:lnTo>
                <a:lnTo>
                  <a:pt x="8" y="151"/>
                </a:lnTo>
                <a:lnTo>
                  <a:pt x="12" y="160"/>
                </a:lnTo>
                <a:lnTo>
                  <a:pt x="18" y="169"/>
                </a:lnTo>
                <a:lnTo>
                  <a:pt x="25" y="178"/>
                </a:lnTo>
                <a:lnTo>
                  <a:pt x="31" y="185"/>
                </a:lnTo>
                <a:lnTo>
                  <a:pt x="39" y="193"/>
                </a:lnTo>
                <a:lnTo>
                  <a:pt x="47" y="198"/>
                </a:lnTo>
                <a:lnTo>
                  <a:pt x="56" y="204"/>
                </a:lnTo>
                <a:lnTo>
                  <a:pt x="65" y="209"/>
                </a:lnTo>
                <a:lnTo>
                  <a:pt x="75" y="212"/>
                </a:lnTo>
                <a:lnTo>
                  <a:pt x="85" y="215"/>
                </a:lnTo>
                <a:lnTo>
                  <a:pt x="97" y="217"/>
                </a:lnTo>
                <a:lnTo>
                  <a:pt x="108" y="218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42" name="Rectangle 142"/>
          <p:cNvSpPr>
            <a:spLocks noChangeArrowheads="1"/>
          </p:cNvSpPr>
          <p:nvPr/>
        </p:nvSpPr>
        <p:spPr bwMode="auto">
          <a:xfrm>
            <a:off x="6642100" y="3619500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合肥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3" name="Freeform 143"/>
          <p:cNvSpPr/>
          <p:nvPr/>
        </p:nvSpPr>
        <p:spPr bwMode="auto">
          <a:xfrm>
            <a:off x="6297613" y="3819525"/>
            <a:ext cx="58737" cy="58738"/>
          </a:xfrm>
          <a:custGeom>
            <a:avLst/>
            <a:gdLst>
              <a:gd name="T0" fmla="*/ 81 w 146"/>
              <a:gd name="T1" fmla="*/ 146 h 146"/>
              <a:gd name="T2" fmla="*/ 95 w 146"/>
              <a:gd name="T3" fmla="*/ 142 h 146"/>
              <a:gd name="T4" fmla="*/ 108 w 146"/>
              <a:gd name="T5" fmla="*/ 137 h 146"/>
              <a:gd name="T6" fmla="*/ 119 w 146"/>
              <a:gd name="T7" fmla="*/ 129 h 146"/>
              <a:gd name="T8" fmla="*/ 130 w 146"/>
              <a:gd name="T9" fmla="*/ 120 h 146"/>
              <a:gd name="T10" fmla="*/ 137 w 146"/>
              <a:gd name="T11" fmla="*/ 107 h 146"/>
              <a:gd name="T12" fmla="*/ 143 w 146"/>
              <a:gd name="T13" fmla="*/ 95 h 146"/>
              <a:gd name="T14" fmla="*/ 145 w 146"/>
              <a:gd name="T15" fmla="*/ 80 h 146"/>
              <a:gd name="T16" fmla="*/ 145 w 146"/>
              <a:gd name="T17" fmla="*/ 66 h 146"/>
              <a:gd name="T18" fmla="*/ 143 w 146"/>
              <a:gd name="T19" fmla="*/ 51 h 146"/>
              <a:gd name="T20" fmla="*/ 137 w 146"/>
              <a:gd name="T21" fmla="*/ 38 h 146"/>
              <a:gd name="T22" fmla="*/ 130 w 146"/>
              <a:gd name="T23" fmla="*/ 26 h 146"/>
              <a:gd name="T24" fmla="*/ 119 w 146"/>
              <a:gd name="T25" fmla="*/ 16 h 146"/>
              <a:gd name="T26" fmla="*/ 108 w 146"/>
              <a:gd name="T27" fmla="*/ 8 h 146"/>
              <a:gd name="T28" fmla="*/ 95 w 146"/>
              <a:gd name="T29" fmla="*/ 4 h 146"/>
              <a:gd name="T30" fmla="*/ 81 w 146"/>
              <a:gd name="T31" fmla="*/ 0 h 146"/>
              <a:gd name="T32" fmla="*/ 65 w 146"/>
              <a:gd name="T33" fmla="*/ 0 h 146"/>
              <a:gd name="T34" fmla="*/ 52 w 146"/>
              <a:gd name="T35" fmla="*/ 4 h 146"/>
              <a:gd name="T36" fmla="*/ 38 w 146"/>
              <a:gd name="T37" fmla="*/ 8 h 146"/>
              <a:gd name="T38" fmla="*/ 27 w 146"/>
              <a:gd name="T39" fmla="*/ 16 h 146"/>
              <a:gd name="T40" fmla="*/ 17 w 146"/>
              <a:gd name="T41" fmla="*/ 26 h 146"/>
              <a:gd name="T42" fmla="*/ 9 w 146"/>
              <a:gd name="T43" fmla="*/ 38 h 146"/>
              <a:gd name="T44" fmla="*/ 3 w 146"/>
              <a:gd name="T45" fmla="*/ 51 h 146"/>
              <a:gd name="T46" fmla="*/ 1 w 146"/>
              <a:gd name="T47" fmla="*/ 66 h 146"/>
              <a:gd name="T48" fmla="*/ 1 w 146"/>
              <a:gd name="T49" fmla="*/ 80 h 146"/>
              <a:gd name="T50" fmla="*/ 3 w 146"/>
              <a:gd name="T51" fmla="*/ 95 h 146"/>
              <a:gd name="T52" fmla="*/ 9 w 146"/>
              <a:gd name="T53" fmla="*/ 107 h 146"/>
              <a:gd name="T54" fmla="*/ 17 w 146"/>
              <a:gd name="T55" fmla="*/ 120 h 146"/>
              <a:gd name="T56" fmla="*/ 27 w 146"/>
              <a:gd name="T57" fmla="*/ 129 h 146"/>
              <a:gd name="T58" fmla="*/ 38 w 146"/>
              <a:gd name="T59" fmla="*/ 137 h 146"/>
              <a:gd name="T60" fmla="*/ 52 w 146"/>
              <a:gd name="T61" fmla="*/ 142 h 146"/>
              <a:gd name="T62" fmla="*/ 65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1" y="146"/>
                </a:lnTo>
                <a:lnTo>
                  <a:pt x="88" y="145"/>
                </a:lnTo>
                <a:lnTo>
                  <a:pt x="95" y="142"/>
                </a:lnTo>
                <a:lnTo>
                  <a:pt x="101" y="140"/>
                </a:lnTo>
                <a:lnTo>
                  <a:pt x="108" y="137"/>
                </a:lnTo>
                <a:lnTo>
                  <a:pt x="114" y="133"/>
                </a:lnTo>
                <a:lnTo>
                  <a:pt x="119" y="129"/>
                </a:lnTo>
                <a:lnTo>
                  <a:pt x="125" y="124"/>
                </a:lnTo>
                <a:lnTo>
                  <a:pt x="130" y="120"/>
                </a:lnTo>
                <a:lnTo>
                  <a:pt x="134" y="114"/>
                </a:lnTo>
                <a:lnTo>
                  <a:pt x="137" y="107"/>
                </a:lnTo>
                <a:lnTo>
                  <a:pt x="141" y="102"/>
                </a:lnTo>
                <a:lnTo>
                  <a:pt x="143" y="95"/>
                </a:lnTo>
                <a:lnTo>
                  <a:pt x="144" y="87"/>
                </a:lnTo>
                <a:lnTo>
                  <a:pt x="145" y="80"/>
                </a:lnTo>
                <a:lnTo>
                  <a:pt x="146" y="72"/>
                </a:lnTo>
                <a:lnTo>
                  <a:pt x="145" y="66"/>
                </a:lnTo>
                <a:lnTo>
                  <a:pt x="144" y="58"/>
                </a:lnTo>
                <a:lnTo>
                  <a:pt x="143" y="51"/>
                </a:lnTo>
                <a:lnTo>
                  <a:pt x="141" y="44"/>
                </a:lnTo>
                <a:lnTo>
                  <a:pt x="137" y="38"/>
                </a:lnTo>
                <a:lnTo>
                  <a:pt x="134" y="32"/>
                </a:lnTo>
                <a:lnTo>
                  <a:pt x="130" y="26"/>
                </a:lnTo>
                <a:lnTo>
                  <a:pt x="125" y="22"/>
                </a:lnTo>
                <a:lnTo>
                  <a:pt x="119" y="16"/>
                </a:lnTo>
                <a:lnTo>
                  <a:pt x="114" y="13"/>
                </a:lnTo>
                <a:lnTo>
                  <a:pt x="108" y="8"/>
                </a:lnTo>
                <a:lnTo>
                  <a:pt x="101" y="6"/>
                </a:lnTo>
                <a:lnTo>
                  <a:pt x="95" y="4"/>
                </a:lnTo>
                <a:lnTo>
                  <a:pt x="88" y="1"/>
                </a:lnTo>
                <a:lnTo>
                  <a:pt x="81" y="0"/>
                </a:lnTo>
                <a:lnTo>
                  <a:pt x="73" y="0"/>
                </a:lnTo>
                <a:lnTo>
                  <a:pt x="65" y="0"/>
                </a:lnTo>
                <a:lnTo>
                  <a:pt x="58" y="1"/>
                </a:lnTo>
                <a:lnTo>
                  <a:pt x="52" y="4"/>
                </a:lnTo>
                <a:lnTo>
                  <a:pt x="45" y="6"/>
                </a:lnTo>
                <a:lnTo>
                  <a:pt x="38" y="8"/>
                </a:lnTo>
                <a:lnTo>
                  <a:pt x="33" y="13"/>
                </a:lnTo>
                <a:lnTo>
                  <a:pt x="27" y="16"/>
                </a:lnTo>
                <a:lnTo>
                  <a:pt x="21" y="22"/>
                </a:lnTo>
                <a:lnTo>
                  <a:pt x="17" y="26"/>
                </a:lnTo>
                <a:lnTo>
                  <a:pt x="12" y="32"/>
                </a:lnTo>
                <a:lnTo>
                  <a:pt x="9" y="38"/>
                </a:lnTo>
                <a:lnTo>
                  <a:pt x="5" y="44"/>
                </a:lnTo>
                <a:lnTo>
                  <a:pt x="3" y="51"/>
                </a:lnTo>
                <a:lnTo>
                  <a:pt x="2" y="58"/>
                </a:lnTo>
                <a:lnTo>
                  <a:pt x="1" y="66"/>
                </a:lnTo>
                <a:lnTo>
                  <a:pt x="0" y="72"/>
                </a:lnTo>
                <a:lnTo>
                  <a:pt x="1" y="80"/>
                </a:lnTo>
                <a:lnTo>
                  <a:pt x="2" y="87"/>
                </a:lnTo>
                <a:lnTo>
                  <a:pt x="3" y="95"/>
                </a:lnTo>
                <a:lnTo>
                  <a:pt x="5" y="102"/>
                </a:lnTo>
                <a:lnTo>
                  <a:pt x="9" y="107"/>
                </a:lnTo>
                <a:lnTo>
                  <a:pt x="12" y="114"/>
                </a:lnTo>
                <a:lnTo>
                  <a:pt x="17" y="120"/>
                </a:lnTo>
                <a:lnTo>
                  <a:pt x="21" y="124"/>
                </a:lnTo>
                <a:lnTo>
                  <a:pt x="27" y="129"/>
                </a:lnTo>
                <a:lnTo>
                  <a:pt x="33" y="133"/>
                </a:lnTo>
                <a:lnTo>
                  <a:pt x="38" y="137"/>
                </a:lnTo>
                <a:lnTo>
                  <a:pt x="45" y="140"/>
                </a:lnTo>
                <a:lnTo>
                  <a:pt x="52" y="142"/>
                </a:lnTo>
                <a:lnTo>
                  <a:pt x="58" y="145"/>
                </a:lnTo>
                <a:lnTo>
                  <a:pt x="65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44" name="Rectangle 144"/>
          <p:cNvSpPr>
            <a:spLocks noChangeArrowheads="1"/>
          </p:cNvSpPr>
          <p:nvPr/>
        </p:nvSpPr>
        <p:spPr bwMode="auto">
          <a:xfrm>
            <a:off x="6223000" y="370363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武汉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5" name="Rectangle 145"/>
          <p:cNvSpPr>
            <a:spLocks noChangeArrowheads="1"/>
          </p:cNvSpPr>
          <p:nvPr/>
        </p:nvSpPr>
        <p:spPr bwMode="auto">
          <a:xfrm>
            <a:off x="6248400" y="3114675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郑州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6" name="Rectangle 146"/>
          <p:cNvSpPr>
            <a:spLocks noChangeArrowheads="1"/>
          </p:cNvSpPr>
          <p:nvPr/>
        </p:nvSpPr>
        <p:spPr bwMode="auto">
          <a:xfrm>
            <a:off x="5734050" y="2584450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太原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7" name="Rectangle 147"/>
          <p:cNvSpPr>
            <a:spLocks noChangeArrowheads="1"/>
          </p:cNvSpPr>
          <p:nvPr/>
        </p:nvSpPr>
        <p:spPr bwMode="auto">
          <a:xfrm>
            <a:off x="6175375" y="2419350"/>
            <a:ext cx="360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石家庄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8" name="Rectangle 148"/>
          <p:cNvSpPr>
            <a:spLocks noChangeArrowheads="1"/>
          </p:cNvSpPr>
          <p:nvPr/>
        </p:nvSpPr>
        <p:spPr bwMode="auto">
          <a:xfrm>
            <a:off x="6667500" y="2690813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济南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49" name="Rectangle 149"/>
          <p:cNvSpPr>
            <a:spLocks noChangeArrowheads="1"/>
          </p:cNvSpPr>
          <p:nvPr/>
        </p:nvSpPr>
        <p:spPr bwMode="auto">
          <a:xfrm>
            <a:off x="5611813" y="2016125"/>
            <a:ext cx="46355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呼和浩特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0" name="Rectangle 150"/>
          <p:cNvSpPr>
            <a:spLocks noChangeArrowheads="1"/>
          </p:cNvSpPr>
          <p:nvPr/>
        </p:nvSpPr>
        <p:spPr bwMode="auto">
          <a:xfrm>
            <a:off x="6642100" y="2312988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天津</a:t>
            </a:r>
            <a:endParaRPr kumimoji="1" lang="zh-CN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1" name="Rectangle 151"/>
          <p:cNvSpPr>
            <a:spLocks noChangeArrowheads="1"/>
          </p:cNvSpPr>
          <p:nvPr/>
        </p:nvSpPr>
        <p:spPr bwMode="auto">
          <a:xfrm>
            <a:off x="6477000" y="1905000"/>
            <a:ext cx="896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北京</a:t>
            </a:r>
            <a:endParaRPr kumimoji="1" lang="zh-CN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2" name="Freeform 152"/>
          <p:cNvSpPr/>
          <p:nvPr/>
        </p:nvSpPr>
        <p:spPr bwMode="auto">
          <a:xfrm>
            <a:off x="6346825" y="2206625"/>
            <a:ext cx="111125" cy="106363"/>
          </a:xfrm>
          <a:custGeom>
            <a:avLst/>
            <a:gdLst>
              <a:gd name="T0" fmla="*/ 141 w 282"/>
              <a:gd name="T1" fmla="*/ 0 h 269"/>
              <a:gd name="T2" fmla="*/ 168 w 282"/>
              <a:gd name="T3" fmla="*/ 111 h 269"/>
              <a:gd name="T4" fmla="*/ 282 w 282"/>
              <a:gd name="T5" fmla="*/ 103 h 269"/>
              <a:gd name="T6" fmla="*/ 184 w 282"/>
              <a:gd name="T7" fmla="*/ 163 h 269"/>
              <a:gd name="T8" fmla="*/ 228 w 282"/>
              <a:gd name="T9" fmla="*/ 269 h 269"/>
              <a:gd name="T10" fmla="*/ 141 w 282"/>
              <a:gd name="T11" fmla="*/ 194 h 269"/>
              <a:gd name="T12" fmla="*/ 54 w 282"/>
              <a:gd name="T13" fmla="*/ 269 h 269"/>
              <a:gd name="T14" fmla="*/ 97 w 282"/>
              <a:gd name="T15" fmla="*/ 163 h 269"/>
              <a:gd name="T16" fmla="*/ 0 w 282"/>
              <a:gd name="T17" fmla="*/ 103 h 269"/>
              <a:gd name="T18" fmla="*/ 113 w 282"/>
              <a:gd name="T19" fmla="*/ 111 h 269"/>
              <a:gd name="T20" fmla="*/ 141 w 282"/>
              <a:gd name="T21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2" h="269">
                <a:moveTo>
                  <a:pt x="141" y="0"/>
                </a:moveTo>
                <a:lnTo>
                  <a:pt x="168" y="111"/>
                </a:lnTo>
                <a:lnTo>
                  <a:pt x="282" y="103"/>
                </a:lnTo>
                <a:lnTo>
                  <a:pt x="184" y="163"/>
                </a:lnTo>
                <a:lnTo>
                  <a:pt x="228" y="269"/>
                </a:lnTo>
                <a:lnTo>
                  <a:pt x="141" y="194"/>
                </a:lnTo>
                <a:lnTo>
                  <a:pt x="54" y="269"/>
                </a:lnTo>
                <a:lnTo>
                  <a:pt x="97" y="163"/>
                </a:lnTo>
                <a:lnTo>
                  <a:pt x="0" y="103"/>
                </a:lnTo>
                <a:lnTo>
                  <a:pt x="113" y="111"/>
                </a:lnTo>
                <a:lnTo>
                  <a:pt x="141" y="0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53" name="Rectangle 153"/>
          <p:cNvSpPr>
            <a:spLocks noChangeArrowheads="1"/>
          </p:cNvSpPr>
          <p:nvPr/>
        </p:nvSpPr>
        <p:spPr bwMode="auto">
          <a:xfrm>
            <a:off x="7162800" y="166528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沈阳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4" name="Rectangle 154"/>
          <p:cNvSpPr>
            <a:spLocks noChangeArrowheads="1"/>
          </p:cNvSpPr>
          <p:nvPr/>
        </p:nvSpPr>
        <p:spPr bwMode="auto">
          <a:xfrm>
            <a:off x="7480300" y="1404938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长春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5" name="Rectangle 155"/>
          <p:cNvSpPr>
            <a:spLocks noChangeArrowheads="1"/>
          </p:cNvSpPr>
          <p:nvPr/>
        </p:nvSpPr>
        <p:spPr bwMode="auto">
          <a:xfrm>
            <a:off x="7570788" y="1103313"/>
            <a:ext cx="3603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哈尔滨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6" name="Freeform 156"/>
          <p:cNvSpPr/>
          <p:nvPr/>
        </p:nvSpPr>
        <p:spPr bwMode="auto">
          <a:xfrm>
            <a:off x="6161088" y="5221288"/>
            <a:ext cx="58737" cy="57150"/>
          </a:xfrm>
          <a:custGeom>
            <a:avLst/>
            <a:gdLst>
              <a:gd name="T0" fmla="*/ 80 w 146"/>
              <a:gd name="T1" fmla="*/ 146 h 146"/>
              <a:gd name="T2" fmla="*/ 94 w 146"/>
              <a:gd name="T3" fmla="*/ 142 h 146"/>
              <a:gd name="T4" fmla="*/ 108 w 146"/>
              <a:gd name="T5" fmla="*/ 137 h 146"/>
              <a:gd name="T6" fmla="*/ 119 w 146"/>
              <a:gd name="T7" fmla="*/ 129 h 146"/>
              <a:gd name="T8" fmla="*/ 129 w 146"/>
              <a:gd name="T9" fmla="*/ 119 h 146"/>
              <a:gd name="T10" fmla="*/ 137 w 146"/>
              <a:gd name="T11" fmla="*/ 107 h 146"/>
              <a:gd name="T12" fmla="*/ 143 w 146"/>
              <a:gd name="T13" fmla="*/ 95 h 146"/>
              <a:gd name="T14" fmla="*/ 145 w 146"/>
              <a:gd name="T15" fmla="*/ 80 h 146"/>
              <a:gd name="T16" fmla="*/ 145 w 146"/>
              <a:gd name="T17" fmla="*/ 66 h 146"/>
              <a:gd name="T18" fmla="*/ 143 w 146"/>
              <a:gd name="T19" fmla="*/ 51 h 146"/>
              <a:gd name="T20" fmla="*/ 137 w 146"/>
              <a:gd name="T21" fmla="*/ 38 h 146"/>
              <a:gd name="T22" fmla="*/ 129 w 146"/>
              <a:gd name="T23" fmla="*/ 26 h 146"/>
              <a:gd name="T24" fmla="*/ 119 w 146"/>
              <a:gd name="T25" fmla="*/ 16 h 146"/>
              <a:gd name="T26" fmla="*/ 108 w 146"/>
              <a:gd name="T27" fmla="*/ 8 h 146"/>
              <a:gd name="T28" fmla="*/ 94 w 146"/>
              <a:gd name="T29" fmla="*/ 4 h 146"/>
              <a:gd name="T30" fmla="*/ 80 w 146"/>
              <a:gd name="T31" fmla="*/ 0 h 146"/>
              <a:gd name="T32" fmla="*/ 65 w 146"/>
              <a:gd name="T33" fmla="*/ 0 h 146"/>
              <a:gd name="T34" fmla="*/ 52 w 146"/>
              <a:gd name="T35" fmla="*/ 4 h 146"/>
              <a:gd name="T36" fmla="*/ 38 w 146"/>
              <a:gd name="T37" fmla="*/ 8 h 146"/>
              <a:gd name="T38" fmla="*/ 27 w 146"/>
              <a:gd name="T39" fmla="*/ 16 h 146"/>
              <a:gd name="T40" fmla="*/ 17 w 146"/>
              <a:gd name="T41" fmla="*/ 26 h 146"/>
              <a:gd name="T42" fmla="*/ 9 w 146"/>
              <a:gd name="T43" fmla="*/ 38 h 146"/>
              <a:gd name="T44" fmla="*/ 3 w 146"/>
              <a:gd name="T45" fmla="*/ 51 h 146"/>
              <a:gd name="T46" fmla="*/ 0 w 146"/>
              <a:gd name="T47" fmla="*/ 66 h 146"/>
              <a:gd name="T48" fmla="*/ 0 w 146"/>
              <a:gd name="T49" fmla="*/ 80 h 146"/>
              <a:gd name="T50" fmla="*/ 3 w 146"/>
              <a:gd name="T51" fmla="*/ 95 h 146"/>
              <a:gd name="T52" fmla="*/ 9 w 146"/>
              <a:gd name="T53" fmla="*/ 107 h 146"/>
              <a:gd name="T54" fmla="*/ 17 w 146"/>
              <a:gd name="T55" fmla="*/ 119 h 146"/>
              <a:gd name="T56" fmla="*/ 27 w 146"/>
              <a:gd name="T57" fmla="*/ 129 h 146"/>
              <a:gd name="T58" fmla="*/ 38 w 146"/>
              <a:gd name="T59" fmla="*/ 137 h 146"/>
              <a:gd name="T60" fmla="*/ 52 w 146"/>
              <a:gd name="T61" fmla="*/ 142 h 146"/>
              <a:gd name="T62" fmla="*/ 65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0" y="146"/>
                </a:lnTo>
                <a:lnTo>
                  <a:pt x="88" y="145"/>
                </a:lnTo>
                <a:lnTo>
                  <a:pt x="94" y="142"/>
                </a:lnTo>
                <a:lnTo>
                  <a:pt x="101" y="140"/>
                </a:lnTo>
                <a:lnTo>
                  <a:pt x="108" y="137"/>
                </a:lnTo>
                <a:lnTo>
                  <a:pt x="114" y="133"/>
                </a:lnTo>
                <a:lnTo>
                  <a:pt x="119" y="129"/>
                </a:lnTo>
                <a:lnTo>
                  <a:pt x="125" y="124"/>
                </a:lnTo>
                <a:lnTo>
                  <a:pt x="129" y="119"/>
                </a:lnTo>
                <a:lnTo>
                  <a:pt x="134" y="113"/>
                </a:lnTo>
                <a:lnTo>
                  <a:pt x="137" y="107"/>
                </a:lnTo>
                <a:lnTo>
                  <a:pt x="140" y="101"/>
                </a:lnTo>
                <a:lnTo>
                  <a:pt x="143" y="95"/>
                </a:lnTo>
                <a:lnTo>
                  <a:pt x="144" y="87"/>
                </a:lnTo>
                <a:lnTo>
                  <a:pt x="145" y="80"/>
                </a:lnTo>
                <a:lnTo>
                  <a:pt x="146" y="72"/>
                </a:lnTo>
                <a:lnTo>
                  <a:pt x="145" y="66"/>
                </a:lnTo>
                <a:lnTo>
                  <a:pt x="144" y="58"/>
                </a:lnTo>
                <a:lnTo>
                  <a:pt x="143" y="51"/>
                </a:lnTo>
                <a:lnTo>
                  <a:pt x="140" y="44"/>
                </a:lnTo>
                <a:lnTo>
                  <a:pt x="137" y="38"/>
                </a:lnTo>
                <a:lnTo>
                  <a:pt x="134" y="32"/>
                </a:lnTo>
                <a:lnTo>
                  <a:pt x="129" y="26"/>
                </a:lnTo>
                <a:lnTo>
                  <a:pt x="125" y="22"/>
                </a:lnTo>
                <a:lnTo>
                  <a:pt x="119" y="16"/>
                </a:lnTo>
                <a:lnTo>
                  <a:pt x="114" y="13"/>
                </a:lnTo>
                <a:lnTo>
                  <a:pt x="108" y="8"/>
                </a:lnTo>
                <a:lnTo>
                  <a:pt x="101" y="6"/>
                </a:lnTo>
                <a:lnTo>
                  <a:pt x="94" y="4"/>
                </a:lnTo>
                <a:lnTo>
                  <a:pt x="88" y="1"/>
                </a:lnTo>
                <a:lnTo>
                  <a:pt x="80" y="0"/>
                </a:lnTo>
                <a:lnTo>
                  <a:pt x="73" y="0"/>
                </a:lnTo>
                <a:lnTo>
                  <a:pt x="65" y="0"/>
                </a:lnTo>
                <a:lnTo>
                  <a:pt x="58" y="1"/>
                </a:lnTo>
                <a:lnTo>
                  <a:pt x="52" y="4"/>
                </a:lnTo>
                <a:lnTo>
                  <a:pt x="45" y="6"/>
                </a:lnTo>
                <a:lnTo>
                  <a:pt x="38" y="8"/>
                </a:lnTo>
                <a:lnTo>
                  <a:pt x="32" y="13"/>
                </a:lnTo>
                <a:lnTo>
                  <a:pt x="27" y="16"/>
                </a:lnTo>
                <a:lnTo>
                  <a:pt x="21" y="22"/>
                </a:lnTo>
                <a:lnTo>
                  <a:pt x="17" y="26"/>
                </a:lnTo>
                <a:lnTo>
                  <a:pt x="12" y="32"/>
                </a:lnTo>
                <a:lnTo>
                  <a:pt x="9" y="38"/>
                </a:lnTo>
                <a:lnTo>
                  <a:pt x="5" y="44"/>
                </a:lnTo>
                <a:lnTo>
                  <a:pt x="3" y="51"/>
                </a:lnTo>
                <a:lnTo>
                  <a:pt x="1" y="58"/>
                </a:lnTo>
                <a:lnTo>
                  <a:pt x="0" y="66"/>
                </a:lnTo>
                <a:lnTo>
                  <a:pt x="0" y="72"/>
                </a:lnTo>
                <a:lnTo>
                  <a:pt x="0" y="80"/>
                </a:lnTo>
                <a:lnTo>
                  <a:pt x="1" y="87"/>
                </a:lnTo>
                <a:lnTo>
                  <a:pt x="3" y="95"/>
                </a:lnTo>
                <a:lnTo>
                  <a:pt x="5" y="101"/>
                </a:lnTo>
                <a:lnTo>
                  <a:pt x="9" y="107"/>
                </a:lnTo>
                <a:lnTo>
                  <a:pt x="12" y="113"/>
                </a:lnTo>
                <a:lnTo>
                  <a:pt x="17" y="119"/>
                </a:lnTo>
                <a:lnTo>
                  <a:pt x="21" y="124"/>
                </a:lnTo>
                <a:lnTo>
                  <a:pt x="27" y="129"/>
                </a:lnTo>
                <a:lnTo>
                  <a:pt x="32" y="133"/>
                </a:lnTo>
                <a:lnTo>
                  <a:pt x="38" y="137"/>
                </a:lnTo>
                <a:lnTo>
                  <a:pt x="45" y="140"/>
                </a:lnTo>
                <a:lnTo>
                  <a:pt x="52" y="142"/>
                </a:lnTo>
                <a:lnTo>
                  <a:pt x="58" y="145"/>
                </a:lnTo>
                <a:lnTo>
                  <a:pt x="65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57" name="Rectangle 157"/>
          <p:cNvSpPr>
            <a:spLocks noChangeArrowheads="1"/>
          </p:cNvSpPr>
          <p:nvPr/>
        </p:nvSpPr>
        <p:spPr bwMode="auto">
          <a:xfrm>
            <a:off x="6140450" y="5281613"/>
            <a:ext cx="257175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澳门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8" name="Rectangle 158"/>
          <p:cNvSpPr>
            <a:spLocks noChangeArrowheads="1"/>
          </p:cNvSpPr>
          <p:nvPr/>
        </p:nvSpPr>
        <p:spPr bwMode="auto">
          <a:xfrm rot="840000">
            <a:off x="1727200" y="3254375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西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9" name="Rectangle 159"/>
          <p:cNvSpPr>
            <a:spLocks noChangeArrowheads="1"/>
          </p:cNvSpPr>
          <p:nvPr/>
        </p:nvSpPr>
        <p:spPr bwMode="auto">
          <a:xfrm rot="840000">
            <a:off x="1939925" y="3309938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藏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60" name="Rectangle 160"/>
          <p:cNvSpPr>
            <a:spLocks noChangeArrowheads="1"/>
          </p:cNvSpPr>
          <p:nvPr/>
        </p:nvSpPr>
        <p:spPr bwMode="auto">
          <a:xfrm rot="840000">
            <a:off x="2151063" y="3365500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藏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61" name="Rectangle 161"/>
          <p:cNvSpPr>
            <a:spLocks noChangeArrowheads="1"/>
          </p:cNvSpPr>
          <p:nvPr/>
        </p:nvSpPr>
        <p:spPr bwMode="auto">
          <a:xfrm rot="840000">
            <a:off x="2363788" y="3419475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族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62" name="Rectangle 162"/>
          <p:cNvSpPr>
            <a:spLocks noChangeArrowheads="1"/>
          </p:cNvSpPr>
          <p:nvPr/>
        </p:nvSpPr>
        <p:spPr bwMode="auto">
          <a:xfrm rot="840000">
            <a:off x="2576513" y="3475038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自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63" name="Rectangle 163"/>
          <p:cNvSpPr>
            <a:spLocks noChangeArrowheads="1"/>
          </p:cNvSpPr>
          <p:nvPr/>
        </p:nvSpPr>
        <p:spPr bwMode="auto">
          <a:xfrm rot="840000">
            <a:off x="2787650" y="3530600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治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64" name="Rectangle 164"/>
          <p:cNvSpPr>
            <a:spLocks noChangeArrowheads="1"/>
          </p:cNvSpPr>
          <p:nvPr/>
        </p:nvSpPr>
        <p:spPr bwMode="auto">
          <a:xfrm rot="840000">
            <a:off x="3000375" y="3584575"/>
            <a:ext cx="15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">
                <a:solidFill>
                  <a:srgbClr val="1F1A17"/>
                </a:solidFill>
                <a:latin typeface="黑体" panose="02010609060101010101" charset="-122"/>
                <a:ea typeface="黑体" panose="02010609060101010101" charset="-122"/>
              </a:rPr>
              <a:t>区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65" name="AutoShape 165"/>
          <p:cNvSpPr>
            <a:spLocks noChangeArrowheads="1"/>
          </p:cNvSpPr>
          <p:nvPr/>
        </p:nvSpPr>
        <p:spPr bwMode="auto">
          <a:xfrm>
            <a:off x="533400" y="4495800"/>
            <a:ext cx="2590800" cy="990600"/>
          </a:xfrm>
          <a:prstGeom prst="cloudCallout">
            <a:avLst>
              <a:gd name="adj1" fmla="val -67463"/>
              <a:gd name="adj2" fmla="val 82370"/>
            </a:avLst>
          </a:prstGeom>
          <a:solidFill>
            <a:schemeClr val="bg1"/>
          </a:solidFill>
          <a:ln w="9525">
            <a:solidFill>
              <a:srgbClr val="0099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4000" b="1">
              <a:solidFill>
                <a:srgbClr val="333399"/>
              </a:solidFill>
              <a:latin typeface="Times New Roman" panose="02020603050405020304" pitchFamily="18" charset="0"/>
              <a:ea typeface="华文行楷" panose="02010800040101010101" charset="-122"/>
            </a:endParaRPr>
          </a:p>
        </p:txBody>
      </p:sp>
      <p:sp>
        <p:nvSpPr>
          <p:cNvPr id="51366" name="Text Box 166"/>
          <p:cNvSpPr txBox="1">
            <a:spLocks noChangeArrowheads="1"/>
          </p:cNvSpPr>
          <p:nvPr/>
        </p:nvSpPr>
        <p:spPr bwMode="auto">
          <a:xfrm>
            <a:off x="1371600" y="5486400"/>
            <a:ext cx="71628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请</a:t>
            </a:r>
            <a:r>
              <a:rPr kumimoji="1"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同学们观察地图，你能不能找到天津和上海两个地方？它们用什么表示出来的？</a:t>
            </a:r>
          </a:p>
        </p:txBody>
      </p:sp>
      <p:sp>
        <p:nvSpPr>
          <p:cNvPr id="5136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990600" y="4419600"/>
            <a:ext cx="1828800" cy="1143000"/>
          </a:xfrm>
        </p:spPr>
        <p:txBody>
          <a:bodyPr/>
          <a:lstStyle/>
          <a:p>
            <a:r>
              <a:rPr lang="zh-CN" altLang="en-US" sz="4000" dirty="0">
                <a:solidFill>
                  <a:schemeClr val="accent2"/>
                </a:solidFill>
                <a:ea typeface="华文行楷" panose="02010800040101010101" charset="-122"/>
              </a:rPr>
              <a:t>做一做</a:t>
            </a:r>
            <a:endParaRPr lang="zh-CN" altLang="en-US" dirty="0"/>
          </a:p>
        </p:txBody>
      </p:sp>
      <p:sp>
        <p:nvSpPr>
          <p:cNvPr id="51368" name="Text Box 168"/>
          <p:cNvSpPr txBox="1">
            <a:spLocks noChangeArrowheads="1"/>
          </p:cNvSpPr>
          <p:nvPr/>
        </p:nvSpPr>
        <p:spPr bwMode="auto">
          <a:xfrm>
            <a:off x="0" y="0"/>
            <a:ext cx="121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>
                <a:solidFill>
                  <a:srgbClr val="FF0066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点</a:t>
            </a:r>
          </a:p>
        </p:txBody>
      </p:sp>
      <p:sp>
        <p:nvSpPr>
          <p:cNvPr id="51369" name="Freeform 169"/>
          <p:cNvSpPr/>
          <p:nvPr/>
        </p:nvSpPr>
        <p:spPr bwMode="auto">
          <a:xfrm>
            <a:off x="5257800" y="3962400"/>
            <a:ext cx="57150" cy="57150"/>
          </a:xfrm>
          <a:custGeom>
            <a:avLst/>
            <a:gdLst>
              <a:gd name="T0" fmla="*/ 81 w 146"/>
              <a:gd name="T1" fmla="*/ 146 h 146"/>
              <a:gd name="T2" fmla="*/ 95 w 146"/>
              <a:gd name="T3" fmla="*/ 142 h 146"/>
              <a:gd name="T4" fmla="*/ 108 w 146"/>
              <a:gd name="T5" fmla="*/ 137 h 146"/>
              <a:gd name="T6" fmla="*/ 120 w 146"/>
              <a:gd name="T7" fmla="*/ 129 h 146"/>
              <a:gd name="T8" fmla="*/ 129 w 146"/>
              <a:gd name="T9" fmla="*/ 120 h 146"/>
              <a:gd name="T10" fmla="*/ 137 w 146"/>
              <a:gd name="T11" fmla="*/ 107 h 146"/>
              <a:gd name="T12" fmla="*/ 143 w 146"/>
              <a:gd name="T13" fmla="*/ 95 h 146"/>
              <a:gd name="T14" fmla="*/ 146 w 146"/>
              <a:gd name="T15" fmla="*/ 80 h 146"/>
              <a:gd name="T16" fmla="*/ 146 w 146"/>
              <a:gd name="T17" fmla="*/ 66 h 146"/>
              <a:gd name="T18" fmla="*/ 143 w 146"/>
              <a:gd name="T19" fmla="*/ 51 h 146"/>
              <a:gd name="T20" fmla="*/ 137 w 146"/>
              <a:gd name="T21" fmla="*/ 39 h 146"/>
              <a:gd name="T22" fmla="*/ 129 w 146"/>
              <a:gd name="T23" fmla="*/ 26 h 146"/>
              <a:gd name="T24" fmla="*/ 120 w 146"/>
              <a:gd name="T25" fmla="*/ 16 h 146"/>
              <a:gd name="T26" fmla="*/ 108 w 146"/>
              <a:gd name="T27" fmla="*/ 9 h 146"/>
              <a:gd name="T28" fmla="*/ 95 w 146"/>
              <a:gd name="T29" fmla="*/ 4 h 146"/>
              <a:gd name="T30" fmla="*/ 81 w 146"/>
              <a:gd name="T31" fmla="*/ 0 h 146"/>
              <a:gd name="T32" fmla="*/ 66 w 146"/>
              <a:gd name="T33" fmla="*/ 0 h 146"/>
              <a:gd name="T34" fmla="*/ 51 w 146"/>
              <a:gd name="T35" fmla="*/ 4 h 146"/>
              <a:gd name="T36" fmla="*/ 39 w 146"/>
              <a:gd name="T37" fmla="*/ 9 h 146"/>
              <a:gd name="T38" fmla="*/ 26 w 146"/>
              <a:gd name="T39" fmla="*/ 16 h 146"/>
              <a:gd name="T40" fmla="*/ 17 w 146"/>
              <a:gd name="T41" fmla="*/ 26 h 146"/>
              <a:gd name="T42" fmla="*/ 9 w 146"/>
              <a:gd name="T43" fmla="*/ 39 h 146"/>
              <a:gd name="T44" fmla="*/ 4 w 146"/>
              <a:gd name="T45" fmla="*/ 51 h 146"/>
              <a:gd name="T46" fmla="*/ 0 w 146"/>
              <a:gd name="T47" fmla="*/ 66 h 146"/>
              <a:gd name="T48" fmla="*/ 0 w 146"/>
              <a:gd name="T49" fmla="*/ 80 h 146"/>
              <a:gd name="T50" fmla="*/ 4 w 146"/>
              <a:gd name="T51" fmla="*/ 95 h 146"/>
              <a:gd name="T52" fmla="*/ 9 w 146"/>
              <a:gd name="T53" fmla="*/ 107 h 146"/>
              <a:gd name="T54" fmla="*/ 17 w 146"/>
              <a:gd name="T55" fmla="*/ 120 h 146"/>
              <a:gd name="T56" fmla="*/ 26 w 146"/>
              <a:gd name="T57" fmla="*/ 129 h 146"/>
              <a:gd name="T58" fmla="*/ 39 w 146"/>
              <a:gd name="T59" fmla="*/ 137 h 146"/>
              <a:gd name="T60" fmla="*/ 51 w 146"/>
              <a:gd name="T61" fmla="*/ 142 h 146"/>
              <a:gd name="T62" fmla="*/ 66 w 146"/>
              <a:gd name="T6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73" y="146"/>
                </a:moveTo>
                <a:lnTo>
                  <a:pt x="81" y="146"/>
                </a:lnTo>
                <a:lnTo>
                  <a:pt x="87" y="145"/>
                </a:lnTo>
                <a:lnTo>
                  <a:pt x="95" y="142"/>
                </a:lnTo>
                <a:lnTo>
                  <a:pt x="102" y="140"/>
                </a:lnTo>
                <a:lnTo>
                  <a:pt x="108" y="137"/>
                </a:lnTo>
                <a:lnTo>
                  <a:pt x="114" y="133"/>
                </a:lnTo>
                <a:lnTo>
                  <a:pt x="120" y="129"/>
                </a:lnTo>
                <a:lnTo>
                  <a:pt x="125" y="124"/>
                </a:lnTo>
                <a:lnTo>
                  <a:pt x="129" y="120"/>
                </a:lnTo>
                <a:lnTo>
                  <a:pt x="134" y="114"/>
                </a:lnTo>
                <a:lnTo>
                  <a:pt x="137" y="107"/>
                </a:lnTo>
                <a:lnTo>
                  <a:pt x="140" y="102"/>
                </a:lnTo>
                <a:lnTo>
                  <a:pt x="143" y="95"/>
                </a:lnTo>
                <a:lnTo>
                  <a:pt x="145" y="87"/>
                </a:lnTo>
                <a:lnTo>
                  <a:pt x="146" y="80"/>
                </a:lnTo>
                <a:lnTo>
                  <a:pt x="146" y="72"/>
                </a:lnTo>
                <a:lnTo>
                  <a:pt x="146" y="66"/>
                </a:lnTo>
                <a:lnTo>
                  <a:pt x="145" y="58"/>
                </a:lnTo>
                <a:lnTo>
                  <a:pt x="143" y="51"/>
                </a:lnTo>
                <a:lnTo>
                  <a:pt x="140" y="44"/>
                </a:lnTo>
                <a:lnTo>
                  <a:pt x="137" y="39"/>
                </a:lnTo>
                <a:lnTo>
                  <a:pt x="134" y="32"/>
                </a:lnTo>
                <a:lnTo>
                  <a:pt x="129" y="26"/>
                </a:lnTo>
                <a:lnTo>
                  <a:pt x="125" y="22"/>
                </a:lnTo>
                <a:lnTo>
                  <a:pt x="120" y="16"/>
                </a:lnTo>
                <a:lnTo>
                  <a:pt x="114" y="13"/>
                </a:lnTo>
                <a:lnTo>
                  <a:pt x="108" y="9"/>
                </a:lnTo>
                <a:lnTo>
                  <a:pt x="102" y="6"/>
                </a:lnTo>
                <a:lnTo>
                  <a:pt x="95" y="4"/>
                </a:lnTo>
                <a:lnTo>
                  <a:pt x="87" y="1"/>
                </a:lnTo>
                <a:lnTo>
                  <a:pt x="81" y="0"/>
                </a:lnTo>
                <a:lnTo>
                  <a:pt x="73" y="0"/>
                </a:lnTo>
                <a:lnTo>
                  <a:pt x="66" y="0"/>
                </a:lnTo>
                <a:lnTo>
                  <a:pt x="58" y="1"/>
                </a:lnTo>
                <a:lnTo>
                  <a:pt x="51" y="4"/>
                </a:lnTo>
                <a:lnTo>
                  <a:pt x="44" y="6"/>
                </a:lnTo>
                <a:lnTo>
                  <a:pt x="39" y="9"/>
                </a:lnTo>
                <a:lnTo>
                  <a:pt x="32" y="13"/>
                </a:lnTo>
                <a:lnTo>
                  <a:pt x="26" y="16"/>
                </a:lnTo>
                <a:lnTo>
                  <a:pt x="22" y="22"/>
                </a:lnTo>
                <a:lnTo>
                  <a:pt x="17" y="26"/>
                </a:lnTo>
                <a:lnTo>
                  <a:pt x="13" y="32"/>
                </a:lnTo>
                <a:lnTo>
                  <a:pt x="9" y="39"/>
                </a:lnTo>
                <a:lnTo>
                  <a:pt x="6" y="44"/>
                </a:lnTo>
                <a:lnTo>
                  <a:pt x="4" y="51"/>
                </a:lnTo>
                <a:lnTo>
                  <a:pt x="2" y="58"/>
                </a:lnTo>
                <a:lnTo>
                  <a:pt x="0" y="66"/>
                </a:lnTo>
                <a:lnTo>
                  <a:pt x="0" y="72"/>
                </a:lnTo>
                <a:lnTo>
                  <a:pt x="0" y="80"/>
                </a:lnTo>
                <a:lnTo>
                  <a:pt x="2" y="87"/>
                </a:lnTo>
                <a:lnTo>
                  <a:pt x="4" y="95"/>
                </a:lnTo>
                <a:lnTo>
                  <a:pt x="6" y="102"/>
                </a:lnTo>
                <a:lnTo>
                  <a:pt x="9" y="107"/>
                </a:lnTo>
                <a:lnTo>
                  <a:pt x="13" y="114"/>
                </a:lnTo>
                <a:lnTo>
                  <a:pt x="17" y="120"/>
                </a:lnTo>
                <a:lnTo>
                  <a:pt x="22" y="124"/>
                </a:lnTo>
                <a:lnTo>
                  <a:pt x="26" y="129"/>
                </a:lnTo>
                <a:lnTo>
                  <a:pt x="32" y="133"/>
                </a:lnTo>
                <a:lnTo>
                  <a:pt x="39" y="137"/>
                </a:lnTo>
                <a:lnTo>
                  <a:pt x="44" y="140"/>
                </a:lnTo>
                <a:lnTo>
                  <a:pt x="51" y="142"/>
                </a:lnTo>
                <a:lnTo>
                  <a:pt x="58" y="145"/>
                </a:lnTo>
                <a:lnTo>
                  <a:pt x="66" y="146"/>
                </a:lnTo>
                <a:lnTo>
                  <a:pt x="73" y="146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827088" y="1773238"/>
            <a:ext cx="142875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276600" y="1701800"/>
            <a:ext cx="144463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15364" name="AutoShape 4"/>
          <p:cNvCxnSpPr>
            <a:cxnSpLocks noChangeShapeType="1"/>
            <a:stCxn id="15362" idx="7"/>
            <a:endCxn id="15363" idx="3"/>
          </p:cNvCxnSpPr>
          <p:nvPr/>
        </p:nvCxnSpPr>
        <p:spPr bwMode="auto">
          <a:xfrm flipV="1">
            <a:off x="969963" y="1774825"/>
            <a:ext cx="2306637" cy="7302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44850" y="1220788"/>
            <a:ext cx="463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39750" y="1268413"/>
            <a:ext cx="527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A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79488" y="3359150"/>
            <a:ext cx="67611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FF0000"/>
                </a:solidFill>
              </a:rPr>
              <a:t>将点</a:t>
            </a:r>
            <a:r>
              <a:rPr lang="en-US" altLang="zh-CN" sz="4000" dirty="0">
                <a:solidFill>
                  <a:srgbClr val="FF0000"/>
                </a:solidFill>
              </a:rPr>
              <a:t>A</a:t>
            </a:r>
            <a:r>
              <a:rPr lang="zh-CN" altLang="en-US" sz="4000" dirty="0">
                <a:solidFill>
                  <a:srgbClr val="FF0000"/>
                </a:solidFill>
              </a:rPr>
              <a:t>和点</a:t>
            </a:r>
            <a:r>
              <a:rPr lang="en-US" altLang="zh-CN" sz="4000" dirty="0">
                <a:solidFill>
                  <a:srgbClr val="FF0000"/>
                </a:solidFill>
              </a:rPr>
              <a:t>B</a:t>
            </a:r>
            <a:r>
              <a:rPr lang="zh-CN" altLang="en-US" sz="4000" dirty="0">
                <a:solidFill>
                  <a:srgbClr val="FF0000"/>
                </a:solidFill>
              </a:rPr>
              <a:t>连接起来得到什么图形？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bldLvl="0" autoUpdateAnimBg="0"/>
      <p:bldP spid="15366" grpId="0" bldLvl="0" autoUpdateAnimBg="0"/>
      <p:bldP spid="15367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74863" y="4221163"/>
            <a:ext cx="70945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用表示端点的两个大写字母</a:t>
            </a:r>
            <a:r>
              <a:rPr lang="en-US" sz="3200" b="1" dirty="0">
                <a:solidFill>
                  <a:srgbClr val="000000"/>
                </a:solidFill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</a:rPr>
              <a:t>没有次序</a:t>
            </a:r>
            <a:r>
              <a:rPr lang="en-US" sz="3200" b="1" dirty="0">
                <a:solidFill>
                  <a:srgbClr val="000000"/>
                </a:solidFill>
              </a:rPr>
              <a:t>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</a:rPr>
              <a:t>例如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</a:rPr>
              <a:t>线段</a:t>
            </a:r>
            <a:r>
              <a:rPr lang="en-US" sz="3200" b="1" dirty="0">
                <a:solidFill>
                  <a:srgbClr val="000000"/>
                </a:solidFill>
              </a:rPr>
              <a:t>AB</a:t>
            </a:r>
            <a:r>
              <a:rPr lang="zh-CN" altLang="en-US" sz="3200" b="1" dirty="0">
                <a:solidFill>
                  <a:srgbClr val="000000"/>
                </a:solidFill>
              </a:rPr>
              <a:t>、线段</a:t>
            </a:r>
            <a:r>
              <a:rPr lang="en-US" sz="3200" b="1" dirty="0">
                <a:solidFill>
                  <a:srgbClr val="000000"/>
                </a:solidFill>
              </a:rPr>
              <a:t>BA.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484438" y="5805488"/>
            <a:ext cx="5235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</a:rPr>
              <a:t>用一个小写字母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例如线段</a:t>
            </a:r>
            <a:r>
              <a:rPr lang="en-US" sz="3200" b="1" dirty="0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16388" name="WordArt 4"/>
          <p:cNvSpPr>
            <a:spLocks noChangeArrowheads="1" noChangeShapeType="1"/>
          </p:cNvSpPr>
          <p:nvPr/>
        </p:nvSpPr>
        <p:spPr bwMode="auto">
          <a:xfrm>
            <a:off x="323850" y="765175"/>
            <a:ext cx="2441575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线段的表示</a:t>
            </a:r>
            <a:r>
              <a:rPr lang="en-US" altLang="zh-CN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:</a:t>
            </a:r>
            <a:endParaRPr lang="zh-CN" alt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24300" y="2420938"/>
            <a:ext cx="48736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05713" y="2420938"/>
            <a:ext cx="495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435600" y="32845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3850" y="42926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方法一 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95288" y="5734050"/>
            <a:ext cx="1543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方法二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</a:p>
        </p:txBody>
      </p:sp>
      <p:grpSp>
        <p:nvGrpSpPr>
          <p:cNvPr id="16394" name="Group 10"/>
          <p:cNvGrpSpPr/>
          <p:nvPr/>
        </p:nvGrpSpPr>
        <p:grpSpPr bwMode="auto">
          <a:xfrm>
            <a:off x="4421188" y="2911475"/>
            <a:ext cx="3043237" cy="158750"/>
            <a:chOff x="0" y="0"/>
            <a:chExt cx="1917" cy="100"/>
          </a:xfrm>
        </p:grpSpPr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0" y="100"/>
              <a:ext cx="19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4" y="8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1891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398" name="Group 14"/>
          <p:cNvGrpSpPr/>
          <p:nvPr/>
        </p:nvGrpSpPr>
        <p:grpSpPr bwMode="auto">
          <a:xfrm>
            <a:off x="4500563" y="3695700"/>
            <a:ext cx="3095625" cy="165100"/>
            <a:chOff x="0" y="0"/>
            <a:chExt cx="1950" cy="104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0" y="104"/>
              <a:ext cx="1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927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12" y="13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nimBg="1"/>
      <p:bldP spid="16389" grpId="0" animBg="1" autoUpdateAnimBg="0"/>
      <p:bldP spid="16390" grpId="0" autoUpdateAnimBg="0"/>
      <p:bldP spid="16391" grpId="0" autoUpdateAnimBg="0"/>
      <p:bldP spid="16392" grpId="0" autoUpdateAnimBg="0"/>
      <p:bldP spid="163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59000" y="3573463"/>
            <a:ext cx="6985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用表示端点的大写字母和其余任一点的字母</a:t>
            </a:r>
            <a:r>
              <a:rPr lang="en-US" sz="3200" b="1" dirty="0">
                <a:solidFill>
                  <a:srgbClr val="000000"/>
                </a:solidFill>
              </a:rPr>
              <a:t>(</a:t>
            </a:r>
            <a:r>
              <a:rPr lang="zh-CN" altLang="en-US" sz="3200" b="1" dirty="0">
                <a:solidFill>
                  <a:srgbClr val="FF0066"/>
                </a:solidFill>
              </a:rPr>
              <a:t>表示端点的大写字母必须写在前</a:t>
            </a:r>
            <a:r>
              <a:rPr lang="en-US" sz="3200" b="1" dirty="0">
                <a:solidFill>
                  <a:srgbClr val="000000"/>
                </a:solidFill>
              </a:rPr>
              <a:t>).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84438" y="5805488"/>
            <a:ext cx="5218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</a:rPr>
              <a:t>用一个小写字母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例如射线</a:t>
            </a:r>
            <a:r>
              <a:rPr lang="en-US" sz="3200" b="1" dirty="0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17412" name="WordArt 4"/>
          <p:cNvSpPr>
            <a:spLocks noChangeArrowheads="1" noChangeShapeType="1"/>
          </p:cNvSpPr>
          <p:nvPr/>
        </p:nvSpPr>
        <p:spPr bwMode="auto">
          <a:xfrm>
            <a:off x="323850" y="1844675"/>
            <a:ext cx="2441575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射线的表示</a:t>
            </a:r>
            <a:r>
              <a:rPr lang="en-US" altLang="zh-CN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:</a:t>
            </a:r>
            <a:endParaRPr lang="zh-CN" alt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24300" y="1817688"/>
            <a:ext cx="48736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40425" y="1746250"/>
            <a:ext cx="495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435600" y="26812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3850" y="3716338"/>
            <a:ext cx="165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方法一 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95288" y="5734050"/>
            <a:ext cx="1543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方法二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</a:p>
        </p:txBody>
      </p:sp>
      <p:grpSp>
        <p:nvGrpSpPr>
          <p:cNvPr id="17418" name="Group 10"/>
          <p:cNvGrpSpPr/>
          <p:nvPr/>
        </p:nvGrpSpPr>
        <p:grpSpPr bwMode="auto">
          <a:xfrm>
            <a:off x="4427538" y="2320925"/>
            <a:ext cx="1728787" cy="144463"/>
            <a:chOff x="0" y="0"/>
            <a:chExt cx="1917" cy="91"/>
          </a:xfrm>
        </p:grpSpPr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0" y="82"/>
              <a:ext cx="19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14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156325" y="23209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7422" name="Group 14"/>
          <p:cNvGrpSpPr/>
          <p:nvPr/>
        </p:nvGrpSpPr>
        <p:grpSpPr bwMode="auto">
          <a:xfrm>
            <a:off x="4500563" y="3128963"/>
            <a:ext cx="3095625" cy="144462"/>
            <a:chOff x="0" y="0"/>
            <a:chExt cx="1950" cy="91"/>
          </a:xfrm>
        </p:grpSpPr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0" y="81"/>
              <a:ext cx="1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10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68313" y="404813"/>
            <a:ext cx="7524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由线段向一方无限延伸所形成的图形叫做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476375" y="908050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0066"/>
                </a:solidFill>
              </a:rPr>
              <a:t>射线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6156325" y="2449513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979613" y="5157788"/>
            <a:ext cx="6481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66"/>
                </a:solidFill>
              </a:rPr>
              <a:t> </a:t>
            </a:r>
            <a:r>
              <a:rPr lang="zh-CN" altLang="en-US" sz="3200" b="1" dirty="0">
                <a:solidFill>
                  <a:srgbClr val="FF0066"/>
                </a:solidFill>
              </a:rPr>
              <a:t>思考</a:t>
            </a:r>
            <a:r>
              <a:rPr lang="en-US" sz="3200" b="1" dirty="0">
                <a:solidFill>
                  <a:srgbClr val="FF0066"/>
                </a:solidFill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</a:rPr>
              <a:t>射线</a:t>
            </a:r>
            <a:r>
              <a:rPr lang="en-US" sz="3200" b="1" dirty="0">
                <a:solidFill>
                  <a:srgbClr val="000000"/>
                </a:solidFill>
              </a:rPr>
              <a:t>AB</a:t>
            </a:r>
            <a:r>
              <a:rPr lang="zh-CN" altLang="en-US" sz="3200" b="1" dirty="0">
                <a:solidFill>
                  <a:srgbClr val="000000"/>
                </a:solidFill>
              </a:rPr>
              <a:t>、射线</a:t>
            </a:r>
            <a:r>
              <a:rPr lang="en-US" sz="3200" b="1" dirty="0">
                <a:solidFill>
                  <a:srgbClr val="000000"/>
                </a:solidFill>
              </a:rPr>
              <a:t>BA</a:t>
            </a:r>
            <a:r>
              <a:rPr lang="zh-CN" altLang="en-US" sz="3200" b="1" dirty="0">
                <a:solidFill>
                  <a:srgbClr val="000000"/>
                </a:solidFill>
              </a:rPr>
              <a:t>一样吗？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nimBg="1"/>
      <p:bldP spid="17415" grpId="0" autoUpdateAnimBg="0"/>
      <p:bldP spid="17416" grpId="0" autoUpdateAnimBg="0"/>
      <p:bldP spid="17425" grpId="0" autoUpdateAnimBg="0"/>
      <p:bldP spid="17426" grpId="0" autoUpdateAnimBg="0"/>
      <p:bldP spid="17427" grpId="0" animBg="1"/>
      <p:bldP spid="1742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95000"/>
          </a:srgbClr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>
              <a:alpha val="75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95000"/>
          </a:srgbClr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C0C0C0">
              <a:alpha val="75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1223</Words>
  <Application>Microsoft Office PowerPoint</Application>
  <PresentationFormat>全屏显示(4:3)</PresentationFormat>
  <Paragraphs>280</Paragraphs>
  <Slides>32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50" baseType="lpstr">
      <vt:lpstr>方正舒体</vt:lpstr>
      <vt:lpstr>汉仪大黑简</vt:lpstr>
      <vt:lpstr>黑体</vt:lpstr>
      <vt:lpstr>华文彩云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Monotype Corsiva</vt:lpstr>
      <vt:lpstr>MT Extra</vt:lpstr>
      <vt:lpstr>Tahoma</vt:lpstr>
      <vt:lpstr>Times New Roman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做一做</vt:lpstr>
      <vt:lpstr>PowerPoint 演示文稿</vt:lpstr>
      <vt:lpstr>PowerPoint 演示文稿</vt:lpstr>
      <vt:lpstr>PowerPoint 演示文稿</vt:lpstr>
      <vt:lpstr>PowerPoint 演示文稿</vt:lpstr>
      <vt:lpstr>小结：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练习: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议一议 点和线有什么位置关系？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2017-09-15T07:27:00Z</dcterms:created>
  <dcterms:modified xsi:type="dcterms:W3CDTF">2023-01-16T15:07:22Z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04A137E14EC14CD4A671B46A710D7AB7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