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1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48">
          <p15:clr>
            <a:srgbClr val="A4A3A4"/>
          </p15:clr>
        </p15:guide>
        <p15:guide id="4" orient="horz" pos="712">
          <p15:clr>
            <a:srgbClr val="A4A3A4"/>
          </p15:clr>
        </p15:guide>
        <p15:guide id="5" orient="horz" pos="39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CC1D"/>
    <a:srgbClr val="48CEFC"/>
    <a:srgbClr val="ABE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996" y="114"/>
      </p:cViewPr>
      <p:guideLst>
        <p:guide pos="416"/>
        <p:guide pos="7256"/>
        <p:guide orient="horz" pos="648"/>
        <p:guide orient="horz" pos="712"/>
        <p:guide orient="horz" pos="39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32FB9976-0288-432E-A469-1DBBF09C9963}" type="datetimeFigureOut">
              <a:rPr lang="zh-CN" altLang="en-US" smtClean="0"/>
              <a:t>2023-01-16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543BE0F4-F33D-4906-914D-F4219F007C5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4579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6FFDB3-ECE7-4E29-87AA-402384412220}" type="slidenum">
              <a:rPr kumimoji="0" altLang="zh-C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752A5BB-E034-46A2-9D7A-2D02167A8426}" type="slidenum">
              <a:rPr kumimoji="0" altLang="zh-C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BD80-458D-41D4-A242-ED0B44164974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123B-AFAF-48DD-8EB9-A59BFA4910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B0CC1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B0CC1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BD80-458D-41D4-A242-ED0B44164974}" type="datetimeFigureOut">
              <a:rPr lang="zh-CN" altLang="en-US" smtClean="0"/>
              <a:t>2023-01-16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123B-AFAF-48DD-8EB9-A59BFA4910F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7A4BD80-458D-41D4-A242-ED0B44164974}" type="datetimeFigureOut">
              <a:rPr lang="zh-CN" altLang="en-US" smtClean="0"/>
              <a:t>2023-01-16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1A6123B-AFAF-48DD-8EB9-A59BFA4910F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2" r="41915" b="77234"/>
          <a:stretch>
            <a:fillRect/>
          </a:stretch>
        </p:blipFill>
        <p:spPr>
          <a:xfrm>
            <a:off x="9134650" y="494159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6" r="18011" b="77234"/>
          <a:stretch>
            <a:fillRect/>
          </a:stretch>
        </p:blipFill>
        <p:spPr>
          <a:xfrm>
            <a:off x="10385488" y="494159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0" t="18983" r="53867" b="58250"/>
          <a:stretch>
            <a:fillRect/>
          </a:stretch>
        </p:blipFill>
        <p:spPr>
          <a:xfrm>
            <a:off x="8509230" y="1628061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86" t="18983" r="6611" b="58250"/>
          <a:stretch>
            <a:fillRect/>
          </a:stretch>
        </p:blipFill>
        <p:spPr>
          <a:xfrm>
            <a:off x="10982032" y="1628061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79" t="18983" r="30118" b="58250"/>
          <a:stretch>
            <a:fillRect/>
          </a:stretch>
        </p:blipFill>
        <p:spPr>
          <a:xfrm>
            <a:off x="9751976" y="1628062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9" r="77597" b="58085"/>
          <a:stretch>
            <a:fillRect/>
          </a:stretch>
        </p:blipFill>
        <p:spPr>
          <a:xfrm>
            <a:off x="7267526" y="1637942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3" t="37740" b="39493"/>
          <a:stretch>
            <a:fillRect/>
          </a:stretch>
        </p:blipFill>
        <p:spPr>
          <a:xfrm>
            <a:off x="11599326" y="2748430"/>
            <a:ext cx="900938" cy="1359877"/>
          </a:xfrm>
          <a:custGeom>
            <a:avLst/>
            <a:gdLst>
              <a:gd name="connsiteX0" fmla="*/ 586154 w 900938"/>
              <a:gd name="connsiteY0" fmla="*/ 0 h 1359877"/>
              <a:gd name="connsiteX1" fmla="*/ 900938 w 900938"/>
              <a:gd name="connsiteY1" fmla="*/ 157392 h 1359877"/>
              <a:gd name="connsiteX2" fmla="*/ 900938 w 900938"/>
              <a:gd name="connsiteY2" fmla="*/ 1202485 h 1359877"/>
              <a:gd name="connsiteX3" fmla="*/ 586154 w 900938"/>
              <a:gd name="connsiteY3" fmla="*/ 1359877 h 1359877"/>
              <a:gd name="connsiteX4" fmla="*/ 0 w 900938"/>
              <a:gd name="connsiteY4" fmla="*/ 1066800 h 1359877"/>
              <a:gd name="connsiteX5" fmla="*/ 0 w 900938"/>
              <a:gd name="connsiteY5" fmla="*/ 293077 h 1359877"/>
              <a:gd name="connsiteX6" fmla="*/ 586154 w 90093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0938" h="1359877">
                <a:moveTo>
                  <a:pt x="586154" y="0"/>
                </a:moveTo>
                <a:lnTo>
                  <a:pt x="900938" y="157392"/>
                </a:lnTo>
                <a:lnTo>
                  <a:pt x="900938" y="1202485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6" t="37967" r="65621" b="39267"/>
          <a:stretch>
            <a:fillRect/>
          </a:stretch>
        </p:blipFill>
        <p:spPr>
          <a:xfrm>
            <a:off x="7894203" y="2761964"/>
            <a:ext cx="1172307" cy="1359877"/>
          </a:xfrm>
          <a:custGeom>
            <a:avLst/>
            <a:gdLst>
              <a:gd name="connsiteX0" fmla="*/ 586153 w 1172307"/>
              <a:gd name="connsiteY0" fmla="*/ 0 h 1359877"/>
              <a:gd name="connsiteX1" fmla="*/ 1172307 w 1172307"/>
              <a:gd name="connsiteY1" fmla="*/ 293077 h 1359877"/>
              <a:gd name="connsiteX2" fmla="*/ 1172307 w 1172307"/>
              <a:gd name="connsiteY2" fmla="*/ 1066800 h 1359877"/>
              <a:gd name="connsiteX3" fmla="*/ 586153 w 1172307"/>
              <a:gd name="connsiteY3" fmla="*/ 1359877 h 1359877"/>
              <a:gd name="connsiteX4" fmla="*/ 0 w 1172307"/>
              <a:gd name="connsiteY4" fmla="*/ 1066800 h 1359877"/>
              <a:gd name="connsiteX5" fmla="*/ 0 w 1172307"/>
              <a:gd name="connsiteY5" fmla="*/ 293077 h 1359877"/>
              <a:gd name="connsiteX6" fmla="*/ 586153 w 1172307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7" h="1359877">
                <a:moveTo>
                  <a:pt x="586153" y="0"/>
                </a:moveTo>
                <a:lnTo>
                  <a:pt x="1172307" y="293077"/>
                </a:lnTo>
                <a:lnTo>
                  <a:pt x="1172307" y="1066800"/>
                </a:lnTo>
                <a:lnTo>
                  <a:pt x="586153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3" y="0"/>
                </a:lnTo>
                <a:close/>
              </a:path>
            </a:pathLst>
          </a:cu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3" t="37967" r="42114" b="39267"/>
          <a:stretch>
            <a:fillRect/>
          </a:stretch>
        </p:blipFill>
        <p:spPr>
          <a:xfrm>
            <a:off x="9124258" y="2761964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59" t="37967" r="18238" b="39267"/>
          <a:stretch>
            <a:fillRect/>
          </a:stretch>
        </p:blipFill>
        <p:spPr>
          <a:xfrm>
            <a:off x="10373616" y="2761964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84" t="56918" r="6412" b="20315"/>
          <a:stretch>
            <a:fillRect/>
          </a:stretch>
        </p:blipFill>
        <p:spPr>
          <a:xfrm>
            <a:off x="10992424" y="3893973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18" r="77776" b="20315"/>
          <a:stretch>
            <a:fillRect/>
          </a:stretch>
        </p:blipFill>
        <p:spPr>
          <a:xfrm>
            <a:off x="7267525" y="3893974"/>
            <a:ext cx="1162907" cy="1359877"/>
          </a:xfrm>
          <a:custGeom>
            <a:avLst/>
            <a:gdLst>
              <a:gd name="connsiteX0" fmla="*/ 576753 w 1162907"/>
              <a:gd name="connsiteY0" fmla="*/ 0 h 1359877"/>
              <a:gd name="connsiteX1" fmla="*/ 1162907 w 1162907"/>
              <a:gd name="connsiteY1" fmla="*/ 293077 h 1359877"/>
              <a:gd name="connsiteX2" fmla="*/ 1162907 w 1162907"/>
              <a:gd name="connsiteY2" fmla="*/ 1066800 h 1359877"/>
              <a:gd name="connsiteX3" fmla="*/ 576753 w 1162907"/>
              <a:gd name="connsiteY3" fmla="*/ 1359877 h 1359877"/>
              <a:gd name="connsiteX4" fmla="*/ 0 w 1162907"/>
              <a:gd name="connsiteY4" fmla="*/ 1071501 h 1359877"/>
              <a:gd name="connsiteX5" fmla="*/ 0 w 1162907"/>
              <a:gd name="connsiteY5" fmla="*/ 288377 h 1359877"/>
              <a:gd name="connsiteX6" fmla="*/ 576753 w 1162907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2907" h="1359877">
                <a:moveTo>
                  <a:pt x="576753" y="0"/>
                </a:moveTo>
                <a:lnTo>
                  <a:pt x="1162907" y="293077"/>
                </a:lnTo>
                <a:lnTo>
                  <a:pt x="1162907" y="1066800"/>
                </a:lnTo>
                <a:lnTo>
                  <a:pt x="576753" y="1359877"/>
                </a:lnTo>
                <a:lnTo>
                  <a:pt x="0" y="1071501"/>
                </a:lnTo>
                <a:lnTo>
                  <a:pt x="0" y="288377"/>
                </a:lnTo>
                <a:lnTo>
                  <a:pt x="576753" y="0"/>
                </a:lnTo>
                <a:close/>
              </a:path>
            </a:pathLst>
          </a:cu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5" t="56918" r="54052" b="20315"/>
          <a:stretch>
            <a:fillRect/>
          </a:stretch>
        </p:blipFill>
        <p:spPr>
          <a:xfrm>
            <a:off x="8499578" y="3893974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1" t="56950" r="30176" b="20284"/>
          <a:stretch>
            <a:fillRect/>
          </a:stretch>
        </p:blipFill>
        <p:spPr>
          <a:xfrm>
            <a:off x="9748936" y="3895867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6" t="75902" r="65951" b="1332"/>
          <a:stretch>
            <a:fillRect/>
          </a:stretch>
        </p:blipFill>
        <p:spPr>
          <a:xfrm>
            <a:off x="7876931" y="5027877"/>
            <a:ext cx="1172307" cy="1359877"/>
          </a:xfrm>
          <a:custGeom>
            <a:avLst/>
            <a:gdLst>
              <a:gd name="connsiteX0" fmla="*/ 586153 w 1172307"/>
              <a:gd name="connsiteY0" fmla="*/ 0 h 1359877"/>
              <a:gd name="connsiteX1" fmla="*/ 1172307 w 1172307"/>
              <a:gd name="connsiteY1" fmla="*/ 293077 h 1359877"/>
              <a:gd name="connsiteX2" fmla="*/ 1172307 w 1172307"/>
              <a:gd name="connsiteY2" fmla="*/ 1066800 h 1359877"/>
              <a:gd name="connsiteX3" fmla="*/ 586153 w 1172307"/>
              <a:gd name="connsiteY3" fmla="*/ 1359877 h 1359877"/>
              <a:gd name="connsiteX4" fmla="*/ 0 w 1172307"/>
              <a:gd name="connsiteY4" fmla="*/ 1066800 h 1359877"/>
              <a:gd name="connsiteX5" fmla="*/ 0 w 1172307"/>
              <a:gd name="connsiteY5" fmla="*/ 293077 h 1359877"/>
              <a:gd name="connsiteX6" fmla="*/ 586153 w 1172307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7" h="1359877">
                <a:moveTo>
                  <a:pt x="586153" y="0"/>
                </a:moveTo>
                <a:lnTo>
                  <a:pt x="1172307" y="293077"/>
                </a:lnTo>
                <a:lnTo>
                  <a:pt x="1172307" y="1066800"/>
                </a:lnTo>
                <a:lnTo>
                  <a:pt x="586153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3" y="0"/>
                </a:lnTo>
                <a:close/>
              </a:path>
            </a:pathLst>
          </a:cu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22" t="75902" r="42075" b="1332"/>
          <a:stretch>
            <a:fillRect/>
          </a:stretch>
        </p:blipFill>
        <p:spPr>
          <a:xfrm>
            <a:off x="9126290" y="5027877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59" t="75902" r="18238" b="1332"/>
          <a:stretch>
            <a:fillRect/>
          </a:stretch>
        </p:blipFill>
        <p:spPr>
          <a:xfrm>
            <a:off x="10373616" y="5027877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" t="61746" r="100000" b="25143"/>
          <a:stretch>
            <a:fillRect/>
          </a:stretch>
        </p:blipFill>
        <p:spPr>
          <a:xfrm>
            <a:off x="7258124" y="4182350"/>
            <a:ext cx="9401" cy="783124"/>
          </a:xfrm>
          <a:custGeom>
            <a:avLst/>
            <a:gdLst>
              <a:gd name="connsiteX0" fmla="*/ 9401 w 9401"/>
              <a:gd name="connsiteY0" fmla="*/ 0 h 783124"/>
              <a:gd name="connsiteX1" fmla="*/ 9401 w 9401"/>
              <a:gd name="connsiteY1" fmla="*/ 783124 h 783124"/>
              <a:gd name="connsiteX2" fmla="*/ 0 w 9401"/>
              <a:gd name="connsiteY2" fmla="*/ 778423 h 783124"/>
              <a:gd name="connsiteX3" fmla="*/ 0 w 9401"/>
              <a:gd name="connsiteY3" fmla="*/ 4700 h 783124"/>
              <a:gd name="connsiteX4" fmla="*/ 9401 w 9401"/>
              <a:gd name="connsiteY4" fmla="*/ 0 h 783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01" h="783124">
                <a:moveTo>
                  <a:pt x="9401" y="0"/>
                </a:moveTo>
                <a:lnTo>
                  <a:pt x="9401" y="783124"/>
                </a:lnTo>
                <a:lnTo>
                  <a:pt x="0" y="778423"/>
                </a:lnTo>
                <a:lnTo>
                  <a:pt x="0" y="4700"/>
                </a:lnTo>
                <a:lnTo>
                  <a:pt x="9401" y="0"/>
                </a:lnTo>
                <a:close/>
              </a:path>
            </a:pathLst>
          </a:custGeom>
        </p:spPr>
      </p:pic>
      <p:sp>
        <p:nvSpPr>
          <p:cNvPr id="29" name="六边形 28"/>
          <p:cNvSpPr/>
          <p:nvPr/>
        </p:nvSpPr>
        <p:spPr>
          <a:xfrm rot="10800000">
            <a:off x="721422" y="1471370"/>
            <a:ext cx="5759233" cy="4655177"/>
          </a:xfrm>
          <a:prstGeom prst="hexagon">
            <a:avLst/>
          </a:prstGeom>
          <a:solidFill>
            <a:srgbClr val="B0CC1D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56603" y="2132530"/>
            <a:ext cx="6953589" cy="2824288"/>
            <a:chOff x="6147269" y="2844265"/>
            <a:chExt cx="5112385" cy="2076459"/>
          </a:xfrm>
        </p:grpSpPr>
        <p:grpSp>
          <p:nvGrpSpPr>
            <p:cNvPr id="4" name="组合 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B0CC1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8" name="文本框 7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9" name="直接连接符 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en-US" altLang="zh-CN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0CC1D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2.2.1  </a:t>
                  </a:r>
                  <a:r>
                    <a:rPr lang="zh-CN" altLang="en-US" sz="5400" b="1" dirty="0">
                      <a:solidFill>
                        <a:srgbClr val="B0CC1D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不退位减</a:t>
                  </a:r>
                </a:p>
              </p:txBody>
            </p:sp>
          </p:grpSp>
        </p:grpSp>
        <p:sp>
          <p:nvSpPr>
            <p:cNvPr id="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第二单元  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100</a:t>
              </a: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以内的加法和减法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B0CC1D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人教版小学数学二年级上册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6"/>
          <p:cNvSpPr>
            <a:spLocks noChangeArrowheads="1"/>
          </p:cNvSpPr>
          <p:nvPr/>
        </p:nvSpPr>
        <p:spPr bwMode="auto">
          <a:xfrm>
            <a:off x="660400" y="1339323"/>
            <a:ext cx="7620000" cy="500137"/>
          </a:xfrm>
          <a:prstGeom prst="rect">
            <a:avLst/>
          </a:prstGeom>
          <a:noFill/>
          <a:ln w="19050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下面的计算对吗？把不对的地方改正过来。</a:t>
            </a:r>
          </a:p>
        </p:txBody>
      </p:sp>
      <p:pic>
        <p:nvPicPr>
          <p:cNvPr id="44" name="图片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7849" y="2179781"/>
            <a:ext cx="2894409" cy="3859213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outerShdw dist="50800" sx="1000" sy="1000" algn="ctr" rotWithShape="0">
              <a:srgbClr val="000000"/>
            </a:outerShdw>
          </a:effectLst>
        </p:spPr>
      </p:pic>
      <p:sp>
        <p:nvSpPr>
          <p:cNvPr id="47" name="TextBox 66"/>
          <p:cNvSpPr txBox="1">
            <a:spLocks noChangeArrowheads="1"/>
          </p:cNvSpPr>
          <p:nvPr/>
        </p:nvSpPr>
        <p:spPr bwMode="auto">
          <a:xfrm>
            <a:off x="3029720" y="3941234"/>
            <a:ext cx="438262" cy="500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5</a:t>
            </a:r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37" name="TextBox 16"/>
          <p:cNvSpPr txBox="1">
            <a:spLocks noChangeArrowheads="1"/>
          </p:cNvSpPr>
          <p:nvPr/>
        </p:nvSpPr>
        <p:spPr bwMode="auto">
          <a:xfrm>
            <a:off x="2784476" y="3249085"/>
            <a:ext cx="738023" cy="500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2  1</a:t>
            </a:r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38" name="TextBox 48"/>
          <p:cNvSpPr txBox="1">
            <a:spLocks noChangeArrowheads="1"/>
          </p:cNvSpPr>
          <p:nvPr/>
        </p:nvSpPr>
        <p:spPr bwMode="auto">
          <a:xfrm>
            <a:off x="2589214" y="3941235"/>
            <a:ext cx="438262" cy="500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6</a:t>
            </a:r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39" name="TextBox 1"/>
          <p:cNvSpPr txBox="1">
            <a:spLocks noChangeArrowheads="1"/>
          </p:cNvSpPr>
          <p:nvPr/>
        </p:nvSpPr>
        <p:spPr bwMode="auto">
          <a:xfrm>
            <a:off x="2784476" y="2607735"/>
            <a:ext cx="738023" cy="500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8  4</a:t>
            </a:r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40" name="TextBox 15"/>
          <p:cNvSpPr txBox="1">
            <a:spLocks noChangeArrowheads="1"/>
          </p:cNvSpPr>
          <p:nvPr/>
        </p:nvSpPr>
        <p:spPr bwMode="auto">
          <a:xfrm>
            <a:off x="2382839" y="3242735"/>
            <a:ext cx="497572" cy="500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</a:p>
        </p:txBody>
      </p:sp>
      <p:cxnSp>
        <p:nvCxnSpPr>
          <p:cNvPr id="52" name="直接连接符 51"/>
          <p:cNvCxnSpPr/>
          <p:nvPr/>
        </p:nvCxnSpPr>
        <p:spPr>
          <a:xfrm rot="16200000" flipV="1">
            <a:off x="3055938" y="3125259"/>
            <a:ext cx="0" cy="16192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42"/>
          <p:cNvSpPr>
            <a:spLocks noChangeArrowheads="1"/>
          </p:cNvSpPr>
          <p:nvPr/>
        </p:nvSpPr>
        <p:spPr bwMode="auto">
          <a:xfrm>
            <a:off x="3117300" y="3939598"/>
            <a:ext cx="341503" cy="501773"/>
          </a:xfrm>
          <a:prstGeom prst="rect">
            <a:avLst/>
          </a:prstGeom>
          <a:noFill/>
          <a:ln w="22225">
            <a:noFill/>
            <a:miter lim="800000"/>
          </a:ln>
        </p:spPr>
        <p:txBody>
          <a:bodyPr wrap="none" lIns="67500" tIns="35100" rIns="67500" bIns="35100">
            <a:spAutoFit/>
          </a:bodyPr>
          <a:lstStyle/>
          <a:p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pic>
        <p:nvPicPr>
          <p:cNvPr id="18443" name="图片 7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9638" y="2319868"/>
            <a:ext cx="2894012" cy="3856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4" name="TextBox 56"/>
          <p:cNvSpPr txBox="1">
            <a:spLocks noChangeArrowheads="1"/>
          </p:cNvSpPr>
          <p:nvPr/>
        </p:nvSpPr>
        <p:spPr bwMode="auto">
          <a:xfrm>
            <a:off x="6232525" y="4047068"/>
            <a:ext cx="438262" cy="500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1</a:t>
            </a:r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45" name="TextBox 16"/>
          <p:cNvSpPr txBox="1">
            <a:spLocks noChangeArrowheads="1"/>
          </p:cNvSpPr>
          <p:nvPr/>
        </p:nvSpPr>
        <p:spPr bwMode="auto">
          <a:xfrm>
            <a:off x="5755470" y="3333573"/>
            <a:ext cx="837409" cy="500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2  3</a:t>
            </a: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46" name="TextBox 58"/>
          <p:cNvSpPr txBox="1">
            <a:spLocks noChangeArrowheads="1"/>
          </p:cNvSpPr>
          <p:nvPr/>
        </p:nvSpPr>
        <p:spPr bwMode="auto">
          <a:xfrm>
            <a:off x="5673725" y="4047068"/>
            <a:ext cx="438262" cy="500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1</a:t>
            </a:r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47" name="TextBox 1"/>
          <p:cNvSpPr txBox="1">
            <a:spLocks noChangeArrowheads="1"/>
          </p:cNvSpPr>
          <p:nvPr/>
        </p:nvSpPr>
        <p:spPr bwMode="auto">
          <a:xfrm>
            <a:off x="5849939" y="2715685"/>
            <a:ext cx="738023" cy="500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3  4</a:t>
            </a:r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48" name="TextBox 15"/>
          <p:cNvSpPr txBox="1">
            <a:spLocks noChangeArrowheads="1"/>
          </p:cNvSpPr>
          <p:nvPr/>
        </p:nvSpPr>
        <p:spPr bwMode="auto">
          <a:xfrm>
            <a:off x="5380039" y="3352802"/>
            <a:ext cx="497572" cy="500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</a:p>
        </p:txBody>
      </p:sp>
      <p:cxnSp>
        <p:nvCxnSpPr>
          <p:cNvPr id="62" name="直接连接符 61"/>
          <p:cNvCxnSpPr/>
          <p:nvPr/>
        </p:nvCxnSpPr>
        <p:spPr>
          <a:xfrm rot="16200000" flipV="1">
            <a:off x="6049963" y="3235326"/>
            <a:ext cx="0" cy="16192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图片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4140" y="2254024"/>
            <a:ext cx="2894409" cy="3859213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outerShdw dist="50800" sx="1000" sy="1000" algn="ctr" rotWithShape="0">
              <a:srgbClr val="000000"/>
            </a:outerShdw>
          </a:effectLst>
        </p:spPr>
      </p:pic>
      <p:sp>
        <p:nvSpPr>
          <p:cNvPr id="79" name="TextBox 66"/>
          <p:cNvSpPr txBox="1">
            <a:spLocks noChangeArrowheads="1"/>
          </p:cNvSpPr>
          <p:nvPr/>
        </p:nvSpPr>
        <p:spPr bwMode="auto">
          <a:xfrm>
            <a:off x="9038786" y="3941234"/>
            <a:ext cx="438262" cy="500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9</a:t>
            </a: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0" name="TextBox 16"/>
          <p:cNvSpPr txBox="1">
            <a:spLocks noChangeArrowheads="1"/>
          </p:cNvSpPr>
          <p:nvPr/>
        </p:nvSpPr>
        <p:spPr bwMode="auto">
          <a:xfrm>
            <a:off x="8724900" y="3293535"/>
            <a:ext cx="343684" cy="500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8625208" y="3960710"/>
            <a:ext cx="438262" cy="500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3</a:t>
            </a: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54" name="TextBox 1"/>
          <p:cNvSpPr txBox="1">
            <a:spLocks noChangeArrowheads="1"/>
          </p:cNvSpPr>
          <p:nvPr/>
        </p:nvSpPr>
        <p:spPr bwMode="auto">
          <a:xfrm>
            <a:off x="8724901" y="2652185"/>
            <a:ext cx="738023" cy="500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6  9</a:t>
            </a:r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55" name="TextBox 15"/>
          <p:cNvSpPr txBox="1">
            <a:spLocks noChangeArrowheads="1"/>
          </p:cNvSpPr>
          <p:nvPr/>
        </p:nvSpPr>
        <p:spPr bwMode="auto">
          <a:xfrm>
            <a:off x="8323264" y="3287185"/>
            <a:ext cx="497572" cy="500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</a:p>
        </p:txBody>
      </p:sp>
      <p:cxnSp>
        <p:nvCxnSpPr>
          <p:cNvPr id="84" name="直接连接符 83"/>
          <p:cNvCxnSpPr/>
          <p:nvPr/>
        </p:nvCxnSpPr>
        <p:spPr>
          <a:xfrm rot="16200000" flipV="1">
            <a:off x="9004413" y="3156163"/>
            <a:ext cx="0" cy="16192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42"/>
          <p:cNvSpPr>
            <a:spLocks noChangeArrowheads="1"/>
          </p:cNvSpPr>
          <p:nvPr/>
        </p:nvSpPr>
        <p:spPr bwMode="auto">
          <a:xfrm>
            <a:off x="5762626" y="5151968"/>
            <a:ext cx="333488" cy="501773"/>
          </a:xfrm>
          <a:prstGeom prst="rect">
            <a:avLst/>
          </a:prstGeom>
          <a:noFill/>
          <a:ln w="22225">
            <a:noFill/>
            <a:miter lim="800000"/>
          </a:ln>
        </p:spPr>
        <p:txBody>
          <a:bodyPr wrap="none" lIns="67500" tIns="35100" rIns="67500" bIns="35100">
            <a:spAutoFit/>
          </a:bodyPr>
          <a:lstStyle/>
          <a:p>
            <a:r>
              <a:rPr lang="zh-CN" altLang="en-US" sz="2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√</a:t>
            </a:r>
            <a:endParaRPr lang="en-US" altLang="zh-CN" sz="28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58" name="TextBox 1"/>
          <p:cNvSpPr txBox="1">
            <a:spLocks noChangeArrowheads="1"/>
          </p:cNvSpPr>
          <p:nvPr/>
        </p:nvSpPr>
        <p:spPr bwMode="auto">
          <a:xfrm>
            <a:off x="2444752" y="5126568"/>
            <a:ext cx="1055417" cy="500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）</a:t>
            </a:r>
          </a:p>
        </p:txBody>
      </p:sp>
      <p:sp>
        <p:nvSpPr>
          <p:cNvPr id="18459" name="TextBox 86"/>
          <p:cNvSpPr txBox="1">
            <a:spLocks noChangeArrowheads="1"/>
          </p:cNvSpPr>
          <p:nvPr/>
        </p:nvSpPr>
        <p:spPr bwMode="auto">
          <a:xfrm>
            <a:off x="5450957" y="5151968"/>
            <a:ext cx="1055417" cy="500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）</a:t>
            </a:r>
          </a:p>
        </p:txBody>
      </p:sp>
      <p:sp>
        <p:nvSpPr>
          <p:cNvPr id="18460" name="TextBox 87"/>
          <p:cNvSpPr txBox="1">
            <a:spLocks noChangeArrowheads="1"/>
          </p:cNvSpPr>
          <p:nvPr/>
        </p:nvSpPr>
        <p:spPr bwMode="auto">
          <a:xfrm>
            <a:off x="8442603" y="5103168"/>
            <a:ext cx="1055417" cy="500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）</a:t>
            </a:r>
          </a:p>
        </p:txBody>
      </p:sp>
      <p:sp>
        <p:nvSpPr>
          <p:cNvPr id="89" name="Rectangle 42"/>
          <p:cNvSpPr>
            <a:spLocks noChangeArrowheads="1"/>
          </p:cNvSpPr>
          <p:nvPr/>
        </p:nvSpPr>
        <p:spPr bwMode="auto">
          <a:xfrm>
            <a:off x="9132767" y="3943774"/>
            <a:ext cx="341503" cy="501773"/>
          </a:xfrm>
          <a:prstGeom prst="rect">
            <a:avLst/>
          </a:prstGeom>
          <a:noFill/>
          <a:ln w="22225">
            <a:noFill/>
            <a:miter lim="800000"/>
          </a:ln>
        </p:spPr>
        <p:txBody>
          <a:bodyPr wrap="none" lIns="67500" tIns="35100" rIns="67500" bIns="35100">
            <a:spAutoFit/>
          </a:bodyPr>
          <a:lstStyle/>
          <a:p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90" name="Rectangle 42"/>
          <p:cNvSpPr>
            <a:spLocks noChangeArrowheads="1"/>
          </p:cNvSpPr>
          <p:nvPr/>
        </p:nvSpPr>
        <p:spPr bwMode="auto">
          <a:xfrm>
            <a:off x="8724900" y="3962830"/>
            <a:ext cx="341503" cy="501773"/>
          </a:xfrm>
          <a:prstGeom prst="rect">
            <a:avLst/>
          </a:prstGeom>
          <a:noFill/>
          <a:ln w="22225">
            <a:noFill/>
            <a:miter lim="800000"/>
          </a:ln>
        </p:spPr>
        <p:txBody>
          <a:bodyPr wrap="none" lIns="67500" tIns="35100" rIns="67500" bIns="35100">
            <a:spAutoFit/>
          </a:bodyPr>
          <a:lstStyle/>
          <a:p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3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6 L 0.05816 0.0015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4" grpId="0"/>
      <p:bldP spid="79" grpId="0"/>
      <p:bldP spid="80" grpId="0"/>
      <p:bldP spid="81" grpId="0"/>
      <p:bldP spid="86" grpId="0"/>
      <p:bldP spid="89" grpId="0"/>
      <p:bldP spid="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矩形 5"/>
          <p:cNvSpPr>
            <a:spLocks noChangeArrowheads="1"/>
          </p:cNvSpPr>
          <p:nvPr/>
        </p:nvSpPr>
        <p:spPr bwMode="auto">
          <a:xfrm>
            <a:off x="781050" y="1380504"/>
            <a:ext cx="10737850" cy="14402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小明、小华、小方、小兰比赛跳绳，他们分别跳了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34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下、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41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下、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45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下、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39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下。你能提出两个数学问题并解答吗？</a:t>
            </a:r>
          </a:p>
        </p:txBody>
      </p:sp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"/>
          <p:cNvSpPr txBox="1">
            <a:spLocks noChangeArrowheads="1"/>
          </p:cNvSpPr>
          <p:nvPr/>
        </p:nvSpPr>
        <p:spPr bwMode="auto">
          <a:xfrm>
            <a:off x="660400" y="1356740"/>
            <a:ext cx="11406188" cy="6232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用竖式计算两位数减两位数的不退位减法，要注意相同数位要对齐，从个位减起。</a:t>
            </a:r>
            <a:endParaRPr lang="en-US" altLang="zh-CN" sz="24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AutoShape 11"/>
          <p:cNvSpPr>
            <a:spLocks noChangeArrowheads="1"/>
          </p:cNvSpPr>
          <p:nvPr/>
        </p:nvSpPr>
        <p:spPr bwMode="auto">
          <a:xfrm>
            <a:off x="9522145" y="2514600"/>
            <a:ext cx="1785936" cy="886882"/>
          </a:xfrm>
          <a:prstGeom prst="wedgeRoundRectCallout">
            <a:avLst>
              <a:gd name="adj1" fmla="val -57373"/>
              <a:gd name="adj2" fmla="val 48793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</a:ln>
        </p:spPr>
        <p:txBody>
          <a:bodyPr lIns="68580" tIns="34290" rIns="68580" bIns="34290"/>
          <a:lstStyle/>
          <a:p>
            <a:pPr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这节课你有什么收获？</a:t>
            </a: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314" y="2256503"/>
            <a:ext cx="25654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2" r="41915" b="77234"/>
          <a:stretch>
            <a:fillRect/>
          </a:stretch>
        </p:blipFill>
        <p:spPr>
          <a:xfrm>
            <a:off x="9134650" y="494159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6" r="18011" b="77234"/>
          <a:stretch>
            <a:fillRect/>
          </a:stretch>
        </p:blipFill>
        <p:spPr>
          <a:xfrm>
            <a:off x="10385488" y="494159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0" t="18983" r="53867" b="58250"/>
          <a:stretch>
            <a:fillRect/>
          </a:stretch>
        </p:blipFill>
        <p:spPr>
          <a:xfrm>
            <a:off x="8509230" y="1628061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86" t="18983" r="6611" b="58250"/>
          <a:stretch>
            <a:fillRect/>
          </a:stretch>
        </p:blipFill>
        <p:spPr>
          <a:xfrm>
            <a:off x="10982032" y="1628061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79" t="18983" r="30118" b="58250"/>
          <a:stretch>
            <a:fillRect/>
          </a:stretch>
        </p:blipFill>
        <p:spPr>
          <a:xfrm>
            <a:off x="9751976" y="1628062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9" r="77597" b="58085"/>
          <a:stretch>
            <a:fillRect/>
          </a:stretch>
        </p:blipFill>
        <p:spPr>
          <a:xfrm>
            <a:off x="7267526" y="1637942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3" t="37740" b="39493"/>
          <a:stretch>
            <a:fillRect/>
          </a:stretch>
        </p:blipFill>
        <p:spPr>
          <a:xfrm>
            <a:off x="11599326" y="2748430"/>
            <a:ext cx="900938" cy="1359877"/>
          </a:xfrm>
          <a:custGeom>
            <a:avLst/>
            <a:gdLst>
              <a:gd name="connsiteX0" fmla="*/ 586154 w 900938"/>
              <a:gd name="connsiteY0" fmla="*/ 0 h 1359877"/>
              <a:gd name="connsiteX1" fmla="*/ 900938 w 900938"/>
              <a:gd name="connsiteY1" fmla="*/ 157392 h 1359877"/>
              <a:gd name="connsiteX2" fmla="*/ 900938 w 900938"/>
              <a:gd name="connsiteY2" fmla="*/ 1202485 h 1359877"/>
              <a:gd name="connsiteX3" fmla="*/ 586154 w 900938"/>
              <a:gd name="connsiteY3" fmla="*/ 1359877 h 1359877"/>
              <a:gd name="connsiteX4" fmla="*/ 0 w 900938"/>
              <a:gd name="connsiteY4" fmla="*/ 1066800 h 1359877"/>
              <a:gd name="connsiteX5" fmla="*/ 0 w 900938"/>
              <a:gd name="connsiteY5" fmla="*/ 293077 h 1359877"/>
              <a:gd name="connsiteX6" fmla="*/ 586154 w 90093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0938" h="1359877">
                <a:moveTo>
                  <a:pt x="586154" y="0"/>
                </a:moveTo>
                <a:lnTo>
                  <a:pt x="900938" y="157392"/>
                </a:lnTo>
                <a:lnTo>
                  <a:pt x="900938" y="1202485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6" t="37967" r="65621" b="39267"/>
          <a:stretch>
            <a:fillRect/>
          </a:stretch>
        </p:blipFill>
        <p:spPr>
          <a:xfrm>
            <a:off x="7894203" y="2761964"/>
            <a:ext cx="1172307" cy="1359877"/>
          </a:xfrm>
          <a:custGeom>
            <a:avLst/>
            <a:gdLst>
              <a:gd name="connsiteX0" fmla="*/ 586153 w 1172307"/>
              <a:gd name="connsiteY0" fmla="*/ 0 h 1359877"/>
              <a:gd name="connsiteX1" fmla="*/ 1172307 w 1172307"/>
              <a:gd name="connsiteY1" fmla="*/ 293077 h 1359877"/>
              <a:gd name="connsiteX2" fmla="*/ 1172307 w 1172307"/>
              <a:gd name="connsiteY2" fmla="*/ 1066800 h 1359877"/>
              <a:gd name="connsiteX3" fmla="*/ 586153 w 1172307"/>
              <a:gd name="connsiteY3" fmla="*/ 1359877 h 1359877"/>
              <a:gd name="connsiteX4" fmla="*/ 0 w 1172307"/>
              <a:gd name="connsiteY4" fmla="*/ 1066800 h 1359877"/>
              <a:gd name="connsiteX5" fmla="*/ 0 w 1172307"/>
              <a:gd name="connsiteY5" fmla="*/ 293077 h 1359877"/>
              <a:gd name="connsiteX6" fmla="*/ 586153 w 1172307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7" h="1359877">
                <a:moveTo>
                  <a:pt x="586153" y="0"/>
                </a:moveTo>
                <a:lnTo>
                  <a:pt x="1172307" y="293077"/>
                </a:lnTo>
                <a:lnTo>
                  <a:pt x="1172307" y="1066800"/>
                </a:lnTo>
                <a:lnTo>
                  <a:pt x="586153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3" y="0"/>
                </a:lnTo>
                <a:close/>
              </a:path>
            </a:pathLst>
          </a:cu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3" t="37967" r="42114" b="39267"/>
          <a:stretch>
            <a:fillRect/>
          </a:stretch>
        </p:blipFill>
        <p:spPr>
          <a:xfrm>
            <a:off x="9124258" y="2761964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59" t="37967" r="18238" b="39267"/>
          <a:stretch>
            <a:fillRect/>
          </a:stretch>
        </p:blipFill>
        <p:spPr>
          <a:xfrm>
            <a:off x="10373616" y="2761964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84" t="56918" r="6412" b="20315"/>
          <a:stretch>
            <a:fillRect/>
          </a:stretch>
        </p:blipFill>
        <p:spPr>
          <a:xfrm>
            <a:off x="10992424" y="3893973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18" r="77776" b="20315"/>
          <a:stretch>
            <a:fillRect/>
          </a:stretch>
        </p:blipFill>
        <p:spPr>
          <a:xfrm>
            <a:off x="7267525" y="3893974"/>
            <a:ext cx="1162907" cy="1359877"/>
          </a:xfrm>
          <a:custGeom>
            <a:avLst/>
            <a:gdLst>
              <a:gd name="connsiteX0" fmla="*/ 576753 w 1162907"/>
              <a:gd name="connsiteY0" fmla="*/ 0 h 1359877"/>
              <a:gd name="connsiteX1" fmla="*/ 1162907 w 1162907"/>
              <a:gd name="connsiteY1" fmla="*/ 293077 h 1359877"/>
              <a:gd name="connsiteX2" fmla="*/ 1162907 w 1162907"/>
              <a:gd name="connsiteY2" fmla="*/ 1066800 h 1359877"/>
              <a:gd name="connsiteX3" fmla="*/ 576753 w 1162907"/>
              <a:gd name="connsiteY3" fmla="*/ 1359877 h 1359877"/>
              <a:gd name="connsiteX4" fmla="*/ 0 w 1162907"/>
              <a:gd name="connsiteY4" fmla="*/ 1071501 h 1359877"/>
              <a:gd name="connsiteX5" fmla="*/ 0 w 1162907"/>
              <a:gd name="connsiteY5" fmla="*/ 288377 h 1359877"/>
              <a:gd name="connsiteX6" fmla="*/ 576753 w 1162907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2907" h="1359877">
                <a:moveTo>
                  <a:pt x="576753" y="0"/>
                </a:moveTo>
                <a:lnTo>
                  <a:pt x="1162907" y="293077"/>
                </a:lnTo>
                <a:lnTo>
                  <a:pt x="1162907" y="1066800"/>
                </a:lnTo>
                <a:lnTo>
                  <a:pt x="576753" y="1359877"/>
                </a:lnTo>
                <a:lnTo>
                  <a:pt x="0" y="1071501"/>
                </a:lnTo>
                <a:lnTo>
                  <a:pt x="0" y="288377"/>
                </a:lnTo>
                <a:lnTo>
                  <a:pt x="576753" y="0"/>
                </a:lnTo>
                <a:close/>
              </a:path>
            </a:pathLst>
          </a:cu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5" t="56918" r="54052" b="20315"/>
          <a:stretch>
            <a:fillRect/>
          </a:stretch>
        </p:blipFill>
        <p:spPr>
          <a:xfrm>
            <a:off x="8499578" y="3893974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1" t="56950" r="30176" b="20284"/>
          <a:stretch>
            <a:fillRect/>
          </a:stretch>
        </p:blipFill>
        <p:spPr>
          <a:xfrm>
            <a:off x="9748936" y="3895867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6" t="75902" r="65951" b="1332"/>
          <a:stretch>
            <a:fillRect/>
          </a:stretch>
        </p:blipFill>
        <p:spPr>
          <a:xfrm>
            <a:off x="7876931" y="5027877"/>
            <a:ext cx="1172307" cy="1359877"/>
          </a:xfrm>
          <a:custGeom>
            <a:avLst/>
            <a:gdLst>
              <a:gd name="connsiteX0" fmla="*/ 586153 w 1172307"/>
              <a:gd name="connsiteY0" fmla="*/ 0 h 1359877"/>
              <a:gd name="connsiteX1" fmla="*/ 1172307 w 1172307"/>
              <a:gd name="connsiteY1" fmla="*/ 293077 h 1359877"/>
              <a:gd name="connsiteX2" fmla="*/ 1172307 w 1172307"/>
              <a:gd name="connsiteY2" fmla="*/ 1066800 h 1359877"/>
              <a:gd name="connsiteX3" fmla="*/ 586153 w 1172307"/>
              <a:gd name="connsiteY3" fmla="*/ 1359877 h 1359877"/>
              <a:gd name="connsiteX4" fmla="*/ 0 w 1172307"/>
              <a:gd name="connsiteY4" fmla="*/ 1066800 h 1359877"/>
              <a:gd name="connsiteX5" fmla="*/ 0 w 1172307"/>
              <a:gd name="connsiteY5" fmla="*/ 293077 h 1359877"/>
              <a:gd name="connsiteX6" fmla="*/ 586153 w 1172307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7" h="1359877">
                <a:moveTo>
                  <a:pt x="586153" y="0"/>
                </a:moveTo>
                <a:lnTo>
                  <a:pt x="1172307" y="293077"/>
                </a:lnTo>
                <a:lnTo>
                  <a:pt x="1172307" y="1066800"/>
                </a:lnTo>
                <a:lnTo>
                  <a:pt x="586153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3" y="0"/>
                </a:lnTo>
                <a:close/>
              </a:path>
            </a:pathLst>
          </a:cu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22" t="75902" r="42075" b="1332"/>
          <a:stretch>
            <a:fillRect/>
          </a:stretch>
        </p:blipFill>
        <p:spPr>
          <a:xfrm>
            <a:off x="9126290" y="5027877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59" t="75902" r="18238" b="1332"/>
          <a:stretch>
            <a:fillRect/>
          </a:stretch>
        </p:blipFill>
        <p:spPr>
          <a:xfrm>
            <a:off x="10373616" y="5027877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" t="61746" r="100000" b="25143"/>
          <a:stretch>
            <a:fillRect/>
          </a:stretch>
        </p:blipFill>
        <p:spPr>
          <a:xfrm>
            <a:off x="7258124" y="4182350"/>
            <a:ext cx="9401" cy="783124"/>
          </a:xfrm>
          <a:custGeom>
            <a:avLst/>
            <a:gdLst>
              <a:gd name="connsiteX0" fmla="*/ 9401 w 9401"/>
              <a:gd name="connsiteY0" fmla="*/ 0 h 783124"/>
              <a:gd name="connsiteX1" fmla="*/ 9401 w 9401"/>
              <a:gd name="connsiteY1" fmla="*/ 783124 h 783124"/>
              <a:gd name="connsiteX2" fmla="*/ 0 w 9401"/>
              <a:gd name="connsiteY2" fmla="*/ 778423 h 783124"/>
              <a:gd name="connsiteX3" fmla="*/ 0 w 9401"/>
              <a:gd name="connsiteY3" fmla="*/ 4700 h 783124"/>
              <a:gd name="connsiteX4" fmla="*/ 9401 w 9401"/>
              <a:gd name="connsiteY4" fmla="*/ 0 h 783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01" h="783124">
                <a:moveTo>
                  <a:pt x="9401" y="0"/>
                </a:moveTo>
                <a:lnTo>
                  <a:pt x="9401" y="783124"/>
                </a:lnTo>
                <a:lnTo>
                  <a:pt x="0" y="778423"/>
                </a:lnTo>
                <a:lnTo>
                  <a:pt x="0" y="4700"/>
                </a:lnTo>
                <a:lnTo>
                  <a:pt x="9401" y="0"/>
                </a:lnTo>
                <a:close/>
              </a:path>
            </a:pathLst>
          </a:custGeom>
        </p:spPr>
      </p:pic>
      <p:sp>
        <p:nvSpPr>
          <p:cNvPr id="29" name="六边形 28"/>
          <p:cNvSpPr/>
          <p:nvPr/>
        </p:nvSpPr>
        <p:spPr>
          <a:xfrm rot="10800000">
            <a:off x="721422" y="1471370"/>
            <a:ext cx="5759233" cy="4655177"/>
          </a:xfrm>
          <a:prstGeom prst="hexagon">
            <a:avLst/>
          </a:prstGeom>
          <a:solidFill>
            <a:srgbClr val="B0CC1D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56603" y="2132530"/>
            <a:ext cx="6953589" cy="2824288"/>
            <a:chOff x="6147269" y="2844265"/>
            <a:chExt cx="5112385" cy="2076459"/>
          </a:xfrm>
        </p:grpSpPr>
        <p:grpSp>
          <p:nvGrpSpPr>
            <p:cNvPr id="4" name="组合 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B0CC1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8" name="文本框 7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9" name="直接连接符 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0CC1D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第二单元  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100</a:t>
              </a: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以内的加法和减法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B0CC1D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人教版小学数学二年级上册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904074" y="4526822"/>
            <a:ext cx="1225550" cy="1607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48" descr="未标题-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94493" y="2574079"/>
            <a:ext cx="2805281" cy="328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620177" y="1426574"/>
            <a:ext cx="1565275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36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23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2620177" y="2146240"/>
            <a:ext cx="1565275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36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16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2620177" y="2863792"/>
            <a:ext cx="1565275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51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36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2620177" y="3585574"/>
            <a:ext cx="1565275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51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23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圆角矩形标注 1"/>
          <p:cNvSpPr/>
          <p:nvPr/>
        </p:nvSpPr>
        <p:spPr>
          <a:xfrm>
            <a:off x="2620177" y="4111713"/>
            <a:ext cx="2436812" cy="1030817"/>
          </a:xfrm>
          <a:prstGeom prst="wedgeRoundRectCallout">
            <a:avLst>
              <a:gd name="adj1" fmla="val -52235"/>
              <a:gd name="adj2" fmla="val 67339"/>
              <a:gd name="adj3" fmla="val 16667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美国比俄罗斯多多少枚金牌？</a:t>
            </a:r>
          </a:p>
        </p:txBody>
      </p:sp>
      <p:grpSp>
        <p:nvGrpSpPr>
          <p:cNvPr id="3" name="组合 17"/>
          <p:cNvGrpSpPr/>
          <p:nvPr/>
        </p:nvGrpSpPr>
        <p:grpSpPr bwMode="auto">
          <a:xfrm>
            <a:off x="6629234" y="1329617"/>
            <a:ext cx="4889666" cy="2150744"/>
            <a:chOff x="5793643" y="3835960"/>
            <a:chExt cx="6522548" cy="2150810"/>
          </a:xfrm>
        </p:grpSpPr>
        <p:pic>
          <p:nvPicPr>
            <p:cNvPr id="10253" name="图片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161597" y="4371516"/>
              <a:ext cx="2154594" cy="1615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9" name="圆角矩形标注 19"/>
            <p:cNvSpPr>
              <a:spLocks noChangeArrowheads="1"/>
            </p:cNvSpPr>
            <p:nvPr/>
          </p:nvSpPr>
          <p:spPr bwMode="auto">
            <a:xfrm>
              <a:off x="5793643" y="3835960"/>
              <a:ext cx="5251743" cy="745089"/>
            </a:xfrm>
            <a:prstGeom prst="wedgeRoundRectCallout">
              <a:avLst>
                <a:gd name="adj1" fmla="val 55921"/>
                <a:gd name="adj2" fmla="val 43495"/>
                <a:gd name="adj3" fmla="val 16667"/>
              </a:avLst>
            </a:prstGeom>
            <a:solidFill>
              <a:srgbClr val="FFFF99"/>
            </a:solidFill>
            <a:ln w="12700" algn="ctr">
              <a:solidFill>
                <a:srgbClr val="00CC00"/>
              </a:solidFill>
              <a:miter lim="800000"/>
            </a:ln>
          </p:spPr>
          <p:txBody>
            <a:bodyPr anchor="ctr"/>
            <a:lstStyle/>
            <a:p>
              <a:pPr>
                <a:defRPr/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你能提出一个数学问题吗？</a:t>
              </a:r>
            </a:p>
          </p:txBody>
        </p:sp>
      </p:grpSp>
      <p:sp>
        <p:nvSpPr>
          <p:cNvPr id="21" name="圆角矩形标注 20"/>
          <p:cNvSpPr/>
          <p:nvPr/>
        </p:nvSpPr>
        <p:spPr>
          <a:xfrm>
            <a:off x="2620177" y="4113828"/>
            <a:ext cx="2436812" cy="1030816"/>
          </a:xfrm>
          <a:prstGeom prst="wedgeRoundRectCallout">
            <a:avLst>
              <a:gd name="adj1" fmla="val -52235"/>
              <a:gd name="adj2" fmla="val 67339"/>
              <a:gd name="adj3" fmla="val 16667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美国比德国多多少金牌？</a:t>
            </a:r>
          </a:p>
        </p:txBody>
      </p:sp>
      <p:sp>
        <p:nvSpPr>
          <p:cNvPr id="23" name="圆角矩形标注 22"/>
          <p:cNvSpPr/>
          <p:nvPr/>
        </p:nvSpPr>
        <p:spPr>
          <a:xfrm>
            <a:off x="2620177" y="4111713"/>
            <a:ext cx="2436812" cy="1030817"/>
          </a:xfrm>
          <a:prstGeom prst="wedgeRoundRectCallout">
            <a:avLst>
              <a:gd name="adj1" fmla="val -52235"/>
              <a:gd name="adj2" fmla="val 67339"/>
              <a:gd name="adj3" fmla="val 16667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中国比美国多</a:t>
            </a:r>
          </a:p>
          <a:p>
            <a:pPr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多少枚金牌？</a:t>
            </a:r>
          </a:p>
        </p:txBody>
      </p:sp>
      <p:sp>
        <p:nvSpPr>
          <p:cNvPr id="24" name="圆角矩形标注 23"/>
          <p:cNvSpPr/>
          <p:nvPr/>
        </p:nvSpPr>
        <p:spPr>
          <a:xfrm>
            <a:off x="2620177" y="4111714"/>
            <a:ext cx="2436812" cy="1030816"/>
          </a:xfrm>
          <a:prstGeom prst="wedgeRoundRectCallout">
            <a:avLst>
              <a:gd name="adj1" fmla="val -52235"/>
              <a:gd name="adj2" fmla="val 67339"/>
              <a:gd name="adj3" fmla="val 16667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中国比俄罗斯多多少枚金牌？</a:t>
            </a:r>
          </a:p>
        </p:txBody>
      </p:sp>
      <p:sp>
        <p:nvSpPr>
          <p:cNvPr id="1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2" grpId="0" animBg="1"/>
      <p:bldP spid="21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1" descr="{2E777E33-0F9C-43EC-A646-BAFD70D7AA65}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555" y="1682703"/>
            <a:ext cx="3359150" cy="276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组合 13"/>
          <p:cNvGrpSpPr/>
          <p:nvPr/>
        </p:nvGrpSpPr>
        <p:grpSpPr bwMode="auto">
          <a:xfrm>
            <a:off x="6464844" y="1360512"/>
            <a:ext cx="5277232" cy="2944690"/>
            <a:chOff x="5793643" y="3835960"/>
            <a:chExt cx="7039540" cy="2944779"/>
          </a:xfrm>
        </p:grpSpPr>
        <p:pic>
          <p:nvPicPr>
            <p:cNvPr id="11272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878316" y="4565539"/>
              <a:ext cx="2954867" cy="221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2" name="圆角矩形标注 15"/>
            <p:cNvSpPr>
              <a:spLocks noChangeArrowheads="1"/>
            </p:cNvSpPr>
            <p:nvPr/>
          </p:nvSpPr>
          <p:spPr bwMode="auto">
            <a:xfrm>
              <a:off x="5793643" y="3835960"/>
              <a:ext cx="5251743" cy="914428"/>
            </a:xfrm>
            <a:prstGeom prst="wedgeRoundRectCallout">
              <a:avLst>
                <a:gd name="adj1" fmla="val 55921"/>
                <a:gd name="adj2" fmla="val 43495"/>
                <a:gd name="adj3" fmla="val 16667"/>
              </a:avLst>
            </a:prstGeom>
            <a:solidFill>
              <a:srgbClr val="FFFF99"/>
            </a:solidFill>
            <a:ln w="12700" algn="ctr">
              <a:solidFill>
                <a:srgbClr val="00CC00"/>
              </a:solidFill>
              <a:miter lim="800000"/>
            </a:ln>
          </p:spPr>
          <p:txBody>
            <a:bodyPr anchor="ctr"/>
            <a:lstStyle/>
            <a:p>
              <a:pPr>
                <a:defRPr/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你能提出一个数学问题吗？怎样列式？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6491288" y="1393719"/>
            <a:ext cx="5027612" cy="438582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kern="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美国比俄罗斯多多少枚金牌？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666903" y="1933913"/>
            <a:ext cx="1565275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36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23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4666903" y="2509060"/>
            <a:ext cx="5089525" cy="228524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探究要求：</a:t>
            </a:r>
            <a:endParaRPr lang="en-US" altLang="zh-CN" sz="24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用自己喜欢的方式，尝试计算。</a:t>
            </a:r>
            <a:endParaRPr lang="en-US" altLang="zh-CN" sz="24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小组讨论，说一说你是怎样想的。</a:t>
            </a:r>
            <a:endParaRPr lang="en-US" altLang="zh-CN" sz="24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讨论完后安静坐好，举手回答。</a:t>
            </a:r>
            <a:endParaRPr lang="en-US" altLang="zh-CN" sz="24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/>
      <p:bldP spid="2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1" descr="{2E777E33-0F9C-43EC-A646-BAFD70D7AA65}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6171" y="1545599"/>
            <a:ext cx="3359150" cy="276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矩形 22"/>
          <p:cNvSpPr/>
          <p:nvPr/>
        </p:nvSpPr>
        <p:spPr>
          <a:xfrm>
            <a:off x="5551487" y="1268091"/>
            <a:ext cx="5027613" cy="438582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kern="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美国比俄罗斯多多少枚金牌？</a:t>
            </a:r>
          </a:p>
        </p:txBody>
      </p:sp>
      <p:pic>
        <p:nvPicPr>
          <p:cNvPr id="25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45212" y="3960715"/>
            <a:ext cx="1340953" cy="2028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云形标注 25"/>
          <p:cNvSpPr/>
          <p:nvPr/>
        </p:nvSpPr>
        <p:spPr>
          <a:xfrm flipH="1">
            <a:off x="8211035" y="2304312"/>
            <a:ext cx="1966912" cy="1282700"/>
          </a:xfrm>
          <a:prstGeom prst="cloudCallout">
            <a:avLst>
              <a:gd name="adj1" fmla="val -56958"/>
              <a:gd name="adj2" fmla="val 7044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口算法</a:t>
            </a:r>
          </a:p>
        </p:txBody>
      </p:sp>
      <p:sp>
        <p:nvSpPr>
          <p:cNvPr id="12297" name="TextBox 26"/>
          <p:cNvSpPr txBox="1">
            <a:spLocks noChangeArrowheads="1"/>
          </p:cNvSpPr>
          <p:nvPr/>
        </p:nvSpPr>
        <p:spPr bwMode="auto">
          <a:xfrm>
            <a:off x="5892802" y="2197100"/>
            <a:ext cx="1565275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36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23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892800" y="2859617"/>
            <a:ext cx="1802416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30</a:t>
            </a: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</a:t>
            </a: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endParaRPr lang="zh-CN" altLang="en-US" sz="2400" kern="0" dirty="0">
              <a:solidFill>
                <a:srgbClr val="0070C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892802" y="3522133"/>
            <a:ext cx="1278235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endParaRPr lang="zh-CN" altLang="en-US" sz="2400" kern="0" dirty="0">
              <a:solidFill>
                <a:srgbClr val="0070C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892801" y="4184651"/>
            <a:ext cx="1494640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10+3</a:t>
            </a: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13</a:t>
            </a:r>
            <a:endParaRPr lang="zh-CN" altLang="en-US" sz="2400" kern="0" dirty="0">
              <a:solidFill>
                <a:srgbClr val="0070C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154864" y="2203451"/>
            <a:ext cx="487954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13</a:t>
            </a:r>
            <a:endParaRPr lang="zh-CN" altLang="en-US" sz="2400" kern="0" dirty="0">
              <a:solidFill>
                <a:srgbClr val="0070C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1" descr="{2E777E33-0F9C-43EC-A646-BAFD70D7AA65}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143" y="1268472"/>
            <a:ext cx="2891699" cy="2379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6721354" y="1300997"/>
            <a:ext cx="5027613" cy="438582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kern="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美国比俄罗斯多多少枚金牌？</a:t>
            </a:r>
          </a:p>
        </p:txBody>
      </p:sp>
      <p:sp>
        <p:nvSpPr>
          <p:cNvPr id="13319" name="TextBox 11"/>
          <p:cNvSpPr txBox="1">
            <a:spLocks noChangeArrowheads="1"/>
          </p:cNvSpPr>
          <p:nvPr/>
        </p:nvSpPr>
        <p:spPr bwMode="auto">
          <a:xfrm>
            <a:off x="6882802" y="2301630"/>
            <a:ext cx="2347218" cy="500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36</a:t>
            </a:r>
            <a:r>
              <a:rPr lang="en-US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23</a:t>
            </a:r>
            <a:r>
              <a:rPr lang="en-US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3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521117" y="3996369"/>
            <a:ext cx="1551924" cy="203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云形标注 13"/>
          <p:cNvSpPr/>
          <p:nvPr/>
        </p:nvSpPr>
        <p:spPr>
          <a:xfrm>
            <a:off x="4289669" y="2630345"/>
            <a:ext cx="1847850" cy="1282700"/>
          </a:xfrm>
          <a:prstGeom prst="cloudCallout">
            <a:avLst>
              <a:gd name="adj1" fmla="val -50729"/>
              <a:gd name="adj2" fmla="val 6569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列竖式</a:t>
            </a:r>
          </a:p>
        </p:txBody>
      </p:sp>
      <p:grpSp>
        <p:nvGrpSpPr>
          <p:cNvPr id="2" name="Group 80"/>
          <p:cNvGrpSpPr/>
          <p:nvPr/>
        </p:nvGrpSpPr>
        <p:grpSpPr bwMode="auto">
          <a:xfrm>
            <a:off x="6888864" y="3091851"/>
            <a:ext cx="1681162" cy="1219538"/>
            <a:chOff x="2771" y="1730"/>
            <a:chExt cx="1412" cy="770"/>
          </a:xfrm>
        </p:grpSpPr>
        <p:cxnSp>
          <p:nvCxnSpPr>
            <p:cNvPr id="13360" name="直接连接符 36"/>
            <p:cNvCxnSpPr>
              <a:cxnSpLocks noChangeShapeType="1"/>
            </p:cNvCxnSpPr>
            <p:nvPr/>
          </p:nvCxnSpPr>
          <p:spPr bwMode="auto">
            <a:xfrm>
              <a:off x="2853" y="2500"/>
              <a:ext cx="112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</p:cxnSp>
        <p:sp>
          <p:nvSpPr>
            <p:cNvPr id="19" name="TextBox 36"/>
            <p:cNvSpPr txBox="1">
              <a:spLocks noChangeArrowheads="1"/>
            </p:cNvSpPr>
            <p:nvPr/>
          </p:nvSpPr>
          <p:spPr bwMode="auto">
            <a:xfrm>
              <a:off x="3134" y="1730"/>
              <a:ext cx="973" cy="36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marL="514350" indent="-514350"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en-US" altLang="zh-CN" kern="0" dirty="0">
                  <a:solidFill>
                    <a:srgbClr val="00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3  6</a:t>
              </a:r>
              <a:endParaRPr lang="zh-CN" altLang="en-US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TextBox 37"/>
            <p:cNvSpPr txBox="1">
              <a:spLocks noChangeArrowheads="1"/>
            </p:cNvSpPr>
            <p:nvPr/>
          </p:nvSpPr>
          <p:spPr bwMode="auto">
            <a:xfrm>
              <a:off x="2771" y="2069"/>
              <a:ext cx="1412" cy="36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marL="514350" indent="-514350"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kern="0" dirty="0">
                  <a:solidFill>
                    <a:srgbClr val="00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－</a:t>
              </a:r>
              <a:r>
                <a:rPr lang="en-US" altLang="zh-CN" kern="0" dirty="0">
                  <a:solidFill>
                    <a:srgbClr val="00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 2  3</a:t>
              </a:r>
              <a:endParaRPr lang="zh-CN" altLang="en-US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676856" y="4283045"/>
            <a:ext cx="508000" cy="551048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>
            <a:spAutoFit/>
          </a:bodyPr>
          <a:lstStyle>
            <a:lvl1pPr marL="514350" indent="-514350"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en-US" altLang="zh-CN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endParaRPr lang="zh-CN" altLang="en-US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254033" y="4283045"/>
            <a:ext cx="485775" cy="551048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>
            <a:spAutoFit/>
          </a:bodyPr>
          <a:lstStyle>
            <a:lvl1pPr marL="514350" indent="-514350"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en-US" altLang="zh-CN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lang="zh-CN" altLang="en-US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Group 77"/>
          <p:cNvGrpSpPr/>
          <p:nvPr/>
        </p:nvGrpSpPr>
        <p:grpSpPr bwMode="auto">
          <a:xfrm>
            <a:off x="9086729" y="2601746"/>
            <a:ext cx="1186260" cy="3172884"/>
            <a:chOff x="644" y="2067"/>
            <a:chExt cx="997" cy="1997"/>
          </a:xfrm>
        </p:grpSpPr>
        <p:cxnSp>
          <p:nvCxnSpPr>
            <p:cNvPr id="13356" name="直接连接符 297"/>
            <p:cNvCxnSpPr>
              <a:cxnSpLocks noChangeShapeType="1"/>
            </p:cNvCxnSpPr>
            <p:nvPr/>
          </p:nvCxnSpPr>
          <p:spPr bwMode="auto">
            <a:xfrm>
              <a:off x="661" y="2491"/>
              <a:ext cx="96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</p:spPr>
        </p:cxnSp>
        <p:cxnSp>
          <p:nvCxnSpPr>
            <p:cNvPr id="13357" name="直接连接符 299"/>
            <p:cNvCxnSpPr>
              <a:cxnSpLocks noChangeShapeType="1"/>
            </p:cNvCxnSpPr>
            <p:nvPr/>
          </p:nvCxnSpPr>
          <p:spPr bwMode="auto">
            <a:xfrm>
              <a:off x="1150" y="2085"/>
              <a:ext cx="0" cy="197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</p:spPr>
        </p:cxnSp>
        <p:sp>
          <p:nvSpPr>
            <p:cNvPr id="26" name="TextBox 300"/>
            <p:cNvSpPr txBox="1">
              <a:spLocks noChangeArrowheads="1"/>
            </p:cNvSpPr>
            <p:nvPr/>
          </p:nvSpPr>
          <p:spPr bwMode="auto">
            <a:xfrm>
              <a:off x="1184" y="2072"/>
              <a:ext cx="457" cy="36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kern="0" dirty="0">
                  <a:solidFill>
                    <a:srgbClr val="00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个</a:t>
              </a:r>
            </a:p>
          </p:txBody>
        </p:sp>
        <p:sp>
          <p:nvSpPr>
            <p:cNvPr id="27" name="TextBox 301"/>
            <p:cNvSpPr txBox="1">
              <a:spLocks noChangeArrowheads="1"/>
            </p:cNvSpPr>
            <p:nvPr/>
          </p:nvSpPr>
          <p:spPr bwMode="auto">
            <a:xfrm>
              <a:off x="644" y="2067"/>
              <a:ext cx="457" cy="36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kern="0" dirty="0">
                  <a:solidFill>
                    <a:srgbClr val="00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十</a:t>
              </a:r>
            </a:p>
          </p:txBody>
        </p:sp>
      </p:grpSp>
      <p:sp>
        <p:nvSpPr>
          <p:cNvPr id="28" name="椭圆 27"/>
          <p:cNvSpPr>
            <a:spLocks noChangeArrowheads="1"/>
          </p:cNvSpPr>
          <p:nvPr/>
        </p:nvSpPr>
        <p:spPr bwMode="auto">
          <a:xfrm>
            <a:off x="9901006" y="3414283"/>
            <a:ext cx="215503" cy="287337"/>
          </a:xfrm>
          <a:prstGeom prst="ellipse">
            <a:avLst/>
          </a:prstGeom>
          <a:solidFill>
            <a:srgbClr val="FF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68580" tIns="34290" rIns="68580" bIns="34290" anchor="ctr"/>
          <a:lstStyle/>
          <a:p>
            <a:pPr>
              <a:lnSpc>
                <a:spcPct val="120000"/>
              </a:lnSpc>
              <a:defRPr/>
            </a:pP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椭圆 28"/>
          <p:cNvSpPr>
            <a:spLocks noChangeArrowheads="1"/>
          </p:cNvSpPr>
          <p:nvPr/>
        </p:nvSpPr>
        <p:spPr bwMode="auto">
          <a:xfrm>
            <a:off x="9901006" y="3811158"/>
            <a:ext cx="215503" cy="287337"/>
          </a:xfrm>
          <a:prstGeom prst="ellipse">
            <a:avLst/>
          </a:prstGeom>
          <a:solidFill>
            <a:srgbClr val="FF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68580" tIns="34290" rIns="68580" bIns="34290" anchor="ctr"/>
          <a:lstStyle/>
          <a:p>
            <a:pPr>
              <a:lnSpc>
                <a:spcPct val="120000"/>
              </a:lnSpc>
              <a:defRPr/>
            </a:pP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椭圆 29"/>
          <p:cNvSpPr>
            <a:spLocks noChangeArrowheads="1"/>
          </p:cNvSpPr>
          <p:nvPr/>
        </p:nvSpPr>
        <p:spPr bwMode="auto">
          <a:xfrm>
            <a:off x="9901006" y="4206444"/>
            <a:ext cx="215503" cy="287339"/>
          </a:xfrm>
          <a:prstGeom prst="ellipse">
            <a:avLst/>
          </a:prstGeom>
          <a:solidFill>
            <a:srgbClr val="FF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68580" tIns="34290" rIns="68580" bIns="34290" anchor="ctr"/>
          <a:lstStyle/>
          <a:p>
            <a:pPr>
              <a:lnSpc>
                <a:spcPct val="120000"/>
              </a:lnSpc>
              <a:defRPr/>
            </a:pP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" name="椭圆 30"/>
          <p:cNvSpPr>
            <a:spLocks noChangeArrowheads="1"/>
          </p:cNvSpPr>
          <p:nvPr/>
        </p:nvSpPr>
        <p:spPr bwMode="auto">
          <a:xfrm>
            <a:off x="9901006" y="4601733"/>
            <a:ext cx="215503" cy="287337"/>
          </a:xfrm>
          <a:prstGeom prst="ellipse">
            <a:avLst/>
          </a:prstGeom>
          <a:solidFill>
            <a:srgbClr val="FF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68580" tIns="34290" rIns="68580" bIns="34290" anchor="ctr"/>
          <a:lstStyle/>
          <a:p>
            <a:pPr>
              <a:lnSpc>
                <a:spcPct val="120000"/>
              </a:lnSpc>
              <a:defRPr/>
            </a:pP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椭圆 31"/>
          <p:cNvSpPr>
            <a:spLocks noChangeArrowheads="1"/>
          </p:cNvSpPr>
          <p:nvPr/>
        </p:nvSpPr>
        <p:spPr bwMode="auto">
          <a:xfrm>
            <a:off x="9901006" y="4998609"/>
            <a:ext cx="215503" cy="287337"/>
          </a:xfrm>
          <a:prstGeom prst="ellipse">
            <a:avLst/>
          </a:prstGeom>
          <a:solidFill>
            <a:srgbClr val="FF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68580" tIns="34290" rIns="68580" bIns="34290" anchor="ctr"/>
          <a:lstStyle/>
          <a:p>
            <a:pPr>
              <a:lnSpc>
                <a:spcPct val="120000"/>
              </a:lnSpc>
              <a:defRPr/>
            </a:pP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椭圆 32"/>
          <p:cNvSpPr>
            <a:spLocks noChangeArrowheads="1"/>
          </p:cNvSpPr>
          <p:nvPr/>
        </p:nvSpPr>
        <p:spPr bwMode="auto">
          <a:xfrm>
            <a:off x="9901006" y="5393893"/>
            <a:ext cx="215503" cy="287339"/>
          </a:xfrm>
          <a:prstGeom prst="ellipse">
            <a:avLst/>
          </a:prstGeom>
          <a:solidFill>
            <a:srgbClr val="FF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68580" tIns="34290" rIns="68580" bIns="34290" anchor="ctr"/>
          <a:lstStyle/>
          <a:p>
            <a:pPr>
              <a:lnSpc>
                <a:spcPct val="120000"/>
              </a:lnSpc>
              <a:defRPr/>
            </a:pP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" name="椭圆 33"/>
          <p:cNvSpPr>
            <a:spLocks noChangeArrowheads="1"/>
          </p:cNvSpPr>
          <p:nvPr/>
        </p:nvSpPr>
        <p:spPr bwMode="auto">
          <a:xfrm>
            <a:off x="9236637" y="3414283"/>
            <a:ext cx="215503" cy="287337"/>
          </a:xfrm>
          <a:prstGeom prst="ellipse">
            <a:avLst/>
          </a:prstGeom>
          <a:solidFill>
            <a:srgbClr val="33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68580" tIns="34290" rIns="68580" bIns="34290" anchor="ctr"/>
          <a:lstStyle/>
          <a:p>
            <a:pPr>
              <a:lnSpc>
                <a:spcPct val="120000"/>
              </a:lnSpc>
              <a:defRPr/>
            </a:pP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椭圆 34"/>
          <p:cNvSpPr>
            <a:spLocks noChangeArrowheads="1"/>
          </p:cNvSpPr>
          <p:nvPr/>
        </p:nvSpPr>
        <p:spPr bwMode="auto">
          <a:xfrm>
            <a:off x="9236637" y="3811158"/>
            <a:ext cx="215503" cy="287337"/>
          </a:xfrm>
          <a:prstGeom prst="ellipse">
            <a:avLst/>
          </a:prstGeom>
          <a:solidFill>
            <a:srgbClr val="33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68580" tIns="34290" rIns="68580" bIns="34290" anchor="ctr"/>
          <a:lstStyle/>
          <a:p>
            <a:pPr>
              <a:lnSpc>
                <a:spcPct val="120000"/>
              </a:lnSpc>
              <a:defRPr/>
            </a:pP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椭圆 35"/>
          <p:cNvSpPr>
            <a:spLocks noChangeArrowheads="1"/>
          </p:cNvSpPr>
          <p:nvPr/>
        </p:nvSpPr>
        <p:spPr bwMode="auto">
          <a:xfrm>
            <a:off x="9236637" y="4206444"/>
            <a:ext cx="215503" cy="287339"/>
          </a:xfrm>
          <a:prstGeom prst="ellipse">
            <a:avLst/>
          </a:prstGeom>
          <a:solidFill>
            <a:srgbClr val="33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68580" tIns="34290" rIns="68580" bIns="34290" anchor="ctr"/>
          <a:lstStyle/>
          <a:p>
            <a:pPr>
              <a:lnSpc>
                <a:spcPct val="120000"/>
              </a:lnSpc>
              <a:defRPr/>
            </a:pP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37" name="直接连接符 36"/>
          <p:cNvCxnSpPr>
            <a:cxnSpLocks noChangeShapeType="1"/>
          </p:cNvCxnSpPr>
          <p:nvPr/>
        </p:nvCxnSpPr>
        <p:spPr bwMode="auto">
          <a:xfrm>
            <a:off x="9901116" y="4614698"/>
            <a:ext cx="215900" cy="28998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</p:spPr>
      </p:cxnSp>
      <p:cxnSp>
        <p:nvCxnSpPr>
          <p:cNvPr id="38" name="直接连接符 37"/>
          <p:cNvCxnSpPr>
            <a:cxnSpLocks noChangeShapeType="1"/>
          </p:cNvCxnSpPr>
          <p:nvPr/>
        </p:nvCxnSpPr>
        <p:spPr bwMode="auto">
          <a:xfrm>
            <a:off x="9901116" y="4989345"/>
            <a:ext cx="215900" cy="28998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</p:spPr>
      </p:cxnSp>
      <p:cxnSp>
        <p:nvCxnSpPr>
          <p:cNvPr id="39" name="直接连接符 38"/>
          <p:cNvCxnSpPr>
            <a:cxnSpLocks noChangeShapeType="1"/>
          </p:cNvCxnSpPr>
          <p:nvPr/>
        </p:nvCxnSpPr>
        <p:spPr bwMode="auto">
          <a:xfrm>
            <a:off x="9901116" y="5408445"/>
            <a:ext cx="215900" cy="28998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</p:spPr>
      </p:cxnSp>
      <p:cxnSp>
        <p:nvCxnSpPr>
          <p:cNvPr id="40" name="直接连接符 39"/>
          <p:cNvCxnSpPr>
            <a:cxnSpLocks noChangeShapeType="1"/>
          </p:cNvCxnSpPr>
          <p:nvPr/>
        </p:nvCxnSpPr>
        <p:spPr bwMode="auto">
          <a:xfrm>
            <a:off x="9237541" y="3820945"/>
            <a:ext cx="215900" cy="28998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</p:spPr>
      </p:cxnSp>
      <p:cxnSp>
        <p:nvCxnSpPr>
          <p:cNvPr id="41" name="直接连接符 40"/>
          <p:cNvCxnSpPr>
            <a:cxnSpLocks noChangeShapeType="1"/>
          </p:cNvCxnSpPr>
          <p:nvPr/>
        </p:nvCxnSpPr>
        <p:spPr bwMode="auto">
          <a:xfrm>
            <a:off x="9237541" y="4206180"/>
            <a:ext cx="215900" cy="28786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</p:spPr>
      </p:cxn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8446966" y="2220745"/>
            <a:ext cx="539750" cy="5388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marL="386080" indent="-386080" algn="ctr">
              <a:lnSpc>
                <a:spcPct val="120000"/>
              </a:lnSpc>
              <a:defRPr/>
            </a:pPr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13</a:t>
            </a:r>
            <a:endParaRPr lang="zh-CN" altLang="en-US" sz="28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/>
      <p:bldP spid="22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矩形 85"/>
          <p:cNvSpPr/>
          <p:nvPr/>
        </p:nvSpPr>
        <p:spPr>
          <a:xfrm>
            <a:off x="5844691" y="2165353"/>
            <a:ext cx="352425" cy="1316567"/>
          </a:xfrm>
          <a:prstGeom prst="rect">
            <a:avLst/>
          </a:prstGeom>
          <a:solidFill>
            <a:srgbClr val="FF66F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5847866" y="3517901"/>
            <a:ext cx="352425" cy="658284"/>
          </a:xfrm>
          <a:prstGeom prst="rect">
            <a:avLst/>
          </a:prstGeom>
          <a:solidFill>
            <a:srgbClr val="FF66F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4390541" y="3547535"/>
            <a:ext cx="352425" cy="656167"/>
          </a:xfrm>
          <a:prstGeom prst="rect">
            <a:avLst/>
          </a:prstGeom>
          <a:solidFill>
            <a:srgbClr val="FFC0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4390541" y="2194986"/>
            <a:ext cx="352425" cy="1316567"/>
          </a:xfrm>
          <a:prstGeom prst="rect">
            <a:avLst/>
          </a:prstGeom>
          <a:solidFill>
            <a:srgbClr val="FFC0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8086241" y="3121232"/>
            <a:ext cx="3400909" cy="654675"/>
          </a:xfrm>
          <a:prstGeom prst="wedgeRoundRectCallout">
            <a:avLst>
              <a:gd name="adj1" fmla="val -56614"/>
              <a:gd name="adj2" fmla="val 4539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</a:ln>
        </p:spPr>
        <p:txBody>
          <a:bodyPr lIns="68580" tIns="34290" rIns="68580" bIns="34290"/>
          <a:lstStyle/>
          <a:p>
            <a:pPr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列竖式应该要注意什么？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7358" y="3400092"/>
            <a:ext cx="1929594" cy="2751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TextBox 28"/>
          <p:cNvSpPr txBox="1">
            <a:spLocks noChangeArrowheads="1"/>
          </p:cNvSpPr>
          <p:nvPr/>
        </p:nvSpPr>
        <p:spPr bwMode="auto">
          <a:xfrm>
            <a:off x="1576267" y="1356740"/>
            <a:ext cx="2046288" cy="500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36</a:t>
            </a:r>
            <a:r>
              <a:rPr lang="en-US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23</a:t>
            </a:r>
            <a:r>
              <a:rPr lang="en-US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" name="Group 80"/>
          <p:cNvGrpSpPr/>
          <p:nvPr/>
        </p:nvGrpSpPr>
        <p:grpSpPr bwMode="auto">
          <a:xfrm>
            <a:off x="1805676" y="2266953"/>
            <a:ext cx="1421225" cy="1239837"/>
            <a:chOff x="2820" y="1719"/>
            <a:chExt cx="1194" cy="781"/>
          </a:xfrm>
        </p:grpSpPr>
        <p:cxnSp>
          <p:nvCxnSpPr>
            <p:cNvPr id="14364" name="直接连接符 36"/>
            <p:cNvCxnSpPr>
              <a:cxnSpLocks noChangeShapeType="1"/>
            </p:cNvCxnSpPr>
            <p:nvPr/>
          </p:nvCxnSpPr>
          <p:spPr bwMode="auto">
            <a:xfrm>
              <a:off x="2853" y="2500"/>
              <a:ext cx="112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</p:cxnSp>
        <p:sp>
          <p:nvSpPr>
            <p:cNvPr id="40" name="TextBox 36"/>
            <p:cNvSpPr txBox="1">
              <a:spLocks noChangeArrowheads="1"/>
            </p:cNvSpPr>
            <p:nvPr/>
          </p:nvSpPr>
          <p:spPr bwMode="auto">
            <a:xfrm>
              <a:off x="3208" y="1719"/>
              <a:ext cx="806" cy="36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marL="514350" indent="-514350"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en-US" altLang="zh-CN" kern="0" dirty="0">
                  <a:solidFill>
                    <a:srgbClr val="00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3 6</a:t>
              </a:r>
              <a:endParaRPr lang="zh-CN" altLang="en-US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TextBox 37"/>
            <p:cNvSpPr txBox="1">
              <a:spLocks noChangeArrowheads="1"/>
            </p:cNvSpPr>
            <p:nvPr/>
          </p:nvSpPr>
          <p:spPr bwMode="auto">
            <a:xfrm>
              <a:off x="2820" y="2058"/>
              <a:ext cx="1139" cy="36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marL="514350" indent="-514350"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kern="0" dirty="0">
                  <a:solidFill>
                    <a:srgbClr val="00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－</a:t>
              </a:r>
              <a:r>
                <a:rPr lang="en-US" altLang="zh-CN" kern="0" dirty="0">
                  <a:solidFill>
                    <a:srgbClr val="00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 2 3</a:t>
              </a:r>
              <a:endParaRPr lang="zh-CN" altLang="en-US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4358791" y="3490385"/>
            <a:ext cx="509587" cy="551048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>
            <a:spAutoFit/>
          </a:bodyPr>
          <a:lstStyle>
            <a:lvl1pPr marL="514350" indent="-514350"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en-US" altLang="zh-CN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endParaRPr lang="zh-CN" altLang="en-US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787538" y="3475567"/>
            <a:ext cx="485775" cy="551048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>
            <a:spAutoFit/>
          </a:bodyPr>
          <a:lstStyle>
            <a:lvl1pPr marL="514350" indent="-514350"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en-US" altLang="zh-CN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lang="zh-CN" altLang="en-US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51" name="TextBox 62"/>
          <p:cNvSpPr txBox="1">
            <a:spLocks noChangeArrowheads="1"/>
          </p:cNvSpPr>
          <p:nvPr/>
        </p:nvSpPr>
        <p:spPr bwMode="auto">
          <a:xfrm>
            <a:off x="3115479" y="1291428"/>
            <a:ext cx="538162" cy="5388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marL="386080" indent="-386080" algn="ctr">
              <a:lnSpc>
                <a:spcPct val="120000"/>
              </a:lnSpc>
              <a:defRPr/>
            </a:pPr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13</a:t>
            </a:r>
            <a:endParaRPr lang="zh-CN" altLang="en-US" sz="28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946061" y="2160262"/>
            <a:ext cx="1985159" cy="438582"/>
          </a:xfrm>
          <a:prstGeom prst="rect">
            <a:avLst/>
          </a:prstGeom>
          <a:solidFill>
            <a:schemeClr val="bg1">
              <a:alpha val="27843"/>
            </a:schemeClr>
          </a:solidFill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相同数位对齐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9073446" y="2161887"/>
            <a:ext cx="1677382" cy="438582"/>
          </a:xfrm>
          <a:prstGeom prst="rect">
            <a:avLst/>
          </a:prstGeom>
          <a:solidFill>
            <a:schemeClr val="bg1">
              <a:alpha val="27058"/>
            </a:schemeClr>
          </a:solidFill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从个位减起</a:t>
            </a:r>
          </a:p>
        </p:txBody>
      </p:sp>
      <p:sp>
        <p:nvSpPr>
          <p:cNvPr id="4" name="右箭头 3"/>
          <p:cNvSpPr/>
          <p:nvPr/>
        </p:nvSpPr>
        <p:spPr>
          <a:xfrm>
            <a:off x="3277703" y="2791886"/>
            <a:ext cx="314325" cy="3005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Group 80"/>
          <p:cNvGrpSpPr/>
          <p:nvPr/>
        </p:nvGrpSpPr>
        <p:grpSpPr bwMode="auto">
          <a:xfrm>
            <a:off x="3545190" y="2281769"/>
            <a:ext cx="1467649" cy="1238879"/>
            <a:chOff x="2853" y="1719"/>
            <a:chExt cx="1233" cy="781"/>
          </a:xfrm>
        </p:grpSpPr>
        <p:cxnSp>
          <p:nvCxnSpPr>
            <p:cNvPr id="14361" name="直接连接符 36"/>
            <p:cNvCxnSpPr>
              <a:cxnSpLocks noChangeShapeType="1"/>
            </p:cNvCxnSpPr>
            <p:nvPr/>
          </p:nvCxnSpPr>
          <p:spPr bwMode="auto">
            <a:xfrm>
              <a:off x="2853" y="2500"/>
              <a:ext cx="112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</p:cxnSp>
        <p:sp>
          <p:nvSpPr>
            <p:cNvPr id="73" name="TextBox 36"/>
            <p:cNvSpPr txBox="1">
              <a:spLocks noChangeArrowheads="1"/>
            </p:cNvSpPr>
            <p:nvPr/>
          </p:nvSpPr>
          <p:spPr bwMode="auto">
            <a:xfrm>
              <a:off x="3280" y="1719"/>
              <a:ext cx="806" cy="36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marL="514350" indent="-514350"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en-US" altLang="zh-CN" kern="0" dirty="0">
                  <a:solidFill>
                    <a:srgbClr val="00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3 6</a:t>
              </a:r>
              <a:endParaRPr lang="zh-CN" altLang="en-US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4" name="TextBox 37"/>
            <p:cNvSpPr txBox="1">
              <a:spLocks noChangeArrowheads="1"/>
            </p:cNvSpPr>
            <p:nvPr/>
          </p:nvSpPr>
          <p:spPr bwMode="auto">
            <a:xfrm>
              <a:off x="2903" y="2062"/>
              <a:ext cx="1139" cy="36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marL="514350" indent="-514350"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kern="0" dirty="0">
                  <a:solidFill>
                    <a:srgbClr val="00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－</a:t>
              </a:r>
              <a:r>
                <a:rPr lang="en-US" altLang="zh-CN" kern="0" dirty="0">
                  <a:solidFill>
                    <a:srgbClr val="00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 2 3</a:t>
              </a:r>
              <a:endParaRPr lang="zh-CN" altLang="en-US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6178064" y="3475567"/>
            <a:ext cx="508000" cy="538802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>
            <a:spAutoFit/>
          </a:bodyPr>
          <a:lstStyle>
            <a:lvl1pPr marL="514350" indent="-514350"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en-US" altLang="zh-CN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endParaRPr lang="zh-CN" altLang="en-US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0" name="右箭头 79"/>
          <p:cNvSpPr/>
          <p:nvPr/>
        </p:nvSpPr>
        <p:spPr>
          <a:xfrm>
            <a:off x="5025541" y="2713569"/>
            <a:ext cx="314325" cy="3005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Group 80"/>
          <p:cNvGrpSpPr/>
          <p:nvPr/>
        </p:nvGrpSpPr>
        <p:grpSpPr bwMode="auto">
          <a:xfrm>
            <a:off x="5381100" y="2280795"/>
            <a:ext cx="1433459" cy="1220143"/>
            <a:chOff x="2771" y="1732"/>
            <a:chExt cx="1203" cy="768"/>
          </a:xfrm>
        </p:grpSpPr>
        <p:cxnSp>
          <p:nvCxnSpPr>
            <p:cNvPr id="14358" name="直接连接符 36"/>
            <p:cNvCxnSpPr>
              <a:cxnSpLocks noChangeShapeType="1"/>
            </p:cNvCxnSpPr>
            <p:nvPr/>
          </p:nvCxnSpPr>
          <p:spPr bwMode="auto">
            <a:xfrm>
              <a:off x="2853" y="2500"/>
              <a:ext cx="112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</p:cxnSp>
        <p:sp>
          <p:nvSpPr>
            <p:cNvPr id="83" name="TextBox 36"/>
            <p:cNvSpPr txBox="1">
              <a:spLocks noChangeArrowheads="1"/>
            </p:cNvSpPr>
            <p:nvPr/>
          </p:nvSpPr>
          <p:spPr bwMode="auto">
            <a:xfrm>
              <a:off x="3160" y="1732"/>
              <a:ext cx="805" cy="36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marL="514350" indent="-514350"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en-US" altLang="zh-CN" kern="0" dirty="0">
                  <a:solidFill>
                    <a:srgbClr val="00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3  6</a:t>
              </a:r>
              <a:endParaRPr lang="zh-CN" altLang="en-US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" name="TextBox 37"/>
            <p:cNvSpPr txBox="1">
              <a:spLocks noChangeArrowheads="1"/>
            </p:cNvSpPr>
            <p:nvPr/>
          </p:nvSpPr>
          <p:spPr bwMode="auto">
            <a:xfrm>
              <a:off x="2771" y="2069"/>
              <a:ext cx="1139" cy="38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marL="514350" indent="-514350"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kern="0" dirty="0">
                  <a:solidFill>
                    <a:srgbClr val="00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－</a:t>
              </a:r>
              <a:r>
                <a:rPr lang="en-US" altLang="zh-CN" kern="0" dirty="0">
                  <a:solidFill>
                    <a:srgbClr val="00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 2  3</a:t>
              </a:r>
              <a:endParaRPr lang="zh-CN" altLang="en-US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7" name="矩形 86"/>
          <p:cNvSpPr/>
          <p:nvPr/>
        </p:nvSpPr>
        <p:spPr>
          <a:xfrm>
            <a:off x="1688614" y="2070102"/>
            <a:ext cx="3727450" cy="202776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6" grpId="1" animBg="1"/>
      <p:bldP spid="85" grpId="0" animBg="1"/>
      <p:bldP spid="85" grpId="1" animBg="1"/>
      <p:bldP spid="75" grpId="0" animBg="1"/>
      <p:bldP spid="75" grpId="1" animBg="1"/>
      <p:bldP spid="76" grpId="0" animBg="1"/>
      <p:bldP spid="76" grpId="1" animBg="1"/>
      <p:bldP spid="37" grpId="0" animBg="1"/>
      <p:bldP spid="42" grpId="0"/>
      <p:bldP spid="43" grpId="0"/>
      <p:bldP spid="3" grpId="0" animBg="1"/>
      <p:bldP spid="70" grpId="0" animBg="1"/>
      <p:bldP spid="4" grpId="0" animBg="1"/>
      <p:bldP spid="79" grpId="0"/>
      <p:bldP spid="80" grpId="0" animBg="1"/>
      <p:bldP spid="8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95"/>
          <p:cNvSpPr txBox="1">
            <a:spLocks noChangeArrowheads="1"/>
          </p:cNvSpPr>
          <p:nvPr/>
        </p:nvSpPr>
        <p:spPr bwMode="auto">
          <a:xfrm>
            <a:off x="6128226" y="2269945"/>
            <a:ext cx="1954702" cy="548420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US" altLang="zh-CN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45</a:t>
            </a:r>
            <a:r>
              <a:rPr lang="en-US" altLang="en-US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en-US" altLang="en-US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u="sng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 </a:t>
            </a:r>
            <a:endParaRPr lang="zh-CN" altLang="en-US" u="sng" kern="0" dirty="0">
              <a:solidFill>
                <a:srgbClr val="00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381253" y="2267317"/>
            <a:ext cx="701675" cy="551048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>
            <a:spAutoFit/>
          </a:bodyPr>
          <a:lstStyle>
            <a:lvl1pPr marL="514350" indent="-514350"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en-US" altLang="zh-CN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42</a:t>
            </a:r>
            <a:endParaRPr lang="zh-CN" altLang="en-US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75"/>
          <p:cNvGrpSpPr/>
          <p:nvPr/>
        </p:nvGrpSpPr>
        <p:grpSpPr bwMode="auto">
          <a:xfrm>
            <a:off x="6153229" y="2899365"/>
            <a:ext cx="1839516" cy="1920807"/>
            <a:chOff x="2889" y="2151"/>
            <a:chExt cx="1545" cy="1209"/>
          </a:xfrm>
        </p:grpSpPr>
        <p:cxnSp>
          <p:nvCxnSpPr>
            <p:cNvPr id="15405" name="直接连接符 36"/>
            <p:cNvCxnSpPr>
              <a:cxnSpLocks noChangeShapeType="1"/>
            </p:cNvCxnSpPr>
            <p:nvPr/>
          </p:nvCxnSpPr>
          <p:spPr bwMode="auto">
            <a:xfrm>
              <a:off x="2889" y="2976"/>
              <a:ext cx="151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</p:spPr>
        </p:cxnSp>
        <p:sp>
          <p:nvSpPr>
            <p:cNvPr id="31" name="TextBox 52"/>
            <p:cNvSpPr txBox="1">
              <a:spLocks noChangeArrowheads="1"/>
            </p:cNvSpPr>
            <p:nvPr/>
          </p:nvSpPr>
          <p:spPr bwMode="auto">
            <a:xfrm>
              <a:off x="3436" y="2151"/>
              <a:ext cx="884" cy="36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marL="514350" indent="-514350"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en-US" altLang="zh-CN" kern="0" dirty="0">
                  <a:solidFill>
                    <a:srgbClr val="00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4  5</a:t>
              </a:r>
              <a:endParaRPr lang="zh-CN" altLang="en-US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TextBox 53"/>
            <p:cNvSpPr txBox="1">
              <a:spLocks noChangeArrowheads="1"/>
            </p:cNvSpPr>
            <p:nvPr/>
          </p:nvSpPr>
          <p:spPr bwMode="auto">
            <a:xfrm>
              <a:off x="2951" y="2484"/>
              <a:ext cx="1483" cy="38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marL="514350" indent="-514350"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en-US" altLang="en-US" kern="0" dirty="0">
                  <a:solidFill>
                    <a:srgbClr val="00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－  </a:t>
              </a:r>
              <a:r>
                <a:rPr lang="zh-CN" altLang="en-US" kern="0" dirty="0">
                  <a:solidFill>
                    <a:srgbClr val="00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（ </a:t>
              </a:r>
              <a:r>
                <a:rPr lang="en-US" altLang="zh-CN" kern="0" dirty="0">
                  <a:solidFill>
                    <a:srgbClr val="00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  </a:t>
              </a:r>
              <a:r>
                <a:rPr lang="zh-CN" altLang="en-US" kern="0" dirty="0">
                  <a:solidFill>
                    <a:srgbClr val="00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）</a:t>
              </a:r>
            </a:p>
          </p:txBody>
        </p:sp>
        <p:sp>
          <p:nvSpPr>
            <p:cNvPr id="33" name="TextBox 106"/>
            <p:cNvSpPr txBox="1">
              <a:spLocks noChangeArrowheads="1"/>
            </p:cNvSpPr>
            <p:nvPr/>
          </p:nvSpPr>
          <p:spPr bwMode="auto">
            <a:xfrm>
              <a:off x="3124" y="2976"/>
              <a:ext cx="1276" cy="38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marL="514350" indent="-514350"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r>
                <a:rPr lang="zh-CN" altLang="en-US" kern="0" dirty="0">
                  <a:solidFill>
                    <a:srgbClr val="00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（</a:t>
              </a:r>
              <a:r>
                <a:rPr lang="en-US" altLang="zh-CN" kern="0" dirty="0">
                  <a:solidFill>
                    <a:srgbClr val="00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        </a:t>
              </a:r>
              <a:r>
                <a:rPr lang="zh-CN" altLang="en-US" kern="0" dirty="0">
                  <a:solidFill>
                    <a:srgbClr val="00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）</a:t>
              </a:r>
            </a:p>
          </p:txBody>
        </p:sp>
      </p:grp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105577" y="3404969"/>
            <a:ext cx="541338" cy="551048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>
            <a:spAutoFit/>
          </a:bodyPr>
          <a:lstStyle>
            <a:lvl1pPr marL="514350" indent="-514350"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en-US" altLang="zh-CN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endParaRPr lang="zh-CN" altLang="en-US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105577" y="4239607"/>
            <a:ext cx="496888" cy="551048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>
            <a:spAutoFit/>
          </a:bodyPr>
          <a:lstStyle>
            <a:lvl1pPr marL="514350" indent="-514350"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en-US" altLang="zh-CN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lang="zh-CN" altLang="en-US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755778" y="4229426"/>
            <a:ext cx="506412" cy="551048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>
            <a:spAutoFit/>
          </a:bodyPr>
          <a:lstStyle>
            <a:lvl1pPr marL="514350" indent="-514350"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en-US" altLang="zh-CN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endParaRPr lang="zh-CN" altLang="en-US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Group 77"/>
          <p:cNvGrpSpPr/>
          <p:nvPr/>
        </p:nvGrpSpPr>
        <p:grpSpPr bwMode="auto">
          <a:xfrm>
            <a:off x="3792075" y="2020580"/>
            <a:ext cx="1186260" cy="3158067"/>
            <a:chOff x="636" y="2075"/>
            <a:chExt cx="997" cy="1989"/>
          </a:xfrm>
        </p:grpSpPr>
        <p:cxnSp>
          <p:nvCxnSpPr>
            <p:cNvPr id="15401" name="直接连接符 297"/>
            <p:cNvCxnSpPr>
              <a:cxnSpLocks noChangeShapeType="1"/>
            </p:cNvCxnSpPr>
            <p:nvPr/>
          </p:nvCxnSpPr>
          <p:spPr bwMode="auto">
            <a:xfrm>
              <a:off x="661" y="2491"/>
              <a:ext cx="96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</p:spPr>
        </p:cxnSp>
        <p:cxnSp>
          <p:nvCxnSpPr>
            <p:cNvPr id="15402" name="直接连接符 299"/>
            <p:cNvCxnSpPr>
              <a:cxnSpLocks noChangeShapeType="1"/>
            </p:cNvCxnSpPr>
            <p:nvPr/>
          </p:nvCxnSpPr>
          <p:spPr bwMode="auto">
            <a:xfrm>
              <a:off x="1150" y="2085"/>
              <a:ext cx="0" cy="197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</p:spPr>
        </p:cxnSp>
        <p:sp>
          <p:nvSpPr>
            <p:cNvPr id="58" name="TextBox 300"/>
            <p:cNvSpPr txBox="1">
              <a:spLocks noChangeArrowheads="1"/>
            </p:cNvSpPr>
            <p:nvPr/>
          </p:nvSpPr>
          <p:spPr bwMode="auto">
            <a:xfrm>
              <a:off x="1176" y="2080"/>
              <a:ext cx="457" cy="36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kern="0" dirty="0">
                  <a:solidFill>
                    <a:srgbClr val="00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个</a:t>
              </a:r>
            </a:p>
          </p:txBody>
        </p:sp>
        <p:sp>
          <p:nvSpPr>
            <p:cNvPr id="59" name="TextBox 301"/>
            <p:cNvSpPr txBox="1">
              <a:spLocks noChangeArrowheads="1"/>
            </p:cNvSpPr>
            <p:nvPr/>
          </p:nvSpPr>
          <p:spPr bwMode="auto">
            <a:xfrm>
              <a:off x="636" y="2075"/>
              <a:ext cx="457" cy="36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kern="0" dirty="0">
                  <a:solidFill>
                    <a:srgbClr val="00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十</a:t>
              </a:r>
            </a:p>
          </p:txBody>
        </p:sp>
      </p:grpSp>
      <p:sp>
        <p:nvSpPr>
          <p:cNvPr id="60" name="椭圆 59"/>
          <p:cNvSpPr>
            <a:spLocks noChangeArrowheads="1"/>
          </p:cNvSpPr>
          <p:nvPr/>
        </p:nvSpPr>
        <p:spPr bwMode="auto">
          <a:xfrm>
            <a:off x="4616895" y="2818365"/>
            <a:ext cx="215503" cy="287337"/>
          </a:xfrm>
          <a:prstGeom prst="ellipse">
            <a:avLst/>
          </a:prstGeom>
          <a:solidFill>
            <a:srgbClr val="FF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68580" tIns="34290" rIns="68580" bIns="34290" anchor="ctr"/>
          <a:lstStyle/>
          <a:p>
            <a:pPr>
              <a:lnSpc>
                <a:spcPct val="120000"/>
              </a:lnSpc>
              <a:defRPr/>
            </a:pP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" name="椭圆 60"/>
          <p:cNvSpPr>
            <a:spLocks noChangeArrowheads="1"/>
          </p:cNvSpPr>
          <p:nvPr/>
        </p:nvSpPr>
        <p:spPr bwMode="auto">
          <a:xfrm>
            <a:off x="4616895" y="3215239"/>
            <a:ext cx="215503" cy="287337"/>
          </a:xfrm>
          <a:prstGeom prst="ellipse">
            <a:avLst/>
          </a:prstGeom>
          <a:solidFill>
            <a:srgbClr val="FF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68580" tIns="34290" rIns="68580" bIns="34290" anchor="ctr"/>
          <a:lstStyle/>
          <a:p>
            <a:pPr>
              <a:lnSpc>
                <a:spcPct val="120000"/>
              </a:lnSpc>
              <a:defRPr/>
            </a:pP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2" name="椭圆 61"/>
          <p:cNvSpPr>
            <a:spLocks noChangeArrowheads="1"/>
          </p:cNvSpPr>
          <p:nvPr/>
        </p:nvSpPr>
        <p:spPr bwMode="auto">
          <a:xfrm>
            <a:off x="4616895" y="3610525"/>
            <a:ext cx="215503" cy="287339"/>
          </a:xfrm>
          <a:prstGeom prst="ellipse">
            <a:avLst/>
          </a:prstGeom>
          <a:solidFill>
            <a:srgbClr val="FF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68580" tIns="34290" rIns="68580" bIns="34290" anchor="ctr"/>
          <a:lstStyle/>
          <a:p>
            <a:pPr>
              <a:lnSpc>
                <a:spcPct val="120000"/>
              </a:lnSpc>
              <a:defRPr/>
            </a:pP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3" name="椭圆 62"/>
          <p:cNvSpPr>
            <a:spLocks noChangeArrowheads="1"/>
          </p:cNvSpPr>
          <p:nvPr/>
        </p:nvSpPr>
        <p:spPr bwMode="auto">
          <a:xfrm>
            <a:off x="4616895" y="4005814"/>
            <a:ext cx="215503" cy="287337"/>
          </a:xfrm>
          <a:prstGeom prst="ellipse">
            <a:avLst/>
          </a:prstGeom>
          <a:solidFill>
            <a:srgbClr val="FF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68580" tIns="34290" rIns="68580" bIns="34290" anchor="ctr"/>
          <a:lstStyle/>
          <a:p>
            <a:pPr>
              <a:lnSpc>
                <a:spcPct val="120000"/>
              </a:lnSpc>
              <a:defRPr/>
            </a:pP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4" name="椭圆 63"/>
          <p:cNvSpPr>
            <a:spLocks noChangeArrowheads="1"/>
          </p:cNvSpPr>
          <p:nvPr/>
        </p:nvSpPr>
        <p:spPr bwMode="auto">
          <a:xfrm>
            <a:off x="4616895" y="4402690"/>
            <a:ext cx="215503" cy="287337"/>
          </a:xfrm>
          <a:prstGeom prst="ellipse">
            <a:avLst/>
          </a:prstGeom>
          <a:solidFill>
            <a:srgbClr val="FF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68580" tIns="34290" rIns="68580" bIns="34290" anchor="ctr"/>
          <a:lstStyle/>
          <a:p>
            <a:pPr>
              <a:lnSpc>
                <a:spcPct val="120000"/>
              </a:lnSpc>
              <a:defRPr/>
            </a:pP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6" name="椭圆 65"/>
          <p:cNvSpPr>
            <a:spLocks noChangeArrowheads="1"/>
          </p:cNvSpPr>
          <p:nvPr/>
        </p:nvSpPr>
        <p:spPr bwMode="auto">
          <a:xfrm>
            <a:off x="3952527" y="2818365"/>
            <a:ext cx="215503" cy="287337"/>
          </a:xfrm>
          <a:prstGeom prst="ellipse">
            <a:avLst/>
          </a:prstGeom>
          <a:solidFill>
            <a:srgbClr val="33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68580" tIns="34290" rIns="68580" bIns="34290" anchor="ctr"/>
          <a:lstStyle/>
          <a:p>
            <a:pPr>
              <a:lnSpc>
                <a:spcPct val="120000"/>
              </a:lnSpc>
              <a:defRPr/>
            </a:pP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7" name="椭圆 66"/>
          <p:cNvSpPr>
            <a:spLocks noChangeArrowheads="1"/>
          </p:cNvSpPr>
          <p:nvPr/>
        </p:nvSpPr>
        <p:spPr bwMode="auto">
          <a:xfrm>
            <a:off x="3952527" y="3185915"/>
            <a:ext cx="215503" cy="287337"/>
          </a:xfrm>
          <a:prstGeom prst="ellipse">
            <a:avLst/>
          </a:prstGeom>
          <a:solidFill>
            <a:srgbClr val="33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68580" tIns="34290" rIns="68580" bIns="34290" anchor="ctr"/>
          <a:lstStyle/>
          <a:p>
            <a:pPr>
              <a:lnSpc>
                <a:spcPct val="120000"/>
              </a:lnSpc>
              <a:defRPr/>
            </a:pP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8" name="椭圆 67"/>
          <p:cNvSpPr>
            <a:spLocks noChangeArrowheads="1"/>
          </p:cNvSpPr>
          <p:nvPr/>
        </p:nvSpPr>
        <p:spPr bwMode="auto">
          <a:xfrm>
            <a:off x="3952527" y="3610525"/>
            <a:ext cx="215503" cy="287339"/>
          </a:xfrm>
          <a:prstGeom prst="ellipse">
            <a:avLst/>
          </a:prstGeom>
          <a:solidFill>
            <a:srgbClr val="33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68580" tIns="34290" rIns="68580" bIns="34290" anchor="ctr"/>
          <a:lstStyle/>
          <a:p>
            <a:pPr>
              <a:lnSpc>
                <a:spcPct val="120000"/>
              </a:lnSpc>
              <a:defRPr/>
            </a:pP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70" name="直接连接符 69"/>
          <p:cNvCxnSpPr>
            <a:cxnSpLocks noChangeShapeType="1"/>
          </p:cNvCxnSpPr>
          <p:nvPr/>
        </p:nvCxnSpPr>
        <p:spPr bwMode="auto">
          <a:xfrm>
            <a:off x="4627100" y="3605962"/>
            <a:ext cx="215900" cy="28786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</p:spPr>
      </p:cxnSp>
      <p:cxnSp>
        <p:nvCxnSpPr>
          <p:cNvPr id="71" name="直接连接符 70"/>
          <p:cNvCxnSpPr>
            <a:cxnSpLocks noChangeShapeType="1"/>
          </p:cNvCxnSpPr>
          <p:nvPr/>
        </p:nvCxnSpPr>
        <p:spPr bwMode="auto">
          <a:xfrm>
            <a:off x="4615988" y="4001780"/>
            <a:ext cx="215900" cy="28786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</p:spPr>
      </p:cxnSp>
      <p:cxnSp>
        <p:nvCxnSpPr>
          <p:cNvPr id="73" name="直接连接符 72"/>
          <p:cNvCxnSpPr>
            <a:cxnSpLocks noChangeShapeType="1"/>
          </p:cNvCxnSpPr>
          <p:nvPr/>
        </p:nvCxnSpPr>
        <p:spPr bwMode="auto">
          <a:xfrm>
            <a:off x="4608050" y="4458980"/>
            <a:ext cx="215900" cy="28786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</p:spPr>
      </p:cxnSp>
      <p:sp>
        <p:nvSpPr>
          <p:cNvPr id="81" name="椭圆 80"/>
          <p:cNvSpPr>
            <a:spLocks noChangeArrowheads="1"/>
          </p:cNvSpPr>
          <p:nvPr/>
        </p:nvSpPr>
        <p:spPr bwMode="auto">
          <a:xfrm>
            <a:off x="3952527" y="4002412"/>
            <a:ext cx="215503" cy="287339"/>
          </a:xfrm>
          <a:prstGeom prst="ellipse">
            <a:avLst/>
          </a:prstGeom>
          <a:solidFill>
            <a:srgbClr val="33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68580" tIns="34290" rIns="68580" bIns="34290" anchor="ctr"/>
          <a:lstStyle/>
          <a:p>
            <a:pPr>
              <a:lnSpc>
                <a:spcPct val="120000"/>
              </a:lnSpc>
              <a:defRPr/>
            </a:pP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403" name="Rectangle 86"/>
          <p:cNvSpPr>
            <a:spLocks noChangeArrowheads="1"/>
          </p:cNvSpPr>
          <p:nvPr/>
        </p:nvSpPr>
        <p:spPr bwMode="auto">
          <a:xfrm>
            <a:off x="660400" y="1316220"/>
            <a:ext cx="3024187" cy="438582"/>
          </a:xfrm>
          <a:prstGeom prst="rect">
            <a:avLst/>
          </a:prstGeom>
          <a:noFill/>
          <a:ln w="19050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做一做。</a:t>
            </a:r>
          </a:p>
        </p:txBody>
      </p:sp>
      <p:sp>
        <p:nvSpPr>
          <p:cNvPr id="3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4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椭圆 38"/>
          <p:cNvSpPr>
            <a:spLocks noChangeArrowheads="1"/>
          </p:cNvSpPr>
          <p:nvPr/>
        </p:nvSpPr>
        <p:spPr bwMode="auto">
          <a:xfrm>
            <a:off x="3694813" y="4313161"/>
            <a:ext cx="215503" cy="287339"/>
          </a:xfrm>
          <a:prstGeom prst="ellipse">
            <a:avLst/>
          </a:prstGeom>
          <a:solidFill>
            <a:srgbClr val="33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68580" tIns="34290" rIns="68580" bIns="34290" anchor="ctr"/>
          <a:lstStyle/>
          <a:p>
            <a:pPr>
              <a:lnSpc>
                <a:spcPct val="120000"/>
              </a:lnSpc>
              <a:defRPr/>
            </a:pP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06"/>
          <p:cNvSpPr txBox="1">
            <a:spLocks noChangeArrowheads="1"/>
          </p:cNvSpPr>
          <p:nvPr/>
        </p:nvSpPr>
        <p:spPr bwMode="auto">
          <a:xfrm>
            <a:off x="5804860" y="3009706"/>
            <a:ext cx="1635995" cy="586314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>
            <a:lvl1pPr marL="514350" indent="-514350"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zh-CN" altLang="en-US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       </a:t>
            </a:r>
            <a:r>
              <a:rPr lang="zh-CN" altLang="en-US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27" name="TextBox 95"/>
          <p:cNvSpPr txBox="1">
            <a:spLocks noChangeArrowheads="1"/>
          </p:cNvSpPr>
          <p:nvPr/>
        </p:nvSpPr>
        <p:spPr bwMode="auto">
          <a:xfrm>
            <a:off x="5451497" y="2308154"/>
            <a:ext cx="2155077" cy="548420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US" altLang="en-US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64－42＝</a:t>
            </a:r>
            <a:r>
              <a:rPr lang="en-US" altLang="zh-CN" u="sng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 </a:t>
            </a:r>
            <a:endParaRPr lang="zh-CN" altLang="en-US" u="sng" kern="0" dirty="0">
              <a:solidFill>
                <a:srgbClr val="00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903312" y="2305526"/>
            <a:ext cx="703262" cy="551048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>
            <a:spAutoFit/>
          </a:bodyPr>
          <a:lstStyle>
            <a:lvl1pPr marL="514350" indent="-514350"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en-US" altLang="zh-CN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22</a:t>
            </a:r>
            <a:endParaRPr lang="zh-CN" altLang="en-US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75"/>
          <p:cNvGrpSpPr/>
          <p:nvPr/>
        </p:nvGrpSpPr>
        <p:grpSpPr bwMode="auto">
          <a:xfrm>
            <a:off x="5283527" y="3548178"/>
            <a:ext cx="2323345" cy="1544638"/>
            <a:chOff x="239" y="2225"/>
            <a:chExt cx="1951" cy="973"/>
          </a:xfrm>
        </p:grpSpPr>
        <p:cxnSp>
          <p:nvCxnSpPr>
            <p:cNvPr id="16437" name="直接连接符 36"/>
            <p:cNvCxnSpPr>
              <a:cxnSpLocks noChangeShapeType="1"/>
            </p:cNvCxnSpPr>
            <p:nvPr/>
          </p:nvCxnSpPr>
          <p:spPr bwMode="auto">
            <a:xfrm>
              <a:off x="505" y="2707"/>
              <a:ext cx="151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</p:spPr>
        </p:cxnSp>
        <p:sp>
          <p:nvSpPr>
            <p:cNvPr id="32" name="TextBox 53"/>
            <p:cNvSpPr txBox="1">
              <a:spLocks noChangeArrowheads="1"/>
            </p:cNvSpPr>
            <p:nvPr/>
          </p:nvSpPr>
          <p:spPr bwMode="auto">
            <a:xfrm>
              <a:off x="239" y="2225"/>
              <a:ext cx="1777" cy="38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marL="514350" indent="-514350"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en-US" altLang="en-US" kern="0" dirty="0">
                  <a:solidFill>
                    <a:srgbClr val="00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－</a:t>
              </a:r>
              <a:r>
                <a:rPr lang="zh-CN" altLang="en-US" kern="0" dirty="0">
                  <a:solidFill>
                    <a:srgbClr val="00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（ </a:t>
              </a:r>
              <a:r>
                <a:rPr lang="en-US" altLang="zh-CN" kern="0" dirty="0">
                  <a:solidFill>
                    <a:srgbClr val="00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          </a:t>
              </a:r>
              <a:r>
                <a:rPr lang="zh-CN" altLang="en-US" kern="0" dirty="0">
                  <a:solidFill>
                    <a:srgbClr val="00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）</a:t>
              </a:r>
            </a:p>
          </p:txBody>
        </p:sp>
        <p:sp>
          <p:nvSpPr>
            <p:cNvPr id="33" name="TextBox 106"/>
            <p:cNvSpPr txBox="1">
              <a:spLocks noChangeArrowheads="1"/>
            </p:cNvSpPr>
            <p:nvPr/>
          </p:nvSpPr>
          <p:spPr bwMode="auto">
            <a:xfrm>
              <a:off x="468" y="2814"/>
              <a:ext cx="1722" cy="3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marL="514350" indent="-514350"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r>
                <a:rPr lang="zh-CN" altLang="en-US" kern="0" dirty="0">
                  <a:solidFill>
                    <a:srgbClr val="00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（</a:t>
              </a:r>
              <a:r>
                <a:rPr lang="en-US" altLang="zh-CN" kern="0" dirty="0">
                  <a:solidFill>
                    <a:srgbClr val="00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           </a:t>
              </a:r>
              <a:r>
                <a:rPr lang="zh-CN" altLang="en-US" kern="0" dirty="0">
                  <a:solidFill>
                    <a:srgbClr val="00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）</a:t>
              </a:r>
            </a:p>
          </p:txBody>
        </p:sp>
      </p:grp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992409" y="3578957"/>
            <a:ext cx="1251058" cy="586314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>
            <a:lvl1pPr marL="514350" indent="-514350"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en-US" altLang="zh-CN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4   2</a:t>
            </a:r>
            <a:endParaRPr lang="zh-CN" altLang="en-US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617938" y="4440286"/>
            <a:ext cx="496888" cy="551048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>
            <a:spAutoFit/>
          </a:bodyPr>
          <a:lstStyle>
            <a:lvl1pPr marL="514350" indent="-514350"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en-US" altLang="zh-CN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lang="zh-CN" altLang="en-US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122822" y="4440286"/>
            <a:ext cx="506412" cy="551048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>
            <a:spAutoFit/>
          </a:bodyPr>
          <a:lstStyle>
            <a:lvl1pPr marL="514350" indent="-514350"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en-US" altLang="zh-CN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lang="zh-CN" altLang="en-US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Group 77"/>
          <p:cNvGrpSpPr/>
          <p:nvPr/>
        </p:nvGrpSpPr>
        <p:grpSpPr bwMode="auto">
          <a:xfrm>
            <a:off x="3525858" y="1947041"/>
            <a:ext cx="1186260" cy="3170767"/>
            <a:chOff x="636" y="2067"/>
            <a:chExt cx="997" cy="1997"/>
          </a:xfrm>
        </p:grpSpPr>
        <p:cxnSp>
          <p:nvCxnSpPr>
            <p:cNvPr id="16433" name="直接连接符 297"/>
            <p:cNvCxnSpPr>
              <a:cxnSpLocks noChangeShapeType="1"/>
            </p:cNvCxnSpPr>
            <p:nvPr/>
          </p:nvCxnSpPr>
          <p:spPr bwMode="auto">
            <a:xfrm>
              <a:off x="661" y="2491"/>
              <a:ext cx="96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</p:spPr>
        </p:cxnSp>
        <p:cxnSp>
          <p:nvCxnSpPr>
            <p:cNvPr id="16434" name="直接连接符 299"/>
            <p:cNvCxnSpPr>
              <a:cxnSpLocks noChangeShapeType="1"/>
            </p:cNvCxnSpPr>
            <p:nvPr/>
          </p:nvCxnSpPr>
          <p:spPr bwMode="auto">
            <a:xfrm>
              <a:off x="1150" y="2085"/>
              <a:ext cx="0" cy="197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</p:spPr>
        </p:cxnSp>
        <p:sp>
          <p:nvSpPr>
            <p:cNvPr id="58" name="TextBox 300"/>
            <p:cNvSpPr txBox="1">
              <a:spLocks noChangeArrowheads="1"/>
            </p:cNvSpPr>
            <p:nvPr/>
          </p:nvSpPr>
          <p:spPr bwMode="auto">
            <a:xfrm>
              <a:off x="1176" y="2072"/>
              <a:ext cx="457" cy="36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kern="0" dirty="0">
                  <a:solidFill>
                    <a:srgbClr val="00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个</a:t>
              </a:r>
            </a:p>
          </p:txBody>
        </p:sp>
        <p:sp>
          <p:nvSpPr>
            <p:cNvPr id="59" name="TextBox 301"/>
            <p:cNvSpPr txBox="1">
              <a:spLocks noChangeArrowheads="1"/>
            </p:cNvSpPr>
            <p:nvPr/>
          </p:nvSpPr>
          <p:spPr bwMode="auto">
            <a:xfrm>
              <a:off x="636" y="2067"/>
              <a:ext cx="457" cy="36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kern="0" dirty="0">
                  <a:solidFill>
                    <a:srgbClr val="00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十</a:t>
              </a:r>
            </a:p>
          </p:txBody>
        </p:sp>
      </p:grpSp>
      <p:sp>
        <p:nvSpPr>
          <p:cNvPr id="60" name="椭圆 59"/>
          <p:cNvSpPr>
            <a:spLocks noChangeArrowheads="1"/>
          </p:cNvSpPr>
          <p:nvPr/>
        </p:nvSpPr>
        <p:spPr bwMode="auto">
          <a:xfrm>
            <a:off x="4350678" y="2757526"/>
            <a:ext cx="215503" cy="287337"/>
          </a:xfrm>
          <a:prstGeom prst="ellipse">
            <a:avLst/>
          </a:prstGeom>
          <a:solidFill>
            <a:srgbClr val="FF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68580" tIns="34290" rIns="68580" bIns="34290" anchor="ctr"/>
          <a:lstStyle/>
          <a:p>
            <a:pPr>
              <a:lnSpc>
                <a:spcPct val="120000"/>
              </a:lnSpc>
              <a:defRPr/>
            </a:pP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" name="椭圆 60"/>
          <p:cNvSpPr>
            <a:spLocks noChangeArrowheads="1"/>
          </p:cNvSpPr>
          <p:nvPr/>
        </p:nvSpPr>
        <p:spPr bwMode="auto">
          <a:xfrm>
            <a:off x="4350678" y="3154400"/>
            <a:ext cx="215503" cy="287337"/>
          </a:xfrm>
          <a:prstGeom prst="ellipse">
            <a:avLst/>
          </a:prstGeom>
          <a:solidFill>
            <a:srgbClr val="FF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68580" tIns="34290" rIns="68580" bIns="34290" anchor="ctr"/>
          <a:lstStyle/>
          <a:p>
            <a:pPr>
              <a:lnSpc>
                <a:spcPct val="120000"/>
              </a:lnSpc>
              <a:defRPr/>
            </a:pP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2" name="椭圆 61"/>
          <p:cNvSpPr>
            <a:spLocks noChangeArrowheads="1"/>
          </p:cNvSpPr>
          <p:nvPr/>
        </p:nvSpPr>
        <p:spPr bwMode="auto">
          <a:xfrm>
            <a:off x="4350678" y="3549686"/>
            <a:ext cx="215503" cy="287339"/>
          </a:xfrm>
          <a:prstGeom prst="ellipse">
            <a:avLst/>
          </a:prstGeom>
          <a:solidFill>
            <a:srgbClr val="FF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68580" tIns="34290" rIns="68580" bIns="34290" anchor="ctr"/>
          <a:lstStyle/>
          <a:p>
            <a:pPr>
              <a:lnSpc>
                <a:spcPct val="120000"/>
              </a:lnSpc>
              <a:defRPr/>
            </a:pP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3" name="椭圆 62"/>
          <p:cNvSpPr>
            <a:spLocks noChangeArrowheads="1"/>
          </p:cNvSpPr>
          <p:nvPr/>
        </p:nvSpPr>
        <p:spPr bwMode="auto">
          <a:xfrm>
            <a:off x="4350678" y="3944975"/>
            <a:ext cx="215503" cy="287337"/>
          </a:xfrm>
          <a:prstGeom prst="ellipse">
            <a:avLst/>
          </a:prstGeom>
          <a:solidFill>
            <a:srgbClr val="FF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68580" tIns="34290" rIns="68580" bIns="34290" anchor="ctr"/>
          <a:lstStyle/>
          <a:p>
            <a:pPr>
              <a:lnSpc>
                <a:spcPct val="120000"/>
              </a:lnSpc>
              <a:defRPr/>
            </a:pP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6" name="椭圆 65"/>
          <p:cNvSpPr>
            <a:spLocks noChangeArrowheads="1"/>
          </p:cNvSpPr>
          <p:nvPr/>
        </p:nvSpPr>
        <p:spPr bwMode="auto">
          <a:xfrm>
            <a:off x="3686310" y="2757526"/>
            <a:ext cx="215503" cy="287337"/>
          </a:xfrm>
          <a:prstGeom prst="ellipse">
            <a:avLst/>
          </a:prstGeom>
          <a:solidFill>
            <a:srgbClr val="33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68580" tIns="34290" rIns="68580" bIns="34290" anchor="ctr"/>
          <a:lstStyle/>
          <a:p>
            <a:pPr>
              <a:lnSpc>
                <a:spcPct val="120000"/>
              </a:lnSpc>
              <a:defRPr/>
            </a:pP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7" name="椭圆 66"/>
          <p:cNvSpPr>
            <a:spLocks noChangeArrowheads="1"/>
          </p:cNvSpPr>
          <p:nvPr/>
        </p:nvSpPr>
        <p:spPr bwMode="auto">
          <a:xfrm>
            <a:off x="3686310" y="3154400"/>
            <a:ext cx="215503" cy="287337"/>
          </a:xfrm>
          <a:prstGeom prst="ellipse">
            <a:avLst/>
          </a:prstGeom>
          <a:solidFill>
            <a:srgbClr val="33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68580" tIns="34290" rIns="68580" bIns="34290" anchor="ctr"/>
          <a:lstStyle/>
          <a:p>
            <a:pPr>
              <a:lnSpc>
                <a:spcPct val="120000"/>
              </a:lnSpc>
              <a:defRPr/>
            </a:pP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8" name="椭圆 67"/>
          <p:cNvSpPr>
            <a:spLocks noChangeArrowheads="1"/>
          </p:cNvSpPr>
          <p:nvPr/>
        </p:nvSpPr>
        <p:spPr bwMode="auto">
          <a:xfrm>
            <a:off x="3686310" y="3549686"/>
            <a:ext cx="215503" cy="287339"/>
          </a:xfrm>
          <a:prstGeom prst="ellipse">
            <a:avLst/>
          </a:prstGeom>
          <a:solidFill>
            <a:srgbClr val="33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68580" tIns="34290" rIns="68580" bIns="34290" anchor="ctr"/>
          <a:lstStyle/>
          <a:p>
            <a:pPr>
              <a:lnSpc>
                <a:spcPct val="120000"/>
              </a:lnSpc>
              <a:defRPr/>
            </a:pP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70" name="直接连接符 69"/>
          <p:cNvCxnSpPr>
            <a:cxnSpLocks noChangeShapeType="1"/>
          </p:cNvCxnSpPr>
          <p:nvPr/>
        </p:nvCxnSpPr>
        <p:spPr bwMode="auto">
          <a:xfrm>
            <a:off x="4360883" y="3545123"/>
            <a:ext cx="215900" cy="28786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</p:spPr>
      </p:cxnSp>
      <p:cxnSp>
        <p:nvCxnSpPr>
          <p:cNvPr id="71" name="直接连接符 70"/>
          <p:cNvCxnSpPr>
            <a:cxnSpLocks noChangeShapeType="1"/>
          </p:cNvCxnSpPr>
          <p:nvPr/>
        </p:nvCxnSpPr>
        <p:spPr bwMode="auto">
          <a:xfrm>
            <a:off x="4349771" y="3940941"/>
            <a:ext cx="215900" cy="28786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</p:spPr>
      </p:cxnSp>
      <p:cxnSp>
        <p:nvCxnSpPr>
          <p:cNvPr id="73" name="直接连接符 72"/>
          <p:cNvCxnSpPr>
            <a:cxnSpLocks noChangeShapeType="1"/>
          </p:cNvCxnSpPr>
          <p:nvPr/>
        </p:nvCxnSpPr>
        <p:spPr bwMode="auto">
          <a:xfrm>
            <a:off x="3697308" y="4338874"/>
            <a:ext cx="215900" cy="28786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</p:spPr>
      </p:cxnSp>
      <p:sp>
        <p:nvSpPr>
          <p:cNvPr id="81" name="椭圆 80"/>
          <p:cNvSpPr>
            <a:spLocks noChangeArrowheads="1"/>
          </p:cNvSpPr>
          <p:nvPr/>
        </p:nvSpPr>
        <p:spPr bwMode="auto">
          <a:xfrm>
            <a:off x="3694813" y="3941573"/>
            <a:ext cx="215503" cy="287339"/>
          </a:xfrm>
          <a:prstGeom prst="ellipse">
            <a:avLst/>
          </a:prstGeom>
          <a:solidFill>
            <a:srgbClr val="33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68580" tIns="34290" rIns="68580" bIns="34290" anchor="ctr"/>
          <a:lstStyle/>
          <a:p>
            <a:pPr>
              <a:lnSpc>
                <a:spcPct val="120000"/>
              </a:lnSpc>
              <a:defRPr/>
            </a:pP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425" name="Rectangle 86"/>
          <p:cNvSpPr>
            <a:spLocks noChangeArrowheads="1"/>
          </p:cNvSpPr>
          <p:nvPr/>
        </p:nvSpPr>
        <p:spPr bwMode="auto">
          <a:xfrm>
            <a:off x="660400" y="1383552"/>
            <a:ext cx="3024187" cy="438582"/>
          </a:xfrm>
          <a:prstGeom prst="rect">
            <a:avLst/>
          </a:prstGeom>
          <a:noFill/>
          <a:ln w="19050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做一做。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6080987" y="2994075"/>
            <a:ext cx="1083742" cy="586314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>
            <a:lvl1pPr marL="514350" indent="-514350"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en-US" altLang="zh-CN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6   4</a:t>
            </a:r>
            <a:endParaRPr lang="zh-CN" altLang="en-US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" name="椭圆 39"/>
          <p:cNvSpPr>
            <a:spLocks noChangeArrowheads="1"/>
          </p:cNvSpPr>
          <p:nvPr/>
        </p:nvSpPr>
        <p:spPr bwMode="auto">
          <a:xfrm>
            <a:off x="3694813" y="4684749"/>
            <a:ext cx="215503" cy="287339"/>
          </a:xfrm>
          <a:prstGeom prst="ellipse">
            <a:avLst/>
          </a:prstGeom>
          <a:solidFill>
            <a:srgbClr val="33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68580" tIns="34290" rIns="68580" bIns="34290" anchor="ctr"/>
          <a:lstStyle/>
          <a:p>
            <a:pPr>
              <a:lnSpc>
                <a:spcPct val="120000"/>
              </a:lnSpc>
              <a:defRPr/>
            </a:pP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41" name="直接连接符 40"/>
          <p:cNvCxnSpPr>
            <a:cxnSpLocks noChangeShapeType="1"/>
          </p:cNvCxnSpPr>
          <p:nvPr/>
        </p:nvCxnSpPr>
        <p:spPr bwMode="auto">
          <a:xfrm>
            <a:off x="3686196" y="3545123"/>
            <a:ext cx="215900" cy="28786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</p:spPr>
      </p:cxnSp>
      <p:cxnSp>
        <p:nvCxnSpPr>
          <p:cNvPr id="42" name="直接连接符 41"/>
          <p:cNvCxnSpPr>
            <a:cxnSpLocks noChangeShapeType="1"/>
          </p:cNvCxnSpPr>
          <p:nvPr/>
        </p:nvCxnSpPr>
        <p:spPr bwMode="auto">
          <a:xfrm>
            <a:off x="3697308" y="3968457"/>
            <a:ext cx="215900" cy="28786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</p:spPr>
      </p:cxnSp>
      <p:cxnSp>
        <p:nvCxnSpPr>
          <p:cNvPr id="43" name="直接连接符 42"/>
          <p:cNvCxnSpPr>
            <a:cxnSpLocks noChangeShapeType="1"/>
          </p:cNvCxnSpPr>
          <p:nvPr/>
        </p:nvCxnSpPr>
        <p:spPr bwMode="auto">
          <a:xfrm>
            <a:off x="3686196" y="4686007"/>
            <a:ext cx="215900" cy="28786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</p:spPr>
      </p:cxnSp>
      <p:sp>
        <p:nvSpPr>
          <p:cNvPr id="4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4" grpId="0"/>
      <p:bldP spid="35" grpId="0"/>
      <p:bldP spid="36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3164130" y="1956657"/>
            <a:ext cx="6286500" cy="3352800"/>
          </a:xfrm>
          <a:prstGeom prst="rect">
            <a:avLst/>
          </a:prstGeom>
          <a:solidFill>
            <a:srgbClr val="FFFF99"/>
          </a:solidFill>
          <a:ln w="31750">
            <a:solidFill>
              <a:sysClr val="windowText" lastClr="000000"/>
            </a:solidFill>
            <a:prstDash val="dashDot"/>
            <a:miter lim="800000"/>
          </a:ln>
        </p:spPr>
        <p:txBody>
          <a:bodyPr wrap="none" lIns="68580" tIns="34290" rIns="68580" bIns="34290" anchor="ctr"/>
          <a:lstStyle/>
          <a:p>
            <a:pPr>
              <a:defRPr/>
            </a:pP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92730" y="2337657"/>
            <a:ext cx="1687512" cy="260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3905492" y="3099659"/>
            <a:ext cx="450850" cy="500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4356344" y="3099659"/>
            <a:ext cx="449263" cy="500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4356344" y="3662692"/>
            <a:ext cx="449263" cy="500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3591167" y="3681742"/>
            <a:ext cx="450850" cy="500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</a:p>
        </p:txBody>
      </p:sp>
      <p:sp>
        <p:nvSpPr>
          <p:cNvPr id="36" name="Line 12"/>
          <p:cNvSpPr>
            <a:spLocks noChangeShapeType="1"/>
          </p:cNvSpPr>
          <p:nvPr/>
        </p:nvSpPr>
        <p:spPr bwMode="auto">
          <a:xfrm>
            <a:off x="3641969" y="4244775"/>
            <a:ext cx="1179513" cy="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7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7280" y="2261457"/>
            <a:ext cx="1687512" cy="260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6029567" y="3093309"/>
            <a:ext cx="450850" cy="500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40" name="Text Box 17"/>
          <p:cNvSpPr txBox="1">
            <a:spLocks noChangeArrowheads="1"/>
          </p:cNvSpPr>
          <p:nvPr/>
        </p:nvSpPr>
        <p:spPr bwMode="auto">
          <a:xfrm>
            <a:off x="6480419" y="3093309"/>
            <a:ext cx="449263" cy="500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</a:p>
        </p:txBody>
      </p:sp>
      <p:sp>
        <p:nvSpPr>
          <p:cNvPr id="41" name="Text Box 18"/>
          <p:cNvSpPr txBox="1">
            <a:spLocks noChangeArrowheads="1"/>
          </p:cNvSpPr>
          <p:nvPr/>
        </p:nvSpPr>
        <p:spPr bwMode="auto">
          <a:xfrm>
            <a:off x="6480419" y="3654226"/>
            <a:ext cx="449263" cy="500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42" name="Text Box 19"/>
          <p:cNvSpPr txBox="1">
            <a:spLocks noChangeArrowheads="1"/>
          </p:cNvSpPr>
          <p:nvPr/>
        </p:nvSpPr>
        <p:spPr bwMode="auto">
          <a:xfrm>
            <a:off x="5715242" y="3675392"/>
            <a:ext cx="450850" cy="500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</a:p>
        </p:txBody>
      </p:sp>
      <p:sp>
        <p:nvSpPr>
          <p:cNvPr id="43" name="Line 20"/>
          <p:cNvSpPr>
            <a:spLocks noChangeShapeType="1"/>
          </p:cNvSpPr>
          <p:nvPr/>
        </p:nvSpPr>
        <p:spPr bwMode="auto">
          <a:xfrm>
            <a:off x="5756519" y="4236308"/>
            <a:ext cx="1179513" cy="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 Box 22"/>
          <p:cNvSpPr txBox="1">
            <a:spLocks noChangeArrowheads="1"/>
          </p:cNvSpPr>
          <p:nvPr/>
        </p:nvSpPr>
        <p:spPr bwMode="auto">
          <a:xfrm>
            <a:off x="6489942" y="4202443"/>
            <a:ext cx="450850" cy="500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28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46" name="Picture 2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64680" y="2248758"/>
            <a:ext cx="1687512" cy="259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Text Box 24"/>
          <p:cNvSpPr txBox="1">
            <a:spLocks noChangeArrowheads="1"/>
          </p:cNvSpPr>
          <p:nvPr/>
        </p:nvSpPr>
        <p:spPr bwMode="auto">
          <a:xfrm>
            <a:off x="8050455" y="3084842"/>
            <a:ext cx="449262" cy="500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63" name="Text Box 25"/>
          <p:cNvSpPr txBox="1">
            <a:spLocks noChangeArrowheads="1"/>
          </p:cNvSpPr>
          <p:nvPr/>
        </p:nvSpPr>
        <p:spPr bwMode="auto">
          <a:xfrm>
            <a:off x="8499717" y="3084842"/>
            <a:ext cx="450850" cy="500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64" name="Text Box 26"/>
          <p:cNvSpPr txBox="1">
            <a:spLocks noChangeArrowheads="1"/>
          </p:cNvSpPr>
          <p:nvPr/>
        </p:nvSpPr>
        <p:spPr bwMode="auto">
          <a:xfrm>
            <a:off x="8499717" y="3647876"/>
            <a:ext cx="450850" cy="500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65" name="Text Box 27"/>
          <p:cNvSpPr txBox="1">
            <a:spLocks noChangeArrowheads="1"/>
          </p:cNvSpPr>
          <p:nvPr/>
        </p:nvSpPr>
        <p:spPr bwMode="auto">
          <a:xfrm>
            <a:off x="7736130" y="3669042"/>
            <a:ext cx="449262" cy="500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</a:p>
        </p:txBody>
      </p:sp>
      <p:sp>
        <p:nvSpPr>
          <p:cNvPr id="66" name="Line 28"/>
          <p:cNvSpPr>
            <a:spLocks noChangeShapeType="1"/>
          </p:cNvSpPr>
          <p:nvPr/>
        </p:nvSpPr>
        <p:spPr bwMode="auto">
          <a:xfrm>
            <a:off x="7756769" y="4229957"/>
            <a:ext cx="1179513" cy="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7" name="Text Box 36"/>
          <p:cNvSpPr txBox="1">
            <a:spLocks noChangeArrowheads="1"/>
          </p:cNvSpPr>
          <p:nvPr/>
        </p:nvSpPr>
        <p:spPr bwMode="auto">
          <a:xfrm>
            <a:off x="4364280" y="4242659"/>
            <a:ext cx="457200" cy="500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68" name="Text Box 37"/>
          <p:cNvSpPr txBox="1">
            <a:spLocks noChangeArrowheads="1"/>
          </p:cNvSpPr>
          <p:nvPr/>
        </p:nvSpPr>
        <p:spPr bwMode="auto">
          <a:xfrm>
            <a:off x="3907080" y="4242659"/>
            <a:ext cx="285750" cy="500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69" name="Text Box 38"/>
          <p:cNvSpPr txBox="1">
            <a:spLocks noChangeArrowheads="1"/>
          </p:cNvSpPr>
          <p:nvPr/>
        </p:nvSpPr>
        <p:spPr bwMode="auto">
          <a:xfrm>
            <a:off x="6478830" y="4242659"/>
            <a:ext cx="342900" cy="500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70" name="Text Box 39"/>
          <p:cNvSpPr txBox="1">
            <a:spLocks noChangeArrowheads="1"/>
          </p:cNvSpPr>
          <p:nvPr/>
        </p:nvSpPr>
        <p:spPr bwMode="auto">
          <a:xfrm>
            <a:off x="6040680" y="4242659"/>
            <a:ext cx="342900" cy="500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71" name="Text Box 40"/>
          <p:cNvSpPr txBox="1">
            <a:spLocks noChangeArrowheads="1"/>
          </p:cNvSpPr>
          <p:nvPr/>
        </p:nvSpPr>
        <p:spPr bwMode="auto">
          <a:xfrm>
            <a:off x="8536230" y="4221492"/>
            <a:ext cx="514350" cy="500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72" name="Text Box 41"/>
          <p:cNvSpPr txBox="1">
            <a:spLocks noChangeArrowheads="1"/>
          </p:cNvSpPr>
          <p:nvPr/>
        </p:nvSpPr>
        <p:spPr bwMode="auto">
          <a:xfrm>
            <a:off x="8079030" y="4210909"/>
            <a:ext cx="228600" cy="500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17437" name="Rectangle 86"/>
          <p:cNvSpPr>
            <a:spLocks noChangeArrowheads="1"/>
          </p:cNvSpPr>
          <p:nvPr/>
        </p:nvSpPr>
        <p:spPr bwMode="auto">
          <a:xfrm>
            <a:off x="701676" y="1305127"/>
            <a:ext cx="3024187" cy="500137"/>
          </a:xfrm>
          <a:prstGeom prst="rect">
            <a:avLst/>
          </a:prstGeom>
          <a:noFill/>
          <a:ln w="19050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竖式计算。</a:t>
            </a:r>
          </a:p>
        </p:txBody>
      </p:sp>
      <p:sp>
        <p:nvSpPr>
          <p:cNvPr id="3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31" grpId="0"/>
      <p:bldP spid="33" grpId="0"/>
      <p:bldP spid="34" grpId="0"/>
      <p:bldP spid="35" grpId="0"/>
      <p:bldP spid="39" grpId="0"/>
      <p:bldP spid="40" grpId="0"/>
      <p:bldP spid="41" grpId="0"/>
      <p:bldP spid="42" grpId="0"/>
      <p:bldP spid="45" grpId="0"/>
      <p:bldP spid="56" grpId="0"/>
      <p:bldP spid="63" grpId="0"/>
      <p:bldP spid="64" grpId="0"/>
      <p:bldP spid="65" grpId="0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479</Words>
  <Application>Microsoft Office PowerPoint</Application>
  <PresentationFormat>宽屏</PresentationFormat>
  <Paragraphs>149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FandolFang R</vt:lpstr>
      <vt:lpstr>等线</vt:lpstr>
      <vt:lpstr>思源黑体 CN Medium</vt:lpstr>
      <vt:lpstr>思源黑体 CN Regular</vt:lpstr>
      <vt:lpstr>宋体</vt:lpstr>
      <vt:lpstr>Arial</vt:lpstr>
      <vt:lpstr>Calibri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2020-06-22T09:53:00Z</dcterms:created>
  <dcterms:modified xsi:type="dcterms:W3CDTF">2023-01-16T15:07:43Z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82E34DB7F44E478CB4FC487ED6892C9B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