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2" r:id="rId3"/>
    <p:sldId id="257" r:id="rId4"/>
    <p:sldId id="267" r:id="rId5"/>
    <p:sldId id="260" r:id="rId6"/>
    <p:sldId id="259" r:id="rId7"/>
    <p:sldId id="268" r:id="rId8"/>
    <p:sldId id="270" r:id="rId9"/>
    <p:sldId id="261" r:id="rId10"/>
    <p:sldId id="262" r:id="rId11"/>
    <p:sldId id="263" r:id="rId12"/>
    <p:sldId id="264" r:id="rId13"/>
    <p:sldId id="265" r:id="rId14"/>
    <p:sldId id="271" r:id="rId15"/>
    <p:sldId id="273" r:id="rId16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  <a:srgbClr val="E90B20"/>
    <a:srgbClr val="FF99FF"/>
    <a:srgbClr val="5F5F5F"/>
    <a:srgbClr val="777777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20"/>
    <p:restoredTop sz="94651"/>
  </p:normalViewPr>
  <p:slideViewPr>
    <p:cSldViewPr snapToGrid="0" showGuides="1">
      <p:cViewPr varScale="1">
        <p:scale>
          <a:sx n="107" d="100"/>
          <a:sy n="107" d="100"/>
        </p:scale>
        <p:origin x="-9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81" d="100"/>
        <a:sy n="8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3681B89-3C96-4946-9D2C-3DD5C9B1DF7B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42760C2-9397-4EFC-A968-ECE34C5BE254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FCBE2A1-B4CA-4163-AB1E-193BDA69E08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90942FA-C55F-45DA-A16E-4A8AD89FC995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3FA79CF-7885-4354-9EE8-61F64967DB3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3B5E35E-62F0-4D09-B288-1A3AE1665E0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B0B5081-0C90-4318-9EAE-F045FF4C2E4B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C66651F-BCDD-4927-829F-A70DCF67594E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C7FDE29-C399-4347-8ADB-65173419518B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482BAA2-BA67-46B3-9CD5-DB0DE8D1C844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8013DB3-7E05-40D7-BF4A-A9741CB30A8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2023-01-16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7"/>
          <p:cNvSpPr/>
          <p:nvPr/>
        </p:nvSpPr>
        <p:spPr>
          <a:xfrm>
            <a:off x="6281738" y="3836988"/>
            <a:ext cx="1350962" cy="2365375"/>
          </a:xfrm>
          <a:prstGeom prst="can">
            <a:avLst>
              <a:gd name="adj" fmla="val 43769"/>
            </a:avLst>
          </a:prstGeom>
          <a:noFill/>
          <a:ln w="25400" cap="flat" cmpd="sng">
            <a:solidFill>
              <a:srgbClr val="FF99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39" name="AutoShape 8"/>
          <p:cNvSpPr/>
          <p:nvPr/>
        </p:nvSpPr>
        <p:spPr>
          <a:xfrm>
            <a:off x="7016750" y="4868863"/>
            <a:ext cx="1550988" cy="1173162"/>
          </a:xfrm>
          <a:prstGeom prst="triangle">
            <a:avLst>
              <a:gd name="adj" fmla="val 50000"/>
            </a:avLst>
          </a:prstGeom>
          <a:noFill/>
          <a:ln w="254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40" name="AutoShape 9"/>
          <p:cNvSpPr/>
          <p:nvPr/>
        </p:nvSpPr>
        <p:spPr>
          <a:xfrm flipV="1">
            <a:off x="5230813" y="5110163"/>
            <a:ext cx="1708150" cy="952500"/>
          </a:xfrm>
          <a:custGeom>
            <a:avLst/>
            <a:gdLst>
              <a:gd name="txL" fmla="*/ 4500 w 21600"/>
              <a:gd name="txT" fmla="*/ 4500 h 21600"/>
              <a:gd name="txR" fmla="*/ 17100 w 21600"/>
              <a:gd name="txB" fmla="*/ 17100 h 21600"/>
            </a:gdLst>
            <a:ahLst/>
            <a:cxnLst>
              <a:cxn ang="0">
                <a:pos x="1494631" y="476250"/>
              </a:cxn>
              <a:cxn ang="0">
                <a:pos x="854075" y="952500"/>
              </a:cxn>
              <a:cxn ang="0">
                <a:pos x="213519" y="476250"/>
              </a:cxn>
              <a:cxn ang="0">
                <a:pos x="854075" y="0"/>
              </a:cxn>
            </a:cxnLst>
            <a:rect l="txL" t="txT" r="txR" b="txB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25400" cap="flat" cmpd="sng">
            <a:solidFill>
              <a:srgbClr val="0000FF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41" name="Oval 10"/>
          <p:cNvSpPr/>
          <p:nvPr/>
        </p:nvSpPr>
        <p:spPr>
          <a:xfrm>
            <a:off x="7018338" y="4532313"/>
            <a:ext cx="1570037" cy="1631950"/>
          </a:xfrm>
          <a:prstGeom prst="ellipse">
            <a:avLst/>
          </a:prstGeom>
          <a:noFill/>
          <a:ln w="25400" cap="flat" cmpd="sng">
            <a:solidFill>
              <a:srgbClr val="008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42" name="Text Box 22"/>
          <p:cNvSpPr txBox="1"/>
          <p:nvPr/>
        </p:nvSpPr>
        <p:spPr>
          <a:xfrm>
            <a:off x="720725" y="815975"/>
            <a:ext cx="5443538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E90B20"/>
                </a:solidFill>
                <a:latin typeface="Times New Roman" panose="02020603050405020304" pitchFamily="18" charset="0"/>
              </a:rPr>
              <a:t>西师大版四年级数学上册</a:t>
            </a:r>
          </a:p>
        </p:txBody>
      </p:sp>
      <p:sp>
        <p:nvSpPr>
          <p:cNvPr id="2" name="矩形 1"/>
          <p:cNvSpPr/>
          <p:nvPr/>
        </p:nvSpPr>
        <p:spPr>
          <a:xfrm>
            <a:off x="2022586" y="2017659"/>
            <a:ext cx="512832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6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时尚中黑简体" pitchFamily="2" charset="-122"/>
                <a:ea typeface="时尚中黑简体" pitchFamily="2" charset="-122"/>
                <a:cs typeface="+mn-cs"/>
              </a:rPr>
              <a:t>角的度量</a:t>
            </a:r>
          </a:p>
        </p:txBody>
      </p:sp>
      <p:sp>
        <p:nvSpPr>
          <p:cNvPr id="9" name="矩形 8"/>
          <p:cNvSpPr/>
          <p:nvPr/>
        </p:nvSpPr>
        <p:spPr>
          <a:xfrm>
            <a:off x="1514526" y="6151563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b="1" kern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kumimoji="1" lang="en-US" altLang="zh-CN" sz="20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1" descr="未标题-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950" y="1204913"/>
            <a:ext cx="5781675" cy="3143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55" name="Text Box 2"/>
          <p:cNvSpPr txBox="1"/>
          <p:nvPr/>
        </p:nvSpPr>
        <p:spPr>
          <a:xfrm>
            <a:off x="596900" y="338138"/>
            <a:ext cx="735488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判断（请用手势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“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或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“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表示）。</a:t>
            </a:r>
          </a:p>
        </p:txBody>
      </p:sp>
      <p:sp>
        <p:nvSpPr>
          <p:cNvPr id="23556" name="Freeform 3"/>
          <p:cNvSpPr/>
          <p:nvPr/>
        </p:nvSpPr>
        <p:spPr>
          <a:xfrm>
            <a:off x="3538538" y="417513"/>
            <a:ext cx="676275" cy="338137"/>
          </a:xfrm>
          <a:custGeom>
            <a:avLst/>
            <a:gdLst/>
            <a:ahLst/>
            <a:cxnLst>
              <a:cxn ang="0">
                <a:pos x="0" y="39687"/>
              </a:cxn>
              <a:cxn ang="0">
                <a:pos x="158750" y="338137"/>
              </a:cxn>
              <a:cxn ang="0">
                <a:pos x="676275" y="0"/>
              </a:cxn>
            </a:cxnLst>
            <a:rect l="0" t="0" r="0" b="0"/>
            <a:pathLst>
              <a:path w="426" h="213">
                <a:moveTo>
                  <a:pt x="0" y="25"/>
                </a:moveTo>
                <a:lnTo>
                  <a:pt x="100" y="213"/>
                </a:lnTo>
                <a:lnTo>
                  <a:pt x="426" y="0"/>
                </a:lnTo>
              </a:path>
            </a:pathLst>
          </a:custGeom>
          <a:noFill/>
          <a:ln w="31750" cap="flat" cmpd="sng">
            <a:solidFill>
              <a:srgbClr val="FF33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57" name="Line 4"/>
          <p:cNvSpPr/>
          <p:nvPr/>
        </p:nvSpPr>
        <p:spPr>
          <a:xfrm>
            <a:off x="5387975" y="438150"/>
            <a:ext cx="398463" cy="396875"/>
          </a:xfrm>
          <a:prstGeom prst="line">
            <a:avLst/>
          </a:prstGeom>
          <a:ln w="3175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58" name="Line 5"/>
          <p:cNvSpPr/>
          <p:nvPr/>
        </p:nvSpPr>
        <p:spPr>
          <a:xfrm flipH="1">
            <a:off x="5386388" y="477838"/>
            <a:ext cx="376237" cy="377825"/>
          </a:xfrm>
          <a:prstGeom prst="line">
            <a:avLst/>
          </a:prstGeom>
          <a:ln w="3175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59" name="Freeform 7"/>
          <p:cNvSpPr/>
          <p:nvPr/>
        </p:nvSpPr>
        <p:spPr>
          <a:xfrm>
            <a:off x="276225" y="1092200"/>
            <a:ext cx="3081338" cy="3060700"/>
          </a:xfrm>
          <a:custGeom>
            <a:avLst/>
            <a:gdLst/>
            <a:ahLst/>
            <a:cxnLst>
              <a:cxn ang="0">
                <a:pos x="0" y="3060700"/>
              </a:cxn>
              <a:cxn ang="0">
                <a:pos x="3081338" y="3041650"/>
              </a:cxn>
              <a:cxn ang="0">
                <a:pos x="1928813" y="0"/>
              </a:cxn>
            </a:cxnLst>
            <a:rect l="0" t="0" r="0" b="0"/>
            <a:pathLst>
              <a:path w="1941" h="1928">
                <a:moveTo>
                  <a:pt x="0" y="1928"/>
                </a:moveTo>
                <a:lnTo>
                  <a:pt x="1941" y="1916"/>
                </a:lnTo>
                <a:lnTo>
                  <a:pt x="1215" y="0"/>
                </a:lnTo>
              </a:path>
            </a:pathLst>
          </a:custGeom>
          <a:noFill/>
          <a:ln w="38100" cap="flat" cmpd="sng">
            <a:solidFill>
              <a:schemeClr val="accent2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23560" name="Picture 8" descr="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7396163" y="5067300"/>
            <a:ext cx="1349375" cy="15319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201" name="AutoShape 9"/>
          <p:cNvSpPr/>
          <p:nvPr/>
        </p:nvSpPr>
        <p:spPr>
          <a:xfrm>
            <a:off x="4470400" y="4592638"/>
            <a:ext cx="2524125" cy="519112"/>
          </a:xfrm>
          <a:prstGeom prst="wedgeRoundRectCallout">
            <a:avLst>
              <a:gd name="adj1" fmla="val 54653"/>
              <a:gd name="adj2" fmla="val 97708"/>
              <a:gd name="adj3" fmla="val 16667"/>
            </a:avLst>
          </a:prstGeom>
          <a:noFill/>
          <a:ln w="25400" cap="flat" cmpd="sng">
            <a:solidFill>
              <a:srgbClr val="99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zh-CN" altLang="en-US" sz="2400" dirty="0">
                <a:latin typeface="Times New Roman" panose="02020603050405020304" pitchFamily="18" charset="0"/>
              </a:rPr>
              <a:t>这个角是</a:t>
            </a:r>
            <a:r>
              <a:rPr lang="en-US" altLang="zh-CN" sz="2400" dirty="0">
                <a:latin typeface="Times New Roman" panose="02020603050405020304" pitchFamily="18" charset="0"/>
              </a:rPr>
              <a:t>110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°</a:t>
            </a:r>
          </a:p>
        </p:txBody>
      </p:sp>
      <p:sp>
        <p:nvSpPr>
          <p:cNvPr id="23562" name="Freeform 10"/>
          <p:cNvSpPr/>
          <p:nvPr/>
        </p:nvSpPr>
        <p:spPr>
          <a:xfrm>
            <a:off x="2962275" y="3752850"/>
            <a:ext cx="247650" cy="390525"/>
          </a:xfrm>
          <a:custGeom>
            <a:avLst/>
            <a:gdLst/>
            <a:ahLst/>
            <a:cxnLst>
              <a:cxn ang="0">
                <a:pos x="247650" y="0"/>
              </a:cxn>
              <a:cxn ang="0">
                <a:pos x="104775" y="114300"/>
              </a:cxn>
              <a:cxn ang="0">
                <a:pos x="0" y="390525"/>
              </a:cxn>
            </a:cxnLst>
            <a:rect l="0" t="0" r="0" b="0"/>
            <a:pathLst>
              <a:path w="156" h="246">
                <a:moveTo>
                  <a:pt x="156" y="0"/>
                </a:moveTo>
                <a:cubicBezTo>
                  <a:pt x="123" y="22"/>
                  <a:pt x="99" y="50"/>
                  <a:pt x="66" y="72"/>
                </a:cubicBezTo>
                <a:cubicBezTo>
                  <a:pt x="31" y="125"/>
                  <a:pt x="0" y="181"/>
                  <a:pt x="0" y="246"/>
                </a:cubicBezTo>
              </a:path>
            </a:pathLst>
          </a:custGeom>
          <a:noFill/>
          <a:ln w="38100" cap="flat" cmpd="sng">
            <a:solidFill>
              <a:schemeClr val="accent2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呼呼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1" descr="未标题-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750" y="1260475"/>
            <a:ext cx="5781675" cy="3143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579" name="Text Box 2"/>
          <p:cNvSpPr txBox="1"/>
          <p:nvPr/>
        </p:nvSpPr>
        <p:spPr>
          <a:xfrm>
            <a:off x="596900" y="338138"/>
            <a:ext cx="735488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判断（请用手势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“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或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“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表示）。</a:t>
            </a:r>
          </a:p>
        </p:txBody>
      </p:sp>
      <p:sp>
        <p:nvSpPr>
          <p:cNvPr id="24580" name="Freeform 3"/>
          <p:cNvSpPr/>
          <p:nvPr/>
        </p:nvSpPr>
        <p:spPr>
          <a:xfrm>
            <a:off x="3538538" y="417513"/>
            <a:ext cx="676275" cy="338137"/>
          </a:xfrm>
          <a:custGeom>
            <a:avLst/>
            <a:gdLst/>
            <a:ahLst/>
            <a:cxnLst>
              <a:cxn ang="0">
                <a:pos x="0" y="39687"/>
              </a:cxn>
              <a:cxn ang="0">
                <a:pos x="158750" y="338137"/>
              </a:cxn>
              <a:cxn ang="0">
                <a:pos x="676275" y="0"/>
              </a:cxn>
            </a:cxnLst>
            <a:rect l="0" t="0" r="0" b="0"/>
            <a:pathLst>
              <a:path w="426" h="213">
                <a:moveTo>
                  <a:pt x="0" y="25"/>
                </a:moveTo>
                <a:lnTo>
                  <a:pt x="100" y="213"/>
                </a:lnTo>
                <a:lnTo>
                  <a:pt x="426" y="0"/>
                </a:lnTo>
              </a:path>
            </a:pathLst>
          </a:custGeom>
          <a:noFill/>
          <a:ln w="31750" cap="flat" cmpd="sng">
            <a:solidFill>
              <a:srgbClr val="FF33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81" name="Line 4"/>
          <p:cNvSpPr/>
          <p:nvPr/>
        </p:nvSpPr>
        <p:spPr>
          <a:xfrm>
            <a:off x="5387975" y="438150"/>
            <a:ext cx="398463" cy="396875"/>
          </a:xfrm>
          <a:prstGeom prst="line">
            <a:avLst/>
          </a:prstGeom>
          <a:ln w="3175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82" name="Line 5"/>
          <p:cNvSpPr/>
          <p:nvPr/>
        </p:nvSpPr>
        <p:spPr>
          <a:xfrm flipH="1">
            <a:off x="5386388" y="477838"/>
            <a:ext cx="376237" cy="377825"/>
          </a:xfrm>
          <a:prstGeom prst="line">
            <a:avLst/>
          </a:prstGeom>
          <a:ln w="3175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83" name="Freeform 7"/>
          <p:cNvSpPr/>
          <p:nvPr/>
        </p:nvSpPr>
        <p:spPr>
          <a:xfrm>
            <a:off x="3657600" y="1947863"/>
            <a:ext cx="3121025" cy="2227262"/>
          </a:xfrm>
          <a:custGeom>
            <a:avLst/>
            <a:gdLst/>
            <a:ahLst/>
            <a:cxnLst>
              <a:cxn ang="0">
                <a:pos x="3121025" y="2227262"/>
              </a:cxn>
              <a:cxn ang="0">
                <a:pos x="0" y="2227262"/>
              </a:cxn>
              <a:cxn ang="0">
                <a:pos x="2624138" y="0"/>
              </a:cxn>
            </a:cxnLst>
            <a:rect l="0" t="0" r="0" b="0"/>
            <a:pathLst>
              <a:path w="1966" h="1403">
                <a:moveTo>
                  <a:pt x="1966" y="1403"/>
                </a:moveTo>
                <a:lnTo>
                  <a:pt x="0" y="1403"/>
                </a:lnTo>
                <a:lnTo>
                  <a:pt x="1653" y="0"/>
                </a:lnTo>
              </a:path>
            </a:pathLst>
          </a:custGeom>
          <a:noFill/>
          <a:ln w="38100" cap="flat" cmpd="sng">
            <a:solidFill>
              <a:schemeClr val="accent2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24584" name="Picture 8" descr="0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2175" y="4721225"/>
            <a:ext cx="1485900" cy="1257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5" name="AutoShape 9"/>
          <p:cNvSpPr/>
          <p:nvPr/>
        </p:nvSpPr>
        <p:spPr>
          <a:xfrm>
            <a:off x="4616450" y="4475163"/>
            <a:ext cx="2524125" cy="519112"/>
          </a:xfrm>
          <a:prstGeom prst="wedgeRoundRectCallout">
            <a:avLst>
              <a:gd name="adj1" fmla="val 54653"/>
              <a:gd name="adj2" fmla="val 97708"/>
              <a:gd name="adj3" fmla="val 16667"/>
            </a:avLst>
          </a:prstGeom>
          <a:noFill/>
          <a:ln w="25400" cap="flat" cmpd="sng">
            <a:solidFill>
              <a:srgbClr val="99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zh-CN" altLang="en-US" sz="2400" dirty="0">
                <a:latin typeface="Times New Roman" panose="02020603050405020304" pitchFamily="18" charset="0"/>
              </a:rPr>
              <a:t>这个角是</a:t>
            </a:r>
            <a:r>
              <a:rPr lang="en-US" altLang="zh-CN" sz="2400" dirty="0">
                <a:latin typeface="Times New Roman" panose="02020603050405020304" pitchFamily="18" charset="0"/>
              </a:rPr>
              <a:t>40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°</a:t>
            </a:r>
          </a:p>
        </p:txBody>
      </p:sp>
      <p:sp>
        <p:nvSpPr>
          <p:cNvPr id="24586" name="Freeform 10"/>
          <p:cNvSpPr/>
          <p:nvPr/>
        </p:nvSpPr>
        <p:spPr>
          <a:xfrm>
            <a:off x="4010025" y="3886200"/>
            <a:ext cx="114300" cy="295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4775" y="209550"/>
              </a:cxn>
              <a:cxn ang="0">
                <a:pos x="114300" y="295275"/>
              </a:cxn>
            </a:cxnLst>
            <a:rect l="0" t="0" r="0" b="0"/>
            <a:pathLst>
              <a:path w="72" h="186">
                <a:moveTo>
                  <a:pt x="0" y="0"/>
                </a:moveTo>
                <a:cubicBezTo>
                  <a:pt x="39" y="26"/>
                  <a:pt x="59" y="86"/>
                  <a:pt x="66" y="132"/>
                </a:cubicBezTo>
                <a:cubicBezTo>
                  <a:pt x="69" y="150"/>
                  <a:pt x="72" y="186"/>
                  <a:pt x="72" y="186"/>
                </a:cubicBezTo>
              </a:path>
            </a:pathLst>
          </a:custGeom>
          <a:noFill/>
          <a:ln w="38100" cap="flat" cmpd="sng">
            <a:solidFill>
              <a:schemeClr val="accent2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呼呼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2" descr="未标题-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0888" y="2451100"/>
            <a:ext cx="3724275" cy="20240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603" name="Picture 21" descr="未标题-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25" y="2471738"/>
            <a:ext cx="3724275" cy="20240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604" name="Text Box 2"/>
          <p:cNvSpPr txBox="1"/>
          <p:nvPr/>
        </p:nvSpPr>
        <p:spPr>
          <a:xfrm>
            <a:off x="477838" y="398463"/>
            <a:ext cx="270033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观察与思考</a:t>
            </a:r>
          </a:p>
        </p:txBody>
      </p:sp>
      <p:sp>
        <p:nvSpPr>
          <p:cNvPr id="25605" name="Text Box 3"/>
          <p:cNvSpPr txBox="1"/>
          <p:nvPr/>
        </p:nvSpPr>
        <p:spPr>
          <a:xfrm>
            <a:off x="477838" y="1192213"/>
            <a:ext cx="761365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latin typeface="Times New Roman" panose="02020603050405020304" pitchFamily="18" charset="0"/>
                <a:ea typeface="楷体_GB2312" pitchFamily="49" charset="-122"/>
              </a:rPr>
              <a:t>角的大小与角的两边画出的长短有关吗？</a:t>
            </a:r>
          </a:p>
        </p:txBody>
      </p:sp>
      <p:sp>
        <p:nvSpPr>
          <p:cNvPr id="25606" name="Freeform 11"/>
          <p:cNvSpPr/>
          <p:nvPr/>
        </p:nvSpPr>
        <p:spPr>
          <a:xfrm>
            <a:off x="2352675" y="3427413"/>
            <a:ext cx="1114425" cy="885825"/>
          </a:xfrm>
          <a:custGeom>
            <a:avLst/>
            <a:gdLst/>
            <a:ahLst/>
            <a:cxnLst>
              <a:cxn ang="0">
                <a:pos x="495300" y="0"/>
              </a:cxn>
              <a:cxn ang="0">
                <a:pos x="0" y="885825"/>
              </a:cxn>
              <a:cxn ang="0">
                <a:pos x="1114425" y="876300"/>
              </a:cxn>
            </a:cxnLst>
            <a:rect l="0" t="0" r="0" b="0"/>
            <a:pathLst>
              <a:path w="702" h="558">
                <a:moveTo>
                  <a:pt x="312" y="0"/>
                </a:moveTo>
                <a:lnTo>
                  <a:pt x="0" y="558"/>
                </a:lnTo>
                <a:lnTo>
                  <a:pt x="702" y="552"/>
                </a:lnTo>
              </a:path>
            </a:pathLst>
          </a:custGeom>
          <a:noFill/>
          <a:ln w="38100" cap="flat" cmpd="sng">
            <a:solidFill>
              <a:schemeClr val="accent2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57" name="Text Box 17"/>
          <p:cNvSpPr txBox="1"/>
          <p:nvPr/>
        </p:nvSpPr>
        <p:spPr>
          <a:xfrm>
            <a:off x="571500" y="5340350"/>
            <a:ext cx="8129588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latin typeface="Times New Roman" panose="02020603050405020304" pitchFamily="18" charset="0"/>
                <a:ea typeface="黑体" panose="02010609060101010101" pitchFamily="49" charset="-122"/>
              </a:rPr>
              <a:t>角的大小与角的两边画出的长短</a:t>
            </a:r>
            <a:r>
              <a:rPr lang="zh-CN" altLang="en-US" sz="3200" dirty="0">
                <a:solidFill>
                  <a:srgbClr val="E90B2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没有关系</a:t>
            </a:r>
            <a:r>
              <a:rPr lang="zh-CN" altLang="en-US" sz="3200" dirty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25608" name="Freeform 18"/>
          <p:cNvSpPr/>
          <p:nvPr/>
        </p:nvSpPr>
        <p:spPr>
          <a:xfrm>
            <a:off x="6438900" y="2501900"/>
            <a:ext cx="1949450" cy="1803400"/>
          </a:xfrm>
          <a:custGeom>
            <a:avLst/>
            <a:gdLst/>
            <a:ahLst/>
            <a:cxnLst>
              <a:cxn ang="0">
                <a:pos x="1016000" y="0"/>
              </a:cxn>
              <a:cxn ang="0">
                <a:pos x="0" y="1803400"/>
              </a:cxn>
              <a:cxn ang="0">
                <a:pos x="1949450" y="1803400"/>
              </a:cxn>
            </a:cxnLst>
            <a:rect l="0" t="0" r="0" b="0"/>
            <a:pathLst>
              <a:path w="1228" h="1136">
                <a:moveTo>
                  <a:pt x="640" y="0"/>
                </a:moveTo>
                <a:lnTo>
                  <a:pt x="0" y="1136"/>
                </a:lnTo>
                <a:lnTo>
                  <a:pt x="1228" y="1136"/>
                </a:lnTo>
              </a:path>
            </a:pathLst>
          </a:custGeom>
          <a:noFill/>
          <a:ln w="38100" cap="flat" cmpd="sng">
            <a:solidFill>
              <a:schemeClr val="accent2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09" name="Freeform 19"/>
          <p:cNvSpPr/>
          <p:nvPr/>
        </p:nvSpPr>
        <p:spPr>
          <a:xfrm>
            <a:off x="2514600" y="4029075"/>
            <a:ext cx="190500" cy="285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150" y="19050"/>
              </a:cxn>
              <a:cxn ang="0">
                <a:pos x="114300" y="57150"/>
              </a:cxn>
              <a:cxn ang="0">
                <a:pos x="180975" y="200025"/>
              </a:cxn>
              <a:cxn ang="0">
                <a:pos x="180975" y="285750"/>
              </a:cxn>
            </a:cxnLst>
            <a:rect l="0" t="0" r="0" b="0"/>
            <a:pathLst>
              <a:path w="120" h="180">
                <a:moveTo>
                  <a:pt x="0" y="0"/>
                </a:moveTo>
                <a:cubicBezTo>
                  <a:pt x="12" y="4"/>
                  <a:pt x="25" y="5"/>
                  <a:pt x="36" y="12"/>
                </a:cubicBezTo>
                <a:cubicBezTo>
                  <a:pt x="48" y="20"/>
                  <a:pt x="72" y="36"/>
                  <a:pt x="72" y="36"/>
                </a:cubicBezTo>
                <a:cubicBezTo>
                  <a:pt x="83" y="68"/>
                  <a:pt x="103" y="93"/>
                  <a:pt x="114" y="126"/>
                </a:cubicBezTo>
                <a:cubicBezTo>
                  <a:pt x="120" y="143"/>
                  <a:pt x="114" y="162"/>
                  <a:pt x="114" y="180"/>
                </a:cubicBezTo>
              </a:path>
            </a:pathLst>
          </a:custGeom>
          <a:noFill/>
          <a:ln w="38100" cap="flat" cmpd="sng">
            <a:solidFill>
              <a:schemeClr val="accent2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0" name="Freeform 20"/>
          <p:cNvSpPr/>
          <p:nvPr/>
        </p:nvSpPr>
        <p:spPr>
          <a:xfrm>
            <a:off x="6619875" y="4000500"/>
            <a:ext cx="180975" cy="295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250" y="66675"/>
              </a:cxn>
              <a:cxn ang="0">
                <a:pos x="161925" y="209550"/>
              </a:cxn>
              <a:cxn ang="0">
                <a:pos x="180975" y="295275"/>
              </a:cxn>
            </a:cxnLst>
            <a:rect l="0" t="0" r="0" b="0"/>
            <a:pathLst>
              <a:path w="114" h="186">
                <a:moveTo>
                  <a:pt x="0" y="0"/>
                </a:moveTo>
                <a:cubicBezTo>
                  <a:pt x="65" y="22"/>
                  <a:pt x="12" y="10"/>
                  <a:pt x="60" y="42"/>
                </a:cubicBezTo>
                <a:cubicBezTo>
                  <a:pt x="71" y="74"/>
                  <a:pt x="91" y="99"/>
                  <a:pt x="102" y="132"/>
                </a:cubicBezTo>
                <a:cubicBezTo>
                  <a:pt x="108" y="149"/>
                  <a:pt x="114" y="186"/>
                  <a:pt x="114" y="186"/>
                </a:cubicBezTo>
              </a:path>
            </a:pathLst>
          </a:custGeom>
          <a:noFill/>
          <a:ln w="38100" cap="flat" cmpd="sng">
            <a:solidFill>
              <a:schemeClr val="accent2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6" descr="未标题-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7238" y="2444750"/>
            <a:ext cx="3724275" cy="20240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627" name="Picture 15" descr="未标题-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25" y="2417763"/>
            <a:ext cx="3724275" cy="20240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628" name="Text Box 2"/>
          <p:cNvSpPr txBox="1"/>
          <p:nvPr/>
        </p:nvSpPr>
        <p:spPr>
          <a:xfrm>
            <a:off x="477838" y="398463"/>
            <a:ext cx="270033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猜一猜</a:t>
            </a:r>
          </a:p>
        </p:txBody>
      </p:sp>
      <p:sp>
        <p:nvSpPr>
          <p:cNvPr id="26629" name="Text Box 3"/>
          <p:cNvSpPr txBox="1"/>
          <p:nvPr/>
        </p:nvSpPr>
        <p:spPr>
          <a:xfrm>
            <a:off x="477838" y="1192213"/>
            <a:ext cx="81915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latin typeface="Times New Roman" panose="02020603050405020304" pitchFamily="18" charset="0"/>
                <a:ea typeface="楷体_GB2312" pitchFamily="49" charset="-122"/>
              </a:rPr>
              <a:t>你能猜出这几个角的度数吗？并说明原因。</a:t>
            </a:r>
          </a:p>
        </p:txBody>
      </p:sp>
      <p:sp>
        <p:nvSpPr>
          <p:cNvPr id="26630" name="Freeform 6"/>
          <p:cNvSpPr/>
          <p:nvPr/>
        </p:nvSpPr>
        <p:spPr>
          <a:xfrm>
            <a:off x="304800" y="3343275"/>
            <a:ext cx="2047875" cy="971550"/>
          </a:xfrm>
          <a:custGeom>
            <a:avLst/>
            <a:gdLst/>
            <a:ahLst/>
            <a:cxnLst>
              <a:cxn ang="0">
                <a:pos x="342900" y="0"/>
              </a:cxn>
              <a:cxn ang="0">
                <a:pos x="2047875" y="971550"/>
              </a:cxn>
              <a:cxn ang="0">
                <a:pos x="0" y="962025"/>
              </a:cxn>
            </a:cxnLst>
            <a:rect l="0" t="0" r="0" b="0"/>
            <a:pathLst>
              <a:path w="1290" h="612">
                <a:moveTo>
                  <a:pt x="216" y="0"/>
                </a:moveTo>
                <a:lnTo>
                  <a:pt x="1290" y="612"/>
                </a:lnTo>
                <a:lnTo>
                  <a:pt x="0" y="606"/>
                </a:lnTo>
              </a:path>
            </a:pathLst>
          </a:custGeom>
          <a:noFill/>
          <a:ln w="38100" cap="flat" cmpd="sng">
            <a:solidFill>
              <a:schemeClr val="accent2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31" name="Freeform 8"/>
          <p:cNvSpPr/>
          <p:nvPr/>
        </p:nvSpPr>
        <p:spPr>
          <a:xfrm>
            <a:off x="6429375" y="2257425"/>
            <a:ext cx="866775" cy="2047875"/>
          </a:xfrm>
          <a:custGeom>
            <a:avLst/>
            <a:gdLst/>
            <a:ahLst/>
            <a:cxnLst>
              <a:cxn ang="0">
                <a:pos x="866775" y="2038350"/>
              </a:cxn>
              <a:cxn ang="0">
                <a:pos x="0" y="2047875"/>
              </a:cxn>
              <a:cxn ang="0">
                <a:pos x="742950" y="0"/>
              </a:cxn>
            </a:cxnLst>
            <a:rect l="0" t="0" r="0" b="0"/>
            <a:pathLst>
              <a:path w="546" h="1290">
                <a:moveTo>
                  <a:pt x="546" y="1284"/>
                </a:moveTo>
                <a:lnTo>
                  <a:pt x="0" y="1290"/>
                </a:lnTo>
                <a:lnTo>
                  <a:pt x="468" y="0"/>
                </a:lnTo>
              </a:path>
            </a:pathLst>
          </a:custGeom>
          <a:noFill/>
          <a:ln w="38100" cap="flat" cmpd="sng">
            <a:solidFill>
              <a:schemeClr val="accent2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32" name="Freeform 13"/>
          <p:cNvSpPr/>
          <p:nvPr/>
        </p:nvSpPr>
        <p:spPr>
          <a:xfrm>
            <a:off x="1857375" y="4086225"/>
            <a:ext cx="76200" cy="228600"/>
          </a:xfrm>
          <a:custGeom>
            <a:avLst/>
            <a:gdLst/>
            <a:ahLst/>
            <a:cxnLst>
              <a:cxn ang="0">
                <a:pos x="76200" y="0"/>
              </a:cxn>
              <a:cxn ang="0">
                <a:pos x="0" y="228600"/>
              </a:cxn>
            </a:cxnLst>
            <a:rect l="0" t="0" r="0" b="0"/>
            <a:pathLst>
              <a:path w="48" h="144">
                <a:moveTo>
                  <a:pt x="48" y="0"/>
                </a:moveTo>
                <a:cubicBezTo>
                  <a:pt x="19" y="44"/>
                  <a:pt x="0" y="91"/>
                  <a:pt x="0" y="144"/>
                </a:cubicBezTo>
              </a:path>
            </a:pathLst>
          </a:custGeom>
          <a:noFill/>
          <a:ln w="38100" cap="flat" cmpd="sng">
            <a:solidFill>
              <a:schemeClr val="accent2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75" name="Rectangle 11"/>
          <p:cNvSpPr/>
          <p:nvPr/>
        </p:nvSpPr>
        <p:spPr>
          <a:xfrm>
            <a:off x="1308100" y="3176588"/>
            <a:ext cx="2390775" cy="14097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6634" name="Freeform 14"/>
          <p:cNvSpPr/>
          <p:nvPr/>
        </p:nvSpPr>
        <p:spPr>
          <a:xfrm>
            <a:off x="6562725" y="3952875"/>
            <a:ext cx="209550" cy="3619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5725" y="47625"/>
              </a:cxn>
              <a:cxn ang="0">
                <a:pos x="133350" y="95250"/>
              </a:cxn>
              <a:cxn ang="0">
                <a:pos x="161925" y="152400"/>
              </a:cxn>
              <a:cxn ang="0">
                <a:pos x="209550" y="361950"/>
              </a:cxn>
            </a:cxnLst>
            <a:rect l="0" t="0" r="0" b="0"/>
            <a:pathLst>
              <a:path w="132" h="228">
                <a:moveTo>
                  <a:pt x="0" y="0"/>
                </a:moveTo>
                <a:cubicBezTo>
                  <a:pt x="18" y="12"/>
                  <a:pt x="36" y="18"/>
                  <a:pt x="54" y="30"/>
                </a:cubicBezTo>
                <a:cubicBezTo>
                  <a:pt x="86" y="78"/>
                  <a:pt x="44" y="20"/>
                  <a:pt x="84" y="60"/>
                </a:cubicBezTo>
                <a:cubicBezTo>
                  <a:pt x="101" y="77"/>
                  <a:pt x="92" y="76"/>
                  <a:pt x="102" y="96"/>
                </a:cubicBezTo>
                <a:cubicBezTo>
                  <a:pt x="126" y="144"/>
                  <a:pt x="132" y="173"/>
                  <a:pt x="132" y="228"/>
                </a:cubicBezTo>
              </a:path>
            </a:pathLst>
          </a:custGeom>
          <a:noFill/>
          <a:ln w="38100" cap="flat" cmpd="sng">
            <a:solidFill>
              <a:schemeClr val="accent2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74" name="Rectangle 10"/>
          <p:cNvSpPr/>
          <p:nvPr/>
        </p:nvSpPr>
        <p:spPr>
          <a:xfrm>
            <a:off x="5218113" y="3200400"/>
            <a:ext cx="2390775" cy="14097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5" grpId="0" animBg="1"/>
      <p:bldP spid="1127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7" descr="未标题-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" y="3532188"/>
            <a:ext cx="3724275" cy="20240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7651" name="Picture 16" descr="未标题-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1375" y="3484563"/>
            <a:ext cx="3724275" cy="20240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652" name="Text Box 2"/>
          <p:cNvSpPr txBox="1"/>
          <p:nvPr/>
        </p:nvSpPr>
        <p:spPr>
          <a:xfrm>
            <a:off x="2293938" y="647700"/>
            <a:ext cx="6324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5F5F5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下面三个角中，哪个角最小？为什么？</a:t>
            </a:r>
          </a:p>
        </p:txBody>
      </p:sp>
      <p:sp>
        <p:nvSpPr>
          <p:cNvPr id="27653" name="Freeform 3"/>
          <p:cNvSpPr/>
          <p:nvPr/>
        </p:nvSpPr>
        <p:spPr>
          <a:xfrm>
            <a:off x="2436813" y="4181475"/>
            <a:ext cx="1676400" cy="1201738"/>
          </a:xfrm>
          <a:custGeom>
            <a:avLst/>
            <a:gdLst/>
            <a:ahLst/>
            <a:cxnLst>
              <a:cxn ang="0">
                <a:pos x="804672" y="0"/>
              </a:cxn>
              <a:cxn ang="0">
                <a:pos x="0" y="1201738"/>
              </a:cxn>
              <a:cxn ang="0">
                <a:pos x="1676400" y="1201738"/>
              </a:cxn>
            </a:cxnLst>
            <a:rect l="0" t="0" r="0" b="0"/>
            <a:pathLst>
              <a:path w="1200" h="960">
                <a:moveTo>
                  <a:pt x="576" y="0"/>
                </a:moveTo>
                <a:lnTo>
                  <a:pt x="0" y="960"/>
                </a:lnTo>
                <a:lnTo>
                  <a:pt x="1200" y="960"/>
                </a:lnTo>
              </a:path>
            </a:pathLst>
          </a:custGeom>
          <a:noFill/>
          <a:ln w="38100" cap="flat" cmpd="sng">
            <a:solidFill>
              <a:srgbClr val="0000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54" name="Freeform 4"/>
          <p:cNvSpPr/>
          <p:nvPr/>
        </p:nvSpPr>
        <p:spPr>
          <a:xfrm flipH="1">
            <a:off x="4981575" y="4129088"/>
            <a:ext cx="1524000" cy="1219200"/>
          </a:xfrm>
          <a:custGeom>
            <a:avLst/>
            <a:gdLst/>
            <a:ahLst/>
            <a:cxnLst>
              <a:cxn ang="0">
                <a:pos x="731520" y="0"/>
              </a:cxn>
              <a:cxn ang="0">
                <a:pos x="0" y="1219200"/>
              </a:cxn>
              <a:cxn ang="0">
                <a:pos x="1524000" y="1219200"/>
              </a:cxn>
            </a:cxnLst>
            <a:rect l="0" t="0" r="0" b="0"/>
            <a:pathLst>
              <a:path w="1200" h="960">
                <a:moveTo>
                  <a:pt x="576" y="0"/>
                </a:moveTo>
                <a:lnTo>
                  <a:pt x="0" y="960"/>
                </a:lnTo>
                <a:lnTo>
                  <a:pt x="1200" y="960"/>
                </a:lnTo>
              </a:path>
            </a:pathLst>
          </a:custGeom>
          <a:noFill/>
          <a:ln w="38100" cap="flat" cmpd="sng">
            <a:solidFill>
              <a:srgbClr val="0000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55" name="Freeform 5"/>
          <p:cNvSpPr/>
          <p:nvPr/>
        </p:nvSpPr>
        <p:spPr>
          <a:xfrm>
            <a:off x="2251075" y="1779588"/>
            <a:ext cx="2362200" cy="685800"/>
          </a:xfrm>
          <a:custGeom>
            <a:avLst/>
            <a:gdLst/>
            <a:ahLst/>
            <a:cxnLst>
              <a:cxn ang="0">
                <a:pos x="2057400" y="0"/>
              </a:cxn>
              <a:cxn ang="0">
                <a:pos x="0" y="685800"/>
              </a:cxn>
              <a:cxn ang="0">
                <a:pos x="2362200" y="685800"/>
              </a:cxn>
            </a:cxnLst>
            <a:rect l="0" t="0" r="0" b="0"/>
            <a:pathLst>
              <a:path w="1488" h="432">
                <a:moveTo>
                  <a:pt x="1296" y="0"/>
                </a:moveTo>
                <a:lnTo>
                  <a:pt x="0" y="432"/>
                </a:lnTo>
                <a:lnTo>
                  <a:pt x="1488" y="432"/>
                </a:lnTo>
              </a:path>
            </a:pathLst>
          </a:custGeom>
          <a:noFill/>
          <a:ln w="38100" cap="flat" cmpd="sng">
            <a:solidFill>
              <a:srgbClr val="0000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56" name="Freeform 6"/>
          <p:cNvSpPr/>
          <p:nvPr/>
        </p:nvSpPr>
        <p:spPr>
          <a:xfrm>
            <a:off x="2730500" y="2316163"/>
            <a:ext cx="57150" cy="171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150" y="171450"/>
              </a:cxn>
            </a:cxnLst>
            <a:rect l="0" t="0" r="0" b="0"/>
            <a:pathLst>
              <a:path w="42" h="78">
                <a:moveTo>
                  <a:pt x="0" y="0"/>
                </a:moveTo>
                <a:cubicBezTo>
                  <a:pt x="42" y="14"/>
                  <a:pt x="42" y="41"/>
                  <a:pt x="42" y="78"/>
                </a:cubicBezTo>
              </a:path>
            </a:pathLst>
          </a:custGeom>
          <a:noFill/>
          <a:ln w="38100" cap="flat" cmpd="sng">
            <a:solidFill>
              <a:srgbClr val="0000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57" name="Freeform 7"/>
          <p:cNvSpPr/>
          <p:nvPr/>
        </p:nvSpPr>
        <p:spPr>
          <a:xfrm>
            <a:off x="2571750" y="5186363"/>
            <a:ext cx="133350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4775" y="85725"/>
              </a:cxn>
              <a:cxn ang="0">
                <a:pos x="133350" y="190500"/>
              </a:cxn>
            </a:cxnLst>
            <a:rect l="0" t="0" r="0" b="0"/>
            <a:pathLst>
              <a:path w="84" h="120">
                <a:moveTo>
                  <a:pt x="0" y="0"/>
                </a:moveTo>
                <a:cubicBezTo>
                  <a:pt x="30" y="20"/>
                  <a:pt x="39" y="36"/>
                  <a:pt x="66" y="54"/>
                </a:cubicBezTo>
                <a:cubicBezTo>
                  <a:pt x="73" y="76"/>
                  <a:pt x="84" y="97"/>
                  <a:pt x="84" y="120"/>
                </a:cubicBezTo>
              </a:path>
            </a:pathLst>
          </a:custGeom>
          <a:noFill/>
          <a:ln w="38100" cap="flat" cmpd="sng">
            <a:solidFill>
              <a:srgbClr val="0000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58" name="Freeform 8"/>
          <p:cNvSpPr/>
          <p:nvPr/>
        </p:nvSpPr>
        <p:spPr>
          <a:xfrm>
            <a:off x="6229350" y="5100638"/>
            <a:ext cx="104775" cy="238125"/>
          </a:xfrm>
          <a:custGeom>
            <a:avLst/>
            <a:gdLst/>
            <a:ahLst/>
            <a:cxnLst>
              <a:cxn ang="0">
                <a:pos x="104775" y="0"/>
              </a:cxn>
              <a:cxn ang="0">
                <a:pos x="0" y="238125"/>
              </a:cxn>
            </a:cxnLst>
            <a:rect l="0" t="0" r="0" b="0"/>
            <a:pathLst>
              <a:path w="72" h="138">
                <a:moveTo>
                  <a:pt x="72" y="0"/>
                </a:moveTo>
                <a:cubicBezTo>
                  <a:pt x="17" y="36"/>
                  <a:pt x="0" y="72"/>
                  <a:pt x="0" y="138"/>
                </a:cubicBezTo>
              </a:path>
            </a:pathLst>
          </a:custGeom>
          <a:noFill/>
          <a:ln w="38100" cap="flat" cmpd="sng">
            <a:solidFill>
              <a:srgbClr val="0000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59" name="WordArt 9"/>
          <p:cNvSpPr>
            <a:spLocks noTextEdit="1"/>
          </p:cNvSpPr>
          <p:nvPr/>
        </p:nvSpPr>
        <p:spPr>
          <a:xfrm>
            <a:off x="3275013" y="2197100"/>
            <a:ext cx="104775" cy="200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16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27660" name="WordArt 10"/>
          <p:cNvSpPr>
            <a:spLocks noTextEdit="1"/>
          </p:cNvSpPr>
          <p:nvPr/>
        </p:nvSpPr>
        <p:spPr>
          <a:xfrm>
            <a:off x="2874963" y="5059363"/>
            <a:ext cx="1143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18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27661" name="WordArt 11"/>
          <p:cNvSpPr>
            <a:spLocks noTextEdit="1"/>
          </p:cNvSpPr>
          <p:nvPr/>
        </p:nvSpPr>
        <p:spPr>
          <a:xfrm>
            <a:off x="5780088" y="4973638"/>
            <a:ext cx="1143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18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</a:p>
        </p:txBody>
      </p:sp>
      <p:pic>
        <p:nvPicPr>
          <p:cNvPr id="27662" name="Picture 12" descr="SC00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613" y="442913"/>
            <a:ext cx="1076325" cy="10033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4"/>
          <p:cNvSpPr>
            <a:spLocks noTextEdit="1"/>
          </p:cNvSpPr>
          <p:nvPr/>
        </p:nvSpPr>
        <p:spPr>
          <a:xfrm>
            <a:off x="1941513" y="962025"/>
            <a:ext cx="3617912" cy="11080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normAutofit/>
          </a:bodyPr>
          <a:lstStyle/>
          <a:p>
            <a:pPr algn="ctr"/>
            <a:r>
              <a:rPr lang="zh-CN" altLang="en-US" sz="360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你学会了吗？</a:t>
            </a:r>
          </a:p>
        </p:txBody>
      </p:sp>
      <p:sp>
        <p:nvSpPr>
          <p:cNvPr id="28675" name="Text Box 5"/>
          <p:cNvSpPr txBox="1"/>
          <p:nvPr/>
        </p:nvSpPr>
        <p:spPr>
          <a:xfrm>
            <a:off x="2027238" y="2597150"/>
            <a:ext cx="5275262" cy="1552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同学们今天学习了哪些内容掌握的怎么样？要求同学们回去写一篇学习日记，写一下我们这节课你学会了哪些内容。有哪些体会。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4"/>
          <p:cNvSpPr>
            <a:spLocks noTextEdit="1"/>
          </p:cNvSpPr>
          <p:nvPr/>
        </p:nvSpPr>
        <p:spPr>
          <a:xfrm>
            <a:off x="2762250" y="681038"/>
            <a:ext cx="3352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660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教学目标</a:t>
            </a:r>
          </a:p>
        </p:txBody>
      </p:sp>
      <p:sp>
        <p:nvSpPr>
          <p:cNvPr id="15363" name="Text Box 5"/>
          <p:cNvSpPr txBox="1"/>
          <p:nvPr/>
        </p:nvSpPr>
        <p:spPr>
          <a:xfrm>
            <a:off x="2001838" y="2624138"/>
            <a:ext cx="5194300" cy="1917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E90B20"/>
                </a:solidFill>
                <a:latin typeface="Times New Roman" panose="02020603050405020304" pitchFamily="18" charset="0"/>
              </a:rPr>
              <a:t>本节课我们主要来学习角的度量，同学们首先要认识量角器，知道如何使用量角器测量角的大小，通过一系列的测量活动知道角的大小与角边的长短没有关系，能够解决实际问题。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/>
          <p:nvPr/>
        </p:nvSpPr>
        <p:spPr>
          <a:xfrm>
            <a:off x="2293938" y="647700"/>
            <a:ext cx="6324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5F5F5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下面三个角中，哪个角最小？为什么？</a:t>
            </a:r>
          </a:p>
        </p:txBody>
      </p:sp>
      <p:sp>
        <p:nvSpPr>
          <p:cNvPr id="16387" name="Freeform 4"/>
          <p:cNvSpPr/>
          <p:nvPr/>
        </p:nvSpPr>
        <p:spPr>
          <a:xfrm>
            <a:off x="3505200" y="1524000"/>
            <a:ext cx="1676400" cy="1219200"/>
          </a:xfrm>
          <a:custGeom>
            <a:avLst/>
            <a:gdLst/>
            <a:ahLst/>
            <a:cxnLst>
              <a:cxn ang="0">
                <a:pos x="804672" y="0"/>
              </a:cxn>
              <a:cxn ang="0">
                <a:pos x="0" y="1219200"/>
              </a:cxn>
              <a:cxn ang="0">
                <a:pos x="1676400" y="1219200"/>
              </a:cxn>
            </a:cxnLst>
            <a:rect l="0" t="0" r="0" b="0"/>
            <a:pathLst>
              <a:path w="1200" h="960">
                <a:moveTo>
                  <a:pt x="576" y="0"/>
                </a:moveTo>
                <a:lnTo>
                  <a:pt x="0" y="960"/>
                </a:lnTo>
                <a:lnTo>
                  <a:pt x="1200" y="960"/>
                </a:lnTo>
              </a:path>
            </a:pathLst>
          </a:custGeom>
          <a:noFill/>
          <a:ln w="25400" cap="flat" cmpd="sng">
            <a:solidFill>
              <a:srgbClr val="0000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88" name="Freeform 5"/>
          <p:cNvSpPr/>
          <p:nvPr/>
        </p:nvSpPr>
        <p:spPr>
          <a:xfrm flipH="1">
            <a:off x="5791200" y="1524000"/>
            <a:ext cx="1524000" cy="1219200"/>
          </a:xfrm>
          <a:custGeom>
            <a:avLst/>
            <a:gdLst/>
            <a:ahLst/>
            <a:cxnLst>
              <a:cxn ang="0">
                <a:pos x="731520" y="0"/>
              </a:cxn>
              <a:cxn ang="0">
                <a:pos x="0" y="1219200"/>
              </a:cxn>
              <a:cxn ang="0">
                <a:pos x="1524000" y="1219200"/>
              </a:cxn>
            </a:cxnLst>
            <a:rect l="0" t="0" r="0" b="0"/>
            <a:pathLst>
              <a:path w="1200" h="960">
                <a:moveTo>
                  <a:pt x="576" y="0"/>
                </a:moveTo>
                <a:lnTo>
                  <a:pt x="0" y="960"/>
                </a:lnTo>
                <a:lnTo>
                  <a:pt x="1200" y="960"/>
                </a:lnTo>
              </a:path>
            </a:pathLst>
          </a:custGeom>
          <a:noFill/>
          <a:ln w="25400" cap="flat" cmpd="sng">
            <a:solidFill>
              <a:srgbClr val="0000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89" name="Freeform 8"/>
          <p:cNvSpPr/>
          <p:nvPr/>
        </p:nvSpPr>
        <p:spPr>
          <a:xfrm>
            <a:off x="990600" y="2057400"/>
            <a:ext cx="2362200" cy="685800"/>
          </a:xfrm>
          <a:custGeom>
            <a:avLst/>
            <a:gdLst/>
            <a:ahLst/>
            <a:cxnLst>
              <a:cxn ang="0">
                <a:pos x="2057400" y="0"/>
              </a:cxn>
              <a:cxn ang="0">
                <a:pos x="0" y="685800"/>
              </a:cxn>
              <a:cxn ang="0">
                <a:pos x="2362200" y="685800"/>
              </a:cxn>
            </a:cxnLst>
            <a:rect l="0" t="0" r="0" b="0"/>
            <a:pathLst>
              <a:path w="1488" h="432">
                <a:moveTo>
                  <a:pt x="1296" y="0"/>
                </a:moveTo>
                <a:lnTo>
                  <a:pt x="0" y="432"/>
                </a:lnTo>
                <a:lnTo>
                  <a:pt x="1488" y="432"/>
                </a:lnTo>
              </a:path>
            </a:pathLst>
          </a:custGeom>
          <a:noFill/>
          <a:ln w="25400" cap="flat" cmpd="sng">
            <a:solidFill>
              <a:srgbClr val="0000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0" name="Freeform 9"/>
          <p:cNvSpPr/>
          <p:nvPr/>
        </p:nvSpPr>
        <p:spPr>
          <a:xfrm>
            <a:off x="1400175" y="2609850"/>
            <a:ext cx="66675" cy="123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6675" y="123825"/>
              </a:cxn>
            </a:cxnLst>
            <a:rect l="0" t="0" r="0" b="0"/>
            <a:pathLst>
              <a:path w="42" h="78">
                <a:moveTo>
                  <a:pt x="0" y="0"/>
                </a:moveTo>
                <a:cubicBezTo>
                  <a:pt x="42" y="14"/>
                  <a:pt x="42" y="41"/>
                  <a:pt x="42" y="78"/>
                </a:cubicBezTo>
              </a:path>
            </a:pathLst>
          </a:custGeom>
          <a:noFill/>
          <a:ln w="25400" cap="flat" cmpd="sng">
            <a:solidFill>
              <a:srgbClr val="0000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1" name="Freeform 10"/>
          <p:cNvSpPr/>
          <p:nvPr/>
        </p:nvSpPr>
        <p:spPr>
          <a:xfrm>
            <a:off x="3638550" y="2552700"/>
            <a:ext cx="133350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4775" y="85725"/>
              </a:cxn>
              <a:cxn ang="0">
                <a:pos x="133350" y="190500"/>
              </a:cxn>
            </a:cxnLst>
            <a:rect l="0" t="0" r="0" b="0"/>
            <a:pathLst>
              <a:path w="84" h="120">
                <a:moveTo>
                  <a:pt x="0" y="0"/>
                </a:moveTo>
                <a:cubicBezTo>
                  <a:pt x="30" y="20"/>
                  <a:pt x="39" y="36"/>
                  <a:pt x="66" y="54"/>
                </a:cubicBezTo>
                <a:cubicBezTo>
                  <a:pt x="73" y="76"/>
                  <a:pt x="84" y="97"/>
                  <a:pt x="84" y="120"/>
                </a:cubicBezTo>
              </a:path>
            </a:pathLst>
          </a:custGeom>
          <a:noFill/>
          <a:ln w="25400" cap="flat" cmpd="sng">
            <a:solidFill>
              <a:srgbClr val="0000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2" name="Freeform 11"/>
          <p:cNvSpPr/>
          <p:nvPr/>
        </p:nvSpPr>
        <p:spPr>
          <a:xfrm>
            <a:off x="7058025" y="2514600"/>
            <a:ext cx="104775" cy="238125"/>
          </a:xfrm>
          <a:custGeom>
            <a:avLst/>
            <a:gdLst/>
            <a:ahLst/>
            <a:cxnLst>
              <a:cxn ang="0">
                <a:pos x="104775" y="0"/>
              </a:cxn>
              <a:cxn ang="0">
                <a:pos x="0" y="238125"/>
              </a:cxn>
            </a:cxnLst>
            <a:rect l="0" t="0" r="0" b="0"/>
            <a:pathLst>
              <a:path w="72" h="138">
                <a:moveTo>
                  <a:pt x="72" y="0"/>
                </a:moveTo>
                <a:cubicBezTo>
                  <a:pt x="17" y="36"/>
                  <a:pt x="0" y="72"/>
                  <a:pt x="0" y="138"/>
                </a:cubicBezTo>
              </a:path>
            </a:pathLst>
          </a:custGeom>
          <a:noFill/>
          <a:ln w="25400" cap="flat" cmpd="sng">
            <a:solidFill>
              <a:srgbClr val="0000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3" name="WordArt 12"/>
          <p:cNvSpPr>
            <a:spLocks noTextEdit="1"/>
          </p:cNvSpPr>
          <p:nvPr/>
        </p:nvSpPr>
        <p:spPr>
          <a:xfrm>
            <a:off x="1981200" y="2438400"/>
            <a:ext cx="104775" cy="200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16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16394" name="WordArt 13"/>
          <p:cNvSpPr>
            <a:spLocks noTextEdit="1"/>
          </p:cNvSpPr>
          <p:nvPr/>
        </p:nvSpPr>
        <p:spPr>
          <a:xfrm>
            <a:off x="3962400" y="2438400"/>
            <a:ext cx="1143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1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16395" name="WordArt 14"/>
          <p:cNvSpPr>
            <a:spLocks noTextEdit="1"/>
          </p:cNvSpPr>
          <p:nvPr/>
        </p:nvSpPr>
        <p:spPr>
          <a:xfrm>
            <a:off x="6781800" y="2438400"/>
            <a:ext cx="1143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1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</a:p>
        </p:txBody>
      </p:sp>
      <p:pic>
        <p:nvPicPr>
          <p:cNvPr id="16396" name="Picture 15" descr="SC00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0" y="504825"/>
            <a:ext cx="1054100" cy="9826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039" descr="未标题-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650" y="2001838"/>
            <a:ext cx="5781675" cy="3143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1" name="Text Box 1026"/>
          <p:cNvSpPr txBox="1"/>
          <p:nvPr/>
        </p:nvSpPr>
        <p:spPr>
          <a:xfrm>
            <a:off x="644525" y="279400"/>
            <a:ext cx="7813675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altLang="zh-CN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把半圆分成</a:t>
            </a:r>
            <a:r>
              <a:rPr lang="en-US" altLang="zh-CN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180</a:t>
            </a:r>
            <a:r>
              <a:rPr lang="zh-CN" altLang="en-US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等分，每一份所对的角叫做</a:t>
            </a:r>
            <a:r>
              <a:rPr lang="zh-CN" altLang="en-US" sz="32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en-US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。记作 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“</a:t>
            </a:r>
            <a:r>
              <a:rPr lang="zh-CN" altLang="en-US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  <a:r>
              <a:rPr lang="zh-CN" altLang="en-US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。</a:t>
            </a:r>
          </a:p>
        </p:txBody>
      </p:sp>
      <p:sp>
        <p:nvSpPr>
          <p:cNvPr id="13317" name="Text Box 1029"/>
          <p:cNvSpPr txBox="1"/>
          <p:nvPr/>
        </p:nvSpPr>
        <p:spPr>
          <a:xfrm>
            <a:off x="1450975" y="712788"/>
            <a:ext cx="15081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一度角</a:t>
            </a:r>
          </a:p>
        </p:txBody>
      </p:sp>
      <p:sp>
        <p:nvSpPr>
          <p:cNvPr id="17413" name="Freeform 1031"/>
          <p:cNvSpPr/>
          <p:nvPr/>
        </p:nvSpPr>
        <p:spPr>
          <a:xfrm>
            <a:off x="3441700" y="4819650"/>
            <a:ext cx="3752850" cy="95250"/>
          </a:xfrm>
          <a:custGeom>
            <a:avLst/>
            <a:gdLst/>
            <a:ahLst/>
            <a:cxnLst>
              <a:cxn ang="0">
                <a:pos x="3752850" y="76200"/>
              </a:cxn>
              <a:cxn ang="0">
                <a:pos x="0" y="95250"/>
              </a:cxn>
              <a:cxn ang="0">
                <a:pos x="3727450" y="0"/>
              </a:cxn>
            </a:cxnLst>
            <a:rect l="0" t="0" r="0" b="0"/>
            <a:pathLst>
              <a:path w="2364" h="60">
                <a:moveTo>
                  <a:pt x="2364" y="48"/>
                </a:moveTo>
                <a:lnTo>
                  <a:pt x="0" y="60"/>
                </a:lnTo>
                <a:lnTo>
                  <a:pt x="2348" y="0"/>
                </a:lnTo>
              </a:path>
            </a:pathLst>
          </a:custGeom>
          <a:noFill/>
          <a:ln w="25400" cap="flat" cmpd="sng">
            <a:solidFill>
              <a:schemeClr val="accent2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20" name="Line 1032"/>
          <p:cNvSpPr/>
          <p:nvPr/>
        </p:nvSpPr>
        <p:spPr>
          <a:xfrm flipV="1">
            <a:off x="7196138" y="4551363"/>
            <a:ext cx="676275" cy="298450"/>
          </a:xfrm>
          <a:prstGeom prst="line">
            <a:avLst/>
          </a:prstGeom>
          <a:ln w="25400" cap="flat" cmpd="sng">
            <a:solidFill>
              <a:srgbClr val="0000FF"/>
            </a:solidFill>
            <a:prstDash val="solid"/>
            <a:headEnd type="triangl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21" name="Text Box 1033"/>
          <p:cNvSpPr txBox="1"/>
          <p:nvPr/>
        </p:nvSpPr>
        <p:spPr>
          <a:xfrm>
            <a:off x="7816850" y="4205288"/>
            <a:ext cx="9683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1°</a:t>
            </a:r>
          </a:p>
        </p:txBody>
      </p:sp>
      <p:sp>
        <p:nvSpPr>
          <p:cNvPr id="13323" name="Rectangle 1035"/>
          <p:cNvSpPr/>
          <p:nvPr/>
        </p:nvSpPr>
        <p:spPr>
          <a:xfrm>
            <a:off x="4416425" y="722313"/>
            <a:ext cx="1223963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4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21" grpId="0"/>
      <p:bldP spid="133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0" descr="未标题-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9963" y="1689100"/>
            <a:ext cx="4640262" cy="25225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5" name="Text Box 2"/>
          <p:cNvSpPr txBox="1"/>
          <p:nvPr/>
        </p:nvSpPr>
        <p:spPr>
          <a:xfrm>
            <a:off x="479425" y="455613"/>
            <a:ext cx="236378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认识量角器</a:t>
            </a:r>
          </a:p>
        </p:txBody>
      </p:sp>
      <p:sp>
        <p:nvSpPr>
          <p:cNvPr id="18436" name="Oval 4"/>
          <p:cNvSpPr/>
          <p:nvPr/>
        </p:nvSpPr>
        <p:spPr>
          <a:xfrm>
            <a:off x="4502150" y="3995738"/>
            <a:ext cx="117475" cy="107950"/>
          </a:xfrm>
          <a:prstGeom prst="ellipse">
            <a:avLst/>
          </a:prstGeom>
          <a:solidFill>
            <a:srgbClr val="FF3300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8437" name="Oval 5"/>
          <p:cNvSpPr/>
          <p:nvPr/>
        </p:nvSpPr>
        <p:spPr>
          <a:xfrm>
            <a:off x="4502150" y="3976688"/>
            <a:ext cx="117475" cy="107950"/>
          </a:xfrm>
          <a:prstGeom prst="ellipse">
            <a:avLst/>
          </a:prstGeom>
          <a:solidFill>
            <a:schemeClr val="accent2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8438" name="Oval 6"/>
          <p:cNvSpPr/>
          <p:nvPr/>
        </p:nvSpPr>
        <p:spPr>
          <a:xfrm>
            <a:off x="4502150" y="3983038"/>
            <a:ext cx="117475" cy="107950"/>
          </a:xfrm>
          <a:prstGeom prst="ellipse">
            <a:avLst/>
          </a:prstGeom>
          <a:solidFill>
            <a:srgbClr val="FF3300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151" name="Line 7"/>
          <p:cNvSpPr/>
          <p:nvPr/>
        </p:nvSpPr>
        <p:spPr>
          <a:xfrm flipV="1">
            <a:off x="4578350" y="4111625"/>
            <a:ext cx="0" cy="409575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52" name="Text Box 8"/>
          <p:cNvSpPr txBox="1"/>
          <p:nvPr/>
        </p:nvSpPr>
        <p:spPr>
          <a:xfrm>
            <a:off x="3644900" y="4462463"/>
            <a:ext cx="20955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  <a:ea typeface="楷体_GB2312" pitchFamily="49" charset="-122"/>
              </a:rPr>
              <a:t>量角器的中心</a:t>
            </a:r>
          </a:p>
        </p:txBody>
      </p:sp>
      <p:sp>
        <p:nvSpPr>
          <p:cNvPr id="6153" name="Line 9"/>
          <p:cNvSpPr/>
          <p:nvPr/>
        </p:nvSpPr>
        <p:spPr>
          <a:xfrm flipV="1">
            <a:off x="2225675" y="4052888"/>
            <a:ext cx="4676775" cy="19050"/>
          </a:xfrm>
          <a:prstGeom prst="line">
            <a:avLst/>
          </a:prstGeom>
          <a:ln w="317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54" name="Line 10"/>
          <p:cNvSpPr/>
          <p:nvPr/>
        </p:nvSpPr>
        <p:spPr>
          <a:xfrm flipH="1" flipV="1">
            <a:off x="6083300" y="4052888"/>
            <a:ext cx="0" cy="976312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55" name="Text Box 11"/>
          <p:cNvSpPr txBox="1"/>
          <p:nvPr/>
        </p:nvSpPr>
        <p:spPr>
          <a:xfrm>
            <a:off x="5032375" y="4922838"/>
            <a:ext cx="304641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量角器的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0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°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刻度线</a:t>
            </a:r>
          </a:p>
        </p:txBody>
      </p:sp>
      <p:sp>
        <p:nvSpPr>
          <p:cNvPr id="6156" name="Freeform 12"/>
          <p:cNvSpPr/>
          <p:nvPr/>
        </p:nvSpPr>
        <p:spPr>
          <a:xfrm>
            <a:off x="2835275" y="2328863"/>
            <a:ext cx="3457575" cy="1743075"/>
          </a:xfrm>
          <a:custGeom>
            <a:avLst/>
            <a:gdLst/>
            <a:ahLst/>
            <a:cxnLst>
              <a:cxn ang="0">
                <a:pos x="0" y="1743075"/>
              </a:cxn>
              <a:cxn ang="0">
                <a:pos x="9525" y="1409700"/>
              </a:cxn>
              <a:cxn ang="0">
                <a:pos x="28575" y="1352550"/>
              </a:cxn>
              <a:cxn ang="0">
                <a:pos x="104775" y="1114425"/>
              </a:cxn>
              <a:cxn ang="0">
                <a:pos x="171450" y="914400"/>
              </a:cxn>
              <a:cxn ang="0">
                <a:pos x="228600" y="828675"/>
              </a:cxn>
              <a:cxn ang="0">
                <a:pos x="323850" y="695325"/>
              </a:cxn>
              <a:cxn ang="0">
                <a:pos x="361950" y="647700"/>
              </a:cxn>
              <a:cxn ang="0">
                <a:pos x="438150" y="552450"/>
              </a:cxn>
              <a:cxn ang="0">
                <a:pos x="619125" y="400050"/>
              </a:cxn>
              <a:cxn ang="0">
                <a:pos x="676275" y="361950"/>
              </a:cxn>
              <a:cxn ang="0">
                <a:pos x="704850" y="342900"/>
              </a:cxn>
              <a:cxn ang="0">
                <a:pos x="781050" y="285750"/>
              </a:cxn>
              <a:cxn ang="0">
                <a:pos x="885825" y="219075"/>
              </a:cxn>
              <a:cxn ang="0">
                <a:pos x="1028700" y="142875"/>
              </a:cxn>
              <a:cxn ang="0">
                <a:pos x="1343025" y="28575"/>
              </a:cxn>
              <a:cxn ang="0">
                <a:pos x="1628775" y="0"/>
              </a:cxn>
              <a:cxn ang="0">
                <a:pos x="2105025" y="38100"/>
              </a:cxn>
              <a:cxn ang="0">
                <a:pos x="2314575" y="114300"/>
              </a:cxn>
              <a:cxn ang="0">
                <a:pos x="2571750" y="219075"/>
              </a:cxn>
              <a:cxn ang="0">
                <a:pos x="2686050" y="276225"/>
              </a:cxn>
              <a:cxn ang="0">
                <a:pos x="2743200" y="314325"/>
              </a:cxn>
              <a:cxn ang="0">
                <a:pos x="2771775" y="333375"/>
              </a:cxn>
              <a:cxn ang="0">
                <a:pos x="2790825" y="361950"/>
              </a:cxn>
              <a:cxn ang="0">
                <a:pos x="2819400" y="371475"/>
              </a:cxn>
              <a:cxn ang="0">
                <a:pos x="2857500" y="409575"/>
              </a:cxn>
              <a:cxn ang="0">
                <a:pos x="2905125" y="447675"/>
              </a:cxn>
              <a:cxn ang="0">
                <a:pos x="2924175" y="476250"/>
              </a:cxn>
              <a:cxn ang="0">
                <a:pos x="2952750" y="495300"/>
              </a:cxn>
              <a:cxn ang="0">
                <a:pos x="2990850" y="533400"/>
              </a:cxn>
              <a:cxn ang="0">
                <a:pos x="3124200" y="723900"/>
              </a:cxn>
              <a:cxn ang="0">
                <a:pos x="3200400" y="866775"/>
              </a:cxn>
              <a:cxn ang="0">
                <a:pos x="3257550" y="952500"/>
              </a:cxn>
              <a:cxn ang="0">
                <a:pos x="3333750" y="1181100"/>
              </a:cxn>
              <a:cxn ang="0">
                <a:pos x="3400425" y="1333500"/>
              </a:cxn>
              <a:cxn ang="0">
                <a:pos x="3457575" y="1733550"/>
              </a:cxn>
            </a:cxnLst>
            <a:rect l="0" t="0" r="0" b="0"/>
            <a:pathLst>
              <a:path w="2178" h="1098">
                <a:moveTo>
                  <a:pt x="0" y="1098"/>
                </a:moveTo>
                <a:cubicBezTo>
                  <a:pt x="2" y="1028"/>
                  <a:pt x="1" y="958"/>
                  <a:pt x="6" y="888"/>
                </a:cubicBezTo>
                <a:cubicBezTo>
                  <a:pt x="7" y="875"/>
                  <a:pt x="16" y="864"/>
                  <a:pt x="18" y="852"/>
                </a:cubicBezTo>
                <a:cubicBezTo>
                  <a:pt x="27" y="798"/>
                  <a:pt x="44" y="751"/>
                  <a:pt x="66" y="702"/>
                </a:cubicBezTo>
                <a:cubicBezTo>
                  <a:pt x="84" y="662"/>
                  <a:pt x="94" y="617"/>
                  <a:pt x="108" y="576"/>
                </a:cubicBezTo>
                <a:cubicBezTo>
                  <a:pt x="108" y="576"/>
                  <a:pt x="138" y="531"/>
                  <a:pt x="144" y="522"/>
                </a:cubicBezTo>
                <a:cubicBezTo>
                  <a:pt x="162" y="496"/>
                  <a:pt x="179" y="455"/>
                  <a:pt x="204" y="438"/>
                </a:cubicBezTo>
                <a:cubicBezTo>
                  <a:pt x="219" y="393"/>
                  <a:pt x="197" y="447"/>
                  <a:pt x="228" y="408"/>
                </a:cubicBezTo>
                <a:cubicBezTo>
                  <a:pt x="248" y="384"/>
                  <a:pt x="237" y="361"/>
                  <a:pt x="276" y="348"/>
                </a:cubicBezTo>
                <a:cubicBezTo>
                  <a:pt x="304" y="306"/>
                  <a:pt x="348" y="280"/>
                  <a:pt x="390" y="252"/>
                </a:cubicBezTo>
                <a:cubicBezTo>
                  <a:pt x="402" y="244"/>
                  <a:pt x="414" y="236"/>
                  <a:pt x="426" y="228"/>
                </a:cubicBezTo>
                <a:cubicBezTo>
                  <a:pt x="432" y="224"/>
                  <a:pt x="444" y="216"/>
                  <a:pt x="444" y="216"/>
                </a:cubicBezTo>
                <a:cubicBezTo>
                  <a:pt x="458" y="194"/>
                  <a:pt x="471" y="194"/>
                  <a:pt x="492" y="180"/>
                </a:cubicBezTo>
                <a:cubicBezTo>
                  <a:pt x="509" y="155"/>
                  <a:pt x="532" y="152"/>
                  <a:pt x="558" y="138"/>
                </a:cubicBezTo>
                <a:cubicBezTo>
                  <a:pt x="596" y="117"/>
                  <a:pt x="608" y="103"/>
                  <a:pt x="648" y="90"/>
                </a:cubicBezTo>
                <a:cubicBezTo>
                  <a:pt x="714" y="68"/>
                  <a:pt x="779" y="40"/>
                  <a:pt x="846" y="18"/>
                </a:cubicBezTo>
                <a:cubicBezTo>
                  <a:pt x="880" y="7"/>
                  <a:pt x="989" y="3"/>
                  <a:pt x="1026" y="0"/>
                </a:cubicBezTo>
                <a:cubicBezTo>
                  <a:pt x="1126" y="6"/>
                  <a:pt x="1226" y="13"/>
                  <a:pt x="1326" y="24"/>
                </a:cubicBezTo>
                <a:cubicBezTo>
                  <a:pt x="1373" y="36"/>
                  <a:pt x="1415" y="53"/>
                  <a:pt x="1458" y="72"/>
                </a:cubicBezTo>
                <a:cubicBezTo>
                  <a:pt x="1512" y="96"/>
                  <a:pt x="1567" y="112"/>
                  <a:pt x="1620" y="138"/>
                </a:cubicBezTo>
                <a:cubicBezTo>
                  <a:pt x="1644" y="150"/>
                  <a:pt x="1669" y="161"/>
                  <a:pt x="1692" y="174"/>
                </a:cubicBezTo>
                <a:cubicBezTo>
                  <a:pt x="1705" y="181"/>
                  <a:pt x="1716" y="190"/>
                  <a:pt x="1728" y="198"/>
                </a:cubicBezTo>
                <a:cubicBezTo>
                  <a:pt x="1734" y="202"/>
                  <a:pt x="1746" y="210"/>
                  <a:pt x="1746" y="210"/>
                </a:cubicBezTo>
                <a:cubicBezTo>
                  <a:pt x="1750" y="216"/>
                  <a:pt x="1752" y="223"/>
                  <a:pt x="1758" y="228"/>
                </a:cubicBezTo>
                <a:cubicBezTo>
                  <a:pt x="1763" y="232"/>
                  <a:pt x="1772" y="230"/>
                  <a:pt x="1776" y="234"/>
                </a:cubicBezTo>
                <a:cubicBezTo>
                  <a:pt x="1808" y="266"/>
                  <a:pt x="1752" y="242"/>
                  <a:pt x="1800" y="258"/>
                </a:cubicBezTo>
                <a:cubicBezTo>
                  <a:pt x="1834" y="310"/>
                  <a:pt x="1789" y="249"/>
                  <a:pt x="1830" y="282"/>
                </a:cubicBezTo>
                <a:cubicBezTo>
                  <a:pt x="1836" y="287"/>
                  <a:pt x="1837" y="295"/>
                  <a:pt x="1842" y="300"/>
                </a:cubicBezTo>
                <a:cubicBezTo>
                  <a:pt x="1847" y="305"/>
                  <a:pt x="1854" y="308"/>
                  <a:pt x="1860" y="312"/>
                </a:cubicBezTo>
                <a:cubicBezTo>
                  <a:pt x="1876" y="360"/>
                  <a:pt x="1852" y="304"/>
                  <a:pt x="1884" y="336"/>
                </a:cubicBezTo>
                <a:cubicBezTo>
                  <a:pt x="1917" y="369"/>
                  <a:pt x="1930" y="431"/>
                  <a:pt x="1968" y="456"/>
                </a:cubicBezTo>
                <a:cubicBezTo>
                  <a:pt x="1978" y="487"/>
                  <a:pt x="2000" y="517"/>
                  <a:pt x="2016" y="546"/>
                </a:cubicBezTo>
                <a:cubicBezTo>
                  <a:pt x="2027" y="565"/>
                  <a:pt x="2045" y="579"/>
                  <a:pt x="2052" y="600"/>
                </a:cubicBezTo>
                <a:cubicBezTo>
                  <a:pt x="2068" y="648"/>
                  <a:pt x="2084" y="696"/>
                  <a:pt x="2100" y="744"/>
                </a:cubicBezTo>
                <a:cubicBezTo>
                  <a:pt x="2111" y="778"/>
                  <a:pt x="2133" y="802"/>
                  <a:pt x="2142" y="840"/>
                </a:cubicBezTo>
                <a:cubicBezTo>
                  <a:pt x="2150" y="925"/>
                  <a:pt x="2178" y="1007"/>
                  <a:pt x="2178" y="1092"/>
                </a:cubicBezTo>
              </a:path>
            </a:pathLst>
          </a:custGeom>
          <a:noFill/>
          <a:ln w="50800" cap="flat" cmpd="sng">
            <a:solidFill>
              <a:schemeClr val="accent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57" name="Line 13"/>
          <p:cNvSpPr/>
          <p:nvPr/>
        </p:nvSpPr>
        <p:spPr>
          <a:xfrm flipH="1" flipV="1">
            <a:off x="3178175" y="3033713"/>
            <a:ext cx="0" cy="228600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58" name="Text Box 14"/>
          <p:cNvSpPr txBox="1"/>
          <p:nvPr/>
        </p:nvSpPr>
        <p:spPr>
          <a:xfrm>
            <a:off x="2025650" y="5272088"/>
            <a:ext cx="28670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量角器的内刻度</a:t>
            </a:r>
          </a:p>
        </p:txBody>
      </p:sp>
      <p:sp>
        <p:nvSpPr>
          <p:cNvPr id="6160" name="Line 16"/>
          <p:cNvSpPr/>
          <p:nvPr/>
        </p:nvSpPr>
        <p:spPr>
          <a:xfrm>
            <a:off x="2111375" y="2147888"/>
            <a:ext cx="590550" cy="41910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61" name="Text Box 17"/>
          <p:cNvSpPr txBox="1"/>
          <p:nvPr/>
        </p:nvSpPr>
        <p:spPr>
          <a:xfrm>
            <a:off x="292100" y="1557338"/>
            <a:ext cx="28670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量角器的外刻度</a:t>
            </a:r>
          </a:p>
        </p:txBody>
      </p:sp>
      <p:sp>
        <p:nvSpPr>
          <p:cNvPr id="6162" name="Line 18"/>
          <p:cNvSpPr/>
          <p:nvPr/>
        </p:nvSpPr>
        <p:spPr>
          <a:xfrm flipH="1" flipV="1">
            <a:off x="4568825" y="1719263"/>
            <a:ext cx="0" cy="2352675"/>
          </a:xfrm>
          <a:prstGeom prst="line">
            <a:avLst/>
          </a:prstGeom>
          <a:ln w="31750" cap="flat" cmpd="sng">
            <a:solidFill>
              <a:srgbClr val="99CC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63" name="Line 19"/>
          <p:cNvSpPr/>
          <p:nvPr/>
        </p:nvSpPr>
        <p:spPr>
          <a:xfrm flipH="1">
            <a:off x="4568825" y="2043113"/>
            <a:ext cx="2628900" cy="752475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64" name="Text Box 20"/>
          <p:cNvSpPr txBox="1"/>
          <p:nvPr/>
        </p:nvSpPr>
        <p:spPr>
          <a:xfrm>
            <a:off x="5807075" y="1557338"/>
            <a:ext cx="32670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量角器的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90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°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刻度线</a:t>
            </a:r>
          </a:p>
        </p:txBody>
      </p:sp>
      <p:sp>
        <p:nvSpPr>
          <p:cNvPr id="6165" name="Line 21"/>
          <p:cNvSpPr/>
          <p:nvPr/>
        </p:nvSpPr>
        <p:spPr>
          <a:xfrm flipV="1">
            <a:off x="2263775" y="4052888"/>
            <a:ext cx="4676775" cy="19050"/>
          </a:xfrm>
          <a:prstGeom prst="line">
            <a:avLst/>
          </a:prstGeom>
          <a:ln w="3175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66" name="Line 22"/>
          <p:cNvSpPr/>
          <p:nvPr/>
        </p:nvSpPr>
        <p:spPr>
          <a:xfrm flipV="1">
            <a:off x="2235200" y="4052888"/>
            <a:ext cx="4676775" cy="1905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67" name="Line 23"/>
          <p:cNvSpPr/>
          <p:nvPr/>
        </p:nvSpPr>
        <p:spPr>
          <a:xfrm flipV="1">
            <a:off x="4568825" y="1719263"/>
            <a:ext cx="0" cy="2314575"/>
          </a:xfrm>
          <a:prstGeom prst="line">
            <a:avLst/>
          </a:prstGeom>
          <a:ln w="381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68" name="Line 24"/>
          <p:cNvSpPr/>
          <p:nvPr/>
        </p:nvSpPr>
        <p:spPr>
          <a:xfrm flipH="1" flipV="1">
            <a:off x="4568825" y="1719263"/>
            <a:ext cx="0" cy="2295525"/>
          </a:xfrm>
          <a:prstGeom prst="line">
            <a:avLst/>
          </a:prstGeom>
          <a:ln w="38100" cap="flat" cmpd="sng">
            <a:solidFill>
              <a:srgbClr val="99CC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56" name="WordArt 25"/>
          <p:cNvSpPr>
            <a:spLocks noTextEdit="1"/>
          </p:cNvSpPr>
          <p:nvPr/>
        </p:nvSpPr>
        <p:spPr>
          <a:xfrm rot="5400000">
            <a:off x="6340475" y="3973513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2000">
                <a:ln w="9525" cap="flat" cmpd="sng">
                  <a:solidFill>
                    <a:schemeClr val="accent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accent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8457" name="WordArt 29"/>
          <p:cNvSpPr>
            <a:spLocks noTextEdit="1"/>
          </p:cNvSpPr>
          <p:nvPr/>
        </p:nvSpPr>
        <p:spPr>
          <a:xfrm rot="5400000">
            <a:off x="6340475" y="3968750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2000">
                <a:ln w="9525" cap="flat" cmpd="sng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8458" name="WordArt 30"/>
          <p:cNvSpPr>
            <a:spLocks noTextEdit="1"/>
          </p:cNvSpPr>
          <p:nvPr/>
        </p:nvSpPr>
        <p:spPr>
          <a:xfrm rot="5400000">
            <a:off x="6340475" y="3968750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2000">
                <a:ln w="9525" cap="flat" cmpd="sng">
                  <a:solidFill>
                    <a:schemeClr val="accent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accent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8459" name="WordArt 31"/>
          <p:cNvSpPr>
            <a:spLocks noTextEdit="1"/>
          </p:cNvSpPr>
          <p:nvPr/>
        </p:nvSpPr>
        <p:spPr>
          <a:xfrm rot="5400000">
            <a:off x="6340475" y="3968750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2000">
                <a:ln w="9525" cap="flat" cmpd="sng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8460" name="WordArt 32"/>
          <p:cNvSpPr>
            <a:spLocks noTextEdit="1"/>
          </p:cNvSpPr>
          <p:nvPr/>
        </p:nvSpPr>
        <p:spPr>
          <a:xfrm rot="5400000">
            <a:off x="6340475" y="3968750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2000">
                <a:ln w="9525" cap="flat" cmpd="sng">
                  <a:solidFill>
                    <a:schemeClr val="accent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accent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8461" name="WordArt 33"/>
          <p:cNvSpPr>
            <a:spLocks noTextEdit="1"/>
          </p:cNvSpPr>
          <p:nvPr/>
        </p:nvSpPr>
        <p:spPr>
          <a:xfrm rot="5400000">
            <a:off x="2487613" y="3983038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2000">
                <a:ln w="9525" cap="flat" cmpd="sng">
                  <a:solidFill>
                    <a:srgbClr val="FF33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8462" name="WordArt 34"/>
          <p:cNvSpPr>
            <a:spLocks noTextEdit="1"/>
          </p:cNvSpPr>
          <p:nvPr/>
        </p:nvSpPr>
        <p:spPr>
          <a:xfrm rot="5400000">
            <a:off x="2487613" y="3983038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2000">
                <a:ln w="9525" cap="flat" cmpd="sng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8463" name="WordArt 35"/>
          <p:cNvSpPr>
            <a:spLocks noTextEdit="1"/>
          </p:cNvSpPr>
          <p:nvPr/>
        </p:nvSpPr>
        <p:spPr>
          <a:xfrm rot="5400000">
            <a:off x="2487613" y="3983038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2000">
                <a:ln w="9525" cap="flat" cmpd="sng">
                  <a:solidFill>
                    <a:srgbClr val="FF33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8464" name="WordArt 36"/>
          <p:cNvSpPr>
            <a:spLocks noTextEdit="1"/>
          </p:cNvSpPr>
          <p:nvPr/>
        </p:nvSpPr>
        <p:spPr>
          <a:xfrm rot="5400000">
            <a:off x="2487613" y="3983038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2000">
                <a:ln w="9525" cap="flat" cmpd="sng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8465" name="WordArt 37"/>
          <p:cNvSpPr>
            <a:spLocks noTextEdit="1"/>
          </p:cNvSpPr>
          <p:nvPr/>
        </p:nvSpPr>
        <p:spPr>
          <a:xfrm rot="5400000">
            <a:off x="2487613" y="3983038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2000">
                <a:ln w="9525" cap="flat" cmpd="sng">
                  <a:solidFill>
                    <a:srgbClr val="FF33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8466" name="WordArt 39"/>
          <p:cNvSpPr>
            <a:spLocks noTextEdit="1"/>
          </p:cNvSpPr>
          <p:nvPr/>
        </p:nvSpPr>
        <p:spPr>
          <a:xfrm rot="5400000" flipH="1" flipV="1">
            <a:off x="2624138" y="3981450"/>
            <a:ext cx="238125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1200">
                <a:ln w="9525" cap="flat" cmpd="sng">
                  <a:solidFill>
                    <a:schemeClr val="accent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accent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180</a:t>
            </a:r>
          </a:p>
        </p:txBody>
      </p:sp>
      <p:sp>
        <p:nvSpPr>
          <p:cNvPr id="18467" name="WordArt 40"/>
          <p:cNvSpPr>
            <a:spLocks noTextEdit="1"/>
          </p:cNvSpPr>
          <p:nvPr/>
        </p:nvSpPr>
        <p:spPr>
          <a:xfrm rot="5400000" flipH="1" flipV="1">
            <a:off x="2624138" y="3981450"/>
            <a:ext cx="238125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1200">
                <a:ln w="9525" cap="flat" cmpd="sng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180</a:t>
            </a:r>
          </a:p>
        </p:txBody>
      </p:sp>
      <p:sp>
        <p:nvSpPr>
          <p:cNvPr id="18468" name="WordArt 41"/>
          <p:cNvSpPr>
            <a:spLocks noTextEdit="1"/>
          </p:cNvSpPr>
          <p:nvPr/>
        </p:nvSpPr>
        <p:spPr>
          <a:xfrm rot="5400000" flipH="1" flipV="1">
            <a:off x="2624138" y="3981450"/>
            <a:ext cx="238125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1200">
                <a:ln w="9525" cap="flat" cmpd="sng">
                  <a:solidFill>
                    <a:schemeClr val="accent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accent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180</a:t>
            </a:r>
          </a:p>
        </p:txBody>
      </p:sp>
      <p:sp>
        <p:nvSpPr>
          <p:cNvPr id="18469" name="WordArt 42"/>
          <p:cNvSpPr>
            <a:spLocks noTextEdit="1"/>
          </p:cNvSpPr>
          <p:nvPr/>
        </p:nvSpPr>
        <p:spPr>
          <a:xfrm rot="5400000" flipH="1" flipV="1">
            <a:off x="2624138" y="3981450"/>
            <a:ext cx="238125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1200">
                <a:ln w="9525" cap="flat" cmpd="sng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180</a:t>
            </a:r>
          </a:p>
        </p:txBody>
      </p:sp>
      <p:sp>
        <p:nvSpPr>
          <p:cNvPr id="18470" name="WordArt 43"/>
          <p:cNvSpPr>
            <a:spLocks noTextEdit="1"/>
          </p:cNvSpPr>
          <p:nvPr/>
        </p:nvSpPr>
        <p:spPr>
          <a:xfrm rot="5400000" flipH="1" flipV="1">
            <a:off x="2624138" y="3981450"/>
            <a:ext cx="238125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1200">
                <a:ln w="9525" cap="flat" cmpd="sng">
                  <a:solidFill>
                    <a:schemeClr val="accent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accent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180</a:t>
            </a:r>
          </a:p>
        </p:txBody>
      </p:sp>
      <p:sp>
        <p:nvSpPr>
          <p:cNvPr id="18471" name="WordArt 44"/>
          <p:cNvSpPr>
            <a:spLocks noTextEdit="1"/>
          </p:cNvSpPr>
          <p:nvPr/>
        </p:nvSpPr>
        <p:spPr>
          <a:xfrm rot="5400000">
            <a:off x="6478588" y="3968750"/>
            <a:ext cx="238125" cy="157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12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180</a:t>
            </a:r>
          </a:p>
        </p:txBody>
      </p:sp>
      <p:sp>
        <p:nvSpPr>
          <p:cNvPr id="18472" name="WordArt 45"/>
          <p:cNvSpPr>
            <a:spLocks noTextEdit="1"/>
          </p:cNvSpPr>
          <p:nvPr/>
        </p:nvSpPr>
        <p:spPr>
          <a:xfrm rot="5400000">
            <a:off x="6478588" y="3968750"/>
            <a:ext cx="238125" cy="157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1200">
                <a:ln w="9525" cap="flat" cmpd="sng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180</a:t>
            </a:r>
          </a:p>
        </p:txBody>
      </p:sp>
      <p:sp>
        <p:nvSpPr>
          <p:cNvPr id="18473" name="WordArt 46"/>
          <p:cNvSpPr>
            <a:spLocks noTextEdit="1"/>
          </p:cNvSpPr>
          <p:nvPr/>
        </p:nvSpPr>
        <p:spPr>
          <a:xfrm rot="5400000">
            <a:off x="6473825" y="3968750"/>
            <a:ext cx="238125" cy="157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12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180</a:t>
            </a:r>
          </a:p>
        </p:txBody>
      </p:sp>
      <p:sp>
        <p:nvSpPr>
          <p:cNvPr id="18474" name="WordArt 47"/>
          <p:cNvSpPr>
            <a:spLocks noTextEdit="1"/>
          </p:cNvSpPr>
          <p:nvPr/>
        </p:nvSpPr>
        <p:spPr>
          <a:xfrm rot="5400000">
            <a:off x="6478588" y="3968750"/>
            <a:ext cx="238125" cy="157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1200">
                <a:ln w="9525" cap="flat" cmpd="sng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180</a:t>
            </a:r>
          </a:p>
        </p:txBody>
      </p:sp>
      <p:sp>
        <p:nvSpPr>
          <p:cNvPr id="18475" name="WordArt 48"/>
          <p:cNvSpPr>
            <a:spLocks noTextEdit="1"/>
          </p:cNvSpPr>
          <p:nvPr/>
        </p:nvSpPr>
        <p:spPr>
          <a:xfrm rot="5400000">
            <a:off x="6478588" y="3968750"/>
            <a:ext cx="238125" cy="157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12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180</a:t>
            </a:r>
          </a:p>
        </p:txBody>
      </p:sp>
      <p:sp>
        <p:nvSpPr>
          <p:cNvPr id="6193" name="Freeform 49"/>
          <p:cNvSpPr/>
          <p:nvPr/>
        </p:nvSpPr>
        <p:spPr>
          <a:xfrm>
            <a:off x="2219325" y="1714500"/>
            <a:ext cx="4668838" cy="2352675"/>
          </a:xfrm>
          <a:custGeom>
            <a:avLst/>
            <a:gdLst/>
            <a:ahLst/>
            <a:cxnLst>
              <a:cxn ang="0">
                <a:pos x="0" y="2352675"/>
              </a:cxn>
              <a:cxn ang="0">
                <a:pos x="114300" y="1628775"/>
              </a:cxn>
              <a:cxn ang="0">
                <a:pos x="180975" y="1428750"/>
              </a:cxn>
              <a:cxn ang="0">
                <a:pos x="304800" y="1200150"/>
              </a:cxn>
              <a:cxn ang="0">
                <a:pos x="447675" y="971550"/>
              </a:cxn>
              <a:cxn ang="0">
                <a:pos x="523875" y="866775"/>
              </a:cxn>
              <a:cxn ang="0">
                <a:pos x="619125" y="771525"/>
              </a:cxn>
              <a:cxn ang="0">
                <a:pos x="685800" y="695325"/>
              </a:cxn>
              <a:cxn ang="0">
                <a:pos x="781050" y="600075"/>
              </a:cxn>
              <a:cxn ang="0">
                <a:pos x="809625" y="581025"/>
              </a:cxn>
              <a:cxn ang="0">
                <a:pos x="857250" y="542925"/>
              </a:cxn>
              <a:cxn ang="0">
                <a:pos x="876300" y="514350"/>
              </a:cxn>
              <a:cxn ang="0">
                <a:pos x="904875" y="504825"/>
              </a:cxn>
              <a:cxn ang="0">
                <a:pos x="962025" y="466725"/>
              </a:cxn>
              <a:cxn ang="0">
                <a:pos x="1038225" y="409575"/>
              </a:cxn>
              <a:cxn ang="0">
                <a:pos x="1143000" y="342900"/>
              </a:cxn>
              <a:cxn ang="0">
                <a:pos x="1314450" y="247650"/>
              </a:cxn>
              <a:cxn ang="0">
                <a:pos x="1485900" y="161925"/>
              </a:cxn>
              <a:cxn ang="0">
                <a:pos x="1590675" y="133350"/>
              </a:cxn>
              <a:cxn ang="0">
                <a:pos x="1952625" y="19050"/>
              </a:cxn>
              <a:cxn ang="0">
                <a:pos x="2190750" y="0"/>
              </a:cxn>
              <a:cxn ang="0">
                <a:pos x="2571750" y="9525"/>
              </a:cxn>
              <a:cxn ang="0">
                <a:pos x="3028950" y="95250"/>
              </a:cxn>
              <a:cxn ang="0">
                <a:pos x="3286125" y="190500"/>
              </a:cxn>
              <a:cxn ang="0">
                <a:pos x="3371850" y="219075"/>
              </a:cxn>
              <a:cxn ang="0">
                <a:pos x="3429000" y="238125"/>
              </a:cxn>
              <a:cxn ang="0">
                <a:pos x="3562350" y="323850"/>
              </a:cxn>
              <a:cxn ang="0">
                <a:pos x="3619500" y="361950"/>
              </a:cxn>
              <a:cxn ang="0">
                <a:pos x="3638550" y="390525"/>
              </a:cxn>
              <a:cxn ang="0">
                <a:pos x="3695700" y="428625"/>
              </a:cxn>
              <a:cxn ang="0">
                <a:pos x="3743325" y="466725"/>
              </a:cxn>
              <a:cxn ang="0">
                <a:pos x="3800475" y="504825"/>
              </a:cxn>
              <a:cxn ang="0">
                <a:pos x="3848100" y="542925"/>
              </a:cxn>
              <a:cxn ang="0">
                <a:pos x="3895725" y="581025"/>
              </a:cxn>
              <a:cxn ang="0">
                <a:pos x="3990975" y="676275"/>
              </a:cxn>
              <a:cxn ang="0">
                <a:pos x="4010025" y="704850"/>
              </a:cxn>
              <a:cxn ang="0">
                <a:pos x="4038600" y="723900"/>
              </a:cxn>
              <a:cxn ang="0">
                <a:pos x="4076700" y="771525"/>
              </a:cxn>
              <a:cxn ang="0">
                <a:pos x="4114800" y="819150"/>
              </a:cxn>
              <a:cxn ang="0">
                <a:pos x="4200525" y="923925"/>
              </a:cxn>
              <a:cxn ang="0">
                <a:pos x="4257675" y="1000125"/>
              </a:cxn>
              <a:cxn ang="0">
                <a:pos x="4419600" y="1228725"/>
              </a:cxn>
              <a:cxn ang="0">
                <a:pos x="4467225" y="1314450"/>
              </a:cxn>
              <a:cxn ang="0">
                <a:pos x="4543425" y="1514475"/>
              </a:cxn>
              <a:cxn ang="0">
                <a:pos x="4572000" y="1609725"/>
              </a:cxn>
              <a:cxn ang="0">
                <a:pos x="4591050" y="1666875"/>
              </a:cxn>
              <a:cxn ang="0">
                <a:pos x="4610100" y="1762125"/>
              </a:cxn>
              <a:cxn ang="0">
                <a:pos x="4629150" y="1838325"/>
              </a:cxn>
              <a:cxn ang="0">
                <a:pos x="4657725" y="2057400"/>
              </a:cxn>
              <a:cxn ang="0">
                <a:pos x="4667250" y="2352675"/>
              </a:cxn>
            </a:cxnLst>
            <a:rect l="0" t="0" r="0" b="0"/>
            <a:pathLst>
              <a:path w="2941" h="1482">
                <a:moveTo>
                  <a:pt x="0" y="1482"/>
                </a:moveTo>
                <a:cubicBezTo>
                  <a:pt x="11" y="1329"/>
                  <a:pt x="23" y="1173"/>
                  <a:pt x="72" y="1026"/>
                </a:cubicBezTo>
                <a:cubicBezTo>
                  <a:pt x="84" y="989"/>
                  <a:pt x="92" y="933"/>
                  <a:pt x="114" y="900"/>
                </a:cubicBezTo>
                <a:cubicBezTo>
                  <a:pt x="144" y="855"/>
                  <a:pt x="168" y="804"/>
                  <a:pt x="192" y="756"/>
                </a:cubicBezTo>
                <a:cubicBezTo>
                  <a:pt x="212" y="715"/>
                  <a:pt x="269" y="650"/>
                  <a:pt x="282" y="612"/>
                </a:cubicBezTo>
                <a:cubicBezTo>
                  <a:pt x="292" y="583"/>
                  <a:pt x="305" y="563"/>
                  <a:pt x="330" y="546"/>
                </a:cubicBezTo>
                <a:cubicBezTo>
                  <a:pt x="345" y="524"/>
                  <a:pt x="368" y="501"/>
                  <a:pt x="390" y="486"/>
                </a:cubicBezTo>
                <a:cubicBezTo>
                  <a:pt x="418" y="444"/>
                  <a:pt x="402" y="458"/>
                  <a:pt x="432" y="438"/>
                </a:cubicBezTo>
                <a:cubicBezTo>
                  <a:pt x="464" y="390"/>
                  <a:pt x="444" y="410"/>
                  <a:pt x="492" y="378"/>
                </a:cubicBezTo>
                <a:cubicBezTo>
                  <a:pt x="498" y="374"/>
                  <a:pt x="510" y="366"/>
                  <a:pt x="510" y="366"/>
                </a:cubicBezTo>
                <a:cubicBezTo>
                  <a:pt x="544" y="314"/>
                  <a:pt x="499" y="375"/>
                  <a:pt x="540" y="342"/>
                </a:cubicBezTo>
                <a:cubicBezTo>
                  <a:pt x="546" y="337"/>
                  <a:pt x="546" y="329"/>
                  <a:pt x="552" y="324"/>
                </a:cubicBezTo>
                <a:cubicBezTo>
                  <a:pt x="557" y="320"/>
                  <a:pt x="564" y="321"/>
                  <a:pt x="570" y="318"/>
                </a:cubicBezTo>
                <a:cubicBezTo>
                  <a:pt x="583" y="311"/>
                  <a:pt x="606" y="294"/>
                  <a:pt x="606" y="294"/>
                </a:cubicBezTo>
                <a:cubicBezTo>
                  <a:pt x="620" y="272"/>
                  <a:pt x="633" y="272"/>
                  <a:pt x="654" y="258"/>
                </a:cubicBezTo>
                <a:cubicBezTo>
                  <a:pt x="671" y="233"/>
                  <a:pt x="694" y="230"/>
                  <a:pt x="720" y="216"/>
                </a:cubicBezTo>
                <a:cubicBezTo>
                  <a:pt x="756" y="196"/>
                  <a:pt x="791" y="175"/>
                  <a:pt x="828" y="156"/>
                </a:cubicBezTo>
                <a:cubicBezTo>
                  <a:pt x="864" y="138"/>
                  <a:pt x="900" y="120"/>
                  <a:pt x="936" y="102"/>
                </a:cubicBezTo>
                <a:cubicBezTo>
                  <a:pt x="957" y="92"/>
                  <a:pt x="981" y="94"/>
                  <a:pt x="1002" y="84"/>
                </a:cubicBezTo>
                <a:cubicBezTo>
                  <a:pt x="1064" y="53"/>
                  <a:pt x="1161" y="21"/>
                  <a:pt x="1230" y="12"/>
                </a:cubicBezTo>
                <a:cubicBezTo>
                  <a:pt x="1260" y="8"/>
                  <a:pt x="1356" y="2"/>
                  <a:pt x="1380" y="0"/>
                </a:cubicBezTo>
                <a:cubicBezTo>
                  <a:pt x="1460" y="2"/>
                  <a:pt x="1540" y="2"/>
                  <a:pt x="1620" y="6"/>
                </a:cubicBezTo>
                <a:cubicBezTo>
                  <a:pt x="1712" y="10"/>
                  <a:pt x="1818" y="38"/>
                  <a:pt x="1908" y="60"/>
                </a:cubicBezTo>
                <a:cubicBezTo>
                  <a:pt x="1964" y="74"/>
                  <a:pt x="2018" y="97"/>
                  <a:pt x="2070" y="120"/>
                </a:cubicBezTo>
                <a:cubicBezTo>
                  <a:pt x="2070" y="120"/>
                  <a:pt x="2115" y="135"/>
                  <a:pt x="2124" y="138"/>
                </a:cubicBezTo>
                <a:cubicBezTo>
                  <a:pt x="2136" y="142"/>
                  <a:pt x="2160" y="150"/>
                  <a:pt x="2160" y="150"/>
                </a:cubicBezTo>
                <a:cubicBezTo>
                  <a:pt x="2179" y="178"/>
                  <a:pt x="2215" y="188"/>
                  <a:pt x="2244" y="204"/>
                </a:cubicBezTo>
                <a:cubicBezTo>
                  <a:pt x="2257" y="211"/>
                  <a:pt x="2280" y="228"/>
                  <a:pt x="2280" y="228"/>
                </a:cubicBezTo>
                <a:cubicBezTo>
                  <a:pt x="2284" y="234"/>
                  <a:pt x="2287" y="241"/>
                  <a:pt x="2292" y="246"/>
                </a:cubicBezTo>
                <a:cubicBezTo>
                  <a:pt x="2303" y="255"/>
                  <a:pt x="2328" y="270"/>
                  <a:pt x="2328" y="270"/>
                </a:cubicBezTo>
                <a:cubicBezTo>
                  <a:pt x="2350" y="303"/>
                  <a:pt x="2327" y="277"/>
                  <a:pt x="2358" y="294"/>
                </a:cubicBezTo>
                <a:cubicBezTo>
                  <a:pt x="2371" y="301"/>
                  <a:pt x="2394" y="318"/>
                  <a:pt x="2394" y="318"/>
                </a:cubicBezTo>
                <a:cubicBezTo>
                  <a:pt x="2428" y="370"/>
                  <a:pt x="2383" y="309"/>
                  <a:pt x="2424" y="342"/>
                </a:cubicBezTo>
                <a:cubicBezTo>
                  <a:pt x="2463" y="373"/>
                  <a:pt x="2409" y="351"/>
                  <a:pt x="2454" y="366"/>
                </a:cubicBezTo>
                <a:cubicBezTo>
                  <a:pt x="2469" y="388"/>
                  <a:pt x="2492" y="411"/>
                  <a:pt x="2514" y="426"/>
                </a:cubicBezTo>
                <a:cubicBezTo>
                  <a:pt x="2518" y="432"/>
                  <a:pt x="2521" y="439"/>
                  <a:pt x="2526" y="444"/>
                </a:cubicBezTo>
                <a:cubicBezTo>
                  <a:pt x="2531" y="449"/>
                  <a:pt x="2539" y="450"/>
                  <a:pt x="2544" y="456"/>
                </a:cubicBezTo>
                <a:cubicBezTo>
                  <a:pt x="2577" y="497"/>
                  <a:pt x="2516" y="452"/>
                  <a:pt x="2568" y="486"/>
                </a:cubicBezTo>
                <a:cubicBezTo>
                  <a:pt x="2582" y="527"/>
                  <a:pt x="2563" y="483"/>
                  <a:pt x="2592" y="516"/>
                </a:cubicBezTo>
                <a:cubicBezTo>
                  <a:pt x="2615" y="543"/>
                  <a:pt x="2618" y="563"/>
                  <a:pt x="2646" y="582"/>
                </a:cubicBezTo>
                <a:cubicBezTo>
                  <a:pt x="2654" y="606"/>
                  <a:pt x="2661" y="616"/>
                  <a:pt x="2682" y="630"/>
                </a:cubicBezTo>
                <a:cubicBezTo>
                  <a:pt x="2714" y="678"/>
                  <a:pt x="2743" y="733"/>
                  <a:pt x="2784" y="774"/>
                </a:cubicBezTo>
                <a:cubicBezTo>
                  <a:pt x="2795" y="806"/>
                  <a:pt x="2786" y="787"/>
                  <a:pt x="2814" y="828"/>
                </a:cubicBezTo>
                <a:cubicBezTo>
                  <a:pt x="2837" y="863"/>
                  <a:pt x="2852" y="913"/>
                  <a:pt x="2862" y="954"/>
                </a:cubicBezTo>
                <a:cubicBezTo>
                  <a:pt x="2871" y="990"/>
                  <a:pt x="2865" y="970"/>
                  <a:pt x="2880" y="1014"/>
                </a:cubicBezTo>
                <a:cubicBezTo>
                  <a:pt x="2884" y="1026"/>
                  <a:pt x="2892" y="1050"/>
                  <a:pt x="2892" y="1050"/>
                </a:cubicBezTo>
                <a:cubicBezTo>
                  <a:pt x="2904" y="1131"/>
                  <a:pt x="2891" y="1064"/>
                  <a:pt x="2904" y="1110"/>
                </a:cubicBezTo>
                <a:cubicBezTo>
                  <a:pt x="2908" y="1126"/>
                  <a:pt x="2916" y="1158"/>
                  <a:pt x="2916" y="1158"/>
                </a:cubicBezTo>
                <a:cubicBezTo>
                  <a:pt x="2920" y="1208"/>
                  <a:pt x="2928" y="1247"/>
                  <a:pt x="2934" y="1296"/>
                </a:cubicBezTo>
                <a:cubicBezTo>
                  <a:pt x="2941" y="1434"/>
                  <a:pt x="2940" y="1372"/>
                  <a:pt x="2940" y="1482"/>
                </a:cubicBezTo>
              </a:path>
            </a:pathLst>
          </a:custGeom>
          <a:noFill/>
          <a:ln w="50800" cap="flat" cmpd="sng">
            <a:solidFill>
              <a:srgbClr val="FF00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按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按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按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按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按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按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按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按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按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按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按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000"/>
                            </p:stCondLst>
                            <p:childTnLst>
                              <p:par>
                                <p:cTn id="58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按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按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0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按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按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按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按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按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0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5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0"/>
                            </p:stCondLst>
                            <p:childTnLst>
                              <p:par>
                                <p:cTn id="96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按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6000"/>
                            </p:stCondLst>
                            <p:childTnLst>
                              <p:par>
                                <p:cTn id="99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按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7000"/>
                            </p:stCondLst>
                            <p:childTnLst>
                              <p:par>
                                <p:cTn id="102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按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000"/>
                            </p:stCondLst>
                            <p:childTnLst>
                              <p:par>
                                <p:cTn id="105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按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9000"/>
                            </p:stCondLst>
                            <p:childTnLst>
                              <p:par>
                                <p:cTn id="10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按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8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按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按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按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按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7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55" grpId="0"/>
      <p:bldP spid="6158" grpId="0"/>
      <p:bldP spid="6161" grpId="0"/>
      <p:bldP spid="61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2" descr="未标题-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57465">
            <a:off x="1900238" y="1263650"/>
            <a:ext cx="5265737" cy="28622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59" name="Freeform 20"/>
          <p:cNvSpPr/>
          <p:nvPr/>
        </p:nvSpPr>
        <p:spPr>
          <a:xfrm>
            <a:off x="4410075" y="1438275"/>
            <a:ext cx="3048000" cy="2486025"/>
          </a:xfrm>
          <a:custGeom>
            <a:avLst/>
            <a:gdLst/>
            <a:ahLst/>
            <a:cxnLst>
              <a:cxn ang="0">
                <a:pos x="2047875" y="0"/>
              </a:cxn>
              <a:cxn ang="0">
                <a:pos x="0" y="2486025"/>
              </a:cxn>
              <a:cxn ang="0">
                <a:pos x="3048000" y="2486025"/>
              </a:cxn>
            </a:cxnLst>
            <a:rect l="0" t="0" r="0" b="0"/>
            <a:pathLst>
              <a:path w="1920" h="1566">
                <a:moveTo>
                  <a:pt x="1290" y="0"/>
                </a:moveTo>
                <a:lnTo>
                  <a:pt x="0" y="1566"/>
                </a:lnTo>
                <a:lnTo>
                  <a:pt x="1920" y="1566"/>
                </a:lnTo>
              </a:path>
            </a:pathLst>
          </a:custGeom>
          <a:noFill/>
          <a:ln w="38100" cap="flat" cmpd="sng">
            <a:solidFill>
              <a:schemeClr val="accent2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60" name="Text Box 2"/>
          <p:cNvSpPr txBox="1"/>
          <p:nvPr/>
        </p:nvSpPr>
        <p:spPr>
          <a:xfrm>
            <a:off x="417513" y="357188"/>
            <a:ext cx="437356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用量角器量角的步骤</a:t>
            </a:r>
          </a:p>
        </p:txBody>
      </p:sp>
      <p:sp>
        <p:nvSpPr>
          <p:cNvPr id="19461" name="Freeform 5"/>
          <p:cNvSpPr/>
          <p:nvPr/>
        </p:nvSpPr>
        <p:spPr>
          <a:xfrm>
            <a:off x="4633913" y="3651250"/>
            <a:ext cx="176212" cy="2841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4941" y="24890"/>
              </a:cxn>
              <a:cxn ang="0">
                <a:pos x="176212" y="284163"/>
              </a:cxn>
            </a:cxnLst>
            <a:rect l="0" t="0" r="0" b="0"/>
            <a:pathLst>
              <a:path w="87" h="137">
                <a:moveTo>
                  <a:pt x="0" y="0"/>
                </a:moveTo>
                <a:cubicBezTo>
                  <a:pt x="12" y="4"/>
                  <a:pt x="27" y="4"/>
                  <a:pt x="37" y="12"/>
                </a:cubicBezTo>
                <a:cubicBezTo>
                  <a:pt x="65" y="34"/>
                  <a:pt x="87" y="103"/>
                  <a:pt x="87" y="137"/>
                </a:cubicBezTo>
              </a:path>
            </a:pathLst>
          </a:custGeom>
          <a:noFill/>
          <a:ln w="38100" cap="flat" cmpd="sng">
            <a:solidFill>
              <a:schemeClr val="accent2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62" name="Text Box 6"/>
          <p:cNvSpPr txBox="1"/>
          <p:nvPr/>
        </p:nvSpPr>
        <p:spPr>
          <a:xfrm>
            <a:off x="4949825" y="3378200"/>
            <a:ext cx="43815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5134" name="Oval 14"/>
          <p:cNvSpPr/>
          <p:nvPr/>
        </p:nvSpPr>
        <p:spPr>
          <a:xfrm>
            <a:off x="4352925" y="3867150"/>
            <a:ext cx="107950" cy="117475"/>
          </a:xfrm>
          <a:prstGeom prst="ellipse">
            <a:avLst/>
          </a:prstGeom>
          <a:solidFill>
            <a:srgbClr val="FF3300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135" name="Oval 15"/>
          <p:cNvSpPr/>
          <p:nvPr/>
        </p:nvSpPr>
        <p:spPr>
          <a:xfrm>
            <a:off x="4352925" y="3857625"/>
            <a:ext cx="107950" cy="117475"/>
          </a:xfrm>
          <a:prstGeom prst="ellipse">
            <a:avLst/>
          </a:prstGeom>
          <a:solidFill>
            <a:srgbClr val="FFFFFF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136" name="Oval 16"/>
          <p:cNvSpPr/>
          <p:nvPr/>
        </p:nvSpPr>
        <p:spPr>
          <a:xfrm>
            <a:off x="4352925" y="3867150"/>
            <a:ext cx="107950" cy="117475"/>
          </a:xfrm>
          <a:prstGeom prst="ellipse">
            <a:avLst/>
          </a:prstGeom>
          <a:solidFill>
            <a:srgbClr val="FF3300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137" name="Oval 17"/>
          <p:cNvSpPr/>
          <p:nvPr/>
        </p:nvSpPr>
        <p:spPr>
          <a:xfrm>
            <a:off x="4352925" y="3857625"/>
            <a:ext cx="107950" cy="117475"/>
          </a:xfrm>
          <a:prstGeom prst="ellipse">
            <a:avLst/>
          </a:prstGeom>
          <a:solidFill>
            <a:srgbClr val="FFFFFF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138" name="Oval 18"/>
          <p:cNvSpPr/>
          <p:nvPr/>
        </p:nvSpPr>
        <p:spPr>
          <a:xfrm>
            <a:off x="4352925" y="3857625"/>
            <a:ext cx="107950" cy="117475"/>
          </a:xfrm>
          <a:prstGeom prst="ellipse">
            <a:avLst/>
          </a:prstGeom>
          <a:solidFill>
            <a:srgbClr val="FF3300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9468" name="Text Box 23"/>
          <p:cNvSpPr txBox="1"/>
          <p:nvPr/>
        </p:nvSpPr>
        <p:spPr>
          <a:xfrm>
            <a:off x="298450" y="4479925"/>
            <a:ext cx="85883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把量角器放在角的上面；使量角器的中心和角的顶点重合；</a:t>
            </a:r>
          </a:p>
        </p:txBody>
      </p:sp>
      <p:sp>
        <p:nvSpPr>
          <p:cNvPr id="19469" name="Text Box 24"/>
          <p:cNvSpPr txBox="1"/>
          <p:nvPr/>
        </p:nvSpPr>
        <p:spPr>
          <a:xfrm>
            <a:off x="317500" y="5024438"/>
            <a:ext cx="53482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零度刻度线和角的一条边重合；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按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按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按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按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 animBg="1"/>
      <p:bldP spid="5135" grpId="0" animBg="1"/>
      <p:bldP spid="5136" grpId="0" animBg="1"/>
      <p:bldP spid="5137" grpId="0" animBg="1"/>
      <p:bldP spid="51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1" descr="未标题-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6413" y="1263650"/>
            <a:ext cx="5265737" cy="28622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3" name="Text Box 3"/>
          <p:cNvSpPr txBox="1"/>
          <p:nvPr/>
        </p:nvSpPr>
        <p:spPr>
          <a:xfrm>
            <a:off x="417513" y="357188"/>
            <a:ext cx="437356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用量角器量角的步骤</a:t>
            </a:r>
          </a:p>
        </p:txBody>
      </p:sp>
      <p:sp>
        <p:nvSpPr>
          <p:cNvPr id="20484" name="Freeform 4"/>
          <p:cNvSpPr/>
          <p:nvPr/>
        </p:nvSpPr>
        <p:spPr>
          <a:xfrm>
            <a:off x="4633913" y="3651250"/>
            <a:ext cx="176212" cy="2841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4941" y="24890"/>
              </a:cxn>
              <a:cxn ang="0">
                <a:pos x="176212" y="284163"/>
              </a:cxn>
            </a:cxnLst>
            <a:rect l="0" t="0" r="0" b="0"/>
            <a:pathLst>
              <a:path w="87" h="137">
                <a:moveTo>
                  <a:pt x="0" y="0"/>
                </a:moveTo>
                <a:cubicBezTo>
                  <a:pt x="12" y="4"/>
                  <a:pt x="27" y="4"/>
                  <a:pt x="37" y="12"/>
                </a:cubicBezTo>
                <a:cubicBezTo>
                  <a:pt x="65" y="34"/>
                  <a:pt x="87" y="103"/>
                  <a:pt x="87" y="137"/>
                </a:cubicBezTo>
              </a:path>
            </a:pathLst>
          </a:custGeom>
          <a:noFill/>
          <a:ln w="38100" cap="flat" cmpd="sng">
            <a:solidFill>
              <a:schemeClr val="accent2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85" name="Text Box 5"/>
          <p:cNvSpPr txBox="1"/>
          <p:nvPr/>
        </p:nvSpPr>
        <p:spPr>
          <a:xfrm>
            <a:off x="4949825" y="3378200"/>
            <a:ext cx="43815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20486" name="Text Box 7"/>
          <p:cNvSpPr txBox="1"/>
          <p:nvPr/>
        </p:nvSpPr>
        <p:spPr>
          <a:xfrm>
            <a:off x="298450" y="4479925"/>
            <a:ext cx="85883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把量角器放在角的上面；使量角器的中心和角的顶点重合；</a:t>
            </a:r>
          </a:p>
        </p:txBody>
      </p:sp>
      <p:sp>
        <p:nvSpPr>
          <p:cNvPr id="20487" name="Text Box 8"/>
          <p:cNvSpPr txBox="1"/>
          <p:nvPr/>
        </p:nvSpPr>
        <p:spPr>
          <a:xfrm>
            <a:off x="317500" y="5024438"/>
            <a:ext cx="53482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零度刻度线和角的一条边重合；</a:t>
            </a:r>
          </a:p>
        </p:txBody>
      </p:sp>
      <p:sp>
        <p:nvSpPr>
          <p:cNvPr id="14345" name="Text Box 9"/>
          <p:cNvSpPr txBox="1"/>
          <p:nvPr/>
        </p:nvSpPr>
        <p:spPr>
          <a:xfrm>
            <a:off x="296863" y="5546725"/>
            <a:ext cx="884713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角的另一条边所对的量角器上的刻度，就是这个角的度数。</a:t>
            </a:r>
          </a:p>
        </p:txBody>
      </p:sp>
      <p:sp>
        <p:nvSpPr>
          <p:cNvPr id="14347" name="Line 11"/>
          <p:cNvSpPr/>
          <p:nvPr/>
        </p:nvSpPr>
        <p:spPr>
          <a:xfrm>
            <a:off x="4438650" y="3914775"/>
            <a:ext cx="3000375" cy="9525"/>
          </a:xfrm>
          <a:prstGeom prst="line">
            <a:avLst/>
          </a:prstGeom>
          <a:ln w="38100" cap="flat" cmpd="sng">
            <a:solidFill>
              <a:srgbClr val="FFFF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48" name="Line 12"/>
          <p:cNvSpPr/>
          <p:nvPr/>
        </p:nvSpPr>
        <p:spPr>
          <a:xfrm flipV="1">
            <a:off x="4438650" y="3914775"/>
            <a:ext cx="30099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49" name="Line 13"/>
          <p:cNvSpPr/>
          <p:nvPr/>
        </p:nvSpPr>
        <p:spPr>
          <a:xfrm flipV="1">
            <a:off x="4438650" y="3905250"/>
            <a:ext cx="3009900" cy="0"/>
          </a:xfrm>
          <a:prstGeom prst="line">
            <a:avLst/>
          </a:prstGeom>
          <a:ln w="38100" cap="flat" cmpd="sng">
            <a:solidFill>
              <a:srgbClr val="FFFF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50" name="Line 14"/>
          <p:cNvSpPr/>
          <p:nvPr/>
        </p:nvSpPr>
        <p:spPr>
          <a:xfrm>
            <a:off x="4448175" y="3895725"/>
            <a:ext cx="3019425" cy="9525"/>
          </a:xfrm>
          <a:prstGeom prst="line">
            <a:avLst/>
          </a:prstGeom>
          <a:ln w="444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52" name="Freeform 16"/>
          <p:cNvSpPr/>
          <p:nvPr/>
        </p:nvSpPr>
        <p:spPr>
          <a:xfrm>
            <a:off x="5757863" y="2247900"/>
            <a:ext cx="795337" cy="1657350"/>
          </a:xfrm>
          <a:custGeom>
            <a:avLst/>
            <a:gdLst/>
            <a:ahLst/>
            <a:cxnLst>
              <a:cxn ang="0">
                <a:pos x="795337" y="1657350"/>
              </a:cxn>
              <a:cxn ang="0">
                <a:pos x="729742" y="1168400"/>
              </a:cxn>
              <a:cxn ang="0">
                <a:pos x="670707" y="908050"/>
              </a:cxn>
              <a:cxn ang="0">
                <a:pos x="644469" y="831850"/>
              </a:cxn>
              <a:cxn ang="0">
                <a:pos x="598553" y="736600"/>
              </a:cxn>
              <a:cxn ang="0">
                <a:pos x="552636" y="660400"/>
              </a:cxn>
              <a:cxn ang="0">
                <a:pos x="454244" y="476250"/>
              </a:cxn>
              <a:cxn ang="0">
                <a:pos x="408328" y="400050"/>
              </a:cxn>
              <a:cxn ang="0">
                <a:pos x="368971" y="374650"/>
              </a:cxn>
              <a:cxn ang="0">
                <a:pos x="342733" y="342900"/>
              </a:cxn>
              <a:cxn ang="0">
                <a:pos x="290257" y="273050"/>
              </a:cxn>
              <a:cxn ang="0">
                <a:pos x="277138" y="254000"/>
              </a:cxn>
              <a:cxn ang="0">
                <a:pos x="257460" y="241300"/>
              </a:cxn>
              <a:cxn ang="0">
                <a:pos x="198424" y="171450"/>
              </a:cxn>
              <a:cxn ang="0">
                <a:pos x="152508" y="127000"/>
              </a:cxn>
              <a:cxn ang="0">
                <a:pos x="86913" y="76200"/>
              </a:cxn>
              <a:cxn ang="0">
                <a:pos x="73794" y="57150"/>
              </a:cxn>
              <a:cxn ang="0">
                <a:pos x="34437" y="44450"/>
              </a:cxn>
              <a:cxn ang="0">
                <a:pos x="8199" y="139700"/>
              </a:cxn>
              <a:cxn ang="0">
                <a:pos x="1640" y="184150"/>
              </a:cxn>
              <a:cxn ang="0">
                <a:pos x="21318" y="31750"/>
              </a:cxn>
              <a:cxn ang="0">
                <a:pos x="73794" y="19050"/>
              </a:cxn>
              <a:cxn ang="0">
                <a:pos x="224662" y="0"/>
              </a:cxn>
              <a:cxn ang="0">
                <a:pos x="40997" y="31750"/>
              </a:cxn>
            </a:cxnLst>
            <a:rect l="0" t="0" r="0" b="0"/>
            <a:pathLst>
              <a:path w="485" h="1044">
                <a:moveTo>
                  <a:pt x="485" y="1044"/>
                </a:moveTo>
                <a:cubicBezTo>
                  <a:pt x="477" y="945"/>
                  <a:pt x="477" y="832"/>
                  <a:pt x="445" y="736"/>
                </a:cubicBezTo>
                <a:cubicBezTo>
                  <a:pt x="437" y="681"/>
                  <a:pt x="427" y="625"/>
                  <a:pt x="409" y="572"/>
                </a:cubicBezTo>
                <a:cubicBezTo>
                  <a:pt x="404" y="558"/>
                  <a:pt x="401" y="536"/>
                  <a:pt x="393" y="524"/>
                </a:cubicBezTo>
                <a:cubicBezTo>
                  <a:pt x="381" y="506"/>
                  <a:pt x="377" y="482"/>
                  <a:pt x="365" y="464"/>
                </a:cubicBezTo>
                <a:cubicBezTo>
                  <a:pt x="355" y="448"/>
                  <a:pt x="345" y="433"/>
                  <a:pt x="337" y="416"/>
                </a:cubicBezTo>
                <a:cubicBezTo>
                  <a:pt x="319" y="376"/>
                  <a:pt x="316" y="326"/>
                  <a:pt x="277" y="300"/>
                </a:cubicBezTo>
                <a:cubicBezTo>
                  <a:pt x="272" y="285"/>
                  <a:pt x="262" y="261"/>
                  <a:pt x="249" y="252"/>
                </a:cubicBezTo>
                <a:cubicBezTo>
                  <a:pt x="241" y="247"/>
                  <a:pt x="225" y="236"/>
                  <a:pt x="225" y="236"/>
                </a:cubicBezTo>
                <a:cubicBezTo>
                  <a:pt x="216" y="209"/>
                  <a:pt x="228" y="238"/>
                  <a:pt x="209" y="216"/>
                </a:cubicBezTo>
                <a:cubicBezTo>
                  <a:pt x="194" y="199"/>
                  <a:pt x="194" y="183"/>
                  <a:pt x="177" y="172"/>
                </a:cubicBezTo>
                <a:cubicBezTo>
                  <a:pt x="174" y="168"/>
                  <a:pt x="172" y="163"/>
                  <a:pt x="169" y="160"/>
                </a:cubicBezTo>
                <a:cubicBezTo>
                  <a:pt x="166" y="157"/>
                  <a:pt x="160" y="156"/>
                  <a:pt x="157" y="152"/>
                </a:cubicBezTo>
                <a:cubicBezTo>
                  <a:pt x="141" y="134"/>
                  <a:pt x="140" y="120"/>
                  <a:pt x="121" y="108"/>
                </a:cubicBezTo>
                <a:cubicBezTo>
                  <a:pt x="103" y="80"/>
                  <a:pt x="114" y="87"/>
                  <a:pt x="93" y="80"/>
                </a:cubicBezTo>
                <a:cubicBezTo>
                  <a:pt x="86" y="69"/>
                  <a:pt x="65" y="52"/>
                  <a:pt x="53" y="48"/>
                </a:cubicBezTo>
                <a:cubicBezTo>
                  <a:pt x="50" y="44"/>
                  <a:pt x="49" y="39"/>
                  <a:pt x="45" y="36"/>
                </a:cubicBezTo>
                <a:cubicBezTo>
                  <a:pt x="38" y="32"/>
                  <a:pt x="21" y="28"/>
                  <a:pt x="21" y="28"/>
                </a:cubicBezTo>
                <a:cubicBezTo>
                  <a:pt x="7" y="49"/>
                  <a:pt x="9" y="60"/>
                  <a:pt x="5" y="88"/>
                </a:cubicBezTo>
                <a:cubicBezTo>
                  <a:pt x="4" y="97"/>
                  <a:pt x="1" y="125"/>
                  <a:pt x="1" y="116"/>
                </a:cubicBezTo>
                <a:cubicBezTo>
                  <a:pt x="1" y="104"/>
                  <a:pt x="0" y="33"/>
                  <a:pt x="13" y="20"/>
                </a:cubicBezTo>
                <a:cubicBezTo>
                  <a:pt x="21" y="12"/>
                  <a:pt x="34" y="14"/>
                  <a:pt x="45" y="12"/>
                </a:cubicBezTo>
                <a:cubicBezTo>
                  <a:pt x="77" y="7"/>
                  <a:pt x="105" y="3"/>
                  <a:pt x="137" y="0"/>
                </a:cubicBezTo>
                <a:cubicBezTo>
                  <a:pt x="95" y="14"/>
                  <a:pt x="71" y="20"/>
                  <a:pt x="25" y="20"/>
                </a:cubicBezTo>
              </a:path>
            </a:pathLst>
          </a:custGeom>
          <a:noFill/>
          <a:ln w="38100" cap="flat" cmpd="sng">
            <a:solidFill>
              <a:schemeClr val="accent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94" name="WordArt 17"/>
          <p:cNvSpPr>
            <a:spLocks noTextEdit="1"/>
          </p:cNvSpPr>
          <p:nvPr/>
        </p:nvSpPr>
        <p:spPr>
          <a:xfrm rot="2100000">
            <a:off x="5715000" y="2085975"/>
            <a:ext cx="282575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18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50</a:t>
            </a:r>
          </a:p>
        </p:txBody>
      </p:sp>
      <p:sp>
        <p:nvSpPr>
          <p:cNvPr id="20495" name="WordArt 18"/>
          <p:cNvSpPr>
            <a:spLocks noTextEdit="1"/>
          </p:cNvSpPr>
          <p:nvPr/>
        </p:nvSpPr>
        <p:spPr>
          <a:xfrm rot="2100000">
            <a:off x="5715000" y="2079625"/>
            <a:ext cx="282575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1800">
                <a:ln w="9525" cap="flat" cmpd="sng">
                  <a:solidFill>
                    <a:srgbClr val="FFFF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50</a:t>
            </a:r>
          </a:p>
        </p:txBody>
      </p:sp>
      <p:sp>
        <p:nvSpPr>
          <p:cNvPr id="20496" name="WordArt 19"/>
          <p:cNvSpPr>
            <a:spLocks noTextEdit="1"/>
          </p:cNvSpPr>
          <p:nvPr/>
        </p:nvSpPr>
        <p:spPr>
          <a:xfrm rot="2100000">
            <a:off x="5715000" y="2079625"/>
            <a:ext cx="282575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18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50</a:t>
            </a:r>
          </a:p>
        </p:txBody>
      </p:sp>
      <p:sp>
        <p:nvSpPr>
          <p:cNvPr id="20497" name="WordArt 20"/>
          <p:cNvSpPr>
            <a:spLocks noTextEdit="1"/>
          </p:cNvSpPr>
          <p:nvPr/>
        </p:nvSpPr>
        <p:spPr>
          <a:xfrm rot="2100000">
            <a:off x="5721350" y="2079625"/>
            <a:ext cx="282575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1800">
                <a:ln w="9525" cap="flat" cmpd="sng">
                  <a:solidFill>
                    <a:srgbClr val="FFFF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50</a:t>
            </a:r>
          </a:p>
        </p:txBody>
      </p:sp>
      <p:sp>
        <p:nvSpPr>
          <p:cNvPr id="20498" name="WordArt 21"/>
          <p:cNvSpPr>
            <a:spLocks noTextEdit="1"/>
          </p:cNvSpPr>
          <p:nvPr/>
        </p:nvSpPr>
        <p:spPr>
          <a:xfrm rot="2100000">
            <a:off x="5721350" y="2085975"/>
            <a:ext cx="282575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18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50</a:t>
            </a:r>
          </a:p>
        </p:txBody>
      </p:sp>
      <p:sp>
        <p:nvSpPr>
          <p:cNvPr id="20499" name="WordArt 22"/>
          <p:cNvSpPr>
            <a:spLocks noTextEdit="1"/>
          </p:cNvSpPr>
          <p:nvPr/>
        </p:nvSpPr>
        <p:spPr>
          <a:xfrm rot="5400000">
            <a:off x="6564313" y="3783013"/>
            <a:ext cx="133350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2000">
                <a:ln w="9525" cap="flat" cmpd="sng">
                  <a:solidFill>
                    <a:srgbClr val="FF33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20500" name="Freeform 27"/>
          <p:cNvSpPr/>
          <p:nvPr/>
        </p:nvSpPr>
        <p:spPr>
          <a:xfrm>
            <a:off x="4410075" y="1438275"/>
            <a:ext cx="3048000" cy="2486025"/>
          </a:xfrm>
          <a:custGeom>
            <a:avLst/>
            <a:gdLst/>
            <a:ahLst/>
            <a:cxnLst>
              <a:cxn ang="0">
                <a:pos x="2047875" y="0"/>
              </a:cxn>
              <a:cxn ang="0">
                <a:pos x="0" y="2486025"/>
              </a:cxn>
              <a:cxn ang="0">
                <a:pos x="3048000" y="2486025"/>
              </a:cxn>
            </a:cxnLst>
            <a:rect l="0" t="0" r="0" b="0"/>
            <a:pathLst>
              <a:path w="1920" h="1566">
                <a:moveTo>
                  <a:pt x="1290" y="0"/>
                </a:moveTo>
                <a:lnTo>
                  <a:pt x="0" y="1566"/>
                </a:lnTo>
                <a:lnTo>
                  <a:pt x="1920" y="1566"/>
                </a:lnTo>
              </a:path>
            </a:pathLst>
          </a:custGeom>
          <a:noFill/>
          <a:ln w="38100" cap="flat" cmpd="sng">
            <a:solidFill>
              <a:schemeClr val="accent2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小蛙叫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小蛙叫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小蛙叫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小蛙叫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按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按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按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042" descr="未标题-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5288" y="1355725"/>
            <a:ext cx="5781675" cy="3143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07" name="Line 1027"/>
          <p:cNvSpPr/>
          <p:nvPr/>
        </p:nvSpPr>
        <p:spPr>
          <a:xfrm>
            <a:off x="1533525" y="4241800"/>
            <a:ext cx="3019425" cy="9525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08" name="WordArt 1028"/>
          <p:cNvSpPr>
            <a:spLocks noTextEdit="1"/>
          </p:cNvSpPr>
          <p:nvPr/>
        </p:nvSpPr>
        <p:spPr>
          <a:xfrm rot="5400000">
            <a:off x="1958975" y="4146550"/>
            <a:ext cx="133350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2000">
                <a:ln w="9525" cap="flat" cmpd="sng">
                  <a:solidFill>
                    <a:srgbClr val="FF33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21509" name="Line 1033"/>
          <p:cNvSpPr/>
          <p:nvPr/>
        </p:nvSpPr>
        <p:spPr>
          <a:xfrm flipV="1">
            <a:off x="4554538" y="1604963"/>
            <a:ext cx="1519237" cy="2640012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10" name="WordArt 1034"/>
          <p:cNvSpPr>
            <a:spLocks noTextEdit="1"/>
          </p:cNvSpPr>
          <p:nvPr/>
        </p:nvSpPr>
        <p:spPr>
          <a:xfrm rot="2100000">
            <a:off x="5614988" y="1978025"/>
            <a:ext cx="452437" cy="233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1800">
                <a:ln w="2857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120</a:t>
            </a:r>
          </a:p>
        </p:txBody>
      </p:sp>
      <p:sp>
        <p:nvSpPr>
          <p:cNvPr id="16398" name="Freeform 1038"/>
          <p:cNvSpPr/>
          <p:nvPr/>
        </p:nvSpPr>
        <p:spPr>
          <a:xfrm>
            <a:off x="1657350" y="1385888"/>
            <a:ext cx="4306888" cy="2863850"/>
          </a:xfrm>
          <a:custGeom>
            <a:avLst/>
            <a:gdLst/>
            <a:ahLst/>
            <a:cxnLst>
              <a:cxn ang="0">
                <a:pos x="0" y="2852738"/>
              </a:cxn>
              <a:cxn ang="0">
                <a:pos x="0" y="2652713"/>
              </a:cxn>
              <a:cxn ang="0">
                <a:pos x="9525" y="2547938"/>
              </a:cxn>
              <a:cxn ang="0">
                <a:pos x="28575" y="2490788"/>
              </a:cxn>
              <a:cxn ang="0">
                <a:pos x="295275" y="1614488"/>
              </a:cxn>
              <a:cxn ang="0">
                <a:pos x="419100" y="1395413"/>
              </a:cxn>
              <a:cxn ang="0">
                <a:pos x="485775" y="1281113"/>
              </a:cxn>
              <a:cxn ang="0">
                <a:pos x="523875" y="1195388"/>
              </a:cxn>
              <a:cxn ang="0">
                <a:pos x="561975" y="1138238"/>
              </a:cxn>
              <a:cxn ang="0">
                <a:pos x="619125" y="1100138"/>
              </a:cxn>
              <a:cxn ang="0">
                <a:pos x="704850" y="1004888"/>
              </a:cxn>
              <a:cxn ang="0">
                <a:pos x="800100" y="909638"/>
              </a:cxn>
              <a:cxn ang="0">
                <a:pos x="866775" y="833438"/>
              </a:cxn>
              <a:cxn ang="0">
                <a:pos x="923925" y="795338"/>
              </a:cxn>
              <a:cxn ang="0">
                <a:pos x="942975" y="766763"/>
              </a:cxn>
              <a:cxn ang="0">
                <a:pos x="971550" y="757238"/>
              </a:cxn>
              <a:cxn ang="0">
                <a:pos x="981075" y="728663"/>
              </a:cxn>
              <a:cxn ang="0">
                <a:pos x="1009650" y="709613"/>
              </a:cxn>
              <a:cxn ang="0">
                <a:pos x="1133475" y="604838"/>
              </a:cxn>
              <a:cxn ang="0">
                <a:pos x="1190625" y="566738"/>
              </a:cxn>
              <a:cxn ang="0">
                <a:pos x="1266825" y="519113"/>
              </a:cxn>
              <a:cxn ang="0">
                <a:pos x="1323975" y="481013"/>
              </a:cxn>
              <a:cxn ang="0">
                <a:pos x="1371600" y="442913"/>
              </a:cxn>
              <a:cxn ang="0">
                <a:pos x="1428750" y="404813"/>
              </a:cxn>
              <a:cxn ang="0">
                <a:pos x="1619250" y="290513"/>
              </a:cxn>
              <a:cxn ang="0">
                <a:pos x="1733550" y="233363"/>
              </a:cxn>
              <a:cxn ang="0">
                <a:pos x="1828800" y="204788"/>
              </a:cxn>
              <a:cxn ang="0">
                <a:pos x="2295525" y="61913"/>
              </a:cxn>
              <a:cxn ang="0">
                <a:pos x="2647950" y="23813"/>
              </a:cxn>
              <a:cxn ang="0">
                <a:pos x="2809875" y="14288"/>
              </a:cxn>
              <a:cxn ang="0">
                <a:pos x="3162300" y="23813"/>
              </a:cxn>
              <a:cxn ang="0">
                <a:pos x="3457575" y="80963"/>
              </a:cxn>
              <a:cxn ang="0">
                <a:pos x="3667125" y="119063"/>
              </a:cxn>
              <a:cxn ang="0">
                <a:pos x="4029075" y="233363"/>
              </a:cxn>
              <a:cxn ang="0">
                <a:pos x="4057650" y="252413"/>
              </a:cxn>
              <a:cxn ang="0">
                <a:pos x="4171950" y="300038"/>
              </a:cxn>
              <a:cxn ang="0">
                <a:pos x="4229100" y="338138"/>
              </a:cxn>
              <a:cxn ang="0">
                <a:pos x="4286250" y="357188"/>
              </a:cxn>
              <a:cxn ang="0">
                <a:pos x="4305300" y="376238"/>
              </a:cxn>
            </a:cxnLst>
            <a:rect l="0" t="0" r="0" b="0"/>
            <a:pathLst>
              <a:path w="2713" h="1804">
                <a:moveTo>
                  <a:pt x="0" y="1797"/>
                </a:moveTo>
                <a:cubicBezTo>
                  <a:pt x="19" y="1741"/>
                  <a:pt x="0" y="1804"/>
                  <a:pt x="0" y="1671"/>
                </a:cubicBezTo>
                <a:cubicBezTo>
                  <a:pt x="0" y="1649"/>
                  <a:pt x="2" y="1627"/>
                  <a:pt x="6" y="1605"/>
                </a:cubicBezTo>
                <a:cubicBezTo>
                  <a:pt x="8" y="1593"/>
                  <a:pt x="18" y="1569"/>
                  <a:pt x="18" y="1569"/>
                </a:cubicBezTo>
                <a:cubicBezTo>
                  <a:pt x="44" y="1384"/>
                  <a:pt x="81" y="1175"/>
                  <a:pt x="186" y="1017"/>
                </a:cubicBezTo>
                <a:cubicBezTo>
                  <a:pt x="217" y="970"/>
                  <a:pt x="213" y="913"/>
                  <a:pt x="264" y="879"/>
                </a:cubicBezTo>
                <a:cubicBezTo>
                  <a:pt x="273" y="852"/>
                  <a:pt x="297" y="833"/>
                  <a:pt x="306" y="807"/>
                </a:cubicBezTo>
                <a:cubicBezTo>
                  <a:pt x="312" y="789"/>
                  <a:pt x="321" y="769"/>
                  <a:pt x="330" y="753"/>
                </a:cubicBezTo>
                <a:cubicBezTo>
                  <a:pt x="337" y="740"/>
                  <a:pt x="342" y="725"/>
                  <a:pt x="354" y="717"/>
                </a:cubicBezTo>
                <a:cubicBezTo>
                  <a:pt x="366" y="709"/>
                  <a:pt x="390" y="693"/>
                  <a:pt x="390" y="693"/>
                </a:cubicBezTo>
                <a:cubicBezTo>
                  <a:pt x="398" y="669"/>
                  <a:pt x="423" y="647"/>
                  <a:pt x="444" y="633"/>
                </a:cubicBezTo>
                <a:cubicBezTo>
                  <a:pt x="459" y="611"/>
                  <a:pt x="482" y="588"/>
                  <a:pt x="504" y="573"/>
                </a:cubicBezTo>
                <a:cubicBezTo>
                  <a:pt x="512" y="561"/>
                  <a:pt x="536" y="534"/>
                  <a:pt x="546" y="525"/>
                </a:cubicBezTo>
                <a:cubicBezTo>
                  <a:pt x="557" y="516"/>
                  <a:pt x="582" y="501"/>
                  <a:pt x="582" y="501"/>
                </a:cubicBezTo>
                <a:cubicBezTo>
                  <a:pt x="586" y="495"/>
                  <a:pt x="588" y="488"/>
                  <a:pt x="594" y="483"/>
                </a:cubicBezTo>
                <a:cubicBezTo>
                  <a:pt x="599" y="479"/>
                  <a:pt x="608" y="481"/>
                  <a:pt x="612" y="477"/>
                </a:cubicBezTo>
                <a:cubicBezTo>
                  <a:pt x="616" y="473"/>
                  <a:pt x="614" y="464"/>
                  <a:pt x="618" y="459"/>
                </a:cubicBezTo>
                <a:cubicBezTo>
                  <a:pt x="623" y="453"/>
                  <a:pt x="630" y="451"/>
                  <a:pt x="636" y="447"/>
                </a:cubicBezTo>
                <a:cubicBezTo>
                  <a:pt x="657" y="416"/>
                  <a:pt x="683" y="398"/>
                  <a:pt x="714" y="381"/>
                </a:cubicBezTo>
                <a:cubicBezTo>
                  <a:pt x="727" y="374"/>
                  <a:pt x="750" y="357"/>
                  <a:pt x="750" y="357"/>
                </a:cubicBezTo>
                <a:cubicBezTo>
                  <a:pt x="779" y="314"/>
                  <a:pt x="738" y="367"/>
                  <a:pt x="798" y="327"/>
                </a:cubicBezTo>
                <a:cubicBezTo>
                  <a:pt x="810" y="319"/>
                  <a:pt x="834" y="303"/>
                  <a:pt x="834" y="303"/>
                </a:cubicBezTo>
                <a:cubicBezTo>
                  <a:pt x="856" y="270"/>
                  <a:pt x="833" y="296"/>
                  <a:pt x="864" y="279"/>
                </a:cubicBezTo>
                <a:cubicBezTo>
                  <a:pt x="877" y="272"/>
                  <a:pt x="900" y="255"/>
                  <a:pt x="900" y="255"/>
                </a:cubicBezTo>
                <a:cubicBezTo>
                  <a:pt x="925" y="218"/>
                  <a:pt x="980" y="203"/>
                  <a:pt x="1020" y="183"/>
                </a:cubicBezTo>
                <a:cubicBezTo>
                  <a:pt x="1044" y="171"/>
                  <a:pt x="1068" y="159"/>
                  <a:pt x="1092" y="147"/>
                </a:cubicBezTo>
                <a:cubicBezTo>
                  <a:pt x="1111" y="138"/>
                  <a:pt x="1133" y="138"/>
                  <a:pt x="1152" y="129"/>
                </a:cubicBezTo>
                <a:cubicBezTo>
                  <a:pt x="1240" y="85"/>
                  <a:pt x="1348" y="53"/>
                  <a:pt x="1446" y="39"/>
                </a:cubicBezTo>
                <a:cubicBezTo>
                  <a:pt x="1517" y="15"/>
                  <a:pt x="1593" y="20"/>
                  <a:pt x="1668" y="15"/>
                </a:cubicBezTo>
                <a:cubicBezTo>
                  <a:pt x="1713" y="7"/>
                  <a:pt x="1722" y="3"/>
                  <a:pt x="1770" y="9"/>
                </a:cubicBezTo>
                <a:cubicBezTo>
                  <a:pt x="1843" y="0"/>
                  <a:pt x="1919" y="12"/>
                  <a:pt x="1992" y="15"/>
                </a:cubicBezTo>
                <a:cubicBezTo>
                  <a:pt x="2054" y="27"/>
                  <a:pt x="2115" y="44"/>
                  <a:pt x="2178" y="51"/>
                </a:cubicBezTo>
                <a:cubicBezTo>
                  <a:pt x="2222" y="62"/>
                  <a:pt x="2265" y="67"/>
                  <a:pt x="2310" y="75"/>
                </a:cubicBezTo>
                <a:cubicBezTo>
                  <a:pt x="2385" y="89"/>
                  <a:pt x="2465" y="123"/>
                  <a:pt x="2538" y="147"/>
                </a:cubicBezTo>
                <a:cubicBezTo>
                  <a:pt x="2545" y="149"/>
                  <a:pt x="2549" y="156"/>
                  <a:pt x="2556" y="159"/>
                </a:cubicBezTo>
                <a:cubicBezTo>
                  <a:pt x="2581" y="170"/>
                  <a:pt x="2605" y="176"/>
                  <a:pt x="2628" y="189"/>
                </a:cubicBezTo>
                <a:cubicBezTo>
                  <a:pt x="2641" y="196"/>
                  <a:pt x="2650" y="208"/>
                  <a:pt x="2664" y="213"/>
                </a:cubicBezTo>
                <a:cubicBezTo>
                  <a:pt x="2676" y="217"/>
                  <a:pt x="2700" y="225"/>
                  <a:pt x="2700" y="225"/>
                </a:cubicBezTo>
                <a:cubicBezTo>
                  <a:pt x="2713" y="245"/>
                  <a:pt x="2712" y="250"/>
                  <a:pt x="2712" y="237"/>
                </a:cubicBezTo>
              </a:path>
            </a:pathLst>
          </a:custGeom>
          <a:noFill/>
          <a:ln w="50800" cap="flat" cmpd="sng">
            <a:solidFill>
              <a:srgbClr val="00808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12" name="Freeform 1039"/>
          <p:cNvSpPr/>
          <p:nvPr/>
        </p:nvSpPr>
        <p:spPr>
          <a:xfrm>
            <a:off x="4181475" y="3884613"/>
            <a:ext cx="542925" cy="354012"/>
          </a:xfrm>
          <a:custGeom>
            <a:avLst/>
            <a:gdLst/>
            <a:ahLst/>
            <a:cxnLst>
              <a:cxn ang="0">
                <a:pos x="0" y="354012"/>
              </a:cxn>
              <a:cxn ang="0">
                <a:pos x="85725" y="163512"/>
              </a:cxn>
              <a:cxn ang="0">
                <a:pos x="114300" y="153987"/>
              </a:cxn>
              <a:cxn ang="0">
                <a:pos x="171450" y="115887"/>
              </a:cxn>
              <a:cxn ang="0">
                <a:pos x="285750" y="49212"/>
              </a:cxn>
              <a:cxn ang="0">
                <a:pos x="542925" y="68262"/>
              </a:cxn>
            </a:cxnLst>
            <a:rect l="0" t="0" r="0" b="0"/>
            <a:pathLst>
              <a:path w="342" h="223">
                <a:moveTo>
                  <a:pt x="0" y="223"/>
                </a:moveTo>
                <a:cubicBezTo>
                  <a:pt x="13" y="172"/>
                  <a:pt x="25" y="147"/>
                  <a:pt x="54" y="103"/>
                </a:cubicBezTo>
                <a:cubicBezTo>
                  <a:pt x="58" y="98"/>
                  <a:pt x="66" y="100"/>
                  <a:pt x="72" y="97"/>
                </a:cubicBezTo>
                <a:cubicBezTo>
                  <a:pt x="85" y="90"/>
                  <a:pt x="96" y="81"/>
                  <a:pt x="108" y="73"/>
                </a:cubicBezTo>
                <a:cubicBezTo>
                  <a:pt x="132" y="57"/>
                  <a:pt x="153" y="40"/>
                  <a:pt x="180" y="31"/>
                </a:cubicBezTo>
                <a:cubicBezTo>
                  <a:pt x="339" y="37"/>
                  <a:pt x="299" y="0"/>
                  <a:pt x="342" y="43"/>
                </a:cubicBezTo>
              </a:path>
            </a:pathLst>
          </a:custGeom>
          <a:noFill/>
          <a:ln w="38100" cap="flat" cmpd="sng">
            <a:solidFill>
              <a:schemeClr val="accent2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按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16"/>
          <p:cNvGrpSpPr/>
          <p:nvPr/>
        </p:nvGrpSpPr>
        <p:grpSpPr>
          <a:xfrm>
            <a:off x="515938" y="1192213"/>
            <a:ext cx="6226175" cy="3668712"/>
            <a:chOff x="474" y="1422"/>
            <a:chExt cx="3922" cy="2311"/>
          </a:xfrm>
        </p:grpSpPr>
        <p:pic>
          <p:nvPicPr>
            <p:cNvPr id="22538" name="Picture 14" descr="未标题-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4" y="1753"/>
              <a:ext cx="3642" cy="198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2539" name="Freeform 3"/>
            <p:cNvSpPr/>
            <p:nvPr/>
          </p:nvSpPr>
          <p:spPr>
            <a:xfrm>
              <a:off x="2292" y="1422"/>
              <a:ext cx="2104" cy="2153"/>
            </a:xfrm>
            <a:custGeom>
              <a:avLst/>
              <a:gdLst/>
              <a:ahLst/>
              <a:cxnLst>
                <a:cxn ang="0">
                  <a:pos x="350" y="0"/>
                </a:cxn>
                <a:cxn ang="0">
                  <a:pos x="0" y="2153"/>
                </a:cxn>
                <a:cxn ang="0">
                  <a:pos x="2104" y="2153"/>
                </a:cxn>
              </a:cxnLst>
              <a:rect l="0" t="0" r="0" b="0"/>
              <a:pathLst>
                <a:path w="2104" h="2153">
                  <a:moveTo>
                    <a:pt x="350" y="0"/>
                  </a:moveTo>
                  <a:lnTo>
                    <a:pt x="0" y="2153"/>
                  </a:lnTo>
                  <a:lnTo>
                    <a:pt x="2104" y="2153"/>
                  </a:lnTo>
                </a:path>
              </a:pathLst>
            </a:custGeom>
            <a:noFill/>
            <a:ln w="38100" cap="flat" cmpd="sng">
              <a:solidFill>
                <a:schemeClr val="accent2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2531" name="Text Box 4"/>
          <p:cNvSpPr txBox="1"/>
          <p:nvPr/>
        </p:nvSpPr>
        <p:spPr>
          <a:xfrm>
            <a:off x="596900" y="338138"/>
            <a:ext cx="735488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判断（请用手势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“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或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“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表示）。</a:t>
            </a:r>
          </a:p>
        </p:txBody>
      </p:sp>
      <p:sp>
        <p:nvSpPr>
          <p:cNvPr id="22532" name="Freeform 5"/>
          <p:cNvSpPr/>
          <p:nvPr/>
        </p:nvSpPr>
        <p:spPr>
          <a:xfrm>
            <a:off x="3538538" y="417513"/>
            <a:ext cx="676275" cy="338137"/>
          </a:xfrm>
          <a:custGeom>
            <a:avLst/>
            <a:gdLst/>
            <a:ahLst/>
            <a:cxnLst>
              <a:cxn ang="0">
                <a:pos x="0" y="39687"/>
              </a:cxn>
              <a:cxn ang="0">
                <a:pos x="158750" y="338137"/>
              </a:cxn>
              <a:cxn ang="0">
                <a:pos x="676275" y="0"/>
              </a:cxn>
            </a:cxnLst>
            <a:rect l="0" t="0" r="0" b="0"/>
            <a:pathLst>
              <a:path w="426" h="213">
                <a:moveTo>
                  <a:pt x="0" y="25"/>
                </a:moveTo>
                <a:lnTo>
                  <a:pt x="100" y="213"/>
                </a:lnTo>
                <a:lnTo>
                  <a:pt x="426" y="0"/>
                </a:lnTo>
              </a:path>
            </a:pathLst>
          </a:custGeom>
          <a:noFill/>
          <a:ln w="31750" cap="flat" cmpd="sng">
            <a:solidFill>
              <a:srgbClr val="FF33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33" name="Line 6"/>
          <p:cNvSpPr/>
          <p:nvPr/>
        </p:nvSpPr>
        <p:spPr>
          <a:xfrm>
            <a:off x="5387975" y="438150"/>
            <a:ext cx="398463" cy="396875"/>
          </a:xfrm>
          <a:prstGeom prst="line">
            <a:avLst/>
          </a:prstGeom>
          <a:ln w="3175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34" name="Line 8"/>
          <p:cNvSpPr/>
          <p:nvPr/>
        </p:nvSpPr>
        <p:spPr>
          <a:xfrm flipH="1">
            <a:off x="5386388" y="477838"/>
            <a:ext cx="376237" cy="377825"/>
          </a:xfrm>
          <a:prstGeom prst="line">
            <a:avLst/>
          </a:prstGeom>
          <a:ln w="3175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22535" name="Picture 9" descr="0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9513" y="1323975"/>
            <a:ext cx="1120775" cy="949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8" name="AutoShape 10"/>
          <p:cNvSpPr/>
          <p:nvPr/>
        </p:nvSpPr>
        <p:spPr>
          <a:xfrm>
            <a:off x="4371975" y="1193800"/>
            <a:ext cx="2524125" cy="519113"/>
          </a:xfrm>
          <a:prstGeom prst="wedgeRoundRectCallout">
            <a:avLst>
              <a:gd name="adj1" fmla="val 54653"/>
              <a:gd name="adj2" fmla="val 97708"/>
              <a:gd name="adj3" fmla="val 16667"/>
            </a:avLst>
          </a:prstGeom>
          <a:noFill/>
          <a:ln w="25400" cap="flat" cmpd="sng">
            <a:solidFill>
              <a:srgbClr val="00CC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zh-CN" altLang="en-US" sz="2400" dirty="0">
                <a:latin typeface="Times New Roman" panose="02020603050405020304" pitchFamily="18" charset="0"/>
              </a:rPr>
              <a:t>这个角是</a:t>
            </a:r>
            <a:r>
              <a:rPr lang="en-US" altLang="zh-CN" sz="2400" dirty="0">
                <a:latin typeface="Times New Roman" panose="02020603050405020304" pitchFamily="18" charset="0"/>
              </a:rPr>
              <a:t>80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°</a:t>
            </a:r>
          </a:p>
        </p:txBody>
      </p:sp>
      <p:sp>
        <p:nvSpPr>
          <p:cNvPr id="22537" name="Freeform 12"/>
          <p:cNvSpPr/>
          <p:nvPr/>
        </p:nvSpPr>
        <p:spPr>
          <a:xfrm>
            <a:off x="3487738" y="4191000"/>
            <a:ext cx="352425" cy="390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2400" y="38100"/>
              </a:cxn>
              <a:cxn ang="0">
                <a:pos x="200025" y="76200"/>
              </a:cxn>
              <a:cxn ang="0">
                <a:pos x="257175" y="114300"/>
              </a:cxn>
              <a:cxn ang="0">
                <a:pos x="304800" y="200025"/>
              </a:cxn>
              <a:cxn ang="0">
                <a:pos x="352425" y="390525"/>
              </a:cxn>
            </a:cxnLst>
            <a:rect l="0" t="0" r="0" b="0"/>
            <a:pathLst>
              <a:path w="222" h="246">
                <a:moveTo>
                  <a:pt x="0" y="0"/>
                </a:moveTo>
                <a:cubicBezTo>
                  <a:pt x="46" y="5"/>
                  <a:pt x="62" y="1"/>
                  <a:pt x="96" y="24"/>
                </a:cubicBezTo>
                <a:cubicBezTo>
                  <a:pt x="118" y="57"/>
                  <a:pt x="95" y="31"/>
                  <a:pt x="126" y="48"/>
                </a:cubicBezTo>
                <a:cubicBezTo>
                  <a:pt x="139" y="55"/>
                  <a:pt x="162" y="72"/>
                  <a:pt x="162" y="72"/>
                </a:cubicBezTo>
                <a:cubicBezTo>
                  <a:pt x="169" y="92"/>
                  <a:pt x="185" y="106"/>
                  <a:pt x="192" y="126"/>
                </a:cubicBezTo>
                <a:cubicBezTo>
                  <a:pt x="205" y="165"/>
                  <a:pt x="222" y="204"/>
                  <a:pt x="222" y="246"/>
                </a:cubicBezTo>
              </a:path>
            </a:pathLst>
          </a:custGeom>
          <a:noFill/>
          <a:ln w="38100" cap="flat" cmpd="sng">
            <a:solidFill>
              <a:schemeClr val="accent2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按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浅色</Template>
  <TotalTime>0</TotalTime>
  <Words>404</Words>
  <Application>Microsoft Office PowerPoint</Application>
  <PresentationFormat>全屏显示(4:3)</PresentationFormat>
  <Paragraphs>73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黑体</vt:lpstr>
      <vt:lpstr>楷体_GB2312</vt:lpstr>
      <vt:lpstr>时尚中黑简体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2001-03-17T02:58:36Z</dcterms:created>
  <dcterms:modified xsi:type="dcterms:W3CDTF">2023-01-16T15:08:12Z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ADC31C468B4A43309CD22A4EC14DB740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