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9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95E"/>
    <a:srgbClr val="202A36"/>
    <a:srgbClr val="46CEAE"/>
    <a:srgbClr val="FFFFFF"/>
    <a:srgbClr val="E8E8E8"/>
    <a:srgbClr val="F9F9F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howGuides="1">
      <p:cViewPr varScale="1">
        <p:scale>
          <a:sx n="108" d="100"/>
          <a:sy n="108" d="100"/>
        </p:scale>
        <p:origin x="672" y="78"/>
      </p:cViewPr>
      <p:guideLst>
        <p:guide orient="horz" pos="1933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47A1D-12E5-456D-BF67-C0BDB0A187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ACBAC-C8EB-45CA-967B-DC24F1263E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ACBAC-C8EB-45CA-967B-DC24F1263EA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AF93-F015-4E02-9910-15C5CE4FE8B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EB412-6DE5-4D5A-AC24-F5C758543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/>
          <p:cNvSpPr/>
          <p:nvPr/>
        </p:nvSpPr>
        <p:spPr>
          <a:xfrm>
            <a:off x="0" y="1440160"/>
            <a:ext cx="12195175" cy="2808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0" y="1584176"/>
            <a:ext cx="12195175" cy="3212976"/>
          </a:xfrm>
          <a:prstGeom prst="rect">
            <a:avLst/>
          </a:prstGeom>
          <a:solidFill>
            <a:srgbClr val="202A36"/>
          </a:solidFill>
          <a:ln>
            <a:noFill/>
          </a:ln>
          <a:effectLst>
            <a:outerShdw blurRad="1651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38409" y="548680"/>
            <a:ext cx="1895282" cy="1895282"/>
            <a:chOff x="5017467" y="692696"/>
            <a:chExt cx="1895282" cy="1895282"/>
          </a:xfrm>
        </p:grpSpPr>
        <p:sp>
          <p:nvSpPr>
            <p:cNvPr id="4" name="椭圆 3"/>
            <p:cNvSpPr/>
            <p:nvPr/>
          </p:nvSpPr>
          <p:spPr>
            <a:xfrm>
              <a:off x="5017467" y="692696"/>
              <a:ext cx="1895282" cy="1895282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5165898" y="841127"/>
              <a:ext cx="1598420" cy="1598421"/>
              <a:chOff x="-2955925" y="2012950"/>
              <a:chExt cx="1855787" cy="1855788"/>
            </a:xfrm>
            <a:solidFill>
              <a:schemeClr val="bg1">
                <a:alpha val="58000"/>
              </a:schemeClr>
            </a:solidFill>
          </p:grpSpPr>
          <p:sp>
            <p:nvSpPr>
              <p:cNvPr id="101" name="Freeform 26"/>
              <p:cNvSpPr/>
              <p:nvPr/>
            </p:nvSpPr>
            <p:spPr bwMode="auto">
              <a:xfrm>
                <a:off x="-1978025" y="2114550"/>
                <a:ext cx="161925" cy="173038"/>
              </a:xfrm>
              <a:custGeom>
                <a:avLst/>
                <a:gdLst>
                  <a:gd name="T0" fmla="*/ 32 w 43"/>
                  <a:gd name="T1" fmla="*/ 34 h 46"/>
                  <a:gd name="T2" fmla="*/ 15 w 43"/>
                  <a:gd name="T3" fmla="*/ 45 h 46"/>
                  <a:gd name="T4" fmla="*/ 1 w 43"/>
                  <a:gd name="T5" fmla="*/ 32 h 46"/>
                  <a:gd name="T6" fmla="*/ 6 w 43"/>
                  <a:gd name="T7" fmla="*/ 5 h 46"/>
                  <a:gd name="T8" fmla="*/ 1 w 43"/>
                  <a:gd name="T9" fmla="*/ 0 h 46"/>
                  <a:gd name="T10" fmla="*/ 2 w 43"/>
                  <a:gd name="T11" fmla="*/ 0 h 46"/>
                  <a:gd name="T12" fmla="*/ 11 w 43"/>
                  <a:gd name="T13" fmla="*/ 1 h 46"/>
                  <a:gd name="T14" fmla="*/ 19 w 43"/>
                  <a:gd name="T15" fmla="*/ 2 h 46"/>
                  <a:gd name="T16" fmla="*/ 20 w 43"/>
                  <a:gd name="T17" fmla="*/ 3 h 46"/>
                  <a:gd name="T18" fmla="*/ 14 w 43"/>
                  <a:gd name="T19" fmla="*/ 7 h 46"/>
                  <a:gd name="T20" fmla="*/ 10 w 43"/>
                  <a:gd name="T21" fmla="*/ 33 h 46"/>
                  <a:gd name="T22" fmla="*/ 18 w 43"/>
                  <a:gd name="T23" fmla="*/ 43 h 46"/>
                  <a:gd name="T24" fmla="*/ 30 w 43"/>
                  <a:gd name="T25" fmla="*/ 34 h 46"/>
                  <a:gd name="T26" fmla="*/ 33 w 43"/>
                  <a:gd name="T27" fmla="*/ 15 h 46"/>
                  <a:gd name="T28" fmla="*/ 30 w 43"/>
                  <a:gd name="T29" fmla="*/ 6 h 46"/>
                  <a:gd name="T30" fmla="*/ 28 w 43"/>
                  <a:gd name="T31" fmla="*/ 5 h 46"/>
                  <a:gd name="T32" fmla="*/ 29 w 43"/>
                  <a:gd name="T33" fmla="*/ 4 h 46"/>
                  <a:gd name="T34" fmla="*/ 36 w 43"/>
                  <a:gd name="T35" fmla="*/ 5 h 46"/>
                  <a:gd name="T36" fmla="*/ 42 w 43"/>
                  <a:gd name="T37" fmla="*/ 6 h 46"/>
                  <a:gd name="T38" fmla="*/ 43 w 43"/>
                  <a:gd name="T39" fmla="*/ 7 h 46"/>
                  <a:gd name="T40" fmla="*/ 41 w 43"/>
                  <a:gd name="T41" fmla="*/ 7 h 46"/>
                  <a:gd name="T42" fmla="*/ 35 w 43"/>
                  <a:gd name="T43" fmla="*/ 16 h 46"/>
                  <a:gd name="T44" fmla="*/ 32 w 43"/>
                  <a:gd name="T45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46">
                    <a:moveTo>
                      <a:pt x="32" y="34"/>
                    </a:moveTo>
                    <a:cubicBezTo>
                      <a:pt x="31" y="43"/>
                      <a:pt x="24" y="46"/>
                      <a:pt x="15" y="45"/>
                    </a:cubicBezTo>
                    <a:cubicBezTo>
                      <a:pt x="6" y="43"/>
                      <a:pt x="0" y="38"/>
                      <a:pt x="1" y="3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"/>
                      <a:pt x="1" y="2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" y="0"/>
                      <a:pt x="8" y="1"/>
                      <a:pt x="11" y="1"/>
                    </a:cubicBezTo>
                    <a:cubicBezTo>
                      <a:pt x="13" y="2"/>
                      <a:pt x="16" y="2"/>
                      <a:pt x="19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5"/>
                      <a:pt x="15" y="2"/>
                      <a:pt x="14" y="7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8"/>
                      <a:pt x="13" y="43"/>
                      <a:pt x="18" y="43"/>
                    </a:cubicBezTo>
                    <a:cubicBezTo>
                      <a:pt x="24" y="44"/>
                      <a:pt x="29" y="41"/>
                      <a:pt x="30" y="34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4" y="10"/>
                      <a:pt x="33" y="7"/>
                      <a:pt x="30" y="6"/>
                    </a:cubicBezTo>
                    <a:cubicBezTo>
                      <a:pt x="29" y="5"/>
                      <a:pt x="28" y="5"/>
                      <a:pt x="28" y="5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31" y="4"/>
                      <a:pt x="33" y="5"/>
                      <a:pt x="36" y="5"/>
                    </a:cubicBezTo>
                    <a:cubicBezTo>
                      <a:pt x="38" y="5"/>
                      <a:pt x="40" y="6"/>
                      <a:pt x="42" y="6"/>
                    </a:cubicBezTo>
                    <a:cubicBezTo>
                      <a:pt x="43" y="6"/>
                      <a:pt x="43" y="6"/>
                      <a:pt x="43" y="7"/>
                    </a:cubicBezTo>
                    <a:cubicBezTo>
                      <a:pt x="43" y="7"/>
                      <a:pt x="42" y="7"/>
                      <a:pt x="41" y="7"/>
                    </a:cubicBezTo>
                    <a:cubicBezTo>
                      <a:pt x="38" y="8"/>
                      <a:pt x="36" y="11"/>
                      <a:pt x="35" y="16"/>
                    </a:cubicBezTo>
                    <a:lnTo>
                      <a:pt x="32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-1831975" y="2152650"/>
                <a:ext cx="215900" cy="203200"/>
              </a:xfrm>
              <a:custGeom>
                <a:avLst/>
                <a:gdLst>
                  <a:gd name="T0" fmla="*/ 11 w 57"/>
                  <a:gd name="T1" fmla="*/ 32 h 54"/>
                  <a:gd name="T2" fmla="*/ 11 w 57"/>
                  <a:gd name="T3" fmla="*/ 41 h 54"/>
                  <a:gd name="T4" fmla="*/ 14 w 57"/>
                  <a:gd name="T5" fmla="*/ 43 h 54"/>
                  <a:gd name="T6" fmla="*/ 13 w 57"/>
                  <a:gd name="T7" fmla="*/ 44 h 54"/>
                  <a:gd name="T8" fmla="*/ 7 w 57"/>
                  <a:gd name="T9" fmla="*/ 41 h 54"/>
                  <a:gd name="T10" fmla="*/ 0 w 57"/>
                  <a:gd name="T11" fmla="*/ 38 h 54"/>
                  <a:gd name="T12" fmla="*/ 0 w 57"/>
                  <a:gd name="T13" fmla="*/ 37 h 54"/>
                  <a:gd name="T14" fmla="*/ 3 w 57"/>
                  <a:gd name="T15" fmla="*/ 37 h 54"/>
                  <a:gd name="T16" fmla="*/ 10 w 57"/>
                  <a:gd name="T17" fmla="*/ 32 h 54"/>
                  <a:gd name="T18" fmla="*/ 21 w 57"/>
                  <a:gd name="T19" fmla="*/ 7 h 54"/>
                  <a:gd name="T20" fmla="*/ 17 w 57"/>
                  <a:gd name="T21" fmla="*/ 2 h 54"/>
                  <a:gd name="T22" fmla="*/ 16 w 57"/>
                  <a:gd name="T23" fmla="*/ 0 h 54"/>
                  <a:gd name="T24" fmla="*/ 17 w 57"/>
                  <a:gd name="T25" fmla="*/ 0 h 54"/>
                  <a:gd name="T26" fmla="*/ 23 w 57"/>
                  <a:gd name="T27" fmla="*/ 3 h 54"/>
                  <a:gd name="T28" fmla="*/ 29 w 57"/>
                  <a:gd name="T29" fmla="*/ 5 h 54"/>
                  <a:gd name="T30" fmla="*/ 38 w 57"/>
                  <a:gd name="T31" fmla="*/ 39 h 54"/>
                  <a:gd name="T32" fmla="*/ 38 w 57"/>
                  <a:gd name="T33" fmla="*/ 39 h 54"/>
                  <a:gd name="T34" fmla="*/ 45 w 57"/>
                  <a:gd name="T35" fmla="*/ 23 h 54"/>
                  <a:gd name="T36" fmla="*/ 45 w 57"/>
                  <a:gd name="T37" fmla="*/ 14 h 54"/>
                  <a:gd name="T38" fmla="*/ 43 w 57"/>
                  <a:gd name="T39" fmla="*/ 12 h 54"/>
                  <a:gd name="T40" fmla="*/ 44 w 57"/>
                  <a:gd name="T41" fmla="*/ 12 h 54"/>
                  <a:gd name="T42" fmla="*/ 50 w 57"/>
                  <a:gd name="T43" fmla="*/ 15 h 54"/>
                  <a:gd name="T44" fmla="*/ 56 w 57"/>
                  <a:gd name="T45" fmla="*/ 17 h 54"/>
                  <a:gd name="T46" fmla="*/ 57 w 57"/>
                  <a:gd name="T47" fmla="*/ 18 h 54"/>
                  <a:gd name="T48" fmla="*/ 53 w 57"/>
                  <a:gd name="T49" fmla="*/ 18 h 54"/>
                  <a:gd name="T50" fmla="*/ 47 w 57"/>
                  <a:gd name="T51" fmla="*/ 24 h 54"/>
                  <a:gd name="T52" fmla="*/ 34 w 57"/>
                  <a:gd name="T53" fmla="*/ 52 h 54"/>
                  <a:gd name="T54" fmla="*/ 33 w 57"/>
                  <a:gd name="T55" fmla="*/ 54 h 54"/>
                  <a:gd name="T56" fmla="*/ 32 w 57"/>
                  <a:gd name="T57" fmla="*/ 52 h 54"/>
                  <a:gd name="T58" fmla="*/ 21 w 57"/>
                  <a:gd name="T59" fmla="*/ 10 h 54"/>
                  <a:gd name="T60" fmla="*/ 21 w 57"/>
                  <a:gd name="T61" fmla="*/ 10 h 54"/>
                  <a:gd name="T62" fmla="*/ 11 w 57"/>
                  <a:gd name="T63" fmla="*/ 3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7" h="54">
                    <a:moveTo>
                      <a:pt x="11" y="32"/>
                    </a:moveTo>
                    <a:cubicBezTo>
                      <a:pt x="9" y="37"/>
                      <a:pt x="10" y="40"/>
                      <a:pt x="11" y="41"/>
                    </a:cubicBezTo>
                    <a:cubicBezTo>
                      <a:pt x="13" y="42"/>
                      <a:pt x="14" y="42"/>
                      <a:pt x="14" y="43"/>
                    </a:cubicBezTo>
                    <a:cubicBezTo>
                      <a:pt x="14" y="44"/>
                      <a:pt x="14" y="44"/>
                      <a:pt x="13" y="44"/>
                    </a:cubicBezTo>
                    <a:cubicBezTo>
                      <a:pt x="11" y="43"/>
                      <a:pt x="9" y="42"/>
                      <a:pt x="7" y="41"/>
                    </a:cubicBezTo>
                    <a:cubicBezTo>
                      <a:pt x="4" y="40"/>
                      <a:pt x="2" y="39"/>
                      <a:pt x="0" y="38"/>
                    </a:cubicBezTo>
                    <a:cubicBezTo>
                      <a:pt x="0" y="38"/>
                      <a:pt x="0" y="37"/>
                      <a:pt x="0" y="37"/>
                    </a:cubicBezTo>
                    <a:cubicBezTo>
                      <a:pt x="0" y="36"/>
                      <a:pt x="1" y="37"/>
                      <a:pt x="3" y="37"/>
                    </a:cubicBezTo>
                    <a:cubicBezTo>
                      <a:pt x="5" y="37"/>
                      <a:pt x="8" y="36"/>
                      <a:pt x="10" y="32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4"/>
                      <a:pt x="19" y="3"/>
                      <a:pt x="17" y="2"/>
                    </a:cubicBezTo>
                    <a:cubicBezTo>
                      <a:pt x="16" y="1"/>
                      <a:pt x="16" y="1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9" y="1"/>
                      <a:pt x="21" y="2"/>
                      <a:pt x="23" y="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7" y="19"/>
                      <a:pt x="46" y="16"/>
                      <a:pt x="45" y="14"/>
                    </a:cubicBezTo>
                    <a:cubicBezTo>
                      <a:pt x="44" y="13"/>
                      <a:pt x="42" y="13"/>
                      <a:pt x="43" y="12"/>
                    </a:cubicBezTo>
                    <a:cubicBezTo>
                      <a:pt x="43" y="12"/>
                      <a:pt x="43" y="11"/>
                      <a:pt x="44" y="12"/>
                    </a:cubicBezTo>
                    <a:cubicBezTo>
                      <a:pt x="45" y="13"/>
                      <a:pt x="48" y="14"/>
                      <a:pt x="50" y="15"/>
                    </a:cubicBezTo>
                    <a:cubicBezTo>
                      <a:pt x="52" y="16"/>
                      <a:pt x="54" y="17"/>
                      <a:pt x="56" y="17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19"/>
                      <a:pt x="55" y="18"/>
                      <a:pt x="53" y="18"/>
                    </a:cubicBezTo>
                    <a:cubicBezTo>
                      <a:pt x="51" y="18"/>
                      <a:pt x="49" y="19"/>
                      <a:pt x="47" y="2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3" y="54"/>
                      <a:pt x="33" y="54"/>
                    </a:cubicBezTo>
                    <a:cubicBezTo>
                      <a:pt x="32" y="54"/>
                      <a:pt x="32" y="53"/>
                      <a:pt x="32" y="52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lnTo>
                      <a:pt x="11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8"/>
              <p:cNvSpPr/>
              <p:nvPr/>
            </p:nvSpPr>
            <p:spPr bwMode="auto">
              <a:xfrm>
                <a:off x="-1665288" y="2246313"/>
                <a:ext cx="147637" cy="169863"/>
              </a:xfrm>
              <a:custGeom>
                <a:avLst/>
                <a:gdLst>
                  <a:gd name="T0" fmla="*/ 25 w 39"/>
                  <a:gd name="T1" fmla="*/ 7 h 45"/>
                  <a:gd name="T2" fmla="*/ 23 w 39"/>
                  <a:gd name="T3" fmla="*/ 1 h 45"/>
                  <a:gd name="T4" fmla="*/ 25 w 39"/>
                  <a:gd name="T5" fmla="*/ 1 h 45"/>
                  <a:gd name="T6" fmla="*/ 31 w 39"/>
                  <a:gd name="T7" fmla="*/ 6 h 45"/>
                  <a:gd name="T8" fmla="*/ 38 w 39"/>
                  <a:gd name="T9" fmla="*/ 11 h 45"/>
                  <a:gd name="T10" fmla="*/ 39 w 39"/>
                  <a:gd name="T11" fmla="*/ 12 h 45"/>
                  <a:gd name="T12" fmla="*/ 32 w 39"/>
                  <a:gd name="T13" fmla="*/ 13 h 45"/>
                  <a:gd name="T14" fmla="*/ 14 w 39"/>
                  <a:gd name="T15" fmla="*/ 38 h 45"/>
                  <a:gd name="T16" fmla="*/ 16 w 39"/>
                  <a:gd name="T17" fmla="*/ 45 h 45"/>
                  <a:gd name="T18" fmla="*/ 14 w 39"/>
                  <a:gd name="T19" fmla="*/ 45 h 45"/>
                  <a:gd name="T20" fmla="*/ 7 w 39"/>
                  <a:gd name="T21" fmla="*/ 40 h 45"/>
                  <a:gd name="T22" fmla="*/ 0 w 39"/>
                  <a:gd name="T23" fmla="*/ 35 h 45"/>
                  <a:gd name="T24" fmla="*/ 0 w 39"/>
                  <a:gd name="T25" fmla="*/ 33 h 45"/>
                  <a:gd name="T26" fmla="*/ 7 w 39"/>
                  <a:gd name="T27" fmla="*/ 33 h 45"/>
                  <a:gd name="T28" fmla="*/ 25 w 39"/>
                  <a:gd name="T29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5">
                    <a:moveTo>
                      <a:pt x="25" y="7"/>
                    </a:moveTo>
                    <a:cubicBezTo>
                      <a:pt x="28" y="3"/>
                      <a:pt x="22" y="2"/>
                      <a:pt x="23" y="1"/>
                    </a:cubicBezTo>
                    <a:cubicBezTo>
                      <a:pt x="23" y="0"/>
                      <a:pt x="24" y="0"/>
                      <a:pt x="25" y="1"/>
                    </a:cubicBezTo>
                    <a:cubicBezTo>
                      <a:pt x="27" y="3"/>
                      <a:pt x="29" y="5"/>
                      <a:pt x="31" y="6"/>
                    </a:cubicBezTo>
                    <a:cubicBezTo>
                      <a:pt x="33" y="7"/>
                      <a:pt x="36" y="9"/>
                      <a:pt x="38" y="11"/>
                    </a:cubicBezTo>
                    <a:cubicBezTo>
                      <a:pt x="39" y="11"/>
                      <a:pt x="39" y="12"/>
                      <a:pt x="39" y="12"/>
                    </a:cubicBezTo>
                    <a:cubicBezTo>
                      <a:pt x="38" y="14"/>
                      <a:pt x="35" y="9"/>
                      <a:pt x="32" y="13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1" y="42"/>
                      <a:pt x="17" y="43"/>
                      <a:pt x="16" y="45"/>
                    </a:cubicBezTo>
                    <a:cubicBezTo>
                      <a:pt x="15" y="45"/>
                      <a:pt x="15" y="45"/>
                      <a:pt x="14" y="45"/>
                    </a:cubicBezTo>
                    <a:cubicBezTo>
                      <a:pt x="12" y="43"/>
                      <a:pt x="9" y="41"/>
                      <a:pt x="7" y="40"/>
                    </a:cubicBezTo>
                    <a:cubicBezTo>
                      <a:pt x="5" y="38"/>
                      <a:pt x="3" y="37"/>
                      <a:pt x="0" y="35"/>
                    </a:cubicBezTo>
                    <a:cubicBezTo>
                      <a:pt x="0" y="34"/>
                      <a:pt x="0" y="34"/>
                      <a:pt x="0" y="33"/>
                    </a:cubicBezTo>
                    <a:cubicBezTo>
                      <a:pt x="1" y="32"/>
                      <a:pt x="4" y="37"/>
                      <a:pt x="7" y="33"/>
                    </a:cubicBezTo>
                    <a:lnTo>
                      <a:pt x="25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9"/>
              <p:cNvSpPr/>
              <p:nvPr/>
            </p:nvSpPr>
            <p:spPr bwMode="auto">
              <a:xfrm>
                <a:off x="-1544638" y="2314575"/>
                <a:ext cx="173037" cy="169863"/>
              </a:xfrm>
              <a:custGeom>
                <a:avLst/>
                <a:gdLst>
                  <a:gd name="T0" fmla="*/ 31 w 46"/>
                  <a:gd name="T1" fmla="*/ 31 h 45"/>
                  <a:gd name="T2" fmla="*/ 35 w 46"/>
                  <a:gd name="T3" fmla="*/ 29 h 45"/>
                  <a:gd name="T4" fmla="*/ 36 w 46"/>
                  <a:gd name="T5" fmla="*/ 21 h 45"/>
                  <a:gd name="T6" fmla="*/ 37 w 46"/>
                  <a:gd name="T7" fmla="*/ 21 h 45"/>
                  <a:gd name="T8" fmla="*/ 41 w 46"/>
                  <a:gd name="T9" fmla="*/ 26 h 45"/>
                  <a:gd name="T10" fmla="*/ 45 w 46"/>
                  <a:gd name="T11" fmla="*/ 30 h 45"/>
                  <a:gd name="T12" fmla="*/ 46 w 46"/>
                  <a:gd name="T13" fmla="*/ 32 h 45"/>
                  <a:gd name="T14" fmla="*/ 35 w 46"/>
                  <a:gd name="T15" fmla="*/ 32 h 45"/>
                  <a:gd name="T16" fmla="*/ 2 w 46"/>
                  <a:gd name="T17" fmla="*/ 44 h 45"/>
                  <a:gd name="T18" fmla="*/ 0 w 46"/>
                  <a:gd name="T19" fmla="*/ 45 h 45"/>
                  <a:gd name="T20" fmla="*/ 1 w 46"/>
                  <a:gd name="T21" fmla="*/ 43 h 45"/>
                  <a:gd name="T22" fmla="*/ 16 w 46"/>
                  <a:gd name="T23" fmla="*/ 8 h 45"/>
                  <a:gd name="T24" fmla="*/ 16 w 46"/>
                  <a:gd name="T25" fmla="*/ 0 h 45"/>
                  <a:gd name="T26" fmla="*/ 17 w 46"/>
                  <a:gd name="T27" fmla="*/ 1 h 45"/>
                  <a:gd name="T28" fmla="*/ 23 w 46"/>
                  <a:gd name="T29" fmla="*/ 7 h 45"/>
                  <a:gd name="T30" fmla="*/ 29 w 46"/>
                  <a:gd name="T31" fmla="*/ 13 h 45"/>
                  <a:gd name="T32" fmla="*/ 29 w 46"/>
                  <a:gd name="T33" fmla="*/ 14 h 45"/>
                  <a:gd name="T34" fmla="*/ 24 w 46"/>
                  <a:gd name="T35" fmla="*/ 13 h 45"/>
                  <a:gd name="T36" fmla="*/ 23 w 46"/>
                  <a:gd name="T37" fmla="*/ 15 h 45"/>
                  <a:gd name="T38" fmla="*/ 12 w 46"/>
                  <a:gd name="T39" fmla="*/ 39 h 45"/>
                  <a:gd name="T40" fmla="*/ 31 w 46"/>
                  <a:gd name="T41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45">
                    <a:moveTo>
                      <a:pt x="31" y="31"/>
                    </a:moveTo>
                    <a:cubicBezTo>
                      <a:pt x="33" y="31"/>
                      <a:pt x="34" y="30"/>
                      <a:pt x="35" y="29"/>
                    </a:cubicBezTo>
                    <a:cubicBezTo>
                      <a:pt x="39" y="25"/>
                      <a:pt x="35" y="22"/>
                      <a:pt x="36" y="21"/>
                    </a:cubicBezTo>
                    <a:cubicBezTo>
                      <a:pt x="36" y="21"/>
                      <a:pt x="36" y="21"/>
                      <a:pt x="37" y="21"/>
                    </a:cubicBezTo>
                    <a:cubicBezTo>
                      <a:pt x="38" y="23"/>
                      <a:pt x="40" y="25"/>
                      <a:pt x="41" y="26"/>
                    </a:cubicBezTo>
                    <a:cubicBezTo>
                      <a:pt x="42" y="27"/>
                      <a:pt x="44" y="29"/>
                      <a:pt x="45" y="30"/>
                    </a:cubicBezTo>
                    <a:cubicBezTo>
                      <a:pt x="46" y="31"/>
                      <a:pt x="46" y="32"/>
                      <a:pt x="46" y="32"/>
                    </a:cubicBezTo>
                    <a:cubicBezTo>
                      <a:pt x="45" y="34"/>
                      <a:pt x="43" y="28"/>
                      <a:pt x="35" y="3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1" y="45"/>
                      <a:pt x="1" y="45"/>
                      <a:pt x="0" y="45"/>
                    </a:cubicBezTo>
                    <a:cubicBezTo>
                      <a:pt x="0" y="44"/>
                      <a:pt x="0" y="44"/>
                      <a:pt x="1" y="43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9" y="3"/>
                      <a:pt x="15" y="1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9" y="3"/>
                      <a:pt x="21" y="5"/>
                      <a:pt x="23" y="7"/>
                    </a:cubicBezTo>
                    <a:cubicBezTo>
                      <a:pt x="25" y="9"/>
                      <a:pt x="27" y="11"/>
                      <a:pt x="29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8" y="15"/>
                      <a:pt x="27" y="11"/>
                      <a:pt x="24" y="13"/>
                    </a:cubicBezTo>
                    <a:cubicBezTo>
                      <a:pt x="24" y="14"/>
                      <a:pt x="23" y="15"/>
                      <a:pt x="23" y="15"/>
                    </a:cubicBezTo>
                    <a:cubicBezTo>
                      <a:pt x="12" y="39"/>
                      <a:pt x="12" y="39"/>
                      <a:pt x="12" y="39"/>
                    </a:cubicBez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0"/>
              <p:cNvSpPr/>
              <p:nvPr/>
            </p:nvSpPr>
            <p:spPr bwMode="auto">
              <a:xfrm>
                <a:off x="-1487488" y="2457450"/>
                <a:ext cx="195262" cy="192088"/>
              </a:xfrm>
              <a:custGeom>
                <a:avLst/>
                <a:gdLst>
                  <a:gd name="T0" fmla="*/ 34 w 52"/>
                  <a:gd name="T1" fmla="*/ 7 h 51"/>
                  <a:gd name="T2" fmla="*/ 35 w 52"/>
                  <a:gd name="T3" fmla="*/ 0 h 51"/>
                  <a:gd name="T4" fmla="*/ 36 w 52"/>
                  <a:gd name="T5" fmla="*/ 1 h 51"/>
                  <a:gd name="T6" fmla="*/ 41 w 52"/>
                  <a:gd name="T7" fmla="*/ 8 h 51"/>
                  <a:gd name="T8" fmla="*/ 52 w 52"/>
                  <a:gd name="T9" fmla="*/ 27 h 51"/>
                  <a:gd name="T10" fmla="*/ 43 w 52"/>
                  <a:gd name="T11" fmla="*/ 36 h 51"/>
                  <a:gd name="T12" fmla="*/ 42 w 52"/>
                  <a:gd name="T13" fmla="*/ 37 h 51"/>
                  <a:gd name="T14" fmla="*/ 42 w 52"/>
                  <a:gd name="T15" fmla="*/ 36 h 51"/>
                  <a:gd name="T16" fmla="*/ 44 w 52"/>
                  <a:gd name="T17" fmla="*/ 31 h 51"/>
                  <a:gd name="T18" fmla="*/ 43 w 52"/>
                  <a:gd name="T19" fmla="*/ 16 h 51"/>
                  <a:gd name="T20" fmla="*/ 42 w 52"/>
                  <a:gd name="T21" fmla="*/ 13 h 51"/>
                  <a:gd name="T22" fmla="*/ 27 w 52"/>
                  <a:gd name="T23" fmla="*/ 22 h 51"/>
                  <a:gd name="T24" fmla="*/ 27 w 52"/>
                  <a:gd name="T25" fmla="*/ 23 h 51"/>
                  <a:gd name="T26" fmla="*/ 38 w 52"/>
                  <a:gd name="T27" fmla="*/ 26 h 51"/>
                  <a:gd name="T28" fmla="*/ 40 w 52"/>
                  <a:gd name="T29" fmla="*/ 26 h 51"/>
                  <a:gd name="T30" fmla="*/ 39 w 52"/>
                  <a:gd name="T31" fmla="*/ 27 h 51"/>
                  <a:gd name="T32" fmla="*/ 23 w 52"/>
                  <a:gd name="T33" fmla="*/ 36 h 51"/>
                  <a:gd name="T34" fmla="*/ 22 w 52"/>
                  <a:gd name="T35" fmla="*/ 36 h 51"/>
                  <a:gd name="T36" fmla="*/ 23 w 52"/>
                  <a:gd name="T37" fmla="*/ 35 h 51"/>
                  <a:gd name="T38" fmla="*/ 26 w 52"/>
                  <a:gd name="T39" fmla="*/ 24 h 51"/>
                  <a:gd name="T40" fmla="*/ 25 w 52"/>
                  <a:gd name="T41" fmla="*/ 22 h 51"/>
                  <a:gd name="T42" fmla="*/ 12 w 52"/>
                  <a:gd name="T43" fmla="*/ 30 h 51"/>
                  <a:gd name="T44" fmla="*/ 11 w 52"/>
                  <a:gd name="T45" fmla="*/ 37 h 51"/>
                  <a:gd name="T46" fmla="*/ 31 w 52"/>
                  <a:gd name="T47" fmla="*/ 44 h 51"/>
                  <a:gd name="T48" fmla="*/ 32 w 52"/>
                  <a:gd name="T49" fmla="*/ 44 h 51"/>
                  <a:gd name="T50" fmla="*/ 32 w 52"/>
                  <a:gd name="T51" fmla="*/ 45 h 51"/>
                  <a:gd name="T52" fmla="*/ 31 w 52"/>
                  <a:gd name="T53" fmla="*/ 46 h 51"/>
                  <a:gd name="T54" fmla="*/ 18 w 52"/>
                  <a:gd name="T55" fmla="*/ 51 h 51"/>
                  <a:gd name="T56" fmla="*/ 5 w 52"/>
                  <a:gd name="T57" fmla="*/ 29 h 51"/>
                  <a:gd name="T58" fmla="*/ 1 w 52"/>
                  <a:gd name="T59" fmla="*/ 22 h 51"/>
                  <a:gd name="T60" fmla="*/ 1 w 52"/>
                  <a:gd name="T61" fmla="*/ 21 h 51"/>
                  <a:gd name="T62" fmla="*/ 7 w 52"/>
                  <a:gd name="T63" fmla="*/ 23 h 51"/>
                  <a:gd name="T64" fmla="*/ 34 w 52"/>
                  <a:gd name="T65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51">
                    <a:moveTo>
                      <a:pt x="34" y="7"/>
                    </a:moveTo>
                    <a:cubicBezTo>
                      <a:pt x="38" y="4"/>
                      <a:pt x="34" y="1"/>
                      <a:pt x="35" y="0"/>
                    </a:cubicBezTo>
                    <a:cubicBezTo>
                      <a:pt x="35" y="0"/>
                      <a:pt x="36" y="0"/>
                      <a:pt x="36" y="1"/>
                    </a:cubicBezTo>
                    <a:cubicBezTo>
                      <a:pt x="38" y="4"/>
                      <a:pt x="39" y="6"/>
                      <a:pt x="41" y="8"/>
                    </a:cubicBezTo>
                    <a:cubicBezTo>
                      <a:pt x="44" y="15"/>
                      <a:pt x="48" y="21"/>
                      <a:pt x="52" y="27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6"/>
                      <a:pt x="42" y="37"/>
                      <a:pt x="42" y="37"/>
                    </a:cubicBezTo>
                    <a:cubicBezTo>
                      <a:pt x="42" y="37"/>
                      <a:pt x="42" y="37"/>
                      <a:pt x="42" y="36"/>
                    </a:cubicBezTo>
                    <a:cubicBezTo>
                      <a:pt x="41" y="36"/>
                      <a:pt x="42" y="35"/>
                      <a:pt x="44" y="31"/>
                    </a:cubicBezTo>
                    <a:cubicBezTo>
                      <a:pt x="47" y="26"/>
                      <a:pt x="47" y="22"/>
                      <a:pt x="43" y="16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0" y="27"/>
                      <a:pt x="34" y="28"/>
                      <a:pt x="38" y="26"/>
                    </a:cubicBezTo>
                    <a:cubicBezTo>
                      <a:pt x="39" y="25"/>
                      <a:pt x="39" y="25"/>
                      <a:pt x="40" y="26"/>
                    </a:cubicBezTo>
                    <a:cubicBezTo>
                      <a:pt x="40" y="26"/>
                      <a:pt x="40" y="26"/>
                      <a:pt x="39" y="2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2" y="36"/>
                      <a:pt x="22" y="36"/>
                    </a:cubicBezTo>
                    <a:cubicBezTo>
                      <a:pt x="22" y="36"/>
                      <a:pt x="22" y="35"/>
                      <a:pt x="23" y="35"/>
                    </a:cubicBezTo>
                    <a:cubicBezTo>
                      <a:pt x="27" y="32"/>
                      <a:pt x="28" y="27"/>
                      <a:pt x="26" y="24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2"/>
                      <a:pt x="9" y="33"/>
                      <a:pt x="11" y="37"/>
                    </a:cubicBezTo>
                    <a:cubicBezTo>
                      <a:pt x="16" y="45"/>
                      <a:pt x="24" y="46"/>
                      <a:pt x="31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1" y="46"/>
                      <a:pt x="31" y="46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3" y="44"/>
                      <a:pt x="9" y="37"/>
                      <a:pt x="5" y="29"/>
                    </a:cubicBezTo>
                    <a:cubicBezTo>
                      <a:pt x="4" y="27"/>
                      <a:pt x="2" y="25"/>
                      <a:pt x="1" y="22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2" y="20"/>
                      <a:pt x="3" y="26"/>
                      <a:pt x="7" y="23"/>
                    </a:cubicBezTo>
                    <a:lnTo>
                      <a:pt x="3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1"/>
              <p:cNvSpPr>
                <a:spLocks noEditPoints="1"/>
              </p:cNvSpPr>
              <p:nvPr/>
            </p:nvSpPr>
            <p:spPr bwMode="auto">
              <a:xfrm>
                <a:off x="-1404938" y="2635250"/>
                <a:ext cx="180975" cy="200025"/>
              </a:xfrm>
              <a:custGeom>
                <a:avLst/>
                <a:gdLst>
                  <a:gd name="T0" fmla="*/ 21 w 48"/>
                  <a:gd name="T1" fmla="*/ 29 h 53"/>
                  <a:gd name="T2" fmla="*/ 23 w 48"/>
                  <a:gd name="T3" fmla="*/ 20 h 53"/>
                  <a:gd name="T4" fmla="*/ 9 w 48"/>
                  <a:gd name="T5" fmla="*/ 24 h 53"/>
                  <a:gd name="T6" fmla="*/ 6 w 48"/>
                  <a:gd name="T7" fmla="*/ 30 h 53"/>
                  <a:gd name="T8" fmla="*/ 5 w 48"/>
                  <a:gd name="T9" fmla="*/ 30 h 53"/>
                  <a:gd name="T10" fmla="*/ 3 w 48"/>
                  <a:gd name="T11" fmla="*/ 21 h 53"/>
                  <a:gd name="T12" fmla="*/ 0 w 48"/>
                  <a:gd name="T13" fmla="*/ 13 h 53"/>
                  <a:gd name="T14" fmla="*/ 1 w 48"/>
                  <a:gd name="T15" fmla="*/ 12 h 53"/>
                  <a:gd name="T16" fmla="*/ 6 w 48"/>
                  <a:gd name="T17" fmla="*/ 16 h 53"/>
                  <a:gd name="T18" fmla="*/ 36 w 48"/>
                  <a:gd name="T19" fmla="*/ 7 h 53"/>
                  <a:gd name="T20" fmla="*/ 39 w 48"/>
                  <a:gd name="T21" fmla="*/ 1 h 53"/>
                  <a:gd name="T22" fmla="*/ 40 w 48"/>
                  <a:gd name="T23" fmla="*/ 1 h 53"/>
                  <a:gd name="T24" fmla="*/ 42 w 48"/>
                  <a:gd name="T25" fmla="*/ 10 h 53"/>
                  <a:gd name="T26" fmla="*/ 45 w 48"/>
                  <a:gd name="T27" fmla="*/ 19 h 53"/>
                  <a:gd name="T28" fmla="*/ 39 w 48"/>
                  <a:gd name="T29" fmla="*/ 37 h 53"/>
                  <a:gd name="T30" fmla="*/ 25 w 48"/>
                  <a:gd name="T31" fmla="*/ 25 h 53"/>
                  <a:gd name="T32" fmla="*/ 24 w 48"/>
                  <a:gd name="T33" fmla="*/ 25 h 53"/>
                  <a:gd name="T34" fmla="*/ 22 w 48"/>
                  <a:gd name="T35" fmla="*/ 39 h 53"/>
                  <a:gd name="T36" fmla="*/ 15 w 48"/>
                  <a:gd name="T37" fmla="*/ 46 h 53"/>
                  <a:gd name="T38" fmla="*/ 13 w 48"/>
                  <a:gd name="T39" fmla="*/ 53 h 53"/>
                  <a:gd name="T40" fmla="*/ 12 w 48"/>
                  <a:gd name="T41" fmla="*/ 53 h 53"/>
                  <a:gd name="T42" fmla="*/ 10 w 48"/>
                  <a:gd name="T43" fmla="*/ 47 h 53"/>
                  <a:gd name="T44" fmla="*/ 8 w 48"/>
                  <a:gd name="T45" fmla="*/ 40 h 53"/>
                  <a:gd name="T46" fmla="*/ 21 w 48"/>
                  <a:gd name="T47" fmla="*/ 29 h 53"/>
                  <a:gd name="T48" fmla="*/ 24 w 48"/>
                  <a:gd name="T49" fmla="*/ 20 h 53"/>
                  <a:gd name="T50" fmla="*/ 24 w 48"/>
                  <a:gd name="T51" fmla="*/ 22 h 53"/>
                  <a:gd name="T52" fmla="*/ 37 w 48"/>
                  <a:gd name="T53" fmla="*/ 29 h 53"/>
                  <a:gd name="T54" fmla="*/ 43 w 48"/>
                  <a:gd name="T55" fmla="*/ 18 h 53"/>
                  <a:gd name="T56" fmla="*/ 42 w 48"/>
                  <a:gd name="T57" fmla="*/ 14 h 53"/>
                  <a:gd name="T58" fmla="*/ 24 w 48"/>
                  <a:gd name="T59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" h="53">
                    <a:moveTo>
                      <a:pt x="21" y="29"/>
                    </a:moveTo>
                    <a:cubicBezTo>
                      <a:pt x="23" y="27"/>
                      <a:pt x="24" y="24"/>
                      <a:pt x="2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4" y="26"/>
                      <a:pt x="8" y="30"/>
                      <a:pt x="6" y="30"/>
                    </a:cubicBezTo>
                    <a:cubicBezTo>
                      <a:pt x="6" y="31"/>
                      <a:pt x="5" y="30"/>
                      <a:pt x="5" y="30"/>
                    </a:cubicBezTo>
                    <a:cubicBezTo>
                      <a:pt x="4" y="27"/>
                      <a:pt x="3" y="24"/>
                      <a:pt x="3" y="21"/>
                    </a:cubicBezTo>
                    <a:cubicBezTo>
                      <a:pt x="2" y="19"/>
                      <a:pt x="1" y="16"/>
                      <a:pt x="0" y="13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2" y="11"/>
                      <a:pt x="1" y="17"/>
                      <a:pt x="6" y="16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41" y="5"/>
                      <a:pt x="37" y="1"/>
                      <a:pt x="39" y="1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41" y="4"/>
                      <a:pt x="42" y="7"/>
                      <a:pt x="42" y="10"/>
                    </a:cubicBezTo>
                    <a:cubicBezTo>
                      <a:pt x="43" y="13"/>
                      <a:pt x="44" y="15"/>
                      <a:pt x="45" y="19"/>
                    </a:cubicBezTo>
                    <a:cubicBezTo>
                      <a:pt x="48" y="29"/>
                      <a:pt x="45" y="36"/>
                      <a:pt x="39" y="37"/>
                    </a:cubicBezTo>
                    <a:cubicBezTo>
                      <a:pt x="34" y="39"/>
                      <a:pt x="29" y="37"/>
                      <a:pt x="25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32"/>
                      <a:pt x="26" y="35"/>
                      <a:pt x="22" y="39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1" y="50"/>
                      <a:pt x="14" y="53"/>
                      <a:pt x="13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1" y="51"/>
                      <a:pt x="11" y="49"/>
                      <a:pt x="10" y="47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21" y="29"/>
                    </a:lnTo>
                    <a:close/>
                    <a:moveTo>
                      <a:pt x="24" y="20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29"/>
                      <a:pt x="30" y="31"/>
                      <a:pt x="37" y="29"/>
                    </a:cubicBezTo>
                    <a:cubicBezTo>
                      <a:pt x="43" y="27"/>
                      <a:pt x="45" y="23"/>
                      <a:pt x="43" y="18"/>
                    </a:cubicBezTo>
                    <a:cubicBezTo>
                      <a:pt x="42" y="14"/>
                      <a:pt x="42" y="14"/>
                      <a:pt x="42" y="14"/>
                    </a:cubicBez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2"/>
              <p:cNvSpPr/>
              <p:nvPr/>
            </p:nvSpPr>
            <p:spPr bwMode="auto">
              <a:xfrm>
                <a:off x="-1363663" y="2846388"/>
                <a:ext cx="166687" cy="120650"/>
              </a:xfrm>
              <a:custGeom>
                <a:avLst/>
                <a:gdLst>
                  <a:gd name="T0" fmla="*/ 18 w 44"/>
                  <a:gd name="T1" fmla="*/ 0 h 32"/>
                  <a:gd name="T2" fmla="*/ 19 w 44"/>
                  <a:gd name="T3" fmla="*/ 1 h 32"/>
                  <a:gd name="T4" fmla="*/ 17 w 44"/>
                  <a:gd name="T5" fmla="*/ 2 h 32"/>
                  <a:gd name="T6" fmla="*/ 2 w 44"/>
                  <a:gd name="T7" fmla="*/ 16 h 32"/>
                  <a:gd name="T8" fmla="*/ 10 w 44"/>
                  <a:gd name="T9" fmla="*/ 26 h 32"/>
                  <a:gd name="T10" fmla="*/ 30 w 44"/>
                  <a:gd name="T11" fmla="*/ 0 h 32"/>
                  <a:gd name="T12" fmla="*/ 44 w 44"/>
                  <a:gd name="T13" fmla="*/ 13 h 32"/>
                  <a:gd name="T14" fmla="*/ 42 w 44"/>
                  <a:gd name="T15" fmla="*/ 24 h 32"/>
                  <a:gd name="T16" fmla="*/ 44 w 44"/>
                  <a:gd name="T17" fmla="*/ 26 h 32"/>
                  <a:gd name="T18" fmla="*/ 42 w 44"/>
                  <a:gd name="T19" fmla="*/ 27 h 32"/>
                  <a:gd name="T20" fmla="*/ 31 w 44"/>
                  <a:gd name="T21" fmla="*/ 28 h 32"/>
                  <a:gd name="T22" fmla="*/ 29 w 44"/>
                  <a:gd name="T23" fmla="*/ 29 h 32"/>
                  <a:gd name="T24" fmla="*/ 28 w 44"/>
                  <a:gd name="T25" fmla="*/ 28 h 32"/>
                  <a:gd name="T26" fmla="*/ 32 w 44"/>
                  <a:gd name="T27" fmla="*/ 26 h 32"/>
                  <a:gd name="T28" fmla="*/ 42 w 44"/>
                  <a:gd name="T29" fmla="*/ 13 h 32"/>
                  <a:gd name="T30" fmla="*/ 35 w 44"/>
                  <a:gd name="T31" fmla="*/ 6 h 32"/>
                  <a:gd name="T32" fmla="*/ 16 w 44"/>
                  <a:gd name="T33" fmla="*/ 31 h 32"/>
                  <a:gd name="T34" fmla="*/ 0 w 44"/>
                  <a:gd name="T35" fmla="*/ 16 h 32"/>
                  <a:gd name="T36" fmla="*/ 3 w 44"/>
                  <a:gd name="T37" fmla="*/ 5 h 32"/>
                  <a:gd name="T38" fmla="*/ 0 w 44"/>
                  <a:gd name="T39" fmla="*/ 2 h 32"/>
                  <a:gd name="T40" fmla="*/ 1 w 44"/>
                  <a:gd name="T41" fmla="*/ 1 h 32"/>
                  <a:gd name="T42" fmla="*/ 18 w 44"/>
                  <a:gd name="T4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32">
                    <a:moveTo>
                      <a:pt x="18" y="0"/>
                    </a:moveTo>
                    <a:cubicBezTo>
                      <a:pt x="19" y="0"/>
                      <a:pt x="19" y="1"/>
                      <a:pt x="19" y="1"/>
                    </a:cubicBezTo>
                    <a:cubicBezTo>
                      <a:pt x="19" y="2"/>
                      <a:pt x="18" y="2"/>
                      <a:pt x="17" y="2"/>
                    </a:cubicBezTo>
                    <a:cubicBezTo>
                      <a:pt x="9" y="4"/>
                      <a:pt x="1" y="7"/>
                      <a:pt x="2" y="16"/>
                    </a:cubicBezTo>
                    <a:cubicBezTo>
                      <a:pt x="2" y="22"/>
                      <a:pt x="6" y="26"/>
                      <a:pt x="10" y="26"/>
                    </a:cubicBezTo>
                    <a:cubicBezTo>
                      <a:pt x="23" y="25"/>
                      <a:pt x="15" y="1"/>
                      <a:pt x="30" y="0"/>
                    </a:cubicBezTo>
                    <a:cubicBezTo>
                      <a:pt x="38" y="0"/>
                      <a:pt x="43" y="6"/>
                      <a:pt x="44" y="13"/>
                    </a:cubicBezTo>
                    <a:cubicBezTo>
                      <a:pt x="44" y="19"/>
                      <a:pt x="42" y="22"/>
                      <a:pt x="42" y="24"/>
                    </a:cubicBezTo>
                    <a:cubicBezTo>
                      <a:pt x="42" y="26"/>
                      <a:pt x="43" y="25"/>
                      <a:pt x="44" y="26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29"/>
                      <a:pt x="29" y="29"/>
                      <a:pt x="29" y="29"/>
                    </a:cubicBezTo>
                    <a:cubicBezTo>
                      <a:pt x="29" y="29"/>
                      <a:pt x="28" y="29"/>
                      <a:pt x="28" y="28"/>
                    </a:cubicBezTo>
                    <a:cubicBezTo>
                      <a:pt x="28" y="28"/>
                      <a:pt x="30" y="28"/>
                      <a:pt x="32" y="26"/>
                    </a:cubicBezTo>
                    <a:cubicBezTo>
                      <a:pt x="39" y="23"/>
                      <a:pt x="43" y="20"/>
                      <a:pt x="42" y="13"/>
                    </a:cubicBezTo>
                    <a:cubicBezTo>
                      <a:pt x="42" y="9"/>
                      <a:pt x="40" y="6"/>
                      <a:pt x="35" y="6"/>
                    </a:cubicBezTo>
                    <a:cubicBezTo>
                      <a:pt x="25" y="6"/>
                      <a:pt x="32" y="31"/>
                      <a:pt x="16" y="31"/>
                    </a:cubicBezTo>
                    <a:cubicBezTo>
                      <a:pt x="7" y="32"/>
                      <a:pt x="1" y="25"/>
                      <a:pt x="0" y="16"/>
                    </a:cubicBezTo>
                    <a:cubicBezTo>
                      <a:pt x="0" y="10"/>
                      <a:pt x="3" y="7"/>
                      <a:pt x="3" y="5"/>
                    </a:cubicBezTo>
                    <a:cubicBezTo>
                      <a:pt x="3" y="2"/>
                      <a:pt x="1" y="3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3"/>
              <p:cNvSpPr/>
              <p:nvPr/>
            </p:nvSpPr>
            <p:spPr bwMode="auto">
              <a:xfrm>
                <a:off x="-1366838" y="2992438"/>
                <a:ext cx="161925" cy="95250"/>
              </a:xfrm>
              <a:custGeom>
                <a:avLst/>
                <a:gdLst>
                  <a:gd name="T0" fmla="*/ 38 w 43"/>
                  <a:gd name="T1" fmla="*/ 10 h 25"/>
                  <a:gd name="T2" fmla="*/ 43 w 43"/>
                  <a:gd name="T3" fmla="*/ 6 h 25"/>
                  <a:gd name="T4" fmla="*/ 43 w 43"/>
                  <a:gd name="T5" fmla="*/ 7 h 25"/>
                  <a:gd name="T6" fmla="*/ 42 w 43"/>
                  <a:gd name="T7" fmla="*/ 15 h 25"/>
                  <a:gd name="T8" fmla="*/ 41 w 43"/>
                  <a:gd name="T9" fmla="*/ 24 h 25"/>
                  <a:gd name="T10" fmla="*/ 40 w 43"/>
                  <a:gd name="T11" fmla="*/ 25 h 25"/>
                  <a:gd name="T12" fmla="*/ 37 w 43"/>
                  <a:gd name="T13" fmla="*/ 19 h 25"/>
                  <a:gd name="T14" fmla="*/ 5 w 43"/>
                  <a:gd name="T15" fmla="*/ 15 h 25"/>
                  <a:gd name="T16" fmla="*/ 0 w 43"/>
                  <a:gd name="T17" fmla="*/ 19 h 25"/>
                  <a:gd name="T18" fmla="*/ 0 w 43"/>
                  <a:gd name="T19" fmla="*/ 18 h 25"/>
                  <a:gd name="T20" fmla="*/ 1 w 43"/>
                  <a:gd name="T21" fmla="*/ 10 h 25"/>
                  <a:gd name="T22" fmla="*/ 2 w 43"/>
                  <a:gd name="T23" fmla="*/ 1 h 25"/>
                  <a:gd name="T24" fmla="*/ 3 w 43"/>
                  <a:gd name="T25" fmla="*/ 0 h 25"/>
                  <a:gd name="T26" fmla="*/ 6 w 43"/>
                  <a:gd name="T27" fmla="*/ 6 h 25"/>
                  <a:gd name="T28" fmla="*/ 38 w 43"/>
                  <a:gd name="T2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25">
                    <a:moveTo>
                      <a:pt x="38" y="10"/>
                    </a:moveTo>
                    <a:cubicBezTo>
                      <a:pt x="43" y="11"/>
                      <a:pt x="41" y="5"/>
                      <a:pt x="43" y="6"/>
                    </a:cubicBezTo>
                    <a:cubicBezTo>
                      <a:pt x="43" y="6"/>
                      <a:pt x="43" y="6"/>
                      <a:pt x="43" y="7"/>
                    </a:cubicBezTo>
                    <a:cubicBezTo>
                      <a:pt x="43" y="10"/>
                      <a:pt x="42" y="13"/>
                      <a:pt x="42" y="15"/>
                    </a:cubicBezTo>
                    <a:cubicBezTo>
                      <a:pt x="42" y="18"/>
                      <a:pt x="41" y="21"/>
                      <a:pt x="41" y="24"/>
                    </a:cubicBezTo>
                    <a:cubicBezTo>
                      <a:pt x="41" y="25"/>
                      <a:pt x="41" y="25"/>
                      <a:pt x="40" y="25"/>
                    </a:cubicBezTo>
                    <a:cubicBezTo>
                      <a:pt x="38" y="25"/>
                      <a:pt x="41" y="20"/>
                      <a:pt x="37" y="19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0" y="14"/>
                      <a:pt x="2" y="20"/>
                      <a:pt x="0" y="19"/>
                    </a:cubicBezTo>
                    <a:cubicBezTo>
                      <a:pt x="0" y="19"/>
                      <a:pt x="0" y="19"/>
                      <a:pt x="0" y="18"/>
                    </a:cubicBezTo>
                    <a:cubicBezTo>
                      <a:pt x="0" y="15"/>
                      <a:pt x="1" y="12"/>
                      <a:pt x="1" y="10"/>
                    </a:cubicBez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0"/>
                      <a:pt x="2" y="5"/>
                      <a:pt x="6" y="6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4"/>
              <p:cNvSpPr/>
              <p:nvPr/>
            </p:nvSpPr>
            <p:spPr bwMode="auto">
              <a:xfrm>
                <a:off x="-1404938" y="3117850"/>
                <a:ext cx="184150" cy="147638"/>
              </a:xfrm>
              <a:custGeom>
                <a:avLst/>
                <a:gdLst>
                  <a:gd name="T0" fmla="*/ 43 w 49"/>
                  <a:gd name="T1" fmla="*/ 18 h 39"/>
                  <a:gd name="T2" fmla="*/ 35 w 49"/>
                  <a:gd name="T3" fmla="*/ 1 h 39"/>
                  <a:gd name="T4" fmla="*/ 36 w 49"/>
                  <a:gd name="T5" fmla="*/ 0 h 39"/>
                  <a:gd name="T6" fmla="*/ 38 w 49"/>
                  <a:gd name="T7" fmla="*/ 1 h 39"/>
                  <a:gd name="T8" fmla="*/ 48 w 49"/>
                  <a:gd name="T9" fmla="*/ 7 h 39"/>
                  <a:gd name="T10" fmla="*/ 49 w 49"/>
                  <a:gd name="T11" fmla="*/ 8 h 39"/>
                  <a:gd name="T12" fmla="*/ 48 w 49"/>
                  <a:gd name="T13" fmla="*/ 8 h 39"/>
                  <a:gd name="T14" fmla="*/ 47 w 49"/>
                  <a:gd name="T15" fmla="*/ 10 h 39"/>
                  <a:gd name="T16" fmla="*/ 38 w 49"/>
                  <a:gd name="T17" fmla="*/ 36 h 39"/>
                  <a:gd name="T18" fmla="*/ 38 w 49"/>
                  <a:gd name="T19" fmla="*/ 37 h 39"/>
                  <a:gd name="T20" fmla="*/ 38 w 49"/>
                  <a:gd name="T21" fmla="*/ 38 h 39"/>
                  <a:gd name="T22" fmla="*/ 37 w 49"/>
                  <a:gd name="T23" fmla="*/ 38 h 39"/>
                  <a:gd name="T24" fmla="*/ 26 w 49"/>
                  <a:gd name="T25" fmla="*/ 37 h 39"/>
                  <a:gd name="T26" fmla="*/ 24 w 49"/>
                  <a:gd name="T27" fmla="*/ 36 h 39"/>
                  <a:gd name="T28" fmla="*/ 23 w 49"/>
                  <a:gd name="T29" fmla="*/ 36 h 39"/>
                  <a:gd name="T30" fmla="*/ 40 w 49"/>
                  <a:gd name="T31" fmla="*/ 26 h 39"/>
                  <a:gd name="T32" fmla="*/ 8 w 49"/>
                  <a:gd name="T33" fmla="*/ 16 h 39"/>
                  <a:gd name="T34" fmla="*/ 2 w 49"/>
                  <a:gd name="T35" fmla="*/ 19 h 39"/>
                  <a:gd name="T36" fmla="*/ 1 w 49"/>
                  <a:gd name="T37" fmla="*/ 20 h 39"/>
                  <a:gd name="T38" fmla="*/ 0 w 49"/>
                  <a:gd name="T39" fmla="*/ 18 h 39"/>
                  <a:gd name="T40" fmla="*/ 3 w 49"/>
                  <a:gd name="T41" fmla="*/ 9 h 39"/>
                  <a:gd name="T42" fmla="*/ 6 w 49"/>
                  <a:gd name="T43" fmla="*/ 0 h 39"/>
                  <a:gd name="T44" fmla="*/ 7 w 49"/>
                  <a:gd name="T45" fmla="*/ 0 h 39"/>
                  <a:gd name="T46" fmla="*/ 8 w 49"/>
                  <a:gd name="T47" fmla="*/ 1 h 39"/>
                  <a:gd name="T48" fmla="*/ 11 w 49"/>
                  <a:gd name="T49" fmla="*/ 7 h 39"/>
                  <a:gd name="T50" fmla="*/ 43 w 49"/>
                  <a:gd name="T5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39">
                    <a:moveTo>
                      <a:pt x="43" y="18"/>
                    </a:moveTo>
                    <a:cubicBezTo>
                      <a:pt x="43" y="5"/>
                      <a:pt x="35" y="2"/>
                      <a:pt x="35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7" y="1"/>
                      <a:pt x="38" y="1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9" y="7"/>
                      <a:pt x="49" y="7"/>
                      <a:pt x="49" y="8"/>
                    </a:cubicBezTo>
                    <a:cubicBezTo>
                      <a:pt x="49" y="8"/>
                      <a:pt x="48" y="8"/>
                      <a:pt x="48" y="8"/>
                    </a:cubicBezTo>
                    <a:cubicBezTo>
                      <a:pt x="48" y="9"/>
                      <a:pt x="47" y="9"/>
                      <a:pt x="47" y="10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8" y="36"/>
                      <a:pt x="38" y="37"/>
                      <a:pt x="38" y="37"/>
                    </a:cubicBezTo>
                    <a:cubicBezTo>
                      <a:pt x="38" y="38"/>
                      <a:pt x="39" y="38"/>
                      <a:pt x="38" y="38"/>
                    </a:cubicBezTo>
                    <a:cubicBezTo>
                      <a:pt x="38" y="38"/>
                      <a:pt x="38" y="39"/>
                      <a:pt x="37" y="38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5" y="37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4"/>
                      <a:pt x="33" y="37"/>
                      <a:pt x="40" y="2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4"/>
                      <a:pt x="3" y="16"/>
                      <a:pt x="2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0" y="19"/>
                      <a:pt x="0" y="19"/>
                      <a:pt x="0" y="18"/>
                    </a:cubicBezTo>
                    <a:cubicBezTo>
                      <a:pt x="1" y="15"/>
                      <a:pt x="3" y="12"/>
                      <a:pt x="3" y="9"/>
                    </a:cubicBezTo>
                    <a:cubicBezTo>
                      <a:pt x="4" y="7"/>
                      <a:pt x="5" y="4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4"/>
                      <a:pt x="7" y="6"/>
                      <a:pt x="11" y="7"/>
                    </a:cubicBez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5"/>
              <p:cNvSpPr/>
              <p:nvPr/>
            </p:nvSpPr>
            <p:spPr bwMode="auto">
              <a:xfrm>
                <a:off x="-1476375" y="3260725"/>
                <a:ext cx="192087" cy="180975"/>
              </a:xfrm>
              <a:custGeom>
                <a:avLst/>
                <a:gdLst>
                  <a:gd name="T0" fmla="*/ 21 w 51"/>
                  <a:gd name="T1" fmla="*/ 23 h 48"/>
                  <a:gd name="T2" fmla="*/ 25 w 51"/>
                  <a:gd name="T3" fmla="*/ 31 h 48"/>
                  <a:gd name="T4" fmla="*/ 30 w 51"/>
                  <a:gd name="T5" fmla="*/ 37 h 48"/>
                  <a:gd name="T6" fmla="*/ 36 w 51"/>
                  <a:gd name="T7" fmla="*/ 36 h 48"/>
                  <a:gd name="T8" fmla="*/ 36 w 51"/>
                  <a:gd name="T9" fmla="*/ 37 h 48"/>
                  <a:gd name="T10" fmla="*/ 33 w 51"/>
                  <a:gd name="T11" fmla="*/ 42 h 48"/>
                  <a:gd name="T12" fmla="*/ 30 w 51"/>
                  <a:gd name="T13" fmla="*/ 47 h 48"/>
                  <a:gd name="T14" fmla="*/ 29 w 51"/>
                  <a:gd name="T15" fmla="*/ 47 h 48"/>
                  <a:gd name="T16" fmla="*/ 26 w 51"/>
                  <a:gd name="T17" fmla="*/ 35 h 48"/>
                  <a:gd name="T18" fmla="*/ 19 w 51"/>
                  <a:gd name="T19" fmla="*/ 23 h 48"/>
                  <a:gd name="T20" fmla="*/ 7 w 51"/>
                  <a:gd name="T21" fmla="*/ 15 h 48"/>
                  <a:gd name="T22" fmla="*/ 0 w 51"/>
                  <a:gd name="T23" fmla="*/ 17 h 48"/>
                  <a:gd name="T24" fmla="*/ 0 w 51"/>
                  <a:gd name="T25" fmla="*/ 16 h 48"/>
                  <a:gd name="T26" fmla="*/ 5 w 51"/>
                  <a:gd name="T27" fmla="*/ 9 h 48"/>
                  <a:gd name="T28" fmla="*/ 9 w 51"/>
                  <a:gd name="T29" fmla="*/ 1 h 48"/>
                  <a:gd name="T30" fmla="*/ 11 w 51"/>
                  <a:gd name="T31" fmla="*/ 1 h 48"/>
                  <a:gd name="T32" fmla="*/ 11 w 51"/>
                  <a:gd name="T33" fmla="*/ 7 h 48"/>
                  <a:gd name="T34" fmla="*/ 23 w 51"/>
                  <a:gd name="T35" fmla="*/ 15 h 48"/>
                  <a:gd name="T36" fmla="*/ 43 w 51"/>
                  <a:gd name="T37" fmla="*/ 16 h 48"/>
                  <a:gd name="T38" fmla="*/ 50 w 51"/>
                  <a:gd name="T39" fmla="*/ 13 h 48"/>
                  <a:gd name="T40" fmla="*/ 50 w 51"/>
                  <a:gd name="T41" fmla="*/ 14 h 48"/>
                  <a:gd name="T42" fmla="*/ 46 w 51"/>
                  <a:gd name="T43" fmla="*/ 21 h 48"/>
                  <a:gd name="T44" fmla="*/ 41 w 51"/>
                  <a:gd name="T45" fmla="*/ 29 h 48"/>
                  <a:gd name="T46" fmla="*/ 40 w 51"/>
                  <a:gd name="T47" fmla="*/ 30 h 48"/>
                  <a:gd name="T48" fmla="*/ 39 w 51"/>
                  <a:gd name="T49" fmla="*/ 25 h 48"/>
                  <a:gd name="T50" fmla="*/ 36 w 51"/>
                  <a:gd name="T51" fmla="*/ 24 h 48"/>
                  <a:gd name="T52" fmla="*/ 21 w 51"/>
                  <a:gd name="T53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48">
                    <a:moveTo>
                      <a:pt x="21" y="23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4"/>
                      <a:pt x="29" y="36"/>
                      <a:pt x="30" y="37"/>
                    </a:cubicBezTo>
                    <a:cubicBezTo>
                      <a:pt x="34" y="39"/>
                      <a:pt x="35" y="35"/>
                      <a:pt x="36" y="36"/>
                    </a:cubicBezTo>
                    <a:cubicBezTo>
                      <a:pt x="36" y="36"/>
                      <a:pt x="36" y="37"/>
                      <a:pt x="36" y="37"/>
                    </a:cubicBezTo>
                    <a:cubicBezTo>
                      <a:pt x="35" y="39"/>
                      <a:pt x="34" y="40"/>
                      <a:pt x="33" y="42"/>
                    </a:cubicBezTo>
                    <a:cubicBezTo>
                      <a:pt x="32" y="44"/>
                      <a:pt x="31" y="46"/>
                      <a:pt x="30" y="47"/>
                    </a:cubicBezTo>
                    <a:cubicBezTo>
                      <a:pt x="29" y="48"/>
                      <a:pt x="29" y="48"/>
                      <a:pt x="29" y="47"/>
                    </a:cubicBezTo>
                    <a:cubicBezTo>
                      <a:pt x="28" y="47"/>
                      <a:pt x="31" y="45"/>
                      <a:pt x="26" y="3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2"/>
                      <a:pt x="2" y="18"/>
                      <a:pt x="0" y="17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2" y="13"/>
                      <a:pt x="4" y="11"/>
                      <a:pt x="5" y="9"/>
                    </a:cubicBezTo>
                    <a:cubicBezTo>
                      <a:pt x="6" y="6"/>
                      <a:pt x="8" y="4"/>
                      <a:pt x="9" y="1"/>
                    </a:cubicBezTo>
                    <a:cubicBezTo>
                      <a:pt x="10" y="0"/>
                      <a:pt x="10" y="0"/>
                      <a:pt x="11" y="1"/>
                    </a:cubicBezTo>
                    <a:cubicBezTo>
                      <a:pt x="12" y="2"/>
                      <a:pt x="7" y="5"/>
                      <a:pt x="11" y="7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9" y="16"/>
                      <a:pt x="49" y="12"/>
                      <a:pt x="50" y="13"/>
                    </a:cubicBezTo>
                    <a:cubicBezTo>
                      <a:pt x="51" y="13"/>
                      <a:pt x="51" y="14"/>
                      <a:pt x="50" y="14"/>
                    </a:cubicBezTo>
                    <a:cubicBezTo>
                      <a:pt x="49" y="17"/>
                      <a:pt x="47" y="19"/>
                      <a:pt x="46" y="21"/>
                    </a:cubicBezTo>
                    <a:cubicBezTo>
                      <a:pt x="44" y="24"/>
                      <a:pt x="43" y="26"/>
                      <a:pt x="41" y="29"/>
                    </a:cubicBezTo>
                    <a:cubicBezTo>
                      <a:pt x="41" y="30"/>
                      <a:pt x="40" y="30"/>
                      <a:pt x="40" y="30"/>
                    </a:cubicBezTo>
                    <a:cubicBezTo>
                      <a:pt x="39" y="29"/>
                      <a:pt x="42" y="26"/>
                      <a:pt x="39" y="25"/>
                    </a:cubicBezTo>
                    <a:cubicBezTo>
                      <a:pt x="38" y="24"/>
                      <a:pt x="37" y="24"/>
                      <a:pt x="36" y="24"/>
                    </a:cubicBezTo>
                    <a:lnTo>
                      <a:pt x="2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6"/>
              <p:cNvSpPr/>
              <p:nvPr/>
            </p:nvSpPr>
            <p:spPr bwMode="auto">
              <a:xfrm>
                <a:off x="-2740025" y="3271838"/>
                <a:ext cx="188912" cy="161925"/>
              </a:xfrm>
              <a:custGeom>
                <a:avLst/>
                <a:gdLst>
                  <a:gd name="T0" fmla="*/ 35 w 50"/>
                  <a:gd name="T1" fmla="*/ 32 h 43"/>
                  <a:gd name="T2" fmla="*/ 34 w 50"/>
                  <a:gd name="T3" fmla="*/ 32 h 43"/>
                  <a:gd name="T4" fmla="*/ 36 w 50"/>
                  <a:gd name="T5" fmla="*/ 31 h 43"/>
                  <a:gd name="T6" fmla="*/ 41 w 50"/>
                  <a:gd name="T7" fmla="*/ 11 h 43"/>
                  <a:gd name="T8" fmla="*/ 29 w 50"/>
                  <a:gd name="T9" fmla="*/ 7 h 43"/>
                  <a:gd name="T10" fmla="*/ 25 w 50"/>
                  <a:gd name="T11" fmla="*/ 39 h 43"/>
                  <a:gd name="T12" fmla="*/ 7 w 50"/>
                  <a:gd name="T13" fmla="*/ 35 h 43"/>
                  <a:gd name="T14" fmla="*/ 3 w 50"/>
                  <a:gd name="T15" fmla="*/ 25 h 43"/>
                  <a:gd name="T16" fmla="*/ 0 w 50"/>
                  <a:gd name="T17" fmla="*/ 24 h 43"/>
                  <a:gd name="T18" fmla="*/ 1 w 50"/>
                  <a:gd name="T19" fmla="*/ 23 h 43"/>
                  <a:gd name="T20" fmla="*/ 10 w 50"/>
                  <a:gd name="T21" fmla="*/ 15 h 43"/>
                  <a:gd name="T22" fmla="*/ 11 w 50"/>
                  <a:gd name="T23" fmla="*/ 14 h 43"/>
                  <a:gd name="T24" fmla="*/ 12 w 50"/>
                  <a:gd name="T25" fmla="*/ 14 h 43"/>
                  <a:gd name="T26" fmla="*/ 10 w 50"/>
                  <a:gd name="T27" fmla="*/ 17 h 43"/>
                  <a:gd name="T28" fmla="*/ 8 w 50"/>
                  <a:gd name="T29" fmla="*/ 34 h 43"/>
                  <a:gd name="T30" fmla="*/ 18 w 50"/>
                  <a:gd name="T31" fmla="*/ 37 h 43"/>
                  <a:gd name="T32" fmla="*/ 22 w 50"/>
                  <a:gd name="T33" fmla="*/ 5 h 43"/>
                  <a:gd name="T34" fmla="*/ 42 w 50"/>
                  <a:gd name="T35" fmla="*/ 10 h 43"/>
                  <a:gd name="T36" fmla="*/ 46 w 50"/>
                  <a:gd name="T37" fmla="*/ 21 h 43"/>
                  <a:gd name="T38" fmla="*/ 50 w 50"/>
                  <a:gd name="T39" fmla="*/ 22 h 43"/>
                  <a:gd name="T40" fmla="*/ 50 w 50"/>
                  <a:gd name="T41" fmla="*/ 23 h 43"/>
                  <a:gd name="T42" fmla="*/ 35 w 50"/>
                  <a:gd name="T43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43">
                    <a:moveTo>
                      <a:pt x="35" y="32"/>
                    </a:moveTo>
                    <a:cubicBezTo>
                      <a:pt x="35" y="33"/>
                      <a:pt x="35" y="33"/>
                      <a:pt x="34" y="32"/>
                    </a:cubicBezTo>
                    <a:cubicBezTo>
                      <a:pt x="34" y="32"/>
                      <a:pt x="35" y="31"/>
                      <a:pt x="36" y="31"/>
                    </a:cubicBezTo>
                    <a:cubicBezTo>
                      <a:pt x="41" y="25"/>
                      <a:pt x="46" y="18"/>
                      <a:pt x="41" y="11"/>
                    </a:cubicBezTo>
                    <a:cubicBezTo>
                      <a:pt x="38" y="6"/>
                      <a:pt x="33" y="4"/>
                      <a:pt x="29" y="7"/>
                    </a:cubicBezTo>
                    <a:cubicBezTo>
                      <a:pt x="19" y="14"/>
                      <a:pt x="37" y="31"/>
                      <a:pt x="25" y="39"/>
                    </a:cubicBezTo>
                    <a:cubicBezTo>
                      <a:pt x="19" y="43"/>
                      <a:pt x="11" y="41"/>
                      <a:pt x="7" y="35"/>
                    </a:cubicBezTo>
                    <a:cubicBezTo>
                      <a:pt x="4" y="30"/>
                      <a:pt x="4" y="26"/>
                      <a:pt x="3" y="25"/>
                    </a:cubicBezTo>
                    <a:cubicBezTo>
                      <a:pt x="2" y="23"/>
                      <a:pt x="1" y="25"/>
                      <a:pt x="0" y="24"/>
                    </a:cubicBezTo>
                    <a:cubicBezTo>
                      <a:pt x="0" y="23"/>
                      <a:pt x="0" y="23"/>
                      <a:pt x="1" y="23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5"/>
                      <a:pt x="11" y="15"/>
                      <a:pt x="10" y="17"/>
                    </a:cubicBezTo>
                    <a:cubicBezTo>
                      <a:pt x="6" y="23"/>
                      <a:pt x="4" y="28"/>
                      <a:pt x="8" y="34"/>
                    </a:cubicBezTo>
                    <a:cubicBezTo>
                      <a:pt x="11" y="38"/>
                      <a:pt x="14" y="39"/>
                      <a:pt x="18" y="37"/>
                    </a:cubicBezTo>
                    <a:cubicBezTo>
                      <a:pt x="26" y="31"/>
                      <a:pt x="8" y="14"/>
                      <a:pt x="22" y="5"/>
                    </a:cubicBezTo>
                    <a:cubicBezTo>
                      <a:pt x="28" y="0"/>
                      <a:pt x="37" y="2"/>
                      <a:pt x="42" y="10"/>
                    </a:cubicBezTo>
                    <a:cubicBezTo>
                      <a:pt x="46" y="15"/>
                      <a:pt x="45" y="19"/>
                      <a:pt x="46" y="21"/>
                    </a:cubicBezTo>
                    <a:cubicBezTo>
                      <a:pt x="48" y="23"/>
                      <a:pt x="49" y="21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  <a:lnTo>
                      <a:pt x="35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7"/>
              <p:cNvSpPr/>
              <p:nvPr/>
            </p:nvSpPr>
            <p:spPr bwMode="auto">
              <a:xfrm>
                <a:off x="-2835275" y="3076575"/>
                <a:ext cx="200025" cy="206375"/>
              </a:xfrm>
              <a:custGeom>
                <a:avLst/>
                <a:gdLst>
                  <a:gd name="T0" fmla="*/ 17 w 53"/>
                  <a:gd name="T1" fmla="*/ 48 h 55"/>
                  <a:gd name="T2" fmla="*/ 14 w 53"/>
                  <a:gd name="T3" fmla="*/ 55 h 55"/>
                  <a:gd name="T4" fmla="*/ 13 w 53"/>
                  <a:gd name="T5" fmla="*/ 54 h 55"/>
                  <a:gd name="T6" fmla="*/ 11 w 53"/>
                  <a:gd name="T7" fmla="*/ 46 h 55"/>
                  <a:gd name="T8" fmla="*/ 8 w 53"/>
                  <a:gd name="T9" fmla="*/ 38 h 55"/>
                  <a:gd name="T10" fmla="*/ 8 w 53"/>
                  <a:gd name="T11" fmla="*/ 36 h 55"/>
                  <a:gd name="T12" fmla="*/ 14 w 53"/>
                  <a:gd name="T13" fmla="*/ 40 h 55"/>
                  <a:gd name="T14" fmla="*/ 27 w 53"/>
                  <a:gd name="T15" fmla="*/ 35 h 55"/>
                  <a:gd name="T16" fmla="*/ 22 w 53"/>
                  <a:gd name="T17" fmla="*/ 20 h 55"/>
                  <a:gd name="T18" fmla="*/ 9 w 53"/>
                  <a:gd name="T19" fmla="*/ 25 h 55"/>
                  <a:gd name="T20" fmla="*/ 7 w 53"/>
                  <a:gd name="T21" fmla="*/ 31 h 55"/>
                  <a:gd name="T22" fmla="*/ 5 w 53"/>
                  <a:gd name="T23" fmla="*/ 30 h 55"/>
                  <a:gd name="T24" fmla="*/ 3 w 53"/>
                  <a:gd name="T25" fmla="*/ 22 h 55"/>
                  <a:gd name="T26" fmla="*/ 0 w 53"/>
                  <a:gd name="T27" fmla="*/ 14 h 55"/>
                  <a:gd name="T28" fmla="*/ 0 w 53"/>
                  <a:gd name="T29" fmla="*/ 13 h 55"/>
                  <a:gd name="T30" fmla="*/ 6 w 53"/>
                  <a:gd name="T31" fmla="*/ 16 h 55"/>
                  <a:gd name="T32" fmla="*/ 36 w 53"/>
                  <a:gd name="T33" fmla="*/ 6 h 55"/>
                  <a:gd name="T34" fmla="*/ 38 w 53"/>
                  <a:gd name="T35" fmla="*/ 0 h 55"/>
                  <a:gd name="T36" fmla="*/ 39 w 53"/>
                  <a:gd name="T37" fmla="*/ 1 h 55"/>
                  <a:gd name="T38" fmla="*/ 42 w 53"/>
                  <a:gd name="T39" fmla="*/ 9 h 55"/>
                  <a:gd name="T40" fmla="*/ 45 w 53"/>
                  <a:gd name="T41" fmla="*/ 17 h 55"/>
                  <a:gd name="T42" fmla="*/ 44 w 53"/>
                  <a:gd name="T43" fmla="*/ 18 h 55"/>
                  <a:gd name="T44" fmla="*/ 39 w 53"/>
                  <a:gd name="T45" fmla="*/ 15 h 55"/>
                  <a:gd name="T46" fmla="*/ 24 w 53"/>
                  <a:gd name="T47" fmla="*/ 20 h 55"/>
                  <a:gd name="T48" fmla="*/ 29 w 53"/>
                  <a:gd name="T49" fmla="*/ 35 h 55"/>
                  <a:gd name="T50" fmla="*/ 44 w 53"/>
                  <a:gd name="T51" fmla="*/ 30 h 55"/>
                  <a:gd name="T52" fmla="*/ 46 w 53"/>
                  <a:gd name="T53" fmla="*/ 24 h 55"/>
                  <a:gd name="T54" fmla="*/ 47 w 53"/>
                  <a:gd name="T55" fmla="*/ 24 h 55"/>
                  <a:gd name="T56" fmla="*/ 50 w 53"/>
                  <a:gd name="T57" fmla="*/ 33 h 55"/>
                  <a:gd name="T58" fmla="*/ 53 w 53"/>
                  <a:gd name="T59" fmla="*/ 41 h 55"/>
                  <a:gd name="T60" fmla="*/ 52 w 53"/>
                  <a:gd name="T61" fmla="*/ 42 h 55"/>
                  <a:gd name="T62" fmla="*/ 47 w 53"/>
                  <a:gd name="T63" fmla="*/ 38 h 55"/>
                  <a:gd name="T64" fmla="*/ 17 w 53"/>
                  <a:gd name="T65" fmla="*/ 4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" h="55">
                    <a:moveTo>
                      <a:pt x="17" y="48"/>
                    </a:moveTo>
                    <a:cubicBezTo>
                      <a:pt x="12" y="50"/>
                      <a:pt x="16" y="54"/>
                      <a:pt x="14" y="55"/>
                    </a:cubicBezTo>
                    <a:cubicBezTo>
                      <a:pt x="14" y="55"/>
                      <a:pt x="14" y="55"/>
                      <a:pt x="13" y="54"/>
                    </a:cubicBezTo>
                    <a:cubicBezTo>
                      <a:pt x="12" y="51"/>
                      <a:pt x="12" y="48"/>
                      <a:pt x="11" y="46"/>
                    </a:cubicBezTo>
                    <a:cubicBezTo>
                      <a:pt x="10" y="43"/>
                      <a:pt x="9" y="41"/>
                      <a:pt x="8" y="38"/>
                    </a:cubicBezTo>
                    <a:cubicBezTo>
                      <a:pt x="8" y="37"/>
                      <a:pt x="8" y="36"/>
                      <a:pt x="8" y="36"/>
                    </a:cubicBezTo>
                    <a:cubicBezTo>
                      <a:pt x="10" y="36"/>
                      <a:pt x="9" y="41"/>
                      <a:pt x="14" y="40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6"/>
                      <a:pt x="8" y="31"/>
                      <a:pt x="7" y="31"/>
                    </a:cubicBezTo>
                    <a:cubicBezTo>
                      <a:pt x="6" y="31"/>
                      <a:pt x="6" y="31"/>
                      <a:pt x="5" y="30"/>
                    </a:cubicBezTo>
                    <a:cubicBezTo>
                      <a:pt x="4" y="27"/>
                      <a:pt x="4" y="24"/>
                      <a:pt x="3" y="22"/>
                    </a:cubicBezTo>
                    <a:cubicBezTo>
                      <a:pt x="2" y="20"/>
                      <a:pt x="1" y="17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2"/>
                      <a:pt x="1" y="18"/>
                      <a:pt x="6" y="1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1" y="5"/>
                      <a:pt x="37" y="0"/>
                      <a:pt x="38" y="0"/>
                    </a:cubicBezTo>
                    <a:cubicBezTo>
                      <a:pt x="39" y="0"/>
                      <a:pt x="39" y="0"/>
                      <a:pt x="39" y="1"/>
                    </a:cubicBezTo>
                    <a:cubicBezTo>
                      <a:pt x="40" y="4"/>
                      <a:pt x="41" y="7"/>
                      <a:pt x="42" y="9"/>
                    </a:cubicBezTo>
                    <a:cubicBezTo>
                      <a:pt x="43" y="11"/>
                      <a:pt x="44" y="14"/>
                      <a:pt x="45" y="17"/>
                    </a:cubicBezTo>
                    <a:cubicBezTo>
                      <a:pt x="45" y="18"/>
                      <a:pt x="45" y="18"/>
                      <a:pt x="44" y="18"/>
                    </a:cubicBezTo>
                    <a:cubicBezTo>
                      <a:pt x="43" y="19"/>
                      <a:pt x="43" y="13"/>
                      <a:pt x="39" y="1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9" y="28"/>
                      <a:pt x="45" y="24"/>
                      <a:pt x="46" y="24"/>
                    </a:cubicBezTo>
                    <a:cubicBezTo>
                      <a:pt x="47" y="23"/>
                      <a:pt x="47" y="24"/>
                      <a:pt x="47" y="24"/>
                    </a:cubicBezTo>
                    <a:cubicBezTo>
                      <a:pt x="48" y="27"/>
                      <a:pt x="49" y="30"/>
                      <a:pt x="50" y="33"/>
                    </a:cubicBezTo>
                    <a:cubicBezTo>
                      <a:pt x="51" y="35"/>
                      <a:pt x="52" y="38"/>
                      <a:pt x="53" y="41"/>
                    </a:cubicBezTo>
                    <a:cubicBezTo>
                      <a:pt x="53" y="41"/>
                      <a:pt x="53" y="42"/>
                      <a:pt x="52" y="42"/>
                    </a:cubicBezTo>
                    <a:cubicBezTo>
                      <a:pt x="51" y="42"/>
                      <a:pt x="51" y="37"/>
                      <a:pt x="47" y="38"/>
                    </a:cubicBezTo>
                    <a:lnTo>
                      <a:pt x="17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8"/>
              <p:cNvSpPr/>
              <p:nvPr/>
            </p:nvSpPr>
            <p:spPr bwMode="auto">
              <a:xfrm>
                <a:off x="-2854325" y="2906713"/>
                <a:ext cx="163512" cy="146050"/>
              </a:xfrm>
              <a:custGeom>
                <a:avLst/>
                <a:gdLst>
                  <a:gd name="T0" fmla="*/ 6 w 43"/>
                  <a:gd name="T1" fmla="*/ 33 h 39"/>
                  <a:gd name="T2" fmla="*/ 2 w 43"/>
                  <a:gd name="T3" fmla="*/ 39 h 39"/>
                  <a:gd name="T4" fmla="*/ 1 w 43"/>
                  <a:gd name="T5" fmla="*/ 37 h 39"/>
                  <a:gd name="T6" fmla="*/ 1 w 43"/>
                  <a:gd name="T7" fmla="*/ 29 h 39"/>
                  <a:gd name="T8" fmla="*/ 0 w 43"/>
                  <a:gd name="T9" fmla="*/ 7 h 39"/>
                  <a:gd name="T10" fmla="*/ 11 w 43"/>
                  <a:gd name="T11" fmla="*/ 3 h 39"/>
                  <a:gd name="T12" fmla="*/ 13 w 43"/>
                  <a:gd name="T13" fmla="*/ 3 h 39"/>
                  <a:gd name="T14" fmla="*/ 13 w 43"/>
                  <a:gd name="T15" fmla="*/ 4 h 39"/>
                  <a:gd name="T16" fmla="*/ 9 w 43"/>
                  <a:gd name="T17" fmla="*/ 7 h 39"/>
                  <a:gd name="T18" fmla="*/ 2 w 43"/>
                  <a:gd name="T19" fmla="*/ 21 h 39"/>
                  <a:gd name="T20" fmla="*/ 2 w 43"/>
                  <a:gd name="T21" fmla="*/ 24 h 39"/>
                  <a:gd name="T22" fmla="*/ 20 w 43"/>
                  <a:gd name="T23" fmla="*/ 24 h 39"/>
                  <a:gd name="T24" fmla="*/ 20 w 43"/>
                  <a:gd name="T25" fmla="*/ 22 h 39"/>
                  <a:gd name="T26" fmla="*/ 12 w 43"/>
                  <a:gd name="T27" fmla="*/ 15 h 39"/>
                  <a:gd name="T28" fmla="*/ 10 w 43"/>
                  <a:gd name="T29" fmla="*/ 14 h 39"/>
                  <a:gd name="T30" fmla="*/ 11 w 43"/>
                  <a:gd name="T31" fmla="*/ 13 h 39"/>
                  <a:gd name="T32" fmla="*/ 30 w 43"/>
                  <a:gd name="T33" fmla="*/ 13 h 39"/>
                  <a:gd name="T34" fmla="*/ 31 w 43"/>
                  <a:gd name="T35" fmla="*/ 13 h 39"/>
                  <a:gd name="T36" fmla="*/ 29 w 43"/>
                  <a:gd name="T37" fmla="*/ 14 h 39"/>
                  <a:gd name="T38" fmla="*/ 21 w 43"/>
                  <a:gd name="T39" fmla="*/ 22 h 39"/>
                  <a:gd name="T40" fmla="*/ 21 w 43"/>
                  <a:gd name="T41" fmla="*/ 24 h 39"/>
                  <a:gd name="T42" fmla="*/ 37 w 43"/>
                  <a:gd name="T43" fmla="*/ 23 h 39"/>
                  <a:gd name="T44" fmla="*/ 41 w 43"/>
                  <a:gd name="T45" fmla="*/ 18 h 39"/>
                  <a:gd name="T46" fmla="*/ 27 w 43"/>
                  <a:gd name="T47" fmla="*/ 2 h 39"/>
                  <a:gd name="T48" fmla="*/ 25 w 43"/>
                  <a:gd name="T49" fmla="*/ 1 h 39"/>
                  <a:gd name="T50" fmla="*/ 26 w 43"/>
                  <a:gd name="T51" fmla="*/ 0 h 39"/>
                  <a:gd name="T52" fmla="*/ 28 w 43"/>
                  <a:gd name="T53" fmla="*/ 0 h 39"/>
                  <a:gd name="T54" fmla="*/ 41 w 43"/>
                  <a:gd name="T55" fmla="*/ 2 h 39"/>
                  <a:gd name="T56" fmla="*/ 42 w 43"/>
                  <a:gd name="T57" fmla="*/ 27 h 39"/>
                  <a:gd name="T58" fmla="*/ 43 w 43"/>
                  <a:gd name="T59" fmla="*/ 35 h 39"/>
                  <a:gd name="T60" fmla="*/ 42 w 43"/>
                  <a:gd name="T61" fmla="*/ 37 h 39"/>
                  <a:gd name="T62" fmla="*/ 38 w 43"/>
                  <a:gd name="T63" fmla="*/ 32 h 39"/>
                  <a:gd name="T64" fmla="*/ 6 w 43"/>
                  <a:gd name="T65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39">
                    <a:moveTo>
                      <a:pt x="6" y="33"/>
                    </a:moveTo>
                    <a:cubicBezTo>
                      <a:pt x="1" y="33"/>
                      <a:pt x="4" y="39"/>
                      <a:pt x="2" y="39"/>
                    </a:cubicBezTo>
                    <a:cubicBezTo>
                      <a:pt x="2" y="39"/>
                      <a:pt x="1" y="38"/>
                      <a:pt x="1" y="37"/>
                    </a:cubicBezTo>
                    <a:cubicBezTo>
                      <a:pt x="1" y="34"/>
                      <a:pt x="1" y="31"/>
                      <a:pt x="1" y="29"/>
                    </a:cubicBezTo>
                    <a:cubicBezTo>
                      <a:pt x="1" y="21"/>
                      <a:pt x="0" y="14"/>
                      <a:pt x="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14" y="4"/>
                      <a:pt x="12" y="4"/>
                      <a:pt x="9" y="7"/>
                    </a:cubicBezTo>
                    <a:cubicBezTo>
                      <a:pt x="4" y="10"/>
                      <a:pt x="2" y="14"/>
                      <a:pt x="2" y="21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18"/>
                      <a:pt x="16" y="15"/>
                      <a:pt x="12" y="15"/>
                    </a:cubicBezTo>
                    <a:cubicBezTo>
                      <a:pt x="11" y="15"/>
                      <a:pt x="10" y="15"/>
                      <a:pt x="10" y="14"/>
                    </a:cubicBezTo>
                    <a:cubicBezTo>
                      <a:pt x="10" y="14"/>
                      <a:pt x="10" y="13"/>
                      <a:pt x="11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1" y="13"/>
                      <a:pt x="31" y="13"/>
                    </a:cubicBezTo>
                    <a:cubicBezTo>
                      <a:pt x="31" y="14"/>
                      <a:pt x="30" y="14"/>
                      <a:pt x="29" y="14"/>
                    </a:cubicBezTo>
                    <a:cubicBezTo>
                      <a:pt x="24" y="15"/>
                      <a:pt x="21" y="18"/>
                      <a:pt x="21" y="22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9" y="23"/>
                      <a:pt x="41" y="21"/>
                      <a:pt x="41" y="18"/>
                    </a:cubicBezTo>
                    <a:cubicBezTo>
                      <a:pt x="40" y="8"/>
                      <a:pt x="33" y="3"/>
                      <a:pt x="27" y="2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2" y="10"/>
                      <a:pt x="42" y="19"/>
                      <a:pt x="42" y="27"/>
                    </a:cubicBezTo>
                    <a:cubicBezTo>
                      <a:pt x="43" y="29"/>
                      <a:pt x="43" y="32"/>
                      <a:pt x="43" y="35"/>
                    </a:cubicBezTo>
                    <a:cubicBezTo>
                      <a:pt x="43" y="36"/>
                      <a:pt x="43" y="37"/>
                      <a:pt x="42" y="37"/>
                    </a:cubicBezTo>
                    <a:cubicBezTo>
                      <a:pt x="41" y="37"/>
                      <a:pt x="43" y="31"/>
                      <a:pt x="38" y="32"/>
                    </a:cubicBezTo>
                    <a:lnTo>
                      <a:pt x="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9"/>
              <p:cNvSpPr/>
              <p:nvPr/>
            </p:nvSpPr>
            <p:spPr bwMode="auto">
              <a:xfrm>
                <a:off x="-2849563" y="2679700"/>
                <a:ext cx="188912" cy="200025"/>
              </a:xfrm>
              <a:custGeom>
                <a:avLst/>
                <a:gdLst>
                  <a:gd name="T0" fmla="*/ 33 w 50"/>
                  <a:gd name="T1" fmla="*/ 42 h 53"/>
                  <a:gd name="T2" fmla="*/ 41 w 50"/>
                  <a:gd name="T3" fmla="*/ 40 h 53"/>
                  <a:gd name="T4" fmla="*/ 43 w 50"/>
                  <a:gd name="T5" fmla="*/ 37 h 53"/>
                  <a:gd name="T6" fmla="*/ 43 w 50"/>
                  <a:gd name="T7" fmla="*/ 38 h 53"/>
                  <a:gd name="T8" fmla="*/ 42 w 50"/>
                  <a:gd name="T9" fmla="*/ 45 h 53"/>
                  <a:gd name="T10" fmla="*/ 40 w 50"/>
                  <a:gd name="T11" fmla="*/ 52 h 53"/>
                  <a:gd name="T12" fmla="*/ 40 w 50"/>
                  <a:gd name="T13" fmla="*/ 53 h 53"/>
                  <a:gd name="T14" fmla="*/ 39 w 50"/>
                  <a:gd name="T15" fmla="*/ 49 h 53"/>
                  <a:gd name="T16" fmla="*/ 32 w 50"/>
                  <a:gd name="T17" fmla="*/ 44 h 53"/>
                  <a:gd name="T18" fmla="*/ 6 w 50"/>
                  <a:gd name="T19" fmla="*/ 38 h 53"/>
                  <a:gd name="T20" fmla="*/ 1 w 50"/>
                  <a:gd name="T21" fmla="*/ 43 h 53"/>
                  <a:gd name="T22" fmla="*/ 0 w 50"/>
                  <a:gd name="T23" fmla="*/ 44 h 53"/>
                  <a:gd name="T24" fmla="*/ 0 w 50"/>
                  <a:gd name="T25" fmla="*/ 43 h 53"/>
                  <a:gd name="T26" fmla="*/ 1 w 50"/>
                  <a:gd name="T27" fmla="*/ 37 h 53"/>
                  <a:gd name="T28" fmla="*/ 3 w 50"/>
                  <a:gd name="T29" fmla="*/ 30 h 53"/>
                  <a:gd name="T30" fmla="*/ 34 w 50"/>
                  <a:gd name="T31" fmla="*/ 15 h 53"/>
                  <a:gd name="T32" fmla="*/ 34 w 50"/>
                  <a:gd name="T33" fmla="*/ 15 h 53"/>
                  <a:gd name="T34" fmla="*/ 17 w 50"/>
                  <a:gd name="T35" fmla="*/ 11 h 53"/>
                  <a:gd name="T36" fmla="*/ 8 w 50"/>
                  <a:gd name="T37" fmla="*/ 13 h 53"/>
                  <a:gd name="T38" fmla="*/ 6 w 50"/>
                  <a:gd name="T39" fmla="*/ 16 h 53"/>
                  <a:gd name="T40" fmla="*/ 6 w 50"/>
                  <a:gd name="T41" fmla="*/ 15 h 53"/>
                  <a:gd name="T42" fmla="*/ 8 w 50"/>
                  <a:gd name="T43" fmla="*/ 8 h 53"/>
                  <a:gd name="T44" fmla="*/ 9 w 50"/>
                  <a:gd name="T45" fmla="*/ 1 h 53"/>
                  <a:gd name="T46" fmla="*/ 10 w 50"/>
                  <a:gd name="T47" fmla="*/ 0 h 53"/>
                  <a:gd name="T48" fmla="*/ 10 w 50"/>
                  <a:gd name="T49" fmla="*/ 4 h 53"/>
                  <a:gd name="T50" fmla="*/ 17 w 50"/>
                  <a:gd name="T51" fmla="*/ 9 h 53"/>
                  <a:gd name="T52" fmla="*/ 48 w 50"/>
                  <a:gd name="T53" fmla="*/ 16 h 53"/>
                  <a:gd name="T54" fmla="*/ 49 w 50"/>
                  <a:gd name="T55" fmla="*/ 17 h 53"/>
                  <a:gd name="T56" fmla="*/ 48 w 50"/>
                  <a:gd name="T57" fmla="*/ 18 h 53"/>
                  <a:gd name="T58" fmla="*/ 9 w 50"/>
                  <a:gd name="T59" fmla="*/ 37 h 53"/>
                  <a:gd name="T60" fmla="*/ 9 w 50"/>
                  <a:gd name="T61" fmla="*/ 37 h 53"/>
                  <a:gd name="T62" fmla="*/ 33 w 50"/>
                  <a:gd name="T6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53">
                    <a:moveTo>
                      <a:pt x="33" y="42"/>
                    </a:moveTo>
                    <a:cubicBezTo>
                      <a:pt x="37" y="44"/>
                      <a:pt x="40" y="42"/>
                      <a:pt x="41" y="40"/>
                    </a:cubicBezTo>
                    <a:cubicBezTo>
                      <a:pt x="42" y="39"/>
                      <a:pt x="42" y="37"/>
                      <a:pt x="43" y="37"/>
                    </a:cubicBezTo>
                    <a:cubicBezTo>
                      <a:pt x="43" y="38"/>
                      <a:pt x="44" y="38"/>
                      <a:pt x="43" y="38"/>
                    </a:cubicBezTo>
                    <a:cubicBezTo>
                      <a:pt x="43" y="40"/>
                      <a:pt x="42" y="43"/>
                      <a:pt x="42" y="45"/>
                    </a:cubicBezTo>
                    <a:cubicBezTo>
                      <a:pt x="41" y="48"/>
                      <a:pt x="41" y="50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9" y="52"/>
                      <a:pt x="39" y="51"/>
                      <a:pt x="39" y="49"/>
                    </a:cubicBezTo>
                    <a:cubicBezTo>
                      <a:pt x="39" y="47"/>
                      <a:pt x="37" y="45"/>
                      <a:pt x="32" y="44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3" y="40"/>
                      <a:pt x="2" y="41"/>
                      <a:pt x="1" y="43"/>
                    </a:cubicBezTo>
                    <a:cubicBezTo>
                      <a:pt x="1" y="44"/>
                      <a:pt x="1" y="44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ubicBezTo>
                      <a:pt x="0" y="41"/>
                      <a:pt x="1" y="39"/>
                      <a:pt x="1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2" y="10"/>
                      <a:pt x="9" y="11"/>
                      <a:pt x="8" y="13"/>
                    </a:cubicBezTo>
                    <a:cubicBezTo>
                      <a:pt x="7" y="14"/>
                      <a:pt x="7" y="16"/>
                      <a:pt x="6" y="16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6"/>
                      <a:pt x="8" y="3"/>
                      <a:pt x="9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1" y="1"/>
                      <a:pt x="10" y="2"/>
                      <a:pt x="10" y="4"/>
                    </a:cubicBezTo>
                    <a:cubicBezTo>
                      <a:pt x="11" y="6"/>
                      <a:pt x="12" y="8"/>
                      <a:pt x="17" y="9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9" y="16"/>
                      <a:pt x="50" y="17"/>
                      <a:pt x="49" y="17"/>
                    </a:cubicBezTo>
                    <a:cubicBezTo>
                      <a:pt x="49" y="18"/>
                      <a:pt x="49" y="18"/>
                      <a:pt x="48" y="18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lnTo>
                      <a:pt x="3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0"/>
              <p:cNvSpPr/>
              <p:nvPr/>
            </p:nvSpPr>
            <p:spPr bwMode="auto">
              <a:xfrm>
                <a:off x="-2794000" y="2536825"/>
                <a:ext cx="182562" cy="180975"/>
              </a:xfrm>
              <a:custGeom>
                <a:avLst/>
                <a:gdLst>
                  <a:gd name="T0" fmla="*/ 40 w 48"/>
                  <a:gd name="T1" fmla="*/ 33 h 48"/>
                  <a:gd name="T2" fmla="*/ 40 w 48"/>
                  <a:gd name="T3" fmla="*/ 18 h 48"/>
                  <a:gd name="T4" fmla="*/ 35 w 48"/>
                  <a:gd name="T5" fmla="*/ 11 h 48"/>
                  <a:gd name="T6" fmla="*/ 36 w 48"/>
                  <a:gd name="T7" fmla="*/ 11 h 48"/>
                  <a:gd name="T8" fmla="*/ 38 w 48"/>
                  <a:gd name="T9" fmla="*/ 12 h 48"/>
                  <a:gd name="T10" fmla="*/ 48 w 48"/>
                  <a:gd name="T11" fmla="*/ 20 h 48"/>
                  <a:gd name="T12" fmla="*/ 42 w 48"/>
                  <a:gd name="T13" fmla="*/ 33 h 48"/>
                  <a:gd name="T14" fmla="*/ 36 w 48"/>
                  <a:gd name="T15" fmla="*/ 47 h 48"/>
                  <a:gd name="T16" fmla="*/ 35 w 48"/>
                  <a:gd name="T17" fmla="*/ 47 h 48"/>
                  <a:gd name="T18" fmla="*/ 34 w 48"/>
                  <a:gd name="T19" fmla="*/ 46 h 48"/>
                  <a:gd name="T20" fmla="*/ 9 w 48"/>
                  <a:gd name="T21" fmla="*/ 9 h 48"/>
                  <a:gd name="T22" fmla="*/ 7 w 48"/>
                  <a:gd name="T23" fmla="*/ 13 h 48"/>
                  <a:gd name="T24" fmla="*/ 8 w 48"/>
                  <a:gd name="T25" fmla="*/ 29 h 48"/>
                  <a:gd name="T26" fmla="*/ 11 w 48"/>
                  <a:gd name="T27" fmla="*/ 33 h 48"/>
                  <a:gd name="T28" fmla="*/ 10 w 48"/>
                  <a:gd name="T29" fmla="*/ 34 h 48"/>
                  <a:gd name="T30" fmla="*/ 9 w 48"/>
                  <a:gd name="T31" fmla="*/ 33 h 48"/>
                  <a:gd name="T32" fmla="*/ 0 w 48"/>
                  <a:gd name="T33" fmla="*/ 25 h 48"/>
                  <a:gd name="T34" fmla="*/ 6 w 48"/>
                  <a:gd name="T35" fmla="*/ 13 h 48"/>
                  <a:gd name="T36" fmla="*/ 11 w 48"/>
                  <a:gd name="T37" fmla="*/ 0 h 48"/>
                  <a:gd name="T38" fmla="*/ 12 w 48"/>
                  <a:gd name="T39" fmla="*/ 0 h 48"/>
                  <a:gd name="T40" fmla="*/ 14 w 48"/>
                  <a:gd name="T41" fmla="*/ 1 h 48"/>
                  <a:gd name="T42" fmla="*/ 38 w 48"/>
                  <a:gd name="T43" fmla="*/ 38 h 48"/>
                  <a:gd name="T44" fmla="*/ 40 w 48"/>
                  <a:gd name="T45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48">
                    <a:moveTo>
                      <a:pt x="40" y="33"/>
                    </a:moveTo>
                    <a:cubicBezTo>
                      <a:pt x="43" y="27"/>
                      <a:pt x="42" y="21"/>
                      <a:pt x="40" y="18"/>
                    </a:cubicBezTo>
                    <a:cubicBezTo>
                      <a:pt x="38" y="13"/>
                      <a:pt x="34" y="12"/>
                      <a:pt x="35" y="11"/>
                    </a:cubicBezTo>
                    <a:cubicBezTo>
                      <a:pt x="35" y="11"/>
                      <a:pt x="35" y="11"/>
                      <a:pt x="36" y="11"/>
                    </a:cubicBezTo>
                    <a:cubicBezTo>
                      <a:pt x="36" y="11"/>
                      <a:pt x="37" y="11"/>
                      <a:pt x="38" y="1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24"/>
                      <a:pt x="44" y="29"/>
                      <a:pt x="42" y="33"/>
                    </a:cubicBezTo>
                    <a:cubicBezTo>
                      <a:pt x="40" y="38"/>
                      <a:pt x="38" y="42"/>
                      <a:pt x="36" y="47"/>
                    </a:cubicBezTo>
                    <a:cubicBezTo>
                      <a:pt x="35" y="47"/>
                      <a:pt x="35" y="48"/>
                      <a:pt x="35" y="47"/>
                    </a:cubicBezTo>
                    <a:cubicBezTo>
                      <a:pt x="34" y="47"/>
                      <a:pt x="34" y="47"/>
                      <a:pt x="34" y="46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4" y="19"/>
                      <a:pt x="5" y="24"/>
                      <a:pt x="8" y="29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4"/>
                      <a:pt x="11" y="34"/>
                      <a:pt x="10" y="34"/>
                    </a:cubicBezTo>
                    <a:cubicBezTo>
                      <a:pt x="10" y="33"/>
                      <a:pt x="10" y="33"/>
                      <a:pt x="9" y="3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1"/>
                      <a:pt x="4" y="17"/>
                      <a:pt x="6" y="13"/>
                    </a:cubicBezTo>
                    <a:cubicBezTo>
                      <a:pt x="8" y="9"/>
                      <a:pt x="9" y="5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4" y="1"/>
                    </a:cubicBezTo>
                    <a:cubicBezTo>
                      <a:pt x="38" y="38"/>
                      <a:pt x="38" y="38"/>
                      <a:pt x="38" y="38"/>
                    </a:cubicBezTo>
                    <a:lnTo>
                      <a:pt x="4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1"/>
              <p:cNvSpPr/>
              <p:nvPr/>
            </p:nvSpPr>
            <p:spPr bwMode="auto">
              <a:xfrm>
                <a:off x="-2720975" y="2359025"/>
                <a:ext cx="222250" cy="227013"/>
              </a:xfrm>
              <a:custGeom>
                <a:avLst/>
                <a:gdLst>
                  <a:gd name="T0" fmla="*/ 7 w 59"/>
                  <a:gd name="T1" fmla="*/ 34 h 60"/>
                  <a:gd name="T2" fmla="*/ 0 w 59"/>
                  <a:gd name="T3" fmla="*/ 35 h 60"/>
                  <a:gd name="T4" fmla="*/ 0 w 59"/>
                  <a:gd name="T5" fmla="*/ 34 h 60"/>
                  <a:gd name="T6" fmla="*/ 6 w 59"/>
                  <a:gd name="T7" fmla="*/ 27 h 60"/>
                  <a:gd name="T8" fmla="*/ 11 w 59"/>
                  <a:gd name="T9" fmla="*/ 20 h 60"/>
                  <a:gd name="T10" fmla="*/ 12 w 59"/>
                  <a:gd name="T11" fmla="*/ 20 h 60"/>
                  <a:gd name="T12" fmla="*/ 12 w 59"/>
                  <a:gd name="T13" fmla="*/ 27 h 60"/>
                  <a:gd name="T14" fmla="*/ 23 w 59"/>
                  <a:gd name="T15" fmla="*/ 36 h 60"/>
                  <a:gd name="T16" fmla="*/ 33 w 59"/>
                  <a:gd name="T17" fmla="*/ 23 h 60"/>
                  <a:gd name="T18" fmla="*/ 22 w 59"/>
                  <a:gd name="T19" fmla="*/ 14 h 60"/>
                  <a:gd name="T20" fmla="*/ 16 w 59"/>
                  <a:gd name="T21" fmla="*/ 16 h 60"/>
                  <a:gd name="T22" fmla="*/ 16 w 59"/>
                  <a:gd name="T23" fmla="*/ 14 h 60"/>
                  <a:gd name="T24" fmla="*/ 21 w 59"/>
                  <a:gd name="T25" fmla="*/ 8 h 60"/>
                  <a:gd name="T26" fmla="*/ 26 w 59"/>
                  <a:gd name="T27" fmla="*/ 1 h 60"/>
                  <a:gd name="T28" fmla="*/ 28 w 59"/>
                  <a:gd name="T29" fmla="*/ 1 h 60"/>
                  <a:gd name="T30" fmla="*/ 28 w 59"/>
                  <a:gd name="T31" fmla="*/ 7 h 60"/>
                  <a:gd name="T32" fmla="*/ 52 w 59"/>
                  <a:gd name="T33" fmla="*/ 27 h 60"/>
                  <a:gd name="T34" fmla="*/ 59 w 59"/>
                  <a:gd name="T35" fmla="*/ 26 h 60"/>
                  <a:gd name="T36" fmla="*/ 59 w 59"/>
                  <a:gd name="T37" fmla="*/ 27 h 60"/>
                  <a:gd name="T38" fmla="*/ 53 w 59"/>
                  <a:gd name="T39" fmla="*/ 34 h 60"/>
                  <a:gd name="T40" fmla="*/ 48 w 59"/>
                  <a:gd name="T41" fmla="*/ 40 h 60"/>
                  <a:gd name="T42" fmla="*/ 47 w 59"/>
                  <a:gd name="T43" fmla="*/ 41 h 60"/>
                  <a:gd name="T44" fmla="*/ 47 w 59"/>
                  <a:gd name="T45" fmla="*/ 34 h 60"/>
                  <a:gd name="T46" fmla="*/ 34 w 59"/>
                  <a:gd name="T47" fmla="*/ 24 h 60"/>
                  <a:gd name="T48" fmla="*/ 24 w 59"/>
                  <a:gd name="T49" fmla="*/ 36 h 60"/>
                  <a:gd name="T50" fmla="*/ 37 w 59"/>
                  <a:gd name="T51" fmla="*/ 46 h 60"/>
                  <a:gd name="T52" fmla="*/ 43 w 59"/>
                  <a:gd name="T53" fmla="*/ 45 h 60"/>
                  <a:gd name="T54" fmla="*/ 43 w 59"/>
                  <a:gd name="T55" fmla="*/ 46 h 60"/>
                  <a:gd name="T56" fmla="*/ 38 w 59"/>
                  <a:gd name="T57" fmla="*/ 53 h 60"/>
                  <a:gd name="T58" fmla="*/ 33 w 59"/>
                  <a:gd name="T59" fmla="*/ 60 h 60"/>
                  <a:gd name="T60" fmla="*/ 31 w 59"/>
                  <a:gd name="T61" fmla="*/ 60 h 60"/>
                  <a:gd name="T62" fmla="*/ 31 w 59"/>
                  <a:gd name="T63" fmla="*/ 53 h 60"/>
                  <a:gd name="T64" fmla="*/ 7 w 59"/>
                  <a:gd name="T65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" h="60">
                    <a:moveTo>
                      <a:pt x="7" y="34"/>
                    </a:moveTo>
                    <a:cubicBezTo>
                      <a:pt x="3" y="31"/>
                      <a:pt x="1" y="36"/>
                      <a:pt x="0" y="35"/>
                    </a:cubicBezTo>
                    <a:cubicBezTo>
                      <a:pt x="0" y="35"/>
                      <a:pt x="0" y="34"/>
                      <a:pt x="0" y="34"/>
                    </a:cubicBezTo>
                    <a:cubicBezTo>
                      <a:pt x="2" y="31"/>
                      <a:pt x="4" y="29"/>
                      <a:pt x="6" y="27"/>
                    </a:cubicBezTo>
                    <a:cubicBezTo>
                      <a:pt x="7" y="25"/>
                      <a:pt x="9" y="23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21"/>
                      <a:pt x="8" y="24"/>
                      <a:pt x="12" y="2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1"/>
                      <a:pt x="17" y="17"/>
                      <a:pt x="16" y="16"/>
                    </a:cubicBezTo>
                    <a:cubicBezTo>
                      <a:pt x="15" y="15"/>
                      <a:pt x="15" y="15"/>
                      <a:pt x="16" y="14"/>
                    </a:cubicBezTo>
                    <a:cubicBezTo>
                      <a:pt x="18" y="12"/>
                      <a:pt x="20" y="10"/>
                      <a:pt x="21" y="8"/>
                    </a:cubicBezTo>
                    <a:cubicBezTo>
                      <a:pt x="23" y="6"/>
                      <a:pt x="24" y="3"/>
                      <a:pt x="26" y="1"/>
                    </a:cubicBezTo>
                    <a:cubicBezTo>
                      <a:pt x="27" y="0"/>
                      <a:pt x="27" y="0"/>
                      <a:pt x="28" y="1"/>
                    </a:cubicBezTo>
                    <a:cubicBezTo>
                      <a:pt x="29" y="2"/>
                      <a:pt x="24" y="4"/>
                      <a:pt x="28" y="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6" y="30"/>
                      <a:pt x="58" y="25"/>
                      <a:pt x="59" y="26"/>
                    </a:cubicBezTo>
                    <a:cubicBezTo>
                      <a:pt x="59" y="26"/>
                      <a:pt x="59" y="26"/>
                      <a:pt x="59" y="27"/>
                    </a:cubicBezTo>
                    <a:cubicBezTo>
                      <a:pt x="57" y="30"/>
                      <a:pt x="55" y="32"/>
                      <a:pt x="53" y="34"/>
                    </a:cubicBezTo>
                    <a:cubicBezTo>
                      <a:pt x="52" y="36"/>
                      <a:pt x="50" y="38"/>
                      <a:pt x="48" y="40"/>
                    </a:cubicBezTo>
                    <a:cubicBezTo>
                      <a:pt x="48" y="41"/>
                      <a:pt x="47" y="41"/>
                      <a:pt x="47" y="41"/>
                    </a:cubicBezTo>
                    <a:cubicBezTo>
                      <a:pt x="46" y="40"/>
                      <a:pt x="51" y="37"/>
                      <a:pt x="47" y="3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1" y="50"/>
                      <a:pt x="42" y="44"/>
                      <a:pt x="43" y="45"/>
                    </a:cubicBezTo>
                    <a:cubicBezTo>
                      <a:pt x="44" y="45"/>
                      <a:pt x="44" y="46"/>
                      <a:pt x="43" y="46"/>
                    </a:cubicBezTo>
                    <a:cubicBezTo>
                      <a:pt x="41" y="49"/>
                      <a:pt x="39" y="51"/>
                      <a:pt x="38" y="53"/>
                    </a:cubicBezTo>
                    <a:cubicBezTo>
                      <a:pt x="36" y="55"/>
                      <a:pt x="35" y="57"/>
                      <a:pt x="33" y="60"/>
                    </a:cubicBezTo>
                    <a:cubicBezTo>
                      <a:pt x="32" y="60"/>
                      <a:pt x="32" y="60"/>
                      <a:pt x="31" y="60"/>
                    </a:cubicBezTo>
                    <a:cubicBezTo>
                      <a:pt x="30" y="59"/>
                      <a:pt x="35" y="57"/>
                      <a:pt x="31" y="53"/>
                    </a:cubicBezTo>
                    <a:lnTo>
                      <a:pt x="7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2"/>
              <p:cNvSpPr/>
              <p:nvPr/>
            </p:nvSpPr>
            <p:spPr bwMode="auto">
              <a:xfrm>
                <a:off x="-2563813" y="2243138"/>
                <a:ext cx="196850" cy="195263"/>
              </a:xfrm>
              <a:custGeom>
                <a:avLst/>
                <a:gdLst>
                  <a:gd name="T0" fmla="*/ 7 w 52"/>
                  <a:gd name="T1" fmla="*/ 19 h 52"/>
                  <a:gd name="T2" fmla="*/ 0 w 52"/>
                  <a:gd name="T3" fmla="*/ 19 h 52"/>
                  <a:gd name="T4" fmla="*/ 1 w 52"/>
                  <a:gd name="T5" fmla="*/ 17 h 52"/>
                  <a:gd name="T6" fmla="*/ 8 w 52"/>
                  <a:gd name="T7" fmla="*/ 12 h 52"/>
                  <a:gd name="T8" fmla="*/ 25 w 52"/>
                  <a:gd name="T9" fmla="*/ 0 h 52"/>
                  <a:gd name="T10" fmla="*/ 35 w 52"/>
                  <a:gd name="T11" fmla="*/ 7 h 52"/>
                  <a:gd name="T12" fmla="*/ 36 w 52"/>
                  <a:gd name="T13" fmla="*/ 8 h 52"/>
                  <a:gd name="T14" fmla="*/ 36 w 52"/>
                  <a:gd name="T15" fmla="*/ 9 h 52"/>
                  <a:gd name="T16" fmla="*/ 30 w 52"/>
                  <a:gd name="T17" fmla="*/ 7 h 52"/>
                  <a:gd name="T18" fmla="*/ 15 w 52"/>
                  <a:gd name="T19" fmla="*/ 9 h 52"/>
                  <a:gd name="T20" fmla="*/ 12 w 52"/>
                  <a:gd name="T21" fmla="*/ 11 h 52"/>
                  <a:gd name="T22" fmla="*/ 22 w 52"/>
                  <a:gd name="T23" fmla="*/ 25 h 52"/>
                  <a:gd name="T24" fmla="*/ 23 w 52"/>
                  <a:gd name="T25" fmla="*/ 24 h 52"/>
                  <a:gd name="T26" fmla="*/ 25 w 52"/>
                  <a:gd name="T27" fmla="*/ 14 h 52"/>
                  <a:gd name="T28" fmla="*/ 25 w 52"/>
                  <a:gd name="T29" fmla="*/ 12 h 52"/>
                  <a:gd name="T30" fmla="*/ 26 w 52"/>
                  <a:gd name="T31" fmla="*/ 12 h 52"/>
                  <a:gd name="T32" fmla="*/ 37 w 52"/>
                  <a:gd name="T33" fmla="*/ 28 h 52"/>
                  <a:gd name="T34" fmla="*/ 37 w 52"/>
                  <a:gd name="T35" fmla="*/ 29 h 52"/>
                  <a:gd name="T36" fmla="*/ 35 w 52"/>
                  <a:gd name="T37" fmla="*/ 28 h 52"/>
                  <a:gd name="T38" fmla="*/ 24 w 52"/>
                  <a:gd name="T39" fmla="*/ 26 h 52"/>
                  <a:gd name="T40" fmla="*/ 23 w 52"/>
                  <a:gd name="T41" fmla="*/ 26 h 52"/>
                  <a:gd name="T42" fmla="*/ 32 w 52"/>
                  <a:gd name="T43" fmla="*/ 39 h 52"/>
                  <a:gd name="T44" fmla="*/ 39 w 52"/>
                  <a:gd name="T45" fmla="*/ 40 h 52"/>
                  <a:gd name="T46" fmla="*/ 45 w 52"/>
                  <a:gd name="T47" fmla="*/ 20 h 52"/>
                  <a:gd name="T48" fmla="*/ 44 w 52"/>
                  <a:gd name="T49" fmla="*/ 18 h 52"/>
                  <a:gd name="T50" fmla="*/ 45 w 52"/>
                  <a:gd name="T51" fmla="*/ 18 h 52"/>
                  <a:gd name="T52" fmla="*/ 46 w 52"/>
                  <a:gd name="T53" fmla="*/ 19 h 52"/>
                  <a:gd name="T54" fmla="*/ 52 w 52"/>
                  <a:gd name="T55" fmla="*/ 32 h 52"/>
                  <a:gd name="T56" fmla="*/ 32 w 52"/>
                  <a:gd name="T57" fmla="*/ 46 h 52"/>
                  <a:gd name="T58" fmla="*/ 25 w 52"/>
                  <a:gd name="T59" fmla="*/ 51 h 52"/>
                  <a:gd name="T60" fmla="*/ 23 w 52"/>
                  <a:gd name="T61" fmla="*/ 51 h 52"/>
                  <a:gd name="T62" fmla="*/ 25 w 52"/>
                  <a:gd name="T63" fmla="*/ 45 h 52"/>
                  <a:gd name="T64" fmla="*/ 7 w 52"/>
                  <a:gd name="T65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52">
                    <a:moveTo>
                      <a:pt x="7" y="19"/>
                    </a:moveTo>
                    <a:cubicBezTo>
                      <a:pt x="4" y="15"/>
                      <a:pt x="1" y="20"/>
                      <a:pt x="0" y="19"/>
                    </a:cubicBezTo>
                    <a:cubicBezTo>
                      <a:pt x="0" y="18"/>
                      <a:pt x="0" y="18"/>
                      <a:pt x="1" y="17"/>
                    </a:cubicBezTo>
                    <a:cubicBezTo>
                      <a:pt x="3" y="16"/>
                      <a:pt x="6" y="14"/>
                      <a:pt x="8" y="12"/>
                    </a:cubicBezTo>
                    <a:cubicBezTo>
                      <a:pt x="14" y="8"/>
                      <a:pt x="20" y="4"/>
                      <a:pt x="25" y="0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5" y="9"/>
                      <a:pt x="30" y="7"/>
                    </a:cubicBezTo>
                    <a:cubicBezTo>
                      <a:pt x="25" y="5"/>
                      <a:pt x="21" y="5"/>
                      <a:pt x="15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7" y="22"/>
                      <a:pt x="28" y="18"/>
                      <a:pt x="25" y="14"/>
                    </a:cubicBezTo>
                    <a:cubicBezTo>
                      <a:pt x="25" y="13"/>
                      <a:pt x="25" y="12"/>
                      <a:pt x="25" y="12"/>
                    </a:cubicBezTo>
                    <a:cubicBezTo>
                      <a:pt x="25" y="12"/>
                      <a:pt x="26" y="12"/>
                      <a:pt x="26" y="12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8"/>
                      <a:pt x="37" y="28"/>
                      <a:pt x="37" y="29"/>
                    </a:cubicBezTo>
                    <a:cubicBezTo>
                      <a:pt x="36" y="29"/>
                      <a:pt x="36" y="29"/>
                      <a:pt x="35" y="28"/>
                    </a:cubicBezTo>
                    <a:cubicBezTo>
                      <a:pt x="32" y="24"/>
                      <a:pt x="28" y="23"/>
                      <a:pt x="24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4" y="41"/>
                      <a:pt x="35" y="42"/>
                      <a:pt x="39" y="40"/>
                    </a:cubicBezTo>
                    <a:cubicBezTo>
                      <a:pt x="46" y="34"/>
                      <a:pt x="47" y="26"/>
                      <a:pt x="45" y="20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7"/>
                      <a:pt x="45" y="17"/>
                      <a:pt x="45" y="18"/>
                    </a:cubicBezTo>
                    <a:cubicBezTo>
                      <a:pt x="45" y="18"/>
                      <a:pt x="46" y="19"/>
                      <a:pt x="46" y="19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45" y="37"/>
                      <a:pt x="39" y="41"/>
                      <a:pt x="32" y="46"/>
                    </a:cubicBezTo>
                    <a:cubicBezTo>
                      <a:pt x="30" y="48"/>
                      <a:pt x="27" y="49"/>
                      <a:pt x="25" y="51"/>
                    </a:cubicBezTo>
                    <a:cubicBezTo>
                      <a:pt x="24" y="52"/>
                      <a:pt x="24" y="52"/>
                      <a:pt x="23" y="51"/>
                    </a:cubicBezTo>
                    <a:cubicBezTo>
                      <a:pt x="22" y="50"/>
                      <a:pt x="28" y="49"/>
                      <a:pt x="25" y="45"/>
                    </a:cubicBezTo>
                    <a:lnTo>
                      <a:pt x="7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43"/>
              <p:cNvSpPr/>
              <p:nvPr/>
            </p:nvSpPr>
            <p:spPr bwMode="auto">
              <a:xfrm>
                <a:off x="-2397125" y="2141538"/>
                <a:ext cx="188912" cy="203200"/>
              </a:xfrm>
              <a:custGeom>
                <a:avLst/>
                <a:gdLst>
                  <a:gd name="T0" fmla="*/ 19 w 50"/>
                  <a:gd name="T1" fmla="*/ 42 h 54"/>
                  <a:gd name="T2" fmla="*/ 26 w 50"/>
                  <a:gd name="T3" fmla="*/ 48 h 54"/>
                  <a:gd name="T4" fmla="*/ 29 w 50"/>
                  <a:gd name="T5" fmla="*/ 48 h 54"/>
                  <a:gd name="T6" fmla="*/ 28 w 50"/>
                  <a:gd name="T7" fmla="*/ 49 h 54"/>
                  <a:gd name="T8" fmla="*/ 22 w 50"/>
                  <a:gd name="T9" fmla="*/ 51 h 54"/>
                  <a:gd name="T10" fmla="*/ 15 w 50"/>
                  <a:gd name="T11" fmla="*/ 54 h 54"/>
                  <a:gd name="T12" fmla="*/ 14 w 50"/>
                  <a:gd name="T13" fmla="*/ 54 h 54"/>
                  <a:gd name="T14" fmla="*/ 17 w 50"/>
                  <a:gd name="T15" fmla="*/ 51 h 54"/>
                  <a:gd name="T16" fmla="*/ 18 w 50"/>
                  <a:gd name="T17" fmla="*/ 43 h 54"/>
                  <a:gd name="T18" fmla="*/ 8 w 50"/>
                  <a:gd name="T19" fmla="*/ 18 h 54"/>
                  <a:gd name="T20" fmla="*/ 2 w 50"/>
                  <a:gd name="T21" fmla="*/ 16 h 54"/>
                  <a:gd name="T22" fmla="*/ 0 w 50"/>
                  <a:gd name="T23" fmla="*/ 16 h 54"/>
                  <a:gd name="T24" fmla="*/ 1 w 50"/>
                  <a:gd name="T25" fmla="*/ 15 h 54"/>
                  <a:gd name="T26" fmla="*/ 7 w 50"/>
                  <a:gd name="T27" fmla="*/ 13 h 54"/>
                  <a:gd name="T28" fmla="*/ 13 w 50"/>
                  <a:gd name="T29" fmla="*/ 10 h 54"/>
                  <a:gd name="T30" fmla="*/ 43 w 50"/>
                  <a:gd name="T31" fmla="*/ 28 h 54"/>
                  <a:gd name="T32" fmla="*/ 43 w 50"/>
                  <a:gd name="T33" fmla="*/ 28 h 54"/>
                  <a:gd name="T34" fmla="*/ 37 w 50"/>
                  <a:gd name="T35" fmla="*/ 11 h 54"/>
                  <a:gd name="T36" fmla="*/ 31 w 50"/>
                  <a:gd name="T37" fmla="*/ 6 h 54"/>
                  <a:gd name="T38" fmla="*/ 27 w 50"/>
                  <a:gd name="T39" fmla="*/ 6 h 54"/>
                  <a:gd name="T40" fmla="*/ 28 w 50"/>
                  <a:gd name="T41" fmla="*/ 5 h 54"/>
                  <a:gd name="T42" fmla="*/ 34 w 50"/>
                  <a:gd name="T43" fmla="*/ 2 h 54"/>
                  <a:gd name="T44" fmla="*/ 41 w 50"/>
                  <a:gd name="T45" fmla="*/ 0 h 54"/>
                  <a:gd name="T46" fmla="*/ 42 w 50"/>
                  <a:gd name="T47" fmla="*/ 0 h 54"/>
                  <a:gd name="T48" fmla="*/ 39 w 50"/>
                  <a:gd name="T49" fmla="*/ 2 h 54"/>
                  <a:gd name="T50" fmla="*/ 38 w 50"/>
                  <a:gd name="T51" fmla="*/ 11 h 54"/>
                  <a:gd name="T52" fmla="*/ 50 w 50"/>
                  <a:gd name="T53" fmla="*/ 40 h 54"/>
                  <a:gd name="T54" fmla="*/ 50 w 50"/>
                  <a:gd name="T55" fmla="*/ 42 h 54"/>
                  <a:gd name="T56" fmla="*/ 48 w 50"/>
                  <a:gd name="T57" fmla="*/ 42 h 54"/>
                  <a:gd name="T58" fmla="*/ 11 w 50"/>
                  <a:gd name="T59" fmla="*/ 19 h 54"/>
                  <a:gd name="T60" fmla="*/ 11 w 50"/>
                  <a:gd name="T61" fmla="*/ 19 h 54"/>
                  <a:gd name="T62" fmla="*/ 19 w 50"/>
                  <a:gd name="T63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" h="54">
                    <a:moveTo>
                      <a:pt x="19" y="42"/>
                    </a:moveTo>
                    <a:cubicBezTo>
                      <a:pt x="21" y="47"/>
                      <a:pt x="24" y="48"/>
                      <a:pt x="26" y="48"/>
                    </a:cubicBezTo>
                    <a:cubicBezTo>
                      <a:pt x="27" y="48"/>
                      <a:pt x="29" y="47"/>
                      <a:pt x="29" y="48"/>
                    </a:cubicBezTo>
                    <a:cubicBezTo>
                      <a:pt x="29" y="48"/>
                      <a:pt x="29" y="49"/>
                      <a:pt x="28" y="49"/>
                    </a:cubicBezTo>
                    <a:cubicBezTo>
                      <a:pt x="26" y="50"/>
                      <a:pt x="24" y="50"/>
                      <a:pt x="22" y="51"/>
                    </a:cubicBezTo>
                    <a:cubicBezTo>
                      <a:pt x="20" y="52"/>
                      <a:pt x="17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3"/>
                      <a:pt x="16" y="53"/>
                      <a:pt x="17" y="51"/>
                    </a:cubicBezTo>
                    <a:cubicBezTo>
                      <a:pt x="18" y="50"/>
                      <a:pt x="20" y="47"/>
                      <a:pt x="18" y="43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6" y="16"/>
                      <a:pt x="4" y="16"/>
                      <a:pt x="2" y="16"/>
                    </a:cubicBezTo>
                    <a:cubicBezTo>
                      <a:pt x="1" y="16"/>
                      <a:pt x="0" y="17"/>
                      <a:pt x="0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3" y="14"/>
                      <a:pt x="5" y="14"/>
                      <a:pt x="7" y="13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7"/>
                      <a:pt x="33" y="6"/>
                      <a:pt x="31" y="6"/>
                    </a:cubicBezTo>
                    <a:cubicBezTo>
                      <a:pt x="29" y="6"/>
                      <a:pt x="28" y="7"/>
                      <a:pt x="27" y="6"/>
                    </a:cubicBezTo>
                    <a:cubicBezTo>
                      <a:pt x="27" y="5"/>
                      <a:pt x="27" y="5"/>
                      <a:pt x="28" y="5"/>
                    </a:cubicBezTo>
                    <a:cubicBezTo>
                      <a:pt x="30" y="4"/>
                      <a:pt x="32" y="3"/>
                      <a:pt x="34" y="2"/>
                    </a:cubicBezTo>
                    <a:cubicBezTo>
                      <a:pt x="37" y="2"/>
                      <a:pt x="39" y="1"/>
                      <a:pt x="4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1" y="1"/>
                      <a:pt x="39" y="2"/>
                    </a:cubicBezTo>
                    <a:cubicBezTo>
                      <a:pt x="38" y="4"/>
                      <a:pt x="37" y="6"/>
                      <a:pt x="38" y="11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1"/>
                      <a:pt x="50" y="42"/>
                      <a:pt x="50" y="42"/>
                    </a:cubicBezTo>
                    <a:cubicBezTo>
                      <a:pt x="49" y="43"/>
                      <a:pt x="49" y="42"/>
                      <a:pt x="48" y="42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lnTo>
                      <a:pt x="19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Oval 44"/>
              <p:cNvSpPr>
                <a:spLocks noChangeArrowheads="1"/>
              </p:cNvSpPr>
              <p:nvPr/>
            </p:nvSpPr>
            <p:spPr bwMode="auto">
              <a:xfrm>
                <a:off x="-2460625" y="3556000"/>
                <a:ext cx="44450" cy="44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Oval 45"/>
              <p:cNvSpPr>
                <a:spLocks noChangeArrowheads="1"/>
              </p:cNvSpPr>
              <p:nvPr/>
            </p:nvSpPr>
            <p:spPr bwMode="auto">
              <a:xfrm>
                <a:off x="-1638300" y="3556000"/>
                <a:ext cx="41275" cy="44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46"/>
              <p:cNvSpPr>
                <a:spLocks noEditPoints="1"/>
              </p:cNvSpPr>
              <p:nvPr/>
            </p:nvSpPr>
            <p:spPr bwMode="auto">
              <a:xfrm>
                <a:off x="-2955925" y="2012950"/>
                <a:ext cx="1855787" cy="1855788"/>
              </a:xfrm>
              <a:custGeom>
                <a:avLst/>
                <a:gdLst>
                  <a:gd name="T0" fmla="*/ 246 w 492"/>
                  <a:gd name="T1" fmla="*/ 492 h 492"/>
                  <a:gd name="T2" fmla="*/ 150 w 492"/>
                  <a:gd name="T3" fmla="*/ 473 h 492"/>
                  <a:gd name="T4" fmla="*/ 72 w 492"/>
                  <a:gd name="T5" fmla="*/ 420 h 492"/>
                  <a:gd name="T6" fmla="*/ 19 w 492"/>
                  <a:gd name="T7" fmla="*/ 342 h 492"/>
                  <a:gd name="T8" fmla="*/ 0 w 492"/>
                  <a:gd name="T9" fmla="*/ 246 h 492"/>
                  <a:gd name="T10" fmla="*/ 19 w 492"/>
                  <a:gd name="T11" fmla="*/ 150 h 492"/>
                  <a:gd name="T12" fmla="*/ 72 w 492"/>
                  <a:gd name="T13" fmla="*/ 72 h 492"/>
                  <a:gd name="T14" fmla="*/ 150 w 492"/>
                  <a:gd name="T15" fmla="*/ 20 h 492"/>
                  <a:gd name="T16" fmla="*/ 246 w 492"/>
                  <a:gd name="T17" fmla="*/ 0 h 492"/>
                  <a:gd name="T18" fmla="*/ 342 w 492"/>
                  <a:gd name="T19" fmla="*/ 20 h 492"/>
                  <a:gd name="T20" fmla="*/ 420 w 492"/>
                  <a:gd name="T21" fmla="*/ 72 h 492"/>
                  <a:gd name="T22" fmla="*/ 473 w 492"/>
                  <a:gd name="T23" fmla="*/ 150 h 492"/>
                  <a:gd name="T24" fmla="*/ 492 w 492"/>
                  <a:gd name="T25" fmla="*/ 246 h 492"/>
                  <a:gd name="T26" fmla="*/ 473 w 492"/>
                  <a:gd name="T27" fmla="*/ 342 h 492"/>
                  <a:gd name="T28" fmla="*/ 420 w 492"/>
                  <a:gd name="T29" fmla="*/ 420 h 492"/>
                  <a:gd name="T30" fmla="*/ 342 w 492"/>
                  <a:gd name="T31" fmla="*/ 473 h 492"/>
                  <a:gd name="T32" fmla="*/ 246 w 492"/>
                  <a:gd name="T33" fmla="*/ 492 h 492"/>
                  <a:gd name="T34" fmla="*/ 246 w 492"/>
                  <a:gd name="T35" fmla="*/ 12 h 492"/>
                  <a:gd name="T36" fmla="*/ 12 w 492"/>
                  <a:gd name="T37" fmla="*/ 246 h 492"/>
                  <a:gd name="T38" fmla="*/ 246 w 492"/>
                  <a:gd name="T39" fmla="*/ 481 h 492"/>
                  <a:gd name="T40" fmla="*/ 481 w 492"/>
                  <a:gd name="T41" fmla="*/ 246 h 492"/>
                  <a:gd name="T42" fmla="*/ 246 w 492"/>
                  <a:gd name="T43" fmla="*/ 1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2" h="492">
                    <a:moveTo>
                      <a:pt x="246" y="492"/>
                    </a:moveTo>
                    <a:cubicBezTo>
                      <a:pt x="213" y="492"/>
                      <a:pt x="181" y="486"/>
                      <a:pt x="150" y="473"/>
                    </a:cubicBezTo>
                    <a:cubicBezTo>
                      <a:pt x="121" y="460"/>
                      <a:pt x="95" y="443"/>
                      <a:pt x="72" y="420"/>
                    </a:cubicBezTo>
                    <a:cubicBezTo>
                      <a:pt x="50" y="398"/>
                      <a:pt x="32" y="371"/>
                      <a:pt x="19" y="342"/>
                    </a:cubicBezTo>
                    <a:cubicBezTo>
                      <a:pt x="7" y="312"/>
                      <a:pt x="0" y="279"/>
                      <a:pt x="0" y="246"/>
                    </a:cubicBezTo>
                    <a:cubicBezTo>
                      <a:pt x="0" y="213"/>
                      <a:pt x="7" y="181"/>
                      <a:pt x="19" y="150"/>
                    </a:cubicBezTo>
                    <a:cubicBezTo>
                      <a:pt x="32" y="121"/>
                      <a:pt x="50" y="95"/>
                      <a:pt x="72" y="72"/>
                    </a:cubicBezTo>
                    <a:cubicBezTo>
                      <a:pt x="95" y="50"/>
                      <a:pt x="121" y="32"/>
                      <a:pt x="150" y="20"/>
                    </a:cubicBezTo>
                    <a:cubicBezTo>
                      <a:pt x="181" y="7"/>
                      <a:pt x="213" y="0"/>
                      <a:pt x="246" y="0"/>
                    </a:cubicBezTo>
                    <a:cubicBezTo>
                      <a:pt x="279" y="0"/>
                      <a:pt x="311" y="7"/>
                      <a:pt x="342" y="20"/>
                    </a:cubicBezTo>
                    <a:cubicBezTo>
                      <a:pt x="371" y="32"/>
                      <a:pt x="397" y="50"/>
                      <a:pt x="420" y="72"/>
                    </a:cubicBezTo>
                    <a:cubicBezTo>
                      <a:pt x="443" y="95"/>
                      <a:pt x="460" y="121"/>
                      <a:pt x="473" y="150"/>
                    </a:cubicBezTo>
                    <a:cubicBezTo>
                      <a:pt x="486" y="181"/>
                      <a:pt x="492" y="213"/>
                      <a:pt x="492" y="246"/>
                    </a:cubicBezTo>
                    <a:cubicBezTo>
                      <a:pt x="492" y="279"/>
                      <a:pt x="486" y="312"/>
                      <a:pt x="473" y="342"/>
                    </a:cubicBezTo>
                    <a:cubicBezTo>
                      <a:pt x="460" y="371"/>
                      <a:pt x="443" y="398"/>
                      <a:pt x="420" y="420"/>
                    </a:cubicBezTo>
                    <a:cubicBezTo>
                      <a:pt x="397" y="443"/>
                      <a:pt x="371" y="460"/>
                      <a:pt x="342" y="473"/>
                    </a:cubicBezTo>
                    <a:cubicBezTo>
                      <a:pt x="311" y="486"/>
                      <a:pt x="279" y="492"/>
                      <a:pt x="246" y="492"/>
                    </a:cubicBezTo>
                    <a:close/>
                    <a:moveTo>
                      <a:pt x="246" y="12"/>
                    </a:moveTo>
                    <a:cubicBezTo>
                      <a:pt x="117" y="12"/>
                      <a:pt x="12" y="117"/>
                      <a:pt x="12" y="246"/>
                    </a:cubicBezTo>
                    <a:cubicBezTo>
                      <a:pt x="12" y="375"/>
                      <a:pt x="117" y="481"/>
                      <a:pt x="246" y="481"/>
                    </a:cubicBezTo>
                    <a:cubicBezTo>
                      <a:pt x="375" y="481"/>
                      <a:pt x="481" y="375"/>
                      <a:pt x="481" y="246"/>
                    </a:cubicBezTo>
                    <a:cubicBezTo>
                      <a:pt x="481" y="117"/>
                      <a:pt x="375" y="12"/>
                      <a:pt x="24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47"/>
              <p:cNvSpPr/>
              <p:nvPr/>
            </p:nvSpPr>
            <p:spPr bwMode="auto">
              <a:xfrm>
                <a:off x="-2339975" y="3570288"/>
                <a:ext cx="112712" cy="166688"/>
              </a:xfrm>
              <a:custGeom>
                <a:avLst/>
                <a:gdLst>
                  <a:gd name="T0" fmla="*/ 19 w 30"/>
                  <a:gd name="T1" fmla="*/ 36 h 44"/>
                  <a:gd name="T2" fmla="*/ 22 w 30"/>
                  <a:gd name="T3" fmla="*/ 41 h 44"/>
                  <a:gd name="T4" fmla="*/ 26 w 30"/>
                  <a:gd name="T5" fmla="*/ 44 h 44"/>
                  <a:gd name="T6" fmla="*/ 25 w 30"/>
                  <a:gd name="T7" fmla="*/ 44 h 44"/>
                  <a:gd name="T8" fmla="*/ 13 w 30"/>
                  <a:gd name="T9" fmla="*/ 40 h 44"/>
                  <a:gd name="T10" fmla="*/ 1 w 30"/>
                  <a:gd name="T11" fmla="*/ 36 h 44"/>
                  <a:gd name="T12" fmla="*/ 0 w 30"/>
                  <a:gd name="T13" fmla="*/ 35 h 44"/>
                  <a:gd name="T14" fmla="*/ 4 w 30"/>
                  <a:gd name="T15" fmla="*/ 36 h 44"/>
                  <a:gd name="T16" fmla="*/ 10 w 30"/>
                  <a:gd name="T17" fmla="*/ 33 h 44"/>
                  <a:gd name="T18" fmla="*/ 20 w 30"/>
                  <a:gd name="T19" fmla="*/ 6 h 44"/>
                  <a:gd name="T20" fmla="*/ 19 w 30"/>
                  <a:gd name="T21" fmla="*/ 4 h 44"/>
                  <a:gd name="T22" fmla="*/ 11 w 30"/>
                  <a:gd name="T23" fmla="*/ 2 h 44"/>
                  <a:gd name="T24" fmla="*/ 10 w 30"/>
                  <a:gd name="T25" fmla="*/ 1 h 44"/>
                  <a:gd name="T26" fmla="*/ 17 w 30"/>
                  <a:gd name="T27" fmla="*/ 2 h 44"/>
                  <a:gd name="T28" fmla="*/ 29 w 30"/>
                  <a:gd name="T29" fmla="*/ 1 h 44"/>
                  <a:gd name="T30" fmla="*/ 30 w 30"/>
                  <a:gd name="T31" fmla="*/ 3 h 44"/>
                  <a:gd name="T32" fmla="*/ 19 w 30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44">
                    <a:moveTo>
                      <a:pt x="19" y="36"/>
                    </a:moveTo>
                    <a:cubicBezTo>
                      <a:pt x="18" y="38"/>
                      <a:pt x="19" y="40"/>
                      <a:pt x="22" y="41"/>
                    </a:cubicBezTo>
                    <a:cubicBezTo>
                      <a:pt x="25" y="43"/>
                      <a:pt x="26" y="43"/>
                      <a:pt x="26" y="44"/>
                    </a:cubicBezTo>
                    <a:cubicBezTo>
                      <a:pt x="26" y="44"/>
                      <a:pt x="25" y="44"/>
                      <a:pt x="25" y="44"/>
                    </a:cubicBezTo>
                    <a:cubicBezTo>
                      <a:pt x="21" y="43"/>
                      <a:pt x="17" y="41"/>
                      <a:pt x="13" y="40"/>
                    </a:cubicBezTo>
                    <a:cubicBezTo>
                      <a:pt x="9" y="39"/>
                      <a:pt x="5" y="38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1" y="34"/>
                      <a:pt x="1" y="35"/>
                      <a:pt x="4" y="36"/>
                    </a:cubicBezTo>
                    <a:cubicBezTo>
                      <a:pt x="8" y="36"/>
                      <a:pt x="10" y="36"/>
                      <a:pt x="10" y="33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4"/>
                      <a:pt x="19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1"/>
                      <a:pt x="17" y="2"/>
                    </a:cubicBezTo>
                    <a:cubicBezTo>
                      <a:pt x="25" y="3"/>
                      <a:pt x="28" y="1"/>
                      <a:pt x="29" y="1"/>
                    </a:cubicBezTo>
                    <a:cubicBezTo>
                      <a:pt x="30" y="2"/>
                      <a:pt x="30" y="2"/>
                      <a:pt x="30" y="3"/>
                    </a:cubicBezTo>
                    <a:lnTo>
                      <a:pt x="1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8"/>
              <p:cNvSpPr>
                <a:spLocks noEditPoints="1"/>
              </p:cNvSpPr>
              <p:nvPr/>
            </p:nvSpPr>
            <p:spPr bwMode="auto">
              <a:xfrm>
                <a:off x="-2174875" y="3597275"/>
                <a:ext cx="125412" cy="157163"/>
              </a:xfrm>
              <a:custGeom>
                <a:avLst/>
                <a:gdLst>
                  <a:gd name="T0" fmla="*/ 17 w 33"/>
                  <a:gd name="T1" fmla="*/ 1 h 42"/>
                  <a:gd name="T2" fmla="*/ 32 w 33"/>
                  <a:gd name="T3" fmla="*/ 20 h 42"/>
                  <a:gd name="T4" fmla="*/ 4 w 33"/>
                  <a:gd name="T5" fmla="*/ 42 h 42"/>
                  <a:gd name="T6" fmla="*/ 4 w 33"/>
                  <a:gd name="T7" fmla="*/ 42 h 42"/>
                  <a:gd name="T8" fmla="*/ 22 w 33"/>
                  <a:gd name="T9" fmla="*/ 24 h 42"/>
                  <a:gd name="T10" fmla="*/ 13 w 33"/>
                  <a:gd name="T11" fmla="*/ 26 h 42"/>
                  <a:gd name="T12" fmla="*/ 0 w 33"/>
                  <a:gd name="T13" fmla="*/ 12 h 42"/>
                  <a:gd name="T14" fmla="*/ 17 w 33"/>
                  <a:gd name="T15" fmla="*/ 1 h 42"/>
                  <a:gd name="T16" fmla="*/ 15 w 33"/>
                  <a:gd name="T17" fmla="*/ 25 h 42"/>
                  <a:gd name="T18" fmla="*/ 22 w 33"/>
                  <a:gd name="T19" fmla="*/ 22 h 42"/>
                  <a:gd name="T20" fmla="*/ 23 w 33"/>
                  <a:gd name="T21" fmla="*/ 17 h 42"/>
                  <a:gd name="T22" fmla="*/ 17 w 33"/>
                  <a:gd name="T23" fmla="*/ 2 h 42"/>
                  <a:gd name="T24" fmla="*/ 9 w 33"/>
                  <a:gd name="T25" fmla="*/ 13 h 42"/>
                  <a:gd name="T26" fmla="*/ 15 w 33"/>
                  <a:gd name="T27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42">
                    <a:moveTo>
                      <a:pt x="17" y="1"/>
                    </a:moveTo>
                    <a:cubicBezTo>
                      <a:pt x="27" y="2"/>
                      <a:pt x="33" y="10"/>
                      <a:pt x="32" y="20"/>
                    </a:cubicBezTo>
                    <a:cubicBezTo>
                      <a:pt x="30" y="38"/>
                      <a:pt x="7" y="42"/>
                      <a:pt x="4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1"/>
                      <a:pt x="17" y="39"/>
                      <a:pt x="22" y="24"/>
                    </a:cubicBezTo>
                    <a:cubicBezTo>
                      <a:pt x="19" y="26"/>
                      <a:pt x="17" y="26"/>
                      <a:pt x="13" y="26"/>
                    </a:cubicBezTo>
                    <a:cubicBezTo>
                      <a:pt x="3" y="25"/>
                      <a:pt x="0" y="18"/>
                      <a:pt x="0" y="12"/>
                    </a:cubicBezTo>
                    <a:cubicBezTo>
                      <a:pt x="1" y="5"/>
                      <a:pt x="7" y="0"/>
                      <a:pt x="17" y="1"/>
                    </a:cubicBezTo>
                    <a:close/>
                    <a:moveTo>
                      <a:pt x="15" y="25"/>
                    </a:moveTo>
                    <a:cubicBezTo>
                      <a:pt x="18" y="25"/>
                      <a:pt x="21" y="23"/>
                      <a:pt x="22" y="22"/>
                    </a:cubicBezTo>
                    <a:cubicBezTo>
                      <a:pt x="23" y="22"/>
                      <a:pt x="23" y="19"/>
                      <a:pt x="23" y="17"/>
                    </a:cubicBezTo>
                    <a:cubicBezTo>
                      <a:pt x="25" y="6"/>
                      <a:pt x="21" y="2"/>
                      <a:pt x="17" y="2"/>
                    </a:cubicBezTo>
                    <a:cubicBezTo>
                      <a:pt x="14" y="2"/>
                      <a:pt x="10" y="3"/>
                      <a:pt x="9" y="13"/>
                    </a:cubicBezTo>
                    <a:cubicBezTo>
                      <a:pt x="8" y="21"/>
                      <a:pt x="11" y="24"/>
                      <a:pt x="1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49"/>
              <p:cNvSpPr>
                <a:spLocks noEditPoints="1"/>
              </p:cNvSpPr>
              <p:nvPr/>
            </p:nvSpPr>
            <p:spPr bwMode="auto">
              <a:xfrm>
                <a:off x="-2012950" y="3600450"/>
                <a:ext cx="120650" cy="161925"/>
              </a:xfrm>
              <a:custGeom>
                <a:avLst/>
                <a:gdLst>
                  <a:gd name="T0" fmla="*/ 6 w 32"/>
                  <a:gd name="T1" fmla="*/ 22 h 43"/>
                  <a:gd name="T2" fmla="*/ 1 w 32"/>
                  <a:gd name="T3" fmla="*/ 13 h 43"/>
                  <a:gd name="T4" fmla="*/ 14 w 32"/>
                  <a:gd name="T5" fmla="*/ 0 h 43"/>
                  <a:gd name="T6" fmla="*/ 27 w 32"/>
                  <a:gd name="T7" fmla="*/ 9 h 43"/>
                  <a:gd name="T8" fmla="*/ 23 w 32"/>
                  <a:gd name="T9" fmla="*/ 18 h 43"/>
                  <a:gd name="T10" fmla="*/ 32 w 32"/>
                  <a:gd name="T11" fmla="*/ 29 h 43"/>
                  <a:gd name="T12" fmla="*/ 16 w 32"/>
                  <a:gd name="T13" fmla="*/ 43 h 43"/>
                  <a:gd name="T14" fmla="*/ 1 w 32"/>
                  <a:gd name="T15" fmla="*/ 32 h 43"/>
                  <a:gd name="T16" fmla="*/ 6 w 32"/>
                  <a:gd name="T17" fmla="*/ 22 h 43"/>
                  <a:gd name="T18" fmla="*/ 16 w 32"/>
                  <a:gd name="T19" fmla="*/ 42 h 43"/>
                  <a:gd name="T20" fmla="*/ 24 w 32"/>
                  <a:gd name="T21" fmla="*/ 32 h 43"/>
                  <a:gd name="T22" fmla="*/ 16 w 32"/>
                  <a:gd name="T23" fmla="*/ 25 h 43"/>
                  <a:gd name="T24" fmla="*/ 8 w 32"/>
                  <a:gd name="T25" fmla="*/ 22 h 43"/>
                  <a:gd name="T26" fmla="*/ 5 w 32"/>
                  <a:gd name="T27" fmla="*/ 31 h 43"/>
                  <a:gd name="T28" fmla="*/ 16 w 32"/>
                  <a:gd name="T29" fmla="*/ 42 h 43"/>
                  <a:gd name="T30" fmla="*/ 15 w 32"/>
                  <a:gd name="T31" fmla="*/ 1 h 43"/>
                  <a:gd name="T32" fmla="*/ 8 w 32"/>
                  <a:gd name="T33" fmla="*/ 9 h 43"/>
                  <a:gd name="T34" fmla="*/ 22 w 32"/>
                  <a:gd name="T35" fmla="*/ 18 h 43"/>
                  <a:gd name="T36" fmla="*/ 24 w 32"/>
                  <a:gd name="T37" fmla="*/ 10 h 43"/>
                  <a:gd name="T38" fmla="*/ 15 w 32"/>
                  <a:gd name="T3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43">
                    <a:moveTo>
                      <a:pt x="6" y="22"/>
                    </a:moveTo>
                    <a:cubicBezTo>
                      <a:pt x="3" y="19"/>
                      <a:pt x="1" y="16"/>
                      <a:pt x="1" y="13"/>
                    </a:cubicBezTo>
                    <a:cubicBezTo>
                      <a:pt x="0" y="7"/>
                      <a:pt x="6" y="1"/>
                      <a:pt x="14" y="0"/>
                    </a:cubicBezTo>
                    <a:cubicBezTo>
                      <a:pt x="21" y="0"/>
                      <a:pt x="27" y="3"/>
                      <a:pt x="27" y="9"/>
                    </a:cubicBezTo>
                    <a:cubicBezTo>
                      <a:pt x="28" y="12"/>
                      <a:pt x="26" y="16"/>
                      <a:pt x="23" y="18"/>
                    </a:cubicBezTo>
                    <a:cubicBezTo>
                      <a:pt x="28" y="19"/>
                      <a:pt x="31" y="23"/>
                      <a:pt x="32" y="29"/>
                    </a:cubicBezTo>
                    <a:cubicBezTo>
                      <a:pt x="32" y="36"/>
                      <a:pt x="26" y="42"/>
                      <a:pt x="16" y="43"/>
                    </a:cubicBezTo>
                    <a:cubicBezTo>
                      <a:pt x="7" y="43"/>
                      <a:pt x="1" y="39"/>
                      <a:pt x="1" y="32"/>
                    </a:cubicBezTo>
                    <a:cubicBezTo>
                      <a:pt x="0" y="29"/>
                      <a:pt x="2" y="25"/>
                      <a:pt x="6" y="22"/>
                    </a:cubicBezTo>
                    <a:close/>
                    <a:moveTo>
                      <a:pt x="16" y="42"/>
                    </a:moveTo>
                    <a:cubicBezTo>
                      <a:pt x="22" y="41"/>
                      <a:pt x="25" y="37"/>
                      <a:pt x="24" y="32"/>
                    </a:cubicBezTo>
                    <a:cubicBezTo>
                      <a:pt x="24" y="29"/>
                      <a:pt x="22" y="26"/>
                      <a:pt x="16" y="25"/>
                    </a:cubicBezTo>
                    <a:cubicBezTo>
                      <a:pt x="9" y="23"/>
                      <a:pt x="9" y="22"/>
                      <a:pt x="8" y="22"/>
                    </a:cubicBezTo>
                    <a:cubicBezTo>
                      <a:pt x="7" y="23"/>
                      <a:pt x="4" y="26"/>
                      <a:pt x="5" y="31"/>
                    </a:cubicBezTo>
                    <a:cubicBezTo>
                      <a:pt x="5" y="38"/>
                      <a:pt x="9" y="42"/>
                      <a:pt x="16" y="42"/>
                    </a:cubicBezTo>
                    <a:close/>
                    <a:moveTo>
                      <a:pt x="15" y="1"/>
                    </a:moveTo>
                    <a:cubicBezTo>
                      <a:pt x="10" y="2"/>
                      <a:pt x="8" y="5"/>
                      <a:pt x="8" y="9"/>
                    </a:cubicBezTo>
                    <a:cubicBezTo>
                      <a:pt x="9" y="15"/>
                      <a:pt x="18" y="17"/>
                      <a:pt x="22" y="18"/>
                    </a:cubicBezTo>
                    <a:cubicBezTo>
                      <a:pt x="24" y="16"/>
                      <a:pt x="25" y="14"/>
                      <a:pt x="24" y="10"/>
                    </a:cubicBezTo>
                    <a:cubicBezTo>
                      <a:pt x="24" y="4"/>
                      <a:pt x="20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0"/>
              <p:cNvSpPr/>
              <p:nvPr/>
            </p:nvSpPr>
            <p:spPr bwMode="auto">
              <a:xfrm>
                <a:off x="-1862138" y="3570288"/>
                <a:ext cx="133350" cy="169863"/>
              </a:xfrm>
              <a:custGeom>
                <a:avLst/>
                <a:gdLst>
                  <a:gd name="T0" fmla="*/ 23 w 35"/>
                  <a:gd name="T1" fmla="*/ 15 h 45"/>
                  <a:gd name="T2" fmla="*/ 33 w 35"/>
                  <a:gd name="T3" fmla="*/ 23 h 45"/>
                  <a:gd name="T4" fmla="*/ 21 w 35"/>
                  <a:gd name="T5" fmla="*/ 42 h 45"/>
                  <a:gd name="T6" fmla="*/ 5 w 35"/>
                  <a:gd name="T7" fmla="*/ 38 h 45"/>
                  <a:gd name="T8" fmla="*/ 8 w 35"/>
                  <a:gd name="T9" fmla="*/ 33 h 45"/>
                  <a:gd name="T10" fmla="*/ 14 w 35"/>
                  <a:gd name="T11" fmla="*/ 37 h 45"/>
                  <a:gd name="T12" fmla="*/ 21 w 35"/>
                  <a:gd name="T13" fmla="*/ 41 h 45"/>
                  <a:gd name="T14" fmla="*/ 26 w 35"/>
                  <a:gd name="T15" fmla="*/ 29 h 45"/>
                  <a:gd name="T16" fmla="*/ 17 w 35"/>
                  <a:gd name="T17" fmla="*/ 22 h 45"/>
                  <a:gd name="T18" fmla="*/ 12 w 35"/>
                  <a:gd name="T19" fmla="*/ 22 h 45"/>
                  <a:gd name="T20" fmla="*/ 16 w 35"/>
                  <a:gd name="T21" fmla="*/ 19 h 45"/>
                  <a:gd name="T22" fmla="*/ 17 w 35"/>
                  <a:gd name="T23" fmla="*/ 11 h 45"/>
                  <a:gd name="T24" fmla="*/ 7 w 35"/>
                  <a:gd name="T25" fmla="*/ 7 h 45"/>
                  <a:gd name="T26" fmla="*/ 1 w 35"/>
                  <a:gd name="T27" fmla="*/ 14 h 45"/>
                  <a:gd name="T28" fmla="*/ 0 w 35"/>
                  <a:gd name="T29" fmla="*/ 13 h 45"/>
                  <a:gd name="T30" fmla="*/ 10 w 35"/>
                  <a:gd name="T31" fmla="*/ 1 h 45"/>
                  <a:gd name="T32" fmla="*/ 24 w 35"/>
                  <a:gd name="T33" fmla="*/ 7 h 45"/>
                  <a:gd name="T34" fmla="*/ 23 w 35"/>
                  <a:gd name="T35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45">
                    <a:moveTo>
                      <a:pt x="23" y="15"/>
                    </a:moveTo>
                    <a:cubicBezTo>
                      <a:pt x="28" y="16"/>
                      <a:pt x="31" y="19"/>
                      <a:pt x="33" y="23"/>
                    </a:cubicBezTo>
                    <a:cubicBezTo>
                      <a:pt x="35" y="31"/>
                      <a:pt x="30" y="40"/>
                      <a:pt x="21" y="42"/>
                    </a:cubicBezTo>
                    <a:cubicBezTo>
                      <a:pt x="13" y="45"/>
                      <a:pt x="6" y="43"/>
                      <a:pt x="5" y="38"/>
                    </a:cubicBezTo>
                    <a:cubicBezTo>
                      <a:pt x="4" y="36"/>
                      <a:pt x="5" y="34"/>
                      <a:pt x="8" y="33"/>
                    </a:cubicBezTo>
                    <a:cubicBezTo>
                      <a:pt x="11" y="32"/>
                      <a:pt x="12" y="33"/>
                      <a:pt x="14" y="37"/>
                    </a:cubicBezTo>
                    <a:cubicBezTo>
                      <a:pt x="15" y="41"/>
                      <a:pt x="18" y="42"/>
                      <a:pt x="21" y="41"/>
                    </a:cubicBezTo>
                    <a:cubicBezTo>
                      <a:pt x="25" y="40"/>
                      <a:pt x="28" y="35"/>
                      <a:pt x="26" y="29"/>
                    </a:cubicBezTo>
                    <a:cubicBezTo>
                      <a:pt x="24" y="24"/>
                      <a:pt x="20" y="22"/>
                      <a:pt x="17" y="22"/>
                    </a:cubicBezTo>
                    <a:cubicBezTo>
                      <a:pt x="14" y="21"/>
                      <a:pt x="12" y="23"/>
                      <a:pt x="12" y="22"/>
                    </a:cubicBezTo>
                    <a:cubicBezTo>
                      <a:pt x="11" y="21"/>
                      <a:pt x="14" y="21"/>
                      <a:pt x="16" y="19"/>
                    </a:cubicBezTo>
                    <a:cubicBezTo>
                      <a:pt x="18" y="17"/>
                      <a:pt x="18" y="14"/>
                      <a:pt x="17" y="11"/>
                    </a:cubicBezTo>
                    <a:cubicBezTo>
                      <a:pt x="16" y="7"/>
                      <a:pt x="12" y="5"/>
                      <a:pt x="7" y="7"/>
                    </a:cubicBezTo>
                    <a:cubicBezTo>
                      <a:pt x="1" y="9"/>
                      <a:pt x="2" y="13"/>
                      <a:pt x="1" y="14"/>
                    </a:cubicBezTo>
                    <a:cubicBezTo>
                      <a:pt x="1" y="14"/>
                      <a:pt x="0" y="14"/>
                      <a:pt x="0" y="13"/>
                    </a:cubicBezTo>
                    <a:cubicBezTo>
                      <a:pt x="0" y="12"/>
                      <a:pt x="2" y="4"/>
                      <a:pt x="10" y="1"/>
                    </a:cubicBezTo>
                    <a:cubicBezTo>
                      <a:pt x="15" y="0"/>
                      <a:pt x="22" y="1"/>
                      <a:pt x="24" y="7"/>
                    </a:cubicBezTo>
                    <a:cubicBezTo>
                      <a:pt x="25" y="10"/>
                      <a:pt x="24" y="12"/>
                      <a:pt x="2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1"/>
              <p:cNvSpPr/>
              <p:nvPr/>
            </p:nvSpPr>
            <p:spPr bwMode="auto">
              <a:xfrm>
                <a:off x="-2193925" y="3008313"/>
                <a:ext cx="30162" cy="11113"/>
              </a:xfrm>
              <a:custGeom>
                <a:avLst/>
                <a:gdLst>
                  <a:gd name="T0" fmla="*/ 2 w 8"/>
                  <a:gd name="T1" fmla="*/ 3 h 3"/>
                  <a:gd name="T2" fmla="*/ 4 w 8"/>
                  <a:gd name="T3" fmla="*/ 3 h 3"/>
                  <a:gd name="T4" fmla="*/ 7 w 8"/>
                  <a:gd name="T5" fmla="*/ 2 h 3"/>
                  <a:gd name="T6" fmla="*/ 8 w 8"/>
                  <a:gd name="T7" fmla="*/ 2 h 3"/>
                  <a:gd name="T8" fmla="*/ 4 w 8"/>
                  <a:gd name="T9" fmla="*/ 0 h 3"/>
                  <a:gd name="T10" fmla="*/ 0 w 8"/>
                  <a:gd name="T11" fmla="*/ 2 h 3"/>
                  <a:gd name="T12" fmla="*/ 2 w 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2" y="3"/>
                    </a:moveTo>
                    <a:cubicBezTo>
                      <a:pt x="2" y="3"/>
                      <a:pt x="3" y="3"/>
                      <a:pt x="4" y="3"/>
                    </a:cubicBezTo>
                    <a:cubicBezTo>
                      <a:pt x="5" y="3"/>
                      <a:pt x="6" y="2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1"/>
                      <a:pt x="5" y="0"/>
                      <a:pt x="4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2"/>
              <p:cNvSpPr/>
              <p:nvPr/>
            </p:nvSpPr>
            <p:spPr bwMode="auto">
              <a:xfrm>
                <a:off x="-2243138" y="3121025"/>
                <a:ext cx="114300" cy="19050"/>
              </a:xfrm>
              <a:custGeom>
                <a:avLst/>
                <a:gdLst>
                  <a:gd name="T0" fmla="*/ 30 w 30"/>
                  <a:gd name="T1" fmla="*/ 3 h 5"/>
                  <a:gd name="T2" fmla="*/ 22 w 30"/>
                  <a:gd name="T3" fmla="*/ 0 h 5"/>
                  <a:gd name="T4" fmla="*/ 3 w 30"/>
                  <a:gd name="T5" fmla="*/ 1 h 5"/>
                  <a:gd name="T6" fmla="*/ 1 w 30"/>
                  <a:gd name="T7" fmla="*/ 3 h 5"/>
                  <a:gd name="T8" fmla="*/ 13 w 30"/>
                  <a:gd name="T9" fmla="*/ 5 h 5"/>
                  <a:gd name="T10" fmla="*/ 18 w 30"/>
                  <a:gd name="T11" fmla="*/ 5 h 5"/>
                  <a:gd name="T12" fmla="*/ 30 w 30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5">
                    <a:moveTo>
                      <a:pt x="30" y="3"/>
                    </a:moveTo>
                    <a:cubicBezTo>
                      <a:pt x="30" y="0"/>
                      <a:pt x="29" y="1"/>
                      <a:pt x="22" y="0"/>
                    </a:cubicBezTo>
                    <a:cubicBezTo>
                      <a:pt x="18" y="0"/>
                      <a:pt x="6" y="0"/>
                      <a:pt x="3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5"/>
                      <a:pt x="0" y="5"/>
                      <a:pt x="13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6" y="4"/>
                      <a:pt x="28" y="5"/>
                      <a:pt x="3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3"/>
              <p:cNvSpPr>
                <a:spLocks noEditPoints="1"/>
              </p:cNvSpPr>
              <p:nvPr/>
            </p:nvSpPr>
            <p:spPr bwMode="auto">
              <a:xfrm>
                <a:off x="-2589213" y="2378075"/>
                <a:ext cx="1123950" cy="1123950"/>
              </a:xfrm>
              <a:custGeom>
                <a:avLst/>
                <a:gdLst>
                  <a:gd name="T0" fmla="*/ 298 w 298"/>
                  <a:gd name="T1" fmla="*/ 91 h 298"/>
                  <a:gd name="T2" fmla="*/ 198 w 298"/>
                  <a:gd name="T3" fmla="*/ 3 h 298"/>
                  <a:gd name="T4" fmla="*/ 109 w 298"/>
                  <a:gd name="T5" fmla="*/ 9 h 298"/>
                  <a:gd name="T6" fmla="*/ 92 w 298"/>
                  <a:gd name="T7" fmla="*/ 0 h 298"/>
                  <a:gd name="T8" fmla="*/ 42 w 298"/>
                  <a:gd name="T9" fmla="*/ 93 h 298"/>
                  <a:gd name="T10" fmla="*/ 4 w 298"/>
                  <a:gd name="T11" fmla="*/ 140 h 298"/>
                  <a:gd name="T12" fmla="*/ 43 w 298"/>
                  <a:gd name="T13" fmla="*/ 145 h 298"/>
                  <a:gd name="T14" fmla="*/ 4 w 298"/>
                  <a:gd name="T15" fmla="*/ 192 h 298"/>
                  <a:gd name="T16" fmla="*/ 46 w 298"/>
                  <a:gd name="T17" fmla="*/ 189 h 298"/>
                  <a:gd name="T18" fmla="*/ 102 w 298"/>
                  <a:gd name="T19" fmla="*/ 262 h 298"/>
                  <a:gd name="T20" fmla="*/ 92 w 298"/>
                  <a:gd name="T21" fmla="*/ 298 h 298"/>
                  <a:gd name="T22" fmla="*/ 137 w 298"/>
                  <a:gd name="T23" fmla="*/ 262 h 298"/>
                  <a:gd name="T24" fmla="*/ 161 w 298"/>
                  <a:gd name="T25" fmla="*/ 258 h 298"/>
                  <a:gd name="T26" fmla="*/ 182 w 298"/>
                  <a:gd name="T27" fmla="*/ 258 h 298"/>
                  <a:gd name="T28" fmla="*/ 255 w 298"/>
                  <a:gd name="T29" fmla="*/ 205 h 298"/>
                  <a:gd name="T30" fmla="*/ 295 w 298"/>
                  <a:gd name="T31" fmla="*/ 213 h 298"/>
                  <a:gd name="T32" fmla="*/ 252 w 298"/>
                  <a:gd name="T33" fmla="*/ 145 h 298"/>
                  <a:gd name="T34" fmla="*/ 298 w 298"/>
                  <a:gd name="T35" fmla="*/ 192 h 298"/>
                  <a:gd name="T36" fmla="*/ 252 w 298"/>
                  <a:gd name="T37" fmla="*/ 89 h 298"/>
                  <a:gd name="T38" fmla="*/ 223 w 298"/>
                  <a:gd name="T39" fmla="*/ 96 h 298"/>
                  <a:gd name="T40" fmla="*/ 172 w 298"/>
                  <a:gd name="T41" fmla="*/ 77 h 298"/>
                  <a:gd name="T42" fmla="*/ 172 w 298"/>
                  <a:gd name="T43" fmla="*/ 77 h 298"/>
                  <a:gd name="T44" fmla="*/ 170 w 298"/>
                  <a:gd name="T45" fmla="*/ 113 h 298"/>
                  <a:gd name="T46" fmla="*/ 167 w 298"/>
                  <a:gd name="T47" fmla="*/ 116 h 298"/>
                  <a:gd name="T48" fmla="*/ 159 w 298"/>
                  <a:gd name="T49" fmla="*/ 75 h 298"/>
                  <a:gd name="T50" fmla="*/ 157 w 298"/>
                  <a:gd name="T51" fmla="*/ 128 h 298"/>
                  <a:gd name="T52" fmla="*/ 115 w 298"/>
                  <a:gd name="T53" fmla="*/ 226 h 298"/>
                  <a:gd name="T54" fmla="*/ 85 w 298"/>
                  <a:gd name="T55" fmla="*/ 218 h 298"/>
                  <a:gd name="T56" fmla="*/ 85 w 298"/>
                  <a:gd name="T57" fmla="*/ 201 h 298"/>
                  <a:gd name="T58" fmla="*/ 131 w 298"/>
                  <a:gd name="T59" fmla="*/ 212 h 298"/>
                  <a:gd name="T60" fmla="*/ 70 w 298"/>
                  <a:gd name="T61" fmla="*/ 204 h 298"/>
                  <a:gd name="T62" fmla="*/ 87 w 298"/>
                  <a:gd name="T63" fmla="*/ 166 h 298"/>
                  <a:gd name="T64" fmla="*/ 75 w 298"/>
                  <a:gd name="T65" fmla="*/ 181 h 298"/>
                  <a:gd name="T66" fmla="*/ 97 w 298"/>
                  <a:gd name="T67" fmla="*/ 160 h 298"/>
                  <a:gd name="T68" fmla="*/ 115 w 298"/>
                  <a:gd name="T69" fmla="*/ 164 h 298"/>
                  <a:gd name="T70" fmla="*/ 116 w 298"/>
                  <a:gd name="T71" fmla="*/ 180 h 298"/>
                  <a:gd name="T72" fmla="*/ 96 w 298"/>
                  <a:gd name="T73" fmla="*/ 170 h 298"/>
                  <a:gd name="T74" fmla="*/ 130 w 298"/>
                  <a:gd name="T75" fmla="*/ 176 h 298"/>
                  <a:gd name="T76" fmla="*/ 125 w 298"/>
                  <a:gd name="T77" fmla="*/ 161 h 298"/>
                  <a:gd name="T78" fmla="*/ 108 w 298"/>
                  <a:gd name="T79" fmla="*/ 122 h 298"/>
                  <a:gd name="T80" fmla="*/ 79 w 298"/>
                  <a:gd name="T81" fmla="*/ 98 h 298"/>
                  <a:gd name="T82" fmla="*/ 107 w 298"/>
                  <a:gd name="T83" fmla="*/ 71 h 298"/>
                  <a:gd name="T84" fmla="*/ 133 w 298"/>
                  <a:gd name="T85" fmla="*/ 92 h 298"/>
                  <a:gd name="T86" fmla="*/ 112 w 298"/>
                  <a:gd name="T87" fmla="*/ 46 h 298"/>
                  <a:gd name="T88" fmla="*/ 172 w 298"/>
                  <a:gd name="T89" fmla="*/ 212 h 298"/>
                  <a:gd name="T90" fmla="*/ 162 w 298"/>
                  <a:gd name="T91" fmla="*/ 212 h 298"/>
                  <a:gd name="T92" fmla="*/ 162 w 298"/>
                  <a:gd name="T93" fmla="*/ 191 h 298"/>
                  <a:gd name="T94" fmla="*/ 183 w 298"/>
                  <a:gd name="T95" fmla="*/ 169 h 298"/>
                  <a:gd name="T96" fmla="*/ 184 w 298"/>
                  <a:gd name="T97" fmla="*/ 213 h 298"/>
                  <a:gd name="T98" fmla="*/ 197 w 298"/>
                  <a:gd name="T99" fmla="*/ 159 h 298"/>
                  <a:gd name="T100" fmla="*/ 212 w 298"/>
                  <a:gd name="T101" fmla="*/ 231 h 298"/>
                  <a:gd name="T102" fmla="*/ 211 w 298"/>
                  <a:gd name="T103" fmla="*/ 157 h 298"/>
                  <a:gd name="T104" fmla="*/ 225 w 298"/>
                  <a:gd name="T105" fmla="*/ 221 h 298"/>
                  <a:gd name="T106" fmla="*/ 220 w 298"/>
                  <a:gd name="T107" fmla="*/ 156 h 298"/>
                  <a:gd name="T108" fmla="*/ 208 w 298"/>
                  <a:gd name="T109" fmla="*/ 144 h 298"/>
                  <a:gd name="T110" fmla="*/ 181 w 298"/>
                  <a:gd name="T111" fmla="*/ 147 h 298"/>
                  <a:gd name="T112" fmla="*/ 187 w 298"/>
                  <a:gd name="T113" fmla="*/ 102 h 298"/>
                  <a:gd name="T114" fmla="*/ 228 w 298"/>
                  <a:gd name="T115" fmla="*/ 102 h 298"/>
                  <a:gd name="T116" fmla="*/ 230 w 298"/>
                  <a:gd name="T117" fmla="*/ 14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8" h="298">
                    <a:moveTo>
                      <a:pt x="252" y="85"/>
                    </a:moveTo>
                    <a:cubicBezTo>
                      <a:pt x="252" y="88"/>
                      <a:pt x="253" y="91"/>
                      <a:pt x="256" y="93"/>
                    </a:cubicBezTo>
                    <a:cubicBezTo>
                      <a:pt x="256" y="93"/>
                      <a:pt x="256" y="93"/>
                      <a:pt x="256" y="93"/>
                    </a:cubicBezTo>
                    <a:cubicBezTo>
                      <a:pt x="294" y="132"/>
                      <a:pt x="294" y="132"/>
                      <a:pt x="294" y="132"/>
                    </a:cubicBezTo>
                    <a:cubicBezTo>
                      <a:pt x="294" y="132"/>
                      <a:pt x="294" y="132"/>
                      <a:pt x="294" y="132"/>
                    </a:cubicBezTo>
                    <a:cubicBezTo>
                      <a:pt x="296" y="134"/>
                      <a:pt x="298" y="137"/>
                      <a:pt x="298" y="140"/>
                    </a:cubicBezTo>
                    <a:cubicBezTo>
                      <a:pt x="298" y="91"/>
                      <a:pt x="298" y="91"/>
                      <a:pt x="298" y="91"/>
                    </a:cubicBezTo>
                    <a:cubicBezTo>
                      <a:pt x="298" y="89"/>
                      <a:pt x="296" y="86"/>
                      <a:pt x="295" y="84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2" y="2"/>
                      <a:pt x="209" y="0"/>
                      <a:pt x="207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199" y="0"/>
                      <a:pt x="198" y="1"/>
                      <a:pt x="198" y="3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8" y="44"/>
                      <a:pt x="196" y="46"/>
                      <a:pt x="193" y="46"/>
                    </a:cubicBezTo>
                    <a:cubicBezTo>
                      <a:pt x="189" y="46"/>
                      <a:pt x="189" y="46"/>
                      <a:pt x="189" y="46"/>
                    </a:cubicBezTo>
                    <a:cubicBezTo>
                      <a:pt x="189" y="9"/>
                      <a:pt x="189" y="9"/>
                      <a:pt x="189" y="9"/>
                    </a:cubicBezTo>
                    <a:cubicBezTo>
                      <a:pt x="189" y="4"/>
                      <a:pt x="185" y="0"/>
                      <a:pt x="1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3" y="0"/>
                      <a:pt x="109" y="4"/>
                      <a:pt x="109" y="9"/>
                    </a:cubicBezTo>
                    <a:cubicBezTo>
                      <a:pt x="109" y="46"/>
                      <a:pt x="109" y="46"/>
                      <a:pt x="109" y="46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2" y="46"/>
                      <a:pt x="100" y="44"/>
                      <a:pt x="100" y="42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0" y="1"/>
                      <a:pt x="99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89" y="0"/>
                      <a:pt x="86" y="2"/>
                      <a:pt x="85" y="3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2" y="86"/>
                      <a:pt x="0" y="89"/>
                      <a:pt x="0" y="91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7"/>
                      <a:pt x="2" y="134"/>
                      <a:pt x="4" y="132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5" y="91"/>
                      <a:pt x="46" y="88"/>
                      <a:pt x="46" y="85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6"/>
                      <a:pt x="45" y="99"/>
                      <a:pt x="43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2" y="142"/>
                      <a:pt x="0" y="145"/>
                      <a:pt x="0" y="148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89"/>
                      <a:pt x="2" y="186"/>
                      <a:pt x="4" y="184"/>
                    </a:cubicBezTo>
                    <a:cubicBezTo>
                      <a:pt x="4" y="184"/>
                      <a:pt x="4" y="184"/>
                      <a:pt x="4" y="184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5" y="143"/>
                      <a:pt x="46" y="140"/>
                      <a:pt x="46" y="137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46" y="145"/>
                      <a:pt x="46" y="145"/>
                      <a:pt x="46" y="145"/>
                    </a:cubicBezTo>
                    <a:cubicBezTo>
                      <a:pt x="46" y="148"/>
                      <a:pt x="45" y="151"/>
                      <a:pt x="43" y="153"/>
                    </a:cubicBezTo>
                    <a:cubicBezTo>
                      <a:pt x="43" y="153"/>
                      <a:pt x="43" y="153"/>
                      <a:pt x="43" y="153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2" y="194"/>
                      <a:pt x="0" y="197"/>
                      <a:pt x="0" y="200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09"/>
                      <a:pt x="2" y="212"/>
                      <a:pt x="3" y="213"/>
                    </a:cubicBezTo>
                    <a:cubicBezTo>
                      <a:pt x="15" y="225"/>
                      <a:pt x="15" y="225"/>
                      <a:pt x="15" y="225"/>
                    </a:cubicBezTo>
                    <a:cubicBezTo>
                      <a:pt x="42" y="197"/>
                      <a:pt x="42" y="197"/>
                      <a:pt x="42" y="197"/>
                    </a:cubicBezTo>
                    <a:cubicBezTo>
                      <a:pt x="43" y="197"/>
                      <a:pt x="43" y="197"/>
                      <a:pt x="43" y="197"/>
                    </a:cubicBezTo>
                    <a:cubicBezTo>
                      <a:pt x="45" y="195"/>
                      <a:pt x="46" y="192"/>
                      <a:pt x="46" y="189"/>
                    </a:cubicBezTo>
                    <a:cubicBezTo>
                      <a:pt x="46" y="193"/>
                      <a:pt x="46" y="193"/>
                      <a:pt x="46" y="193"/>
                    </a:cubicBezTo>
                    <a:cubicBezTo>
                      <a:pt x="46" y="197"/>
                      <a:pt x="46" y="197"/>
                      <a:pt x="46" y="197"/>
                    </a:cubicBezTo>
                    <a:cubicBezTo>
                      <a:pt x="46" y="200"/>
                      <a:pt x="45" y="203"/>
                      <a:pt x="43" y="205"/>
                    </a:cubicBezTo>
                    <a:cubicBezTo>
                      <a:pt x="43" y="205"/>
                      <a:pt x="43" y="205"/>
                      <a:pt x="43" y="205"/>
                    </a:cubicBezTo>
                    <a:cubicBezTo>
                      <a:pt x="19" y="229"/>
                      <a:pt x="19" y="229"/>
                      <a:pt x="19" y="229"/>
                    </a:cubicBezTo>
                    <a:cubicBezTo>
                      <a:pt x="84" y="294"/>
                      <a:pt x="84" y="294"/>
                      <a:pt x="84" y="294"/>
                    </a:cubicBezTo>
                    <a:cubicBezTo>
                      <a:pt x="102" y="262"/>
                      <a:pt x="102" y="262"/>
                      <a:pt x="102" y="262"/>
                    </a:cubicBezTo>
                    <a:cubicBezTo>
                      <a:pt x="103" y="259"/>
                      <a:pt x="106" y="258"/>
                      <a:pt x="109" y="258"/>
                    </a:cubicBezTo>
                    <a:cubicBezTo>
                      <a:pt x="112" y="258"/>
                      <a:pt x="112" y="258"/>
                      <a:pt x="112" y="258"/>
                    </a:cubicBezTo>
                    <a:cubicBezTo>
                      <a:pt x="116" y="258"/>
                      <a:pt x="116" y="258"/>
                      <a:pt x="116" y="258"/>
                    </a:cubicBezTo>
                    <a:cubicBezTo>
                      <a:pt x="113" y="258"/>
                      <a:pt x="110" y="260"/>
                      <a:pt x="108" y="262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89" y="297"/>
                      <a:pt x="89" y="297"/>
                      <a:pt x="89" y="297"/>
                    </a:cubicBezTo>
                    <a:cubicBezTo>
                      <a:pt x="90" y="297"/>
                      <a:pt x="91" y="298"/>
                      <a:pt x="92" y="298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31" y="262"/>
                      <a:pt x="131" y="262"/>
                      <a:pt x="131" y="262"/>
                    </a:cubicBezTo>
                    <a:cubicBezTo>
                      <a:pt x="132" y="260"/>
                      <a:pt x="134" y="258"/>
                      <a:pt x="137" y="258"/>
                    </a:cubicBez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8" y="258"/>
                      <a:pt x="138" y="258"/>
                      <a:pt x="138" y="258"/>
                    </a:cubicBezTo>
                    <a:cubicBezTo>
                      <a:pt x="143" y="258"/>
                      <a:pt x="143" y="258"/>
                      <a:pt x="143" y="258"/>
                    </a:cubicBezTo>
                    <a:cubicBezTo>
                      <a:pt x="140" y="258"/>
                      <a:pt x="138" y="260"/>
                      <a:pt x="137" y="262"/>
                    </a:cubicBezTo>
                    <a:cubicBezTo>
                      <a:pt x="131" y="298"/>
                      <a:pt x="131" y="298"/>
                      <a:pt x="131" y="298"/>
                    </a:cubicBezTo>
                    <a:cubicBezTo>
                      <a:pt x="167" y="298"/>
                      <a:pt x="167" y="298"/>
                      <a:pt x="167" y="298"/>
                    </a:cubicBezTo>
                    <a:cubicBezTo>
                      <a:pt x="161" y="262"/>
                      <a:pt x="161" y="262"/>
                      <a:pt x="161" y="262"/>
                    </a:cubicBezTo>
                    <a:cubicBezTo>
                      <a:pt x="160" y="260"/>
                      <a:pt x="158" y="258"/>
                      <a:pt x="155" y="258"/>
                    </a:cubicBezTo>
                    <a:cubicBezTo>
                      <a:pt x="160" y="258"/>
                      <a:pt x="160" y="258"/>
                      <a:pt x="160" y="258"/>
                    </a:cubicBezTo>
                    <a:cubicBezTo>
                      <a:pt x="161" y="258"/>
                      <a:pt x="161" y="258"/>
                      <a:pt x="161" y="258"/>
                    </a:cubicBezTo>
                    <a:cubicBezTo>
                      <a:pt x="161" y="258"/>
                      <a:pt x="161" y="258"/>
                      <a:pt x="161" y="258"/>
                    </a:cubicBezTo>
                    <a:cubicBezTo>
                      <a:pt x="164" y="258"/>
                      <a:pt x="166" y="260"/>
                      <a:pt x="167" y="262"/>
                    </a:cubicBezTo>
                    <a:cubicBezTo>
                      <a:pt x="173" y="298"/>
                      <a:pt x="173" y="298"/>
                      <a:pt x="173" y="298"/>
                    </a:cubicBezTo>
                    <a:cubicBezTo>
                      <a:pt x="207" y="298"/>
                      <a:pt x="207" y="298"/>
                      <a:pt x="207" y="298"/>
                    </a:cubicBezTo>
                    <a:cubicBezTo>
                      <a:pt x="207" y="298"/>
                      <a:pt x="208" y="297"/>
                      <a:pt x="209" y="297"/>
                    </a:cubicBezTo>
                    <a:cubicBezTo>
                      <a:pt x="190" y="262"/>
                      <a:pt x="190" y="262"/>
                      <a:pt x="190" y="262"/>
                    </a:cubicBezTo>
                    <a:cubicBezTo>
                      <a:pt x="190" y="262"/>
                      <a:pt x="190" y="262"/>
                      <a:pt x="190" y="262"/>
                    </a:cubicBezTo>
                    <a:cubicBezTo>
                      <a:pt x="188" y="260"/>
                      <a:pt x="185" y="258"/>
                      <a:pt x="182" y="258"/>
                    </a:cubicBezTo>
                    <a:cubicBezTo>
                      <a:pt x="186" y="258"/>
                      <a:pt x="186" y="258"/>
                      <a:pt x="186" y="258"/>
                    </a:cubicBezTo>
                    <a:cubicBezTo>
                      <a:pt x="189" y="258"/>
                      <a:pt x="189" y="258"/>
                      <a:pt x="189" y="258"/>
                    </a:cubicBezTo>
                    <a:cubicBezTo>
                      <a:pt x="192" y="258"/>
                      <a:pt x="195" y="259"/>
                      <a:pt x="197" y="262"/>
                    </a:cubicBezTo>
                    <a:cubicBezTo>
                      <a:pt x="214" y="294"/>
                      <a:pt x="214" y="294"/>
                      <a:pt x="214" y="294"/>
                    </a:cubicBezTo>
                    <a:cubicBezTo>
                      <a:pt x="279" y="229"/>
                      <a:pt x="279" y="229"/>
                      <a:pt x="279" y="229"/>
                    </a:cubicBezTo>
                    <a:cubicBezTo>
                      <a:pt x="255" y="205"/>
                      <a:pt x="255" y="205"/>
                      <a:pt x="255" y="205"/>
                    </a:cubicBezTo>
                    <a:cubicBezTo>
                      <a:pt x="255" y="205"/>
                      <a:pt x="255" y="205"/>
                      <a:pt x="255" y="205"/>
                    </a:cubicBezTo>
                    <a:cubicBezTo>
                      <a:pt x="253" y="203"/>
                      <a:pt x="252" y="200"/>
                      <a:pt x="252" y="197"/>
                    </a:cubicBezTo>
                    <a:cubicBezTo>
                      <a:pt x="252" y="193"/>
                      <a:pt x="252" y="193"/>
                      <a:pt x="252" y="193"/>
                    </a:cubicBezTo>
                    <a:cubicBezTo>
                      <a:pt x="252" y="189"/>
                      <a:pt x="252" y="189"/>
                      <a:pt x="252" y="189"/>
                    </a:cubicBezTo>
                    <a:cubicBezTo>
                      <a:pt x="252" y="192"/>
                      <a:pt x="253" y="195"/>
                      <a:pt x="256" y="197"/>
                    </a:cubicBezTo>
                    <a:cubicBezTo>
                      <a:pt x="256" y="197"/>
                      <a:pt x="256" y="197"/>
                      <a:pt x="256" y="197"/>
                    </a:cubicBezTo>
                    <a:cubicBezTo>
                      <a:pt x="284" y="225"/>
                      <a:pt x="284" y="225"/>
                      <a:pt x="284" y="225"/>
                    </a:cubicBezTo>
                    <a:cubicBezTo>
                      <a:pt x="295" y="213"/>
                      <a:pt x="295" y="213"/>
                      <a:pt x="295" y="213"/>
                    </a:cubicBezTo>
                    <a:cubicBezTo>
                      <a:pt x="296" y="212"/>
                      <a:pt x="298" y="209"/>
                      <a:pt x="298" y="206"/>
                    </a:cubicBezTo>
                    <a:cubicBezTo>
                      <a:pt x="298" y="200"/>
                      <a:pt x="298" y="200"/>
                      <a:pt x="298" y="200"/>
                    </a:cubicBezTo>
                    <a:cubicBezTo>
                      <a:pt x="298" y="197"/>
                      <a:pt x="296" y="194"/>
                      <a:pt x="294" y="192"/>
                    </a:cubicBezTo>
                    <a:cubicBezTo>
                      <a:pt x="294" y="192"/>
                      <a:pt x="294" y="192"/>
                      <a:pt x="294" y="192"/>
                    </a:cubicBezTo>
                    <a:cubicBezTo>
                      <a:pt x="255" y="153"/>
                      <a:pt x="255" y="153"/>
                      <a:pt x="255" y="153"/>
                    </a:cubicBezTo>
                    <a:cubicBezTo>
                      <a:pt x="255" y="153"/>
                      <a:pt x="255" y="153"/>
                      <a:pt x="255" y="153"/>
                    </a:cubicBezTo>
                    <a:cubicBezTo>
                      <a:pt x="253" y="151"/>
                      <a:pt x="252" y="148"/>
                      <a:pt x="252" y="145"/>
                    </a:cubicBezTo>
                    <a:cubicBezTo>
                      <a:pt x="252" y="141"/>
                      <a:pt x="252" y="141"/>
                      <a:pt x="252" y="141"/>
                    </a:cubicBezTo>
                    <a:cubicBezTo>
                      <a:pt x="252" y="137"/>
                      <a:pt x="252" y="137"/>
                      <a:pt x="252" y="137"/>
                    </a:cubicBezTo>
                    <a:cubicBezTo>
                      <a:pt x="252" y="140"/>
                      <a:pt x="253" y="143"/>
                      <a:pt x="256" y="145"/>
                    </a:cubicBezTo>
                    <a:cubicBezTo>
                      <a:pt x="256" y="145"/>
                      <a:pt x="256" y="145"/>
                      <a:pt x="256" y="145"/>
                    </a:cubicBezTo>
                    <a:cubicBezTo>
                      <a:pt x="294" y="184"/>
                      <a:pt x="294" y="184"/>
                      <a:pt x="294" y="184"/>
                    </a:cubicBezTo>
                    <a:cubicBezTo>
                      <a:pt x="294" y="184"/>
                      <a:pt x="294" y="184"/>
                      <a:pt x="294" y="184"/>
                    </a:cubicBezTo>
                    <a:cubicBezTo>
                      <a:pt x="296" y="186"/>
                      <a:pt x="298" y="189"/>
                      <a:pt x="298" y="192"/>
                    </a:cubicBezTo>
                    <a:cubicBezTo>
                      <a:pt x="298" y="148"/>
                      <a:pt x="298" y="148"/>
                      <a:pt x="298" y="148"/>
                    </a:cubicBezTo>
                    <a:cubicBezTo>
                      <a:pt x="298" y="145"/>
                      <a:pt x="296" y="142"/>
                      <a:pt x="294" y="140"/>
                    </a:cubicBezTo>
                    <a:cubicBezTo>
                      <a:pt x="294" y="140"/>
                      <a:pt x="294" y="140"/>
                      <a:pt x="294" y="140"/>
                    </a:cubicBezTo>
                    <a:cubicBezTo>
                      <a:pt x="255" y="101"/>
                      <a:pt x="255" y="101"/>
                      <a:pt x="255" y="101"/>
                    </a:cubicBezTo>
                    <a:cubicBezTo>
                      <a:pt x="255" y="101"/>
                      <a:pt x="255" y="101"/>
                      <a:pt x="255" y="101"/>
                    </a:cubicBezTo>
                    <a:cubicBezTo>
                      <a:pt x="253" y="99"/>
                      <a:pt x="252" y="96"/>
                      <a:pt x="252" y="93"/>
                    </a:cubicBezTo>
                    <a:cubicBezTo>
                      <a:pt x="252" y="89"/>
                      <a:pt x="252" y="89"/>
                      <a:pt x="252" y="89"/>
                    </a:cubicBezTo>
                    <a:lnTo>
                      <a:pt x="252" y="85"/>
                    </a:lnTo>
                    <a:close/>
                    <a:moveTo>
                      <a:pt x="181" y="87"/>
                    </a:moveTo>
                    <a:cubicBezTo>
                      <a:pt x="182" y="75"/>
                      <a:pt x="182" y="77"/>
                      <a:pt x="189" y="74"/>
                    </a:cubicBezTo>
                    <a:cubicBezTo>
                      <a:pt x="197" y="73"/>
                      <a:pt x="201" y="71"/>
                      <a:pt x="205" y="72"/>
                    </a:cubicBezTo>
                    <a:cubicBezTo>
                      <a:pt x="209" y="72"/>
                      <a:pt x="219" y="72"/>
                      <a:pt x="227" y="75"/>
                    </a:cubicBezTo>
                    <a:cubicBezTo>
                      <a:pt x="231" y="76"/>
                      <a:pt x="229" y="78"/>
                      <a:pt x="230" y="91"/>
                    </a:cubicBezTo>
                    <a:cubicBezTo>
                      <a:pt x="229" y="97"/>
                      <a:pt x="228" y="96"/>
                      <a:pt x="223" y="96"/>
                    </a:cubicBezTo>
                    <a:cubicBezTo>
                      <a:pt x="219" y="96"/>
                      <a:pt x="217" y="96"/>
                      <a:pt x="211" y="95"/>
                    </a:cubicBezTo>
                    <a:cubicBezTo>
                      <a:pt x="209" y="93"/>
                      <a:pt x="207" y="80"/>
                      <a:pt x="203" y="82"/>
                    </a:cubicBezTo>
                    <a:cubicBezTo>
                      <a:pt x="201" y="83"/>
                      <a:pt x="203" y="83"/>
                      <a:pt x="200" y="89"/>
                    </a:cubicBezTo>
                    <a:cubicBezTo>
                      <a:pt x="199" y="90"/>
                      <a:pt x="198" y="93"/>
                      <a:pt x="197" y="94"/>
                    </a:cubicBezTo>
                    <a:cubicBezTo>
                      <a:pt x="193" y="96"/>
                      <a:pt x="189" y="96"/>
                      <a:pt x="184" y="96"/>
                    </a:cubicBezTo>
                    <a:cubicBezTo>
                      <a:pt x="180" y="96"/>
                      <a:pt x="181" y="94"/>
                      <a:pt x="181" y="87"/>
                    </a:cubicBezTo>
                    <a:close/>
                    <a:moveTo>
                      <a:pt x="172" y="77"/>
                    </a:moveTo>
                    <a:cubicBezTo>
                      <a:pt x="173" y="75"/>
                      <a:pt x="172" y="74"/>
                      <a:pt x="174" y="74"/>
                    </a:cubicBezTo>
                    <a:cubicBezTo>
                      <a:pt x="178" y="74"/>
                      <a:pt x="178" y="75"/>
                      <a:pt x="178" y="77"/>
                    </a:cubicBezTo>
                    <a:cubicBezTo>
                      <a:pt x="178" y="79"/>
                      <a:pt x="178" y="85"/>
                      <a:pt x="178" y="90"/>
                    </a:cubicBezTo>
                    <a:cubicBezTo>
                      <a:pt x="178" y="93"/>
                      <a:pt x="178" y="99"/>
                      <a:pt x="175" y="100"/>
                    </a:cubicBezTo>
                    <a:cubicBezTo>
                      <a:pt x="173" y="100"/>
                      <a:pt x="171" y="100"/>
                      <a:pt x="171" y="97"/>
                    </a:cubicBezTo>
                    <a:cubicBezTo>
                      <a:pt x="171" y="96"/>
                      <a:pt x="172" y="93"/>
                      <a:pt x="173" y="91"/>
                    </a:cubicBezTo>
                    <a:cubicBezTo>
                      <a:pt x="173" y="88"/>
                      <a:pt x="173" y="80"/>
                      <a:pt x="172" y="77"/>
                    </a:cubicBezTo>
                    <a:close/>
                    <a:moveTo>
                      <a:pt x="174" y="108"/>
                    </a:moveTo>
                    <a:cubicBezTo>
                      <a:pt x="177" y="109"/>
                      <a:pt x="177" y="118"/>
                      <a:pt x="177" y="118"/>
                    </a:cubicBezTo>
                    <a:cubicBezTo>
                      <a:pt x="177" y="120"/>
                      <a:pt x="177" y="128"/>
                      <a:pt x="177" y="131"/>
                    </a:cubicBezTo>
                    <a:cubicBezTo>
                      <a:pt x="177" y="133"/>
                      <a:pt x="178" y="135"/>
                      <a:pt x="177" y="137"/>
                    </a:cubicBezTo>
                    <a:cubicBezTo>
                      <a:pt x="176" y="137"/>
                      <a:pt x="175" y="137"/>
                      <a:pt x="173" y="137"/>
                    </a:cubicBezTo>
                    <a:cubicBezTo>
                      <a:pt x="172" y="136"/>
                      <a:pt x="171" y="129"/>
                      <a:pt x="171" y="127"/>
                    </a:cubicBezTo>
                    <a:cubicBezTo>
                      <a:pt x="171" y="124"/>
                      <a:pt x="171" y="119"/>
                      <a:pt x="170" y="113"/>
                    </a:cubicBezTo>
                    <a:cubicBezTo>
                      <a:pt x="170" y="108"/>
                      <a:pt x="170" y="108"/>
                      <a:pt x="174" y="108"/>
                    </a:cubicBezTo>
                    <a:close/>
                    <a:moveTo>
                      <a:pt x="163" y="103"/>
                    </a:moveTo>
                    <a:cubicBezTo>
                      <a:pt x="163" y="99"/>
                      <a:pt x="164" y="85"/>
                      <a:pt x="164" y="81"/>
                    </a:cubicBezTo>
                    <a:cubicBezTo>
                      <a:pt x="164" y="79"/>
                      <a:pt x="163" y="76"/>
                      <a:pt x="164" y="73"/>
                    </a:cubicBezTo>
                    <a:cubicBezTo>
                      <a:pt x="164" y="72"/>
                      <a:pt x="166" y="72"/>
                      <a:pt x="168" y="72"/>
                    </a:cubicBezTo>
                    <a:cubicBezTo>
                      <a:pt x="171" y="71"/>
                      <a:pt x="170" y="82"/>
                      <a:pt x="170" y="82"/>
                    </a:cubicBezTo>
                    <a:cubicBezTo>
                      <a:pt x="170" y="92"/>
                      <a:pt x="167" y="111"/>
                      <a:pt x="167" y="116"/>
                    </a:cubicBezTo>
                    <a:cubicBezTo>
                      <a:pt x="166" y="124"/>
                      <a:pt x="170" y="146"/>
                      <a:pt x="168" y="148"/>
                    </a:cubicBezTo>
                    <a:cubicBezTo>
                      <a:pt x="167" y="149"/>
                      <a:pt x="164" y="149"/>
                      <a:pt x="164" y="148"/>
                    </a:cubicBezTo>
                    <a:cubicBezTo>
                      <a:pt x="162" y="142"/>
                      <a:pt x="162" y="133"/>
                      <a:pt x="161" y="125"/>
                    </a:cubicBezTo>
                    <a:cubicBezTo>
                      <a:pt x="161" y="116"/>
                      <a:pt x="162" y="107"/>
                      <a:pt x="163" y="103"/>
                    </a:cubicBezTo>
                    <a:close/>
                    <a:moveTo>
                      <a:pt x="154" y="90"/>
                    </a:moveTo>
                    <a:cubicBezTo>
                      <a:pt x="155" y="84"/>
                      <a:pt x="155" y="77"/>
                      <a:pt x="155" y="75"/>
                    </a:cubicBezTo>
                    <a:cubicBezTo>
                      <a:pt x="156" y="75"/>
                      <a:pt x="157" y="74"/>
                      <a:pt x="159" y="75"/>
                    </a:cubicBezTo>
                    <a:cubicBezTo>
                      <a:pt x="161" y="76"/>
                      <a:pt x="162" y="95"/>
                      <a:pt x="157" y="99"/>
                    </a:cubicBezTo>
                    <a:cubicBezTo>
                      <a:pt x="156" y="99"/>
                      <a:pt x="154" y="99"/>
                      <a:pt x="153" y="98"/>
                    </a:cubicBezTo>
                    <a:cubicBezTo>
                      <a:pt x="153" y="97"/>
                      <a:pt x="153" y="94"/>
                      <a:pt x="154" y="90"/>
                    </a:cubicBezTo>
                    <a:close/>
                    <a:moveTo>
                      <a:pt x="151" y="115"/>
                    </a:moveTo>
                    <a:cubicBezTo>
                      <a:pt x="151" y="108"/>
                      <a:pt x="152" y="106"/>
                      <a:pt x="154" y="104"/>
                    </a:cubicBezTo>
                    <a:cubicBezTo>
                      <a:pt x="155" y="103"/>
                      <a:pt x="158" y="105"/>
                      <a:pt x="158" y="105"/>
                    </a:cubicBezTo>
                    <a:cubicBezTo>
                      <a:pt x="159" y="108"/>
                      <a:pt x="158" y="122"/>
                      <a:pt x="157" y="128"/>
                    </a:cubicBezTo>
                    <a:cubicBezTo>
                      <a:pt x="157" y="134"/>
                      <a:pt x="159" y="140"/>
                      <a:pt x="157" y="141"/>
                    </a:cubicBezTo>
                    <a:cubicBezTo>
                      <a:pt x="154" y="142"/>
                      <a:pt x="152" y="141"/>
                      <a:pt x="152" y="139"/>
                    </a:cubicBezTo>
                    <a:cubicBezTo>
                      <a:pt x="151" y="132"/>
                      <a:pt x="151" y="115"/>
                      <a:pt x="151" y="115"/>
                    </a:cubicBezTo>
                    <a:close/>
                    <a:moveTo>
                      <a:pt x="145" y="210"/>
                    </a:moveTo>
                    <a:cubicBezTo>
                      <a:pt x="144" y="220"/>
                      <a:pt x="144" y="219"/>
                      <a:pt x="137" y="219"/>
                    </a:cubicBezTo>
                    <a:cubicBezTo>
                      <a:pt x="131" y="219"/>
                      <a:pt x="116" y="219"/>
                      <a:pt x="115" y="219"/>
                    </a:cubicBezTo>
                    <a:cubicBezTo>
                      <a:pt x="115" y="220"/>
                      <a:pt x="114" y="223"/>
                      <a:pt x="115" y="226"/>
                    </a:cubicBezTo>
                    <a:cubicBezTo>
                      <a:pt x="115" y="230"/>
                      <a:pt x="117" y="231"/>
                      <a:pt x="101" y="233"/>
                    </a:cubicBezTo>
                    <a:cubicBezTo>
                      <a:pt x="97" y="233"/>
                      <a:pt x="73" y="232"/>
                      <a:pt x="71" y="229"/>
                    </a:cubicBezTo>
                    <a:cubicBezTo>
                      <a:pt x="70" y="226"/>
                      <a:pt x="67" y="222"/>
                      <a:pt x="69" y="218"/>
                    </a:cubicBezTo>
                    <a:cubicBezTo>
                      <a:pt x="72" y="220"/>
                      <a:pt x="76" y="222"/>
                      <a:pt x="83" y="225"/>
                    </a:cubicBezTo>
                    <a:cubicBezTo>
                      <a:pt x="89" y="226"/>
                      <a:pt x="98" y="227"/>
                      <a:pt x="103" y="225"/>
                    </a:cubicBezTo>
                    <a:cubicBezTo>
                      <a:pt x="107" y="224"/>
                      <a:pt x="107" y="223"/>
                      <a:pt x="106" y="219"/>
                    </a:cubicBezTo>
                    <a:cubicBezTo>
                      <a:pt x="95" y="219"/>
                      <a:pt x="89" y="218"/>
                      <a:pt x="85" y="218"/>
                    </a:cubicBezTo>
                    <a:cubicBezTo>
                      <a:pt x="79" y="217"/>
                      <a:pt x="79" y="217"/>
                      <a:pt x="79" y="214"/>
                    </a:cubicBezTo>
                    <a:cubicBezTo>
                      <a:pt x="80" y="212"/>
                      <a:pt x="80" y="211"/>
                      <a:pt x="84" y="211"/>
                    </a:cubicBezTo>
                    <a:cubicBezTo>
                      <a:pt x="87" y="212"/>
                      <a:pt x="91" y="212"/>
                      <a:pt x="98" y="212"/>
                    </a:cubicBezTo>
                    <a:cubicBezTo>
                      <a:pt x="103" y="212"/>
                      <a:pt x="106" y="212"/>
                      <a:pt x="106" y="212"/>
                    </a:cubicBezTo>
                    <a:cubicBezTo>
                      <a:pt x="106" y="207"/>
                      <a:pt x="106" y="207"/>
                      <a:pt x="106" y="207"/>
                    </a:cubicBezTo>
                    <a:cubicBezTo>
                      <a:pt x="106" y="207"/>
                      <a:pt x="98" y="207"/>
                      <a:pt x="94" y="207"/>
                    </a:cubicBezTo>
                    <a:cubicBezTo>
                      <a:pt x="84" y="207"/>
                      <a:pt x="86" y="205"/>
                      <a:pt x="85" y="201"/>
                    </a:cubicBezTo>
                    <a:cubicBezTo>
                      <a:pt x="86" y="192"/>
                      <a:pt x="86" y="193"/>
                      <a:pt x="94" y="193"/>
                    </a:cubicBezTo>
                    <a:cubicBezTo>
                      <a:pt x="100" y="193"/>
                      <a:pt x="119" y="192"/>
                      <a:pt x="123" y="193"/>
                    </a:cubicBezTo>
                    <a:cubicBezTo>
                      <a:pt x="131" y="193"/>
                      <a:pt x="130" y="194"/>
                      <a:pt x="130" y="200"/>
                    </a:cubicBezTo>
                    <a:cubicBezTo>
                      <a:pt x="129" y="204"/>
                      <a:pt x="130" y="206"/>
                      <a:pt x="123" y="207"/>
                    </a:cubicBezTo>
                    <a:cubicBezTo>
                      <a:pt x="122" y="207"/>
                      <a:pt x="115" y="207"/>
                      <a:pt x="115" y="207"/>
                    </a:cubicBezTo>
                    <a:cubicBezTo>
                      <a:pt x="115" y="212"/>
                      <a:pt x="115" y="212"/>
                      <a:pt x="115" y="212"/>
                    </a:cubicBezTo>
                    <a:cubicBezTo>
                      <a:pt x="131" y="212"/>
                      <a:pt x="131" y="212"/>
                      <a:pt x="131" y="212"/>
                    </a:cubicBezTo>
                    <a:cubicBezTo>
                      <a:pt x="131" y="212"/>
                      <a:pt x="137" y="212"/>
                      <a:pt x="137" y="207"/>
                    </a:cubicBezTo>
                    <a:cubicBezTo>
                      <a:pt x="137" y="202"/>
                      <a:pt x="138" y="195"/>
                      <a:pt x="138" y="195"/>
                    </a:cubicBezTo>
                    <a:cubicBezTo>
                      <a:pt x="138" y="195"/>
                      <a:pt x="138" y="190"/>
                      <a:pt x="133" y="190"/>
                    </a:cubicBezTo>
                    <a:cubicBezTo>
                      <a:pt x="128" y="190"/>
                      <a:pt x="100" y="189"/>
                      <a:pt x="88" y="189"/>
                    </a:cubicBezTo>
                    <a:cubicBezTo>
                      <a:pt x="80" y="189"/>
                      <a:pt x="79" y="191"/>
                      <a:pt x="79" y="194"/>
                    </a:cubicBezTo>
                    <a:cubicBezTo>
                      <a:pt x="78" y="197"/>
                      <a:pt x="77" y="211"/>
                      <a:pt x="75" y="211"/>
                    </a:cubicBezTo>
                    <a:cubicBezTo>
                      <a:pt x="68" y="209"/>
                      <a:pt x="70" y="208"/>
                      <a:pt x="70" y="204"/>
                    </a:cubicBezTo>
                    <a:cubicBezTo>
                      <a:pt x="70" y="199"/>
                      <a:pt x="71" y="194"/>
                      <a:pt x="72" y="189"/>
                    </a:cubicBezTo>
                    <a:cubicBezTo>
                      <a:pt x="73" y="185"/>
                      <a:pt x="74" y="183"/>
                      <a:pt x="95" y="183"/>
                    </a:cubicBezTo>
                    <a:cubicBezTo>
                      <a:pt x="105" y="183"/>
                      <a:pt x="135" y="183"/>
                      <a:pt x="135" y="183"/>
                    </a:cubicBezTo>
                    <a:cubicBezTo>
                      <a:pt x="141" y="184"/>
                      <a:pt x="144" y="183"/>
                      <a:pt x="145" y="190"/>
                    </a:cubicBezTo>
                    <a:cubicBezTo>
                      <a:pt x="145" y="199"/>
                      <a:pt x="145" y="202"/>
                      <a:pt x="145" y="210"/>
                    </a:cubicBezTo>
                    <a:close/>
                    <a:moveTo>
                      <a:pt x="79" y="165"/>
                    </a:moveTo>
                    <a:cubicBezTo>
                      <a:pt x="79" y="167"/>
                      <a:pt x="82" y="167"/>
                      <a:pt x="87" y="166"/>
                    </a:cubicBezTo>
                    <a:cubicBezTo>
                      <a:pt x="92" y="166"/>
                      <a:pt x="91" y="165"/>
                      <a:pt x="92" y="169"/>
                    </a:cubicBezTo>
                    <a:cubicBezTo>
                      <a:pt x="92" y="171"/>
                      <a:pt x="92" y="171"/>
                      <a:pt x="89" y="171"/>
                    </a:cubicBezTo>
                    <a:cubicBezTo>
                      <a:pt x="78" y="172"/>
                      <a:pt x="79" y="171"/>
                      <a:pt x="79" y="174"/>
                    </a:cubicBezTo>
                    <a:cubicBezTo>
                      <a:pt x="79" y="176"/>
                      <a:pt x="81" y="175"/>
                      <a:pt x="87" y="175"/>
                    </a:cubicBezTo>
                    <a:cubicBezTo>
                      <a:pt x="91" y="175"/>
                      <a:pt x="92" y="174"/>
                      <a:pt x="92" y="177"/>
                    </a:cubicBezTo>
                    <a:cubicBezTo>
                      <a:pt x="92" y="179"/>
                      <a:pt x="92" y="180"/>
                      <a:pt x="92" y="180"/>
                    </a:cubicBezTo>
                    <a:cubicBezTo>
                      <a:pt x="89" y="180"/>
                      <a:pt x="77" y="181"/>
                      <a:pt x="75" y="181"/>
                    </a:cubicBezTo>
                    <a:cubicBezTo>
                      <a:pt x="72" y="180"/>
                      <a:pt x="72" y="181"/>
                      <a:pt x="72" y="174"/>
                    </a:cubicBezTo>
                    <a:cubicBezTo>
                      <a:pt x="72" y="169"/>
                      <a:pt x="72" y="164"/>
                      <a:pt x="74" y="159"/>
                    </a:cubicBezTo>
                    <a:cubicBezTo>
                      <a:pt x="75" y="156"/>
                      <a:pt x="75" y="157"/>
                      <a:pt x="87" y="157"/>
                    </a:cubicBezTo>
                    <a:cubicBezTo>
                      <a:pt x="93" y="157"/>
                      <a:pt x="92" y="156"/>
                      <a:pt x="93" y="160"/>
                    </a:cubicBezTo>
                    <a:cubicBezTo>
                      <a:pt x="93" y="162"/>
                      <a:pt x="93" y="162"/>
                      <a:pt x="83" y="163"/>
                    </a:cubicBezTo>
                    <a:cubicBezTo>
                      <a:pt x="79" y="163"/>
                      <a:pt x="79" y="162"/>
                      <a:pt x="79" y="165"/>
                    </a:cubicBezTo>
                    <a:close/>
                    <a:moveTo>
                      <a:pt x="97" y="160"/>
                    </a:moveTo>
                    <a:cubicBezTo>
                      <a:pt x="96" y="159"/>
                      <a:pt x="98" y="156"/>
                      <a:pt x="99" y="156"/>
                    </a:cubicBezTo>
                    <a:cubicBezTo>
                      <a:pt x="101" y="156"/>
                      <a:pt x="105" y="159"/>
                      <a:pt x="106" y="159"/>
                    </a:cubicBezTo>
                    <a:cubicBezTo>
                      <a:pt x="106" y="159"/>
                      <a:pt x="107" y="160"/>
                      <a:pt x="109" y="161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112" y="159"/>
                      <a:pt x="118" y="156"/>
                      <a:pt x="119" y="156"/>
                    </a:cubicBezTo>
                    <a:cubicBezTo>
                      <a:pt x="120" y="156"/>
                      <a:pt x="122" y="160"/>
                      <a:pt x="120" y="160"/>
                    </a:cubicBezTo>
                    <a:cubicBezTo>
                      <a:pt x="119" y="162"/>
                      <a:pt x="116" y="163"/>
                      <a:pt x="115" y="164"/>
                    </a:cubicBezTo>
                    <a:cubicBezTo>
                      <a:pt x="117" y="165"/>
                      <a:pt x="118" y="166"/>
                      <a:pt x="118" y="166"/>
                    </a:cubicBezTo>
                    <a:cubicBezTo>
                      <a:pt x="121" y="167"/>
                      <a:pt x="121" y="168"/>
                      <a:pt x="121" y="170"/>
                    </a:cubicBezTo>
                    <a:cubicBezTo>
                      <a:pt x="121" y="171"/>
                      <a:pt x="120" y="171"/>
                      <a:pt x="119" y="172"/>
                    </a:cubicBezTo>
                    <a:cubicBezTo>
                      <a:pt x="118" y="172"/>
                      <a:pt x="117" y="173"/>
                      <a:pt x="115" y="174"/>
                    </a:cubicBezTo>
                    <a:cubicBezTo>
                      <a:pt x="116" y="174"/>
                      <a:pt x="117" y="175"/>
                      <a:pt x="118" y="175"/>
                    </a:cubicBezTo>
                    <a:cubicBezTo>
                      <a:pt x="123" y="178"/>
                      <a:pt x="123" y="177"/>
                      <a:pt x="121" y="180"/>
                    </a:cubicBezTo>
                    <a:cubicBezTo>
                      <a:pt x="120" y="182"/>
                      <a:pt x="117" y="181"/>
                      <a:pt x="116" y="180"/>
                    </a:cubicBezTo>
                    <a:cubicBezTo>
                      <a:pt x="116" y="180"/>
                      <a:pt x="112" y="179"/>
                      <a:pt x="109" y="177"/>
                    </a:cubicBezTo>
                    <a:cubicBezTo>
                      <a:pt x="107" y="178"/>
                      <a:pt x="104" y="179"/>
                      <a:pt x="102" y="180"/>
                    </a:cubicBezTo>
                    <a:cubicBezTo>
                      <a:pt x="99" y="182"/>
                      <a:pt x="98" y="182"/>
                      <a:pt x="97" y="180"/>
                    </a:cubicBezTo>
                    <a:cubicBezTo>
                      <a:pt x="95" y="177"/>
                      <a:pt x="96" y="178"/>
                      <a:pt x="99" y="176"/>
                    </a:cubicBezTo>
                    <a:cubicBezTo>
                      <a:pt x="100" y="175"/>
                      <a:pt x="101" y="175"/>
                      <a:pt x="103" y="174"/>
                    </a:cubicBezTo>
                    <a:cubicBezTo>
                      <a:pt x="101" y="173"/>
                      <a:pt x="100" y="173"/>
                      <a:pt x="98" y="171"/>
                    </a:cubicBezTo>
                    <a:cubicBezTo>
                      <a:pt x="97" y="171"/>
                      <a:pt x="96" y="170"/>
                      <a:pt x="96" y="170"/>
                    </a:cubicBezTo>
                    <a:cubicBezTo>
                      <a:pt x="96" y="168"/>
                      <a:pt x="95" y="167"/>
                      <a:pt x="99" y="165"/>
                    </a:cubicBezTo>
                    <a:cubicBezTo>
                      <a:pt x="100" y="165"/>
                      <a:pt x="101" y="164"/>
                      <a:pt x="102" y="164"/>
                    </a:cubicBezTo>
                    <a:cubicBezTo>
                      <a:pt x="100" y="163"/>
                      <a:pt x="97" y="161"/>
                      <a:pt x="97" y="160"/>
                    </a:cubicBezTo>
                    <a:close/>
                    <a:moveTo>
                      <a:pt x="143" y="180"/>
                    </a:moveTo>
                    <a:cubicBezTo>
                      <a:pt x="141" y="180"/>
                      <a:pt x="127" y="181"/>
                      <a:pt x="127" y="181"/>
                    </a:cubicBezTo>
                    <a:cubicBezTo>
                      <a:pt x="125" y="181"/>
                      <a:pt x="125" y="181"/>
                      <a:pt x="125" y="179"/>
                    </a:cubicBezTo>
                    <a:cubicBezTo>
                      <a:pt x="125" y="176"/>
                      <a:pt x="125" y="176"/>
                      <a:pt x="130" y="176"/>
                    </a:cubicBezTo>
                    <a:cubicBezTo>
                      <a:pt x="134" y="176"/>
                      <a:pt x="138" y="176"/>
                      <a:pt x="138" y="174"/>
                    </a:cubicBezTo>
                    <a:cubicBezTo>
                      <a:pt x="138" y="172"/>
                      <a:pt x="137" y="171"/>
                      <a:pt x="130" y="172"/>
                    </a:cubicBezTo>
                    <a:cubicBezTo>
                      <a:pt x="126" y="172"/>
                      <a:pt x="126" y="172"/>
                      <a:pt x="126" y="171"/>
                    </a:cubicBezTo>
                    <a:cubicBezTo>
                      <a:pt x="125" y="168"/>
                      <a:pt x="125" y="167"/>
                      <a:pt x="128" y="166"/>
                    </a:cubicBezTo>
                    <a:cubicBezTo>
                      <a:pt x="134" y="166"/>
                      <a:pt x="138" y="166"/>
                      <a:pt x="138" y="165"/>
                    </a:cubicBezTo>
                    <a:cubicBezTo>
                      <a:pt x="139" y="163"/>
                      <a:pt x="138" y="162"/>
                      <a:pt x="134" y="162"/>
                    </a:cubicBezTo>
                    <a:cubicBezTo>
                      <a:pt x="125" y="163"/>
                      <a:pt x="125" y="164"/>
                      <a:pt x="125" y="161"/>
                    </a:cubicBezTo>
                    <a:cubicBezTo>
                      <a:pt x="125" y="158"/>
                      <a:pt x="124" y="158"/>
                      <a:pt x="131" y="157"/>
                    </a:cubicBezTo>
                    <a:cubicBezTo>
                      <a:pt x="138" y="157"/>
                      <a:pt x="143" y="156"/>
                      <a:pt x="144" y="159"/>
                    </a:cubicBezTo>
                    <a:cubicBezTo>
                      <a:pt x="145" y="163"/>
                      <a:pt x="145" y="168"/>
                      <a:pt x="145" y="175"/>
                    </a:cubicBezTo>
                    <a:cubicBezTo>
                      <a:pt x="145" y="180"/>
                      <a:pt x="145" y="180"/>
                      <a:pt x="143" y="180"/>
                    </a:cubicBezTo>
                    <a:close/>
                    <a:moveTo>
                      <a:pt x="142" y="151"/>
                    </a:moveTo>
                    <a:cubicBezTo>
                      <a:pt x="140" y="152"/>
                      <a:pt x="131" y="140"/>
                      <a:pt x="125" y="132"/>
                    </a:cubicBezTo>
                    <a:cubicBezTo>
                      <a:pt x="122" y="129"/>
                      <a:pt x="115" y="123"/>
                      <a:pt x="108" y="122"/>
                    </a:cubicBezTo>
                    <a:cubicBezTo>
                      <a:pt x="97" y="122"/>
                      <a:pt x="83" y="140"/>
                      <a:pt x="79" y="146"/>
                    </a:cubicBezTo>
                    <a:cubicBezTo>
                      <a:pt x="77" y="149"/>
                      <a:pt x="75" y="152"/>
                      <a:pt x="72" y="151"/>
                    </a:cubicBezTo>
                    <a:cubicBezTo>
                      <a:pt x="69" y="149"/>
                      <a:pt x="69" y="149"/>
                      <a:pt x="71" y="144"/>
                    </a:cubicBezTo>
                    <a:cubicBezTo>
                      <a:pt x="74" y="137"/>
                      <a:pt x="87" y="123"/>
                      <a:pt x="93" y="119"/>
                    </a:cubicBezTo>
                    <a:cubicBezTo>
                      <a:pt x="98" y="113"/>
                      <a:pt x="100" y="113"/>
                      <a:pt x="102" y="106"/>
                    </a:cubicBezTo>
                    <a:cubicBezTo>
                      <a:pt x="103" y="94"/>
                      <a:pt x="102" y="91"/>
                      <a:pt x="99" y="91"/>
                    </a:cubicBezTo>
                    <a:cubicBezTo>
                      <a:pt x="95" y="90"/>
                      <a:pt x="80" y="88"/>
                      <a:pt x="79" y="98"/>
                    </a:cubicBezTo>
                    <a:cubicBezTo>
                      <a:pt x="79" y="106"/>
                      <a:pt x="79" y="109"/>
                      <a:pt x="79" y="113"/>
                    </a:cubicBezTo>
                    <a:cubicBezTo>
                      <a:pt x="79" y="118"/>
                      <a:pt x="78" y="117"/>
                      <a:pt x="74" y="117"/>
                    </a:cubicBezTo>
                    <a:cubicBezTo>
                      <a:pt x="71" y="117"/>
                      <a:pt x="72" y="100"/>
                      <a:pt x="72" y="89"/>
                    </a:cubicBezTo>
                    <a:cubicBezTo>
                      <a:pt x="74" y="83"/>
                      <a:pt x="78" y="84"/>
                      <a:pt x="85" y="83"/>
                    </a:cubicBezTo>
                    <a:cubicBezTo>
                      <a:pt x="88" y="84"/>
                      <a:pt x="92" y="83"/>
                      <a:pt x="95" y="83"/>
                    </a:cubicBezTo>
                    <a:cubicBezTo>
                      <a:pt x="100" y="83"/>
                      <a:pt x="102" y="81"/>
                      <a:pt x="102" y="76"/>
                    </a:cubicBezTo>
                    <a:cubicBezTo>
                      <a:pt x="102" y="72"/>
                      <a:pt x="103" y="71"/>
                      <a:pt x="107" y="71"/>
                    </a:cubicBezTo>
                    <a:cubicBezTo>
                      <a:pt x="110" y="70"/>
                      <a:pt x="110" y="73"/>
                      <a:pt x="111" y="76"/>
                    </a:cubicBezTo>
                    <a:cubicBezTo>
                      <a:pt x="112" y="82"/>
                      <a:pt x="110" y="82"/>
                      <a:pt x="118" y="83"/>
                    </a:cubicBezTo>
                    <a:cubicBezTo>
                      <a:pt x="125" y="83"/>
                      <a:pt x="130" y="83"/>
                      <a:pt x="133" y="83"/>
                    </a:cubicBezTo>
                    <a:cubicBezTo>
                      <a:pt x="139" y="84"/>
                      <a:pt x="143" y="83"/>
                      <a:pt x="143" y="93"/>
                    </a:cubicBezTo>
                    <a:cubicBezTo>
                      <a:pt x="143" y="101"/>
                      <a:pt x="145" y="109"/>
                      <a:pt x="143" y="112"/>
                    </a:cubicBezTo>
                    <a:cubicBezTo>
                      <a:pt x="142" y="114"/>
                      <a:pt x="139" y="115"/>
                      <a:pt x="137" y="115"/>
                    </a:cubicBezTo>
                    <a:cubicBezTo>
                      <a:pt x="134" y="113"/>
                      <a:pt x="140" y="95"/>
                      <a:pt x="133" y="92"/>
                    </a:cubicBezTo>
                    <a:cubicBezTo>
                      <a:pt x="128" y="90"/>
                      <a:pt x="117" y="90"/>
                      <a:pt x="113" y="91"/>
                    </a:cubicBezTo>
                    <a:cubicBezTo>
                      <a:pt x="110" y="93"/>
                      <a:pt x="111" y="100"/>
                      <a:pt x="111" y="104"/>
                    </a:cubicBezTo>
                    <a:cubicBezTo>
                      <a:pt x="111" y="108"/>
                      <a:pt x="111" y="112"/>
                      <a:pt x="119" y="117"/>
                    </a:cubicBezTo>
                    <a:cubicBezTo>
                      <a:pt x="126" y="123"/>
                      <a:pt x="134" y="130"/>
                      <a:pt x="141" y="138"/>
                    </a:cubicBezTo>
                    <a:cubicBezTo>
                      <a:pt x="145" y="143"/>
                      <a:pt x="149" y="149"/>
                      <a:pt x="142" y="151"/>
                    </a:cubicBezTo>
                    <a:close/>
                    <a:moveTo>
                      <a:pt x="146" y="46"/>
                    </a:move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41"/>
                      <a:pt x="116" y="37"/>
                      <a:pt x="120" y="37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4" y="37"/>
                      <a:pt x="146" y="39"/>
                      <a:pt x="146" y="42"/>
                    </a:cubicBezTo>
                    <a:lnTo>
                      <a:pt x="146" y="46"/>
                    </a:lnTo>
                    <a:close/>
                    <a:moveTo>
                      <a:pt x="179" y="194"/>
                    </a:moveTo>
                    <a:cubicBezTo>
                      <a:pt x="178" y="196"/>
                      <a:pt x="173" y="196"/>
                      <a:pt x="172" y="198"/>
                    </a:cubicBezTo>
                    <a:cubicBezTo>
                      <a:pt x="171" y="199"/>
                      <a:pt x="171" y="211"/>
                      <a:pt x="172" y="212"/>
                    </a:cubicBezTo>
                    <a:cubicBezTo>
                      <a:pt x="173" y="213"/>
                      <a:pt x="175" y="212"/>
                      <a:pt x="178" y="212"/>
                    </a:cubicBezTo>
                    <a:cubicBezTo>
                      <a:pt x="181" y="212"/>
                      <a:pt x="182" y="220"/>
                      <a:pt x="180" y="220"/>
                    </a:cubicBezTo>
                    <a:cubicBezTo>
                      <a:pt x="178" y="220"/>
                      <a:pt x="170" y="221"/>
                      <a:pt x="166" y="222"/>
                    </a:cubicBezTo>
                    <a:cubicBezTo>
                      <a:pt x="162" y="222"/>
                      <a:pt x="160" y="223"/>
                      <a:pt x="155" y="222"/>
                    </a:cubicBezTo>
                    <a:cubicBezTo>
                      <a:pt x="152" y="222"/>
                      <a:pt x="152" y="220"/>
                      <a:pt x="151" y="218"/>
                    </a:cubicBezTo>
                    <a:cubicBezTo>
                      <a:pt x="151" y="214"/>
                      <a:pt x="151" y="213"/>
                      <a:pt x="154" y="214"/>
                    </a:cubicBezTo>
                    <a:cubicBezTo>
                      <a:pt x="157" y="214"/>
                      <a:pt x="159" y="214"/>
                      <a:pt x="162" y="212"/>
                    </a:cubicBezTo>
                    <a:cubicBezTo>
                      <a:pt x="164" y="210"/>
                      <a:pt x="163" y="206"/>
                      <a:pt x="163" y="203"/>
                    </a:cubicBezTo>
                    <a:cubicBezTo>
                      <a:pt x="163" y="200"/>
                      <a:pt x="164" y="197"/>
                      <a:pt x="160" y="198"/>
                    </a:cubicBezTo>
                    <a:cubicBezTo>
                      <a:pt x="154" y="199"/>
                      <a:pt x="154" y="200"/>
                      <a:pt x="154" y="191"/>
                    </a:cubicBezTo>
                    <a:cubicBezTo>
                      <a:pt x="154" y="187"/>
                      <a:pt x="154" y="184"/>
                      <a:pt x="154" y="181"/>
                    </a:cubicBezTo>
                    <a:cubicBezTo>
                      <a:pt x="154" y="177"/>
                      <a:pt x="153" y="174"/>
                      <a:pt x="159" y="173"/>
                    </a:cubicBezTo>
                    <a:cubicBezTo>
                      <a:pt x="162" y="173"/>
                      <a:pt x="160" y="180"/>
                      <a:pt x="160" y="184"/>
                    </a:cubicBezTo>
                    <a:cubicBezTo>
                      <a:pt x="160" y="187"/>
                      <a:pt x="160" y="191"/>
                      <a:pt x="162" y="191"/>
                    </a:cubicBezTo>
                    <a:cubicBezTo>
                      <a:pt x="167" y="191"/>
                      <a:pt x="164" y="181"/>
                      <a:pt x="164" y="171"/>
                    </a:cubicBezTo>
                    <a:cubicBezTo>
                      <a:pt x="164" y="165"/>
                      <a:pt x="163" y="163"/>
                      <a:pt x="168" y="162"/>
                    </a:cubicBezTo>
                    <a:cubicBezTo>
                      <a:pt x="172" y="161"/>
                      <a:pt x="171" y="163"/>
                      <a:pt x="171" y="168"/>
                    </a:cubicBezTo>
                    <a:cubicBezTo>
                      <a:pt x="171" y="172"/>
                      <a:pt x="171" y="189"/>
                      <a:pt x="173" y="189"/>
                    </a:cubicBezTo>
                    <a:cubicBezTo>
                      <a:pt x="177" y="188"/>
                      <a:pt x="176" y="175"/>
                      <a:pt x="176" y="172"/>
                    </a:cubicBezTo>
                    <a:cubicBezTo>
                      <a:pt x="176" y="168"/>
                      <a:pt x="175" y="167"/>
                      <a:pt x="179" y="166"/>
                    </a:cubicBezTo>
                    <a:cubicBezTo>
                      <a:pt x="182" y="166"/>
                      <a:pt x="182" y="166"/>
                      <a:pt x="183" y="169"/>
                    </a:cubicBezTo>
                    <a:cubicBezTo>
                      <a:pt x="183" y="173"/>
                      <a:pt x="183" y="176"/>
                      <a:pt x="183" y="179"/>
                    </a:cubicBezTo>
                    <a:cubicBezTo>
                      <a:pt x="183" y="182"/>
                      <a:pt x="183" y="184"/>
                      <a:pt x="182" y="188"/>
                    </a:cubicBezTo>
                    <a:cubicBezTo>
                      <a:pt x="182" y="192"/>
                      <a:pt x="180" y="193"/>
                      <a:pt x="179" y="194"/>
                    </a:cubicBezTo>
                    <a:close/>
                    <a:moveTo>
                      <a:pt x="197" y="232"/>
                    </a:moveTo>
                    <a:cubicBezTo>
                      <a:pt x="195" y="233"/>
                      <a:pt x="194" y="233"/>
                      <a:pt x="191" y="232"/>
                    </a:cubicBezTo>
                    <a:cubicBezTo>
                      <a:pt x="189" y="232"/>
                      <a:pt x="188" y="230"/>
                      <a:pt x="187" y="225"/>
                    </a:cubicBezTo>
                    <a:cubicBezTo>
                      <a:pt x="186" y="222"/>
                      <a:pt x="185" y="219"/>
                      <a:pt x="184" y="213"/>
                    </a:cubicBezTo>
                    <a:cubicBezTo>
                      <a:pt x="183" y="206"/>
                      <a:pt x="182" y="200"/>
                      <a:pt x="184" y="197"/>
                    </a:cubicBezTo>
                    <a:cubicBezTo>
                      <a:pt x="184" y="194"/>
                      <a:pt x="186" y="190"/>
                      <a:pt x="188" y="187"/>
                    </a:cubicBezTo>
                    <a:cubicBezTo>
                      <a:pt x="189" y="184"/>
                      <a:pt x="190" y="182"/>
                      <a:pt x="191" y="177"/>
                    </a:cubicBezTo>
                    <a:cubicBezTo>
                      <a:pt x="192" y="171"/>
                      <a:pt x="192" y="171"/>
                      <a:pt x="191" y="167"/>
                    </a:cubicBezTo>
                    <a:cubicBezTo>
                      <a:pt x="191" y="165"/>
                      <a:pt x="190" y="163"/>
                      <a:pt x="189" y="160"/>
                    </a:cubicBezTo>
                    <a:cubicBezTo>
                      <a:pt x="188" y="157"/>
                      <a:pt x="187" y="156"/>
                      <a:pt x="190" y="155"/>
                    </a:cubicBezTo>
                    <a:cubicBezTo>
                      <a:pt x="195" y="155"/>
                      <a:pt x="195" y="155"/>
                      <a:pt x="197" y="159"/>
                    </a:cubicBezTo>
                    <a:cubicBezTo>
                      <a:pt x="200" y="164"/>
                      <a:pt x="200" y="167"/>
                      <a:pt x="200" y="168"/>
                    </a:cubicBezTo>
                    <a:cubicBezTo>
                      <a:pt x="200" y="173"/>
                      <a:pt x="200" y="177"/>
                      <a:pt x="196" y="186"/>
                    </a:cubicBezTo>
                    <a:cubicBezTo>
                      <a:pt x="192" y="194"/>
                      <a:pt x="191" y="197"/>
                      <a:pt x="191" y="204"/>
                    </a:cubicBezTo>
                    <a:cubicBezTo>
                      <a:pt x="192" y="213"/>
                      <a:pt x="194" y="221"/>
                      <a:pt x="195" y="224"/>
                    </a:cubicBezTo>
                    <a:cubicBezTo>
                      <a:pt x="196" y="227"/>
                      <a:pt x="198" y="232"/>
                      <a:pt x="197" y="232"/>
                    </a:cubicBezTo>
                    <a:close/>
                    <a:moveTo>
                      <a:pt x="209" y="221"/>
                    </a:moveTo>
                    <a:cubicBezTo>
                      <a:pt x="211" y="226"/>
                      <a:pt x="214" y="231"/>
                      <a:pt x="212" y="231"/>
                    </a:cubicBezTo>
                    <a:cubicBezTo>
                      <a:pt x="210" y="232"/>
                      <a:pt x="207" y="232"/>
                      <a:pt x="206" y="231"/>
                    </a:cubicBezTo>
                    <a:cubicBezTo>
                      <a:pt x="204" y="228"/>
                      <a:pt x="202" y="224"/>
                      <a:pt x="200" y="217"/>
                    </a:cubicBezTo>
                    <a:cubicBezTo>
                      <a:pt x="199" y="209"/>
                      <a:pt x="199" y="204"/>
                      <a:pt x="199" y="198"/>
                    </a:cubicBezTo>
                    <a:cubicBezTo>
                      <a:pt x="202" y="187"/>
                      <a:pt x="207" y="184"/>
                      <a:pt x="208" y="175"/>
                    </a:cubicBezTo>
                    <a:cubicBezTo>
                      <a:pt x="208" y="170"/>
                      <a:pt x="208" y="168"/>
                      <a:pt x="207" y="166"/>
                    </a:cubicBezTo>
                    <a:cubicBezTo>
                      <a:pt x="205" y="162"/>
                      <a:pt x="201" y="156"/>
                      <a:pt x="206" y="156"/>
                    </a:cubicBezTo>
                    <a:cubicBezTo>
                      <a:pt x="210" y="156"/>
                      <a:pt x="210" y="156"/>
                      <a:pt x="211" y="157"/>
                    </a:cubicBezTo>
                    <a:cubicBezTo>
                      <a:pt x="213" y="159"/>
                      <a:pt x="216" y="166"/>
                      <a:pt x="216" y="170"/>
                    </a:cubicBezTo>
                    <a:cubicBezTo>
                      <a:pt x="217" y="177"/>
                      <a:pt x="214" y="183"/>
                      <a:pt x="212" y="188"/>
                    </a:cubicBezTo>
                    <a:cubicBezTo>
                      <a:pt x="209" y="195"/>
                      <a:pt x="207" y="198"/>
                      <a:pt x="207" y="204"/>
                    </a:cubicBezTo>
                    <a:cubicBezTo>
                      <a:pt x="207" y="208"/>
                      <a:pt x="207" y="214"/>
                      <a:pt x="209" y="221"/>
                    </a:cubicBezTo>
                    <a:close/>
                    <a:moveTo>
                      <a:pt x="229" y="182"/>
                    </a:moveTo>
                    <a:cubicBezTo>
                      <a:pt x="226" y="193"/>
                      <a:pt x="224" y="191"/>
                      <a:pt x="222" y="203"/>
                    </a:cubicBezTo>
                    <a:cubicBezTo>
                      <a:pt x="222" y="207"/>
                      <a:pt x="224" y="217"/>
                      <a:pt x="225" y="221"/>
                    </a:cubicBezTo>
                    <a:cubicBezTo>
                      <a:pt x="226" y="224"/>
                      <a:pt x="229" y="231"/>
                      <a:pt x="227" y="231"/>
                    </a:cubicBezTo>
                    <a:cubicBezTo>
                      <a:pt x="226" y="232"/>
                      <a:pt x="222" y="231"/>
                      <a:pt x="221" y="230"/>
                    </a:cubicBezTo>
                    <a:cubicBezTo>
                      <a:pt x="219" y="228"/>
                      <a:pt x="217" y="222"/>
                      <a:pt x="217" y="219"/>
                    </a:cubicBezTo>
                    <a:cubicBezTo>
                      <a:pt x="215" y="213"/>
                      <a:pt x="212" y="201"/>
                      <a:pt x="217" y="192"/>
                    </a:cubicBezTo>
                    <a:cubicBezTo>
                      <a:pt x="219" y="189"/>
                      <a:pt x="221" y="185"/>
                      <a:pt x="222" y="177"/>
                    </a:cubicBezTo>
                    <a:cubicBezTo>
                      <a:pt x="222" y="167"/>
                      <a:pt x="222" y="166"/>
                      <a:pt x="220" y="161"/>
                    </a:cubicBezTo>
                    <a:cubicBezTo>
                      <a:pt x="219" y="158"/>
                      <a:pt x="218" y="156"/>
                      <a:pt x="220" y="156"/>
                    </a:cubicBezTo>
                    <a:cubicBezTo>
                      <a:pt x="228" y="156"/>
                      <a:pt x="227" y="158"/>
                      <a:pt x="229" y="163"/>
                    </a:cubicBezTo>
                    <a:cubicBezTo>
                      <a:pt x="230" y="169"/>
                      <a:pt x="230" y="172"/>
                      <a:pt x="229" y="182"/>
                    </a:cubicBezTo>
                    <a:close/>
                    <a:moveTo>
                      <a:pt x="227" y="147"/>
                    </a:moveTo>
                    <a:cubicBezTo>
                      <a:pt x="223" y="148"/>
                      <a:pt x="223" y="146"/>
                      <a:pt x="223" y="140"/>
                    </a:cubicBezTo>
                    <a:cubicBezTo>
                      <a:pt x="223" y="137"/>
                      <a:pt x="223" y="125"/>
                      <a:pt x="218" y="123"/>
                    </a:cubicBezTo>
                    <a:cubicBezTo>
                      <a:pt x="214" y="121"/>
                      <a:pt x="210" y="121"/>
                      <a:pt x="209" y="122"/>
                    </a:cubicBezTo>
                    <a:cubicBezTo>
                      <a:pt x="208" y="123"/>
                      <a:pt x="208" y="144"/>
                      <a:pt x="208" y="144"/>
                    </a:cubicBezTo>
                    <a:cubicBezTo>
                      <a:pt x="208" y="149"/>
                      <a:pt x="206" y="148"/>
                      <a:pt x="204" y="148"/>
                    </a:cubicBezTo>
                    <a:cubicBezTo>
                      <a:pt x="200" y="147"/>
                      <a:pt x="200" y="144"/>
                      <a:pt x="200" y="140"/>
                    </a:cubicBezTo>
                    <a:cubicBezTo>
                      <a:pt x="200" y="137"/>
                      <a:pt x="200" y="122"/>
                      <a:pt x="200" y="122"/>
                    </a:cubicBezTo>
                    <a:cubicBezTo>
                      <a:pt x="199" y="121"/>
                      <a:pt x="191" y="120"/>
                      <a:pt x="189" y="129"/>
                    </a:cubicBezTo>
                    <a:cubicBezTo>
                      <a:pt x="188" y="137"/>
                      <a:pt x="187" y="142"/>
                      <a:pt x="187" y="144"/>
                    </a:cubicBezTo>
                    <a:cubicBezTo>
                      <a:pt x="187" y="145"/>
                      <a:pt x="187" y="146"/>
                      <a:pt x="186" y="147"/>
                    </a:cubicBezTo>
                    <a:cubicBezTo>
                      <a:pt x="184" y="147"/>
                      <a:pt x="181" y="148"/>
                      <a:pt x="181" y="147"/>
                    </a:cubicBezTo>
                    <a:cubicBezTo>
                      <a:pt x="180" y="144"/>
                      <a:pt x="181" y="139"/>
                      <a:pt x="181" y="134"/>
                    </a:cubicBezTo>
                    <a:cubicBezTo>
                      <a:pt x="182" y="129"/>
                      <a:pt x="183" y="125"/>
                      <a:pt x="185" y="121"/>
                    </a:cubicBezTo>
                    <a:cubicBezTo>
                      <a:pt x="186" y="117"/>
                      <a:pt x="194" y="115"/>
                      <a:pt x="199" y="113"/>
                    </a:cubicBezTo>
                    <a:cubicBezTo>
                      <a:pt x="201" y="113"/>
                      <a:pt x="201" y="108"/>
                      <a:pt x="200" y="108"/>
                    </a:cubicBezTo>
                    <a:cubicBezTo>
                      <a:pt x="198" y="108"/>
                      <a:pt x="193" y="109"/>
                      <a:pt x="189" y="109"/>
                    </a:cubicBezTo>
                    <a:cubicBezTo>
                      <a:pt x="187" y="109"/>
                      <a:pt x="185" y="111"/>
                      <a:pt x="183" y="107"/>
                    </a:cubicBezTo>
                    <a:cubicBezTo>
                      <a:pt x="182" y="105"/>
                      <a:pt x="181" y="103"/>
                      <a:pt x="187" y="102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5" y="102"/>
                      <a:pt x="200" y="102"/>
                      <a:pt x="200" y="101"/>
                    </a:cubicBezTo>
                    <a:cubicBezTo>
                      <a:pt x="200" y="99"/>
                      <a:pt x="201" y="97"/>
                      <a:pt x="202" y="95"/>
                    </a:cubicBezTo>
                    <a:cubicBezTo>
                      <a:pt x="202" y="94"/>
                      <a:pt x="204" y="94"/>
                      <a:pt x="206" y="95"/>
                    </a:cubicBezTo>
                    <a:cubicBezTo>
                      <a:pt x="209" y="95"/>
                      <a:pt x="208" y="95"/>
                      <a:pt x="208" y="99"/>
                    </a:cubicBezTo>
                    <a:cubicBezTo>
                      <a:pt x="208" y="101"/>
                      <a:pt x="208" y="101"/>
                      <a:pt x="217" y="101"/>
                    </a:cubicBezTo>
                    <a:cubicBezTo>
                      <a:pt x="224" y="101"/>
                      <a:pt x="228" y="100"/>
                      <a:pt x="228" y="102"/>
                    </a:cubicBezTo>
                    <a:cubicBezTo>
                      <a:pt x="228" y="104"/>
                      <a:pt x="228" y="106"/>
                      <a:pt x="228" y="107"/>
                    </a:cubicBezTo>
                    <a:cubicBezTo>
                      <a:pt x="227" y="108"/>
                      <a:pt x="225" y="108"/>
                      <a:pt x="222" y="108"/>
                    </a:cubicBezTo>
                    <a:cubicBezTo>
                      <a:pt x="217" y="108"/>
                      <a:pt x="210" y="108"/>
                      <a:pt x="209" y="108"/>
                    </a:cubicBezTo>
                    <a:cubicBezTo>
                      <a:pt x="208" y="109"/>
                      <a:pt x="208" y="110"/>
                      <a:pt x="208" y="111"/>
                    </a:cubicBezTo>
                    <a:cubicBezTo>
                      <a:pt x="209" y="112"/>
                      <a:pt x="208" y="113"/>
                      <a:pt x="212" y="114"/>
                    </a:cubicBezTo>
                    <a:cubicBezTo>
                      <a:pt x="227" y="118"/>
                      <a:pt x="227" y="117"/>
                      <a:pt x="229" y="126"/>
                    </a:cubicBezTo>
                    <a:cubicBezTo>
                      <a:pt x="230" y="134"/>
                      <a:pt x="230" y="138"/>
                      <a:pt x="230" y="141"/>
                    </a:cubicBezTo>
                    <a:cubicBezTo>
                      <a:pt x="230" y="144"/>
                      <a:pt x="231" y="145"/>
                      <a:pt x="227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4"/>
              <p:cNvSpPr/>
              <p:nvPr/>
            </p:nvSpPr>
            <p:spPr bwMode="auto">
              <a:xfrm>
                <a:off x="-1785938" y="2676525"/>
                <a:ext cx="41275" cy="38100"/>
              </a:xfrm>
              <a:custGeom>
                <a:avLst/>
                <a:gdLst>
                  <a:gd name="T0" fmla="*/ 6 w 11"/>
                  <a:gd name="T1" fmla="*/ 10 h 10"/>
                  <a:gd name="T2" fmla="*/ 9 w 11"/>
                  <a:gd name="T3" fmla="*/ 9 h 10"/>
                  <a:gd name="T4" fmla="*/ 10 w 11"/>
                  <a:gd name="T5" fmla="*/ 2 h 10"/>
                  <a:gd name="T6" fmla="*/ 2 w 11"/>
                  <a:gd name="T7" fmla="*/ 0 h 10"/>
                  <a:gd name="T8" fmla="*/ 0 w 11"/>
                  <a:gd name="T9" fmla="*/ 3 h 10"/>
                  <a:gd name="T10" fmla="*/ 6 w 11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6" y="1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11" y="9"/>
                      <a:pt x="11" y="6"/>
                      <a:pt x="10" y="2"/>
                    </a:cubicBezTo>
                    <a:cubicBezTo>
                      <a:pt x="8" y="0"/>
                      <a:pt x="5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1" y="10"/>
                      <a:pt x="2" y="9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5"/>
              <p:cNvSpPr/>
              <p:nvPr/>
            </p:nvSpPr>
            <p:spPr bwMode="auto">
              <a:xfrm>
                <a:off x="-1884363" y="2679700"/>
                <a:ext cx="33337" cy="34925"/>
              </a:xfrm>
              <a:custGeom>
                <a:avLst/>
                <a:gdLst>
                  <a:gd name="T0" fmla="*/ 1 w 9"/>
                  <a:gd name="T1" fmla="*/ 9 h 9"/>
                  <a:gd name="T2" fmla="*/ 4 w 9"/>
                  <a:gd name="T3" fmla="*/ 9 h 9"/>
                  <a:gd name="T4" fmla="*/ 9 w 9"/>
                  <a:gd name="T5" fmla="*/ 1 h 9"/>
                  <a:gd name="T6" fmla="*/ 4 w 9"/>
                  <a:gd name="T7" fmla="*/ 1 h 9"/>
                  <a:gd name="T8" fmla="*/ 1 w 9"/>
                  <a:gd name="T9" fmla="*/ 3 h 9"/>
                  <a:gd name="T10" fmla="*/ 1 w 9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1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9" y="8"/>
                      <a:pt x="9" y="6"/>
                      <a:pt x="9" y="1"/>
                    </a:cubicBezTo>
                    <a:cubicBezTo>
                      <a:pt x="9" y="0"/>
                      <a:pt x="7" y="0"/>
                      <a:pt x="4" y="1"/>
                    </a:cubicBezTo>
                    <a:cubicBezTo>
                      <a:pt x="1" y="1"/>
                      <a:pt x="1" y="1"/>
                      <a:pt x="1" y="3"/>
                    </a:cubicBezTo>
                    <a:cubicBezTo>
                      <a:pt x="0" y="5"/>
                      <a:pt x="0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32" name="TextBox 7"/>
          <p:cNvSpPr>
            <a:spLocks noChangeArrowheads="1"/>
          </p:cNvSpPr>
          <p:nvPr/>
        </p:nvSpPr>
        <p:spPr bwMode="auto">
          <a:xfrm>
            <a:off x="2785219" y="2636912"/>
            <a:ext cx="65527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毕业论文答辩模板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" name="TextBox 7"/>
          <p:cNvSpPr>
            <a:spLocks noChangeArrowheads="1"/>
          </p:cNvSpPr>
          <p:nvPr/>
        </p:nvSpPr>
        <p:spPr bwMode="auto">
          <a:xfrm>
            <a:off x="3937347" y="3645024"/>
            <a:ext cx="4392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严禁实用论文答辩动态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6" name="矩形 3"/>
          <p:cNvSpPr>
            <a:spLocks noChangeArrowheads="1"/>
          </p:cNvSpPr>
          <p:nvPr/>
        </p:nvSpPr>
        <p:spPr bwMode="auto">
          <a:xfrm>
            <a:off x="4360824" y="4221088"/>
            <a:ext cx="1574776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答辩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人：XXX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7" name="矩形 3"/>
          <p:cNvSpPr>
            <a:spLocks noChangeArrowheads="1"/>
          </p:cNvSpPr>
          <p:nvPr/>
        </p:nvSpPr>
        <p:spPr bwMode="auto">
          <a:xfrm>
            <a:off x="6529635" y="4221088"/>
            <a:ext cx="1296144" cy="3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导师：XXX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4081363" y="5020313"/>
            <a:ext cx="663125" cy="663125"/>
            <a:chOff x="8077071" y="845254"/>
            <a:chExt cx="2036801" cy="2036802"/>
          </a:xfrm>
        </p:grpSpPr>
        <p:sp>
          <p:nvSpPr>
            <p:cNvPr id="140" name="椭圆 139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4873451" y="5020313"/>
            <a:ext cx="663125" cy="663125"/>
            <a:chOff x="8125599" y="1434035"/>
            <a:chExt cx="2036802" cy="2036802"/>
          </a:xfrm>
        </p:grpSpPr>
        <p:sp>
          <p:nvSpPr>
            <p:cNvPr id="143" name="椭圆 14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5726382" y="5020313"/>
            <a:ext cx="663125" cy="663125"/>
            <a:chOff x="8125599" y="1434035"/>
            <a:chExt cx="2036802" cy="2036802"/>
          </a:xfrm>
        </p:grpSpPr>
        <p:sp>
          <p:nvSpPr>
            <p:cNvPr id="146" name="椭圆 145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7" name="组合 146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148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9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0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>
            <a:off x="6544688" y="5020313"/>
            <a:ext cx="663125" cy="663125"/>
            <a:chOff x="8125599" y="1434035"/>
            <a:chExt cx="2036802" cy="2036802"/>
          </a:xfrm>
        </p:grpSpPr>
        <p:sp>
          <p:nvSpPr>
            <p:cNvPr id="152" name="椭圆 15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7393731" y="5020313"/>
            <a:ext cx="663125" cy="663125"/>
            <a:chOff x="8125599" y="1434035"/>
            <a:chExt cx="2036802" cy="2036802"/>
          </a:xfrm>
        </p:grpSpPr>
        <p:sp>
          <p:nvSpPr>
            <p:cNvPr id="155" name="椭圆 15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10850115" y="75952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8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0" dur="75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1" dur="75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5" dur="75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6" dur="75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48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0" dur="7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1" dur="7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99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5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6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299"/>
                                </p:stCondLst>
                                <p:childTnLst>
                                  <p:par>
                                    <p:cTn id="58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0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1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299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25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99" grpId="0" animBg="1"/>
          <p:bldP spid="132" grpId="0"/>
          <p:bldP spid="134" grpId="0"/>
          <p:bldP spid="136" grpId="0"/>
          <p:bldP spid="137" grpId="0"/>
          <p:bldP spid="1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8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99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299"/>
                                </p:stCondLst>
                                <p:childTnLst>
                                  <p:par>
                                    <p:cTn id="5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299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25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99" grpId="0" animBg="1"/>
          <p:bldP spid="132" grpId="0"/>
          <p:bldP spid="134" grpId="0"/>
          <p:bldP spid="136" grpId="0"/>
          <p:bldP spid="137" grpId="0"/>
          <p:bldP spid="15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2052459" y="1413384"/>
            <a:ext cx="2036802" cy="2036802"/>
            <a:chOff x="8125599" y="1434035"/>
            <a:chExt cx="2036802" cy="2036802"/>
          </a:xfrm>
        </p:grpSpPr>
        <p:sp>
          <p:nvSpPr>
            <p:cNvPr id="57" name="椭圆 5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文本框 29"/>
          <p:cNvSpPr txBox="1"/>
          <p:nvPr/>
        </p:nvSpPr>
        <p:spPr>
          <a:xfrm>
            <a:off x="2260382" y="40041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46CEAE"/>
                </a:solidFill>
              </a:rPr>
              <a:t>第二部分</a:t>
            </a:r>
            <a:endParaRPr lang="zh-CN" altLang="en-US" sz="2800" dirty="0">
              <a:solidFill>
                <a:srgbClr val="46CEAE"/>
              </a:solidFill>
            </a:endParaRPr>
          </a:p>
        </p:txBody>
      </p:sp>
      <p:sp>
        <p:nvSpPr>
          <p:cNvPr id="60" name="文本框 18"/>
          <p:cNvSpPr txBox="1"/>
          <p:nvPr/>
        </p:nvSpPr>
        <p:spPr>
          <a:xfrm>
            <a:off x="1593531" y="4432172"/>
            <a:ext cx="295465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en-US" altLang="zh-CN" sz="5400" b="1" dirty="0" smtClean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2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  <a:endParaRPr lang="zh-CN" altLang="zh-CN" sz="32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095999" y="0"/>
            <a:ext cx="6099175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32"/>
          <p:cNvSpPr txBox="1"/>
          <p:nvPr/>
        </p:nvSpPr>
        <p:spPr>
          <a:xfrm>
            <a:off x="8392119" y="12432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选题背景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文本框 33"/>
          <p:cNvSpPr txBox="1"/>
          <p:nvPr/>
        </p:nvSpPr>
        <p:spPr>
          <a:xfrm>
            <a:off x="8392119" y="20193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研究意义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文本框 34"/>
          <p:cNvSpPr txBox="1"/>
          <p:nvPr/>
        </p:nvSpPr>
        <p:spPr>
          <a:xfrm>
            <a:off x="8392119" y="280687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相关资料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文本框 35"/>
          <p:cNvSpPr txBox="1"/>
          <p:nvPr/>
        </p:nvSpPr>
        <p:spPr>
          <a:xfrm>
            <a:off x="8392119" y="35829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研究理论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V="1">
            <a:off x="7897787" y="4547677"/>
            <a:ext cx="0" cy="82605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7911252" y="3767494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7911252" y="2194275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7911252" y="1433017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7911252" y="1052736"/>
            <a:ext cx="0" cy="38098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7911252" y="3006934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19"/>
          <p:cNvSpPr txBox="1"/>
          <p:nvPr/>
        </p:nvSpPr>
        <p:spPr>
          <a:xfrm>
            <a:off x="8392119" y="434759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命题假设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V="1">
            <a:off x="7897787" y="5291040"/>
            <a:ext cx="0" cy="4000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19"/>
          <p:cNvSpPr txBox="1"/>
          <p:nvPr/>
        </p:nvSpPr>
        <p:spPr>
          <a:xfrm>
            <a:off x="8392119" y="501895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重点</a:t>
            </a:r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分析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2" grpId="0"/>
      <p:bldP spid="63" grpId="0"/>
      <p:bldP spid="64" grpId="0"/>
      <p:bldP spid="65" grpId="0"/>
      <p:bldP spid="72" grpId="0"/>
      <p:bldP spid="74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6021643" y="1539998"/>
            <a:ext cx="4652394" cy="9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粘贴。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6038166" y="1081734"/>
            <a:ext cx="1523480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97289" y="1449292"/>
            <a:ext cx="599800" cy="405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12139" y="1449292"/>
            <a:ext cx="1215000" cy="405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021643" y="3260602"/>
            <a:ext cx="4652394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右键点击图片选择设置图片格式可直接替换图片，在此录入上述图表的描述说明。您可以点击文字框输入您的描述说明，或者通过复制粘贴，在此录入上述图表的综合描述说明。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6038166" y="2802338"/>
            <a:ext cx="1523480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97289" y="3169896"/>
            <a:ext cx="599800" cy="405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12139" y="3169896"/>
            <a:ext cx="1215000" cy="405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25659" y="1052736"/>
            <a:ext cx="3915332" cy="324547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2"/>
          <p:cNvSpPr/>
          <p:nvPr/>
        </p:nvSpPr>
        <p:spPr bwMode="auto">
          <a:xfrm>
            <a:off x="1608509" y="465782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Freeform 12"/>
          <p:cNvSpPr/>
          <p:nvPr/>
        </p:nvSpPr>
        <p:spPr bwMode="auto">
          <a:xfrm flipH="1" flipV="1">
            <a:off x="10249469" y="56350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68549" y="4972024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44" dur="5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48" dur="500" spd="-99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209155" y="3284984"/>
            <a:ext cx="2485289" cy="2485289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椭圆 13"/>
          <p:cNvSpPr/>
          <p:nvPr/>
        </p:nvSpPr>
        <p:spPr>
          <a:xfrm>
            <a:off x="5161483" y="1412776"/>
            <a:ext cx="576622" cy="576785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738621" y="171760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48271" y="4320821"/>
            <a:ext cx="20019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</a:rPr>
              <a:t>输入标题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209155" y="1268760"/>
            <a:ext cx="2485289" cy="2485289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KSO_Shape"/>
          <p:cNvSpPr/>
          <p:nvPr/>
        </p:nvSpPr>
        <p:spPr bwMode="auto">
          <a:xfrm>
            <a:off x="2625191" y="1935934"/>
            <a:ext cx="1648122" cy="1150939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7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7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9" name="标题 11"/>
          <p:cNvSpPr txBox="1"/>
          <p:nvPr/>
        </p:nvSpPr>
        <p:spPr>
          <a:xfrm>
            <a:off x="6768162" y="149702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161484" y="2132856"/>
            <a:ext cx="576622" cy="57678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738622" y="243768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1"/>
          <p:cNvSpPr txBox="1"/>
          <p:nvPr/>
        </p:nvSpPr>
        <p:spPr>
          <a:xfrm>
            <a:off x="6768163" y="221710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161484" y="2869736"/>
            <a:ext cx="576622" cy="576785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738622" y="317456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11"/>
          <p:cNvSpPr txBox="1"/>
          <p:nvPr/>
        </p:nvSpPr>
        <p:spPr>
          <a:xfrm>
            <a:off x="6768163" y="295398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161485" y="3589816"/>
            <a:ext cx="576622" cy="57678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738623" y="389464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标题 11"/>
          <p:cNvSpPr txBox="1"/>
          <p:nvPr/>
        </p:nvSpPr>
        <p:spPr>
          <a:xfrm>
            <a:off x="6768164" y="367406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161484" y="4309896"/>
            <a:ext cx="576622" cy="576785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5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738622" y="461472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11"/>
          <p:cNvSpPr txBox="1"/>
          <p:nvPr/>
        </p:nvSpPr>
        <p:spPr>
          <a:xfrm>
            <a:off x="6768163" y="439414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161485" y="5029976"/>
            <a:ext cx="576622" cy="57678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6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738623" y="5334808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标题 11"/>
          <p:cNvSpPr txBox="1"/>
          <p:nvPr/>
        </p:nvSpPr>
        <p:spPr>
          <a:xfrm>
            <a:off x="6768164" y="511422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 animBg="1"/>
      <p:bldP spid="18" grpId="0" animBg="1"/>
      <p:bldP spid="19" grpId="0"/>
      <p:bldP spid="20" grpId="0" animBg="1"/>
      <p:bldP spid="22" grpId="0"/>
      <p:bldP spid="23" grpId="0" animBg="1"/>
      <p:bldP spid="25" grpId="0"/>
      <p:bldP spid="27" grpId="0" animBg="1"/>
      <p:bldP spid="29" grpId="0"/>
      <p:bldP spid="30" grpId="0" animBg="1"/>
      <p:bldP spid="32" grpId="0"/>
      <p:bldP spid="33" grpId="0" animBg="1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相关资料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471"/>
          <p:cNvSpPr>
            <a:spLocks noEditPoints="1"/>
          </p:cNvSpPr>
          <p:nvPr/>
        </p:nvSpPr>
        <p:spPr bwMode="auto">
          <a:xfrm>
            <a:off x="6487218" y="3356992"/>
            <a:ext cx="967236" cy="738967"/>
          </a:xfrm>
          <a:custGeom>
            <a:avLst/>
            <a:gdLst>
              <a:gd name="T0" fmla="*/ 103 w 106"/>
              <a:gd name="T1" fmla="*/ 44 h 81"/>
              <a:gd name="T2" fmla="*/ 85 w 106"/>
              <a:gd name="T3" fmla="*/ 26 h 81"/>
              <a:gd name="T4" fmla="*/ 66 w 106"/>
              <a:gd name="T5" fmla="*/ 7 h 81"/>
              <a:gd name="T6" fmla="*/ 47 w 106"/>
              <a:gd name="T7" fmla="*/ 26 h 81"/>
              <a:gd name="T8" fmla="*/ 29 w 106"/>
              <a:gd name="T9" fmla="*/ 44 h 81"/>
              <a:gd name="T10" fmla="*/ 4 w 106"/>
              <a:gd name="T11" fmla="*/ 44 h 81"/>
              <a:gd name="T12" fmla="*/ 4 w 106"/>
              <a:gd name="T13" fmla="*/ 81 h 81"/>
              <a:gd name="T14" fmla="*/ 66 w 106"/>
              <a:gd name="T15" fmla="*/ 81 h 81"/>
              <a:gd name="T16" fmla="*/ 66 w 106"/>
              <a:gd name="T17" fmla="*/ 53 h 81"/>
              <a:gd name="T18" fmla="*/ 84 w 106"/>
              <a:gd name="T19" fmla="*/ 53 h 81"/>
              <a:gd name="T20" fmla="*/ 84 w 106"/>
              <a:gd name="T21" fmla="*/ 81 h 81"/>
              <a:gd name="T22" fmla="*/ 103 w 106"/>
              <a:gd name="T23" fmla="*/ 81 h 81"/>
              <a:gd name="T24" fmla="*/ 103 w 106"/>
              <a:gd name="T25" fmla="*/ 44 h 81"/>
              <a:gd name="T26" fmla="*/ 25 w 106"/>
              <a:gd name="T27" fmla="*/ 66 h 81"/>
              <a:gd name="T28" fmla="*/ 11 w 106"/>
              <a:gd name="T29" fmla="*/ 66 h 81"/>
              <a:gd name="T30" fmla="*/ 11 w 106"/>
              <a:gd name="T31" fmla="*/ 52 h 81"/>
              <a:gd name="T32" fmla="*/ 25 w 106"/>
              <a:gd name="T33" fmla="*/ 52 h 81"/>
              <a:gd name="T34" fmla="*/ 25 w 106"/>
              <a:gd name="T35" fmla="*/ 66 h 81"/>
              <a:gd name="T36" fmla="*/ 47 w 106"/>
              <a:gd name="T37" fmla="*/ 66 h 81"/>
              <a:gd name="T38" fmla="*/ 33 w 106"/>
              <a:gd name="T39" fmla="*/ 66 h 81"/>
              <a:gd name="T40" fmla="*/ 33 w 106"/>
              <a:gd name="T41" fmla="*/ 52 h 81"/>
              <a:gd name="T42" fmla="*/ 47 w 106"/>
              <a:gd name="T43" fmla="*/ 52 h 81"/>
              <a:gd name="T44" fmla="*/ 47 w 106"/>
              <a:gd name="T45" fmla="*/ 66 h 81"/>
              <a:gd name="T46" fmla="*/ 63 w 106"/>
              <a:gd name="T47" fmla="*/ 38 h 81"/>
              <a:gd name="T48" fmla="*/ 56 w 106"/>
              <a:gd name="T49" fmla="*/ 31 h 81"/>
              <a:gd name="T50" fmla="*/ 63 w 106"/>
              <a:gd name="T51" fmla="*/ 25 h 81"/>
              <a:gd name="T52" fmla="*/ 70 w 106"/>
              <a:gd name="T53" fmla="*/ 31 h 81"/>
              <a:gd name="T54" fmla="*/ 63 w 106"/>
              <a:gd name="T55" fmla="*/ 38 h 81"/>
              <a:gd name="T56" fmla="*/ 106 w 106"/>
              <a:gd name="T57" fmla="*/ 40 h 81"/>
              <a:gd name="T58" fmla="*/ 104 w 106"/>
              <a:gd name="T59" fmla="*/ 42 h 81"/>
              <a:gd name="T60" fmla="*/ 66 w 106"/>
              <a:gd name="T61" fmla="*/ 3 h 81"/>
              <a:gd name="T62" fmla="*/ 28 w 106"/>
              <a:gd name="T63" fmla="*/ 41 h 81"/>
              <a:gd name="T64" fmla="*/ 28 w 106"/>
              <a:gd name="T65" fmla="*/ 42 h 81"/>
              <a:gd name="T66" fmla="*/ 0 w 106"/>
              <a:gd name="T67" fmla="*/ 42 h 81"/>
              <a:gd name="T68" fmla="*/ 21 w 106"/>
              <a:gd name="T69" fmla="*/ 20 h 81"/>
              <a:gd name="T70" fmla="*/ 47 w 106"/>
              <a:gd name="T71" fmla="*/ 20 h 81"/>
              <a:gd name="T72" fmla="*/ 66 w 106"/>
              <a:gd name="T73" fmla="*/ 0 h 81"/>
              <a:gd name="T74" fmla="*/ 87 w 106"/>
              <a:gd name="T75" fmla="*/ 21 h 81"/>
              <a:gd name="T76" fmla="*/ 87 w 106"/>
              <a:gd name="T77" fmla="*/ 9 h 81"/>
              <a:gd name="T78" fmla="*/ 95 w 106"/>
              <a:gd name="T79" fmla="*/ 9 h 81"/>
              <a:gd name="T80" fmla="*/ 95 w 106"/>
              <a:gd name="T81" fmla="*/ 30 h 81"/>
              <a:gd name="T82" fmla="*/ 106 w 106"/>
              <a:gd name="T83" fmla="*/ 4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6" h="81">
                <a:moveTo>
                  <a:pt x="103" y="44"/>
                </a:moveTo>
                <a:cubicBezTo>
                  <a:pt x="85" y="26"/>
                  <a:pt x="85" y="26"/>
                  <a:pt x="85" y="26"/>
                </a:cubicBezTo>
                <a:cubicBezTo>
                  <a:pt x="66" y="7"/>
                  <a:pt x="66" y="7"/>
                  <a:pt x="66" y="7"/>
                </a:cubicBezTo>
                <a:cubicBezTo>
                  <a:pt x="47" y="26"/>
                  <a:pt x="47" y="26"/>
                  <a:pt x="47" y="26"/>
                </a:cubicBezTo>
                <a:cubicBezTo>
                  <a:pt x="29" y="44"/>
                  <a:pt x="29" y="44"/>
                  <a:pt x="2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81"/>
                  <a:pt x="4" y="81"/>
                  <a:pt x="4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53"/>
                  <a:pt x="66" y="53"/>
                  <a:pt x="66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81"/>
                  <a:pt x="84" y="81"/>
                  <a:pt x="84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44"/>
                  <a:pt x="103" y="44"/>
                  <a:pt x="103" y="44"/>
                </a:cubicBezTo>
                <a:close/>
                <a:moveTo>
                  <a:pt x="25" y="66"/>
                </a:moveTo>
                <a:cubicBezTo>
                  <a:pt x="11" y="66"/>
                  <a:pt x="11" y="66"/>
                  <a:pt x="11" y="66"/>
                </a:cubicBezTo>
                <a:cubicBezTo>
                  <a:pt x="11" y="52"/>
                  <a:pt x="11" y="52"/>
                  <a:pt x="11" y="52"/>
                </a:cubicBezTo>
                <a:cubicBezTo>
                  <a:pt x="25" y="52"/>
                  <a:pt x="25" y="52"/>
                  <a:pt x="25" y="52"/>
                </a:cubicBezTo>
                <a:lnTo>
                  <a:pt x="25" y="66"/>
                </a:lnTo>
                <a:close/>
                <a:moveTo>
                  <a:pt x="47" y="66"/>
                </a:moveTo>
                <a:cubicBezTo>
                  <a:pt x="33" y="66"/>
                  <a:pt x="33" y="66"/>
                  <a:pt x="33" y="66"/>
                </a:cubicBezTo>
                <a:cubicBezTo>
                  <a:pt x="33" y="52"/>
                  <a:pt x="33" y="52"/>
                  <a:pt x="33" y="52"/>
                </a:cubicBezTo>
                <a:cubicBezTo>
                  <a:pt x="47" y="52"/>
                  <a:pt x="47" y="52"/>
                  <a:pt x="47" y="52"/>
                </a:cubicBezTo>
                <a:lnTo>
                  <a:pt x="47" y="66"/>
                </a:lnTo>
                <a:close/>
                <a:moveTo>
                  <a:pt x="63" y="38"/>
                </a:moveTo>
                <a:cubicBezTo>
                  <a:pt x="59" y="38"/>
                  <a:pt x="56" y="35"/>
                  <a:pt x="56" y="31"/>
                </a:cubicBezTo>
                <a:cubicBezTo>
                  <a:pt x="56" y="28"/>
                  <a:pt x="59" y="25"/>
                  <a:pt x="63" y="25"/>
                </a:cubicBezTo>
                <a:cubicBezTo>
                  <a:pt x="67" y="25"/>
                  <a:pt x="70" y="28"/>
                  <a:pt x="70" y="31"/>
                </a:cubicBezTo>
                <a:cubicBezTo>
                  <a:pt x="70" y="35"/>
                  <a:pt x="67" y="38"/>
                  <a:pt x="63" y="38"/>
                </a:cubicBezTo>
                <a:close/>
                <a:moveTo>
                  <a:pt x="106" y="40"/>
                </a:moveTo>
                <a:cubicBezTo>
                  <a:pt x="104" y="42"/>
                  <a:pt x="104" y="42"/>
                  <a:pt x="104" y="42"/>
                </a:cubicBezTo>
                <a:cubicBezTo>
                  <a:pt x="66" y="3"/>
                  <a:pt x="66" y="3"/>
                  <a:pt x="66" y="3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21" y="20"/>
                  <a:pt x="21" y="20"/>
                  <a:pt x="2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66" y="0"/>
                  <a:pt x="66" y="0"/>
                  <a:pt x="66" y="0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9"/>
                  <a:pt x="87" y="9"/>
                  <a:pt x="87" y="9"/>
                </a:cubicBezTo>
                <a:cubicBezTo>
                  <a:pt x="95" y="9"/>
                  <a:pt x="95" y="9"/>
                  <a:pt x="95" y="9"/>
                </a:cubicBezTo>
                <a:cubicBezTo>
                  <a:pt x="95" y="30"/>
                  <a:pt x="95" y="30"/>
                  <a:pt x="95" y="30"/>
                </a:cubicBezTo>
                <a:lnTo>
                  <a:pt x="106" y="4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476"/>
          <p:cNvSpPr>
            <a:spLocks noEditPoints="1"/>
          </p:cNvSpPr>
          <p:nvPr/>
        </p:nvSpPr>
        <p:spPr bwMode="auto">
          <a:xfrm>
            <a:off x="1770740" y="1542906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493"/>
          <p:cNvSpPr>
            <a:spLocks noChangeArrowheads="1"/>
          </p:cNvSpPr>
          <p:nvPr/>
        </p:nvSpPr>
        <p:spPr bwMode="auto">
          <a:xfrm>
            <a:off x="1770740" y="3433277"/>
            <a:ext cx="730404" cy="662682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Freeform 497"/>
          <p:cNvSpPr>
            <a:spLocks noEditPoints="1"/>
          </p:cNvSpPr>
          <p:nvPr/>
        </p:nvSpPr>
        <p:spPr bwMode="auto">
          <a:xfrm>
            <a:off x="6487219" y="1542906"/>
            <a:ext cx="563836" cy="777833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770740" y="2389686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487218" y="2389686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770740" y="4254954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87218" y="4254954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98"/>
          <p:cNvSpPr txBox="1"/>
          <p:nvPr/>
        </p:nvSpPr>
        <p:spPr>
          <a:xfrm>
            <a:off x="4383911" y="1958822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TextBox 499"/>
          <p:cNvSpPr txBox="1"/>
          <p:nvPr/>
        </p:nvSpPr>
        <p:spPr>
          <a:xfrm>
            <a:off x="9071184" y="1958822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500"/>
          <p:cNvSpPr txBox="1"/>
          <p:nvPr/>
        </p:nvSpPr>
        <p:spPr>
          <a:xfrm>
            <a:off x="4383911" y="379363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501"/>
          <p:cNvSpPr txBox="1"/>
          <p:nvPr/>
        </p:nvSpPr>
        <p:spPr>
          <a:xfrm>
            <a:off x="9071184" y="379363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TextBox 503"/>
          <p:cNvSpPr txBox="1"/>
          <p:nvPr/>
        </p:nvSpPr>
        <p:spPr>
          <a:xfrm>
            <a:off x="1645516" y="2479734"/>
            <a:ext cx="429616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04"/>
          <p:cNvSpPr txBox="1"/>
          <p:nvPr/>
        </p:nvSpPr>
        <p:spPr>
          <a:xfrm>
            <a:off x="6385619" y="2479734"/>
            <a:ext cx="429616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505"/>
          <p:cNvSpPr txBox="1"/>
          <p:nvPr/>
        </p:nvSpPr>
        <p:spPr>
          <a:xfrm>
            <a:off x="1645516" y="4355428"/>
            <a:ext cx="429616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506"/>
          <p:cNvSpPr txBox="1"/>
          <p:nvPr/>
        </p:nvSpPr>
        <p:spPr>
          <a:xfrm>
            <a:off x="6385619" y="4355428"/>
            <a:ext cx="429616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文字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3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研究理论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5"/>
          <p:cNvSpPr/>
          <p:nvPr/>
        </p:nvSpPr>
        <p:spPr>
          <a:xfrm rot="2919292">
            <a:off x="6196380" y="2667787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 rot="18719445">
            <a:off x="5063059" y="2601632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516126" y="2060848"/>
            <a:ext cx="1008112" cy="1008112"/>
            <a:chOff x="4416945" y="2276872"/>
            <a:chExt cx="1008112" cy="1008112"/>
          </a:xfrm>
        </p:grpSpPr>
        <p:sp>
          <p:nvSpPr>
            <p:cNvPr id="16" name="椭圆 15"/>
            <p:cNvSpPr/>
            <p:nvPr/>
          </p:nvSpPr>
          <p:spPr>
            <a:xfrm>
              <a:off x="4416945" y="2276872"/>
              <a:ext cx="1008112" cy="100811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92"/>
            <p:cNvSpPr>
              <a:spLocks noEditPoints="1"/>
            </p:cNvSpPr>
            <p:nvPr/>
          </p:nvSpPr>
          <p:spPr bwMode="auto">
            <a:xfrm>
              <a:off x="4780507" y="2642667"/>
              <a:ext cx="280988" cy="287338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89677" y="2852936"/>
            <a:ext cx="1285817" cy="1285817"/>
            <a:chOff x="5290496" y="3068960"/>
            <a:chExt cx="1285817" cy="1285817"/>
          </a:xfrm>
        </p:grpSpPr>
        <p:sp>
          <p:nvSpPr>
            <p:cNvPr id="19" name="椭圆 18"/>
            <p:cNvSpPr/>
            <p:nvPr/>
          </p:nvSpPr>
          <p:spPr>
            <a:xfrm>
              <a:off x="5290496" y="3068960"/>
              <a:ext cx="1285817" cy="1285817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90"/>
            <p:cNvSpPr>
              <a:spLocks noEditPoints="1"/>
            </p:cNvSpPr>
            <p:nvPr/>
          </p:nvSpPr>
          <p:spPr bwMode="auto">
            <a:xfrm>
              <a:off x="5837798" y="3501008"/>
              <a:ext cx="332982" cy="354529"/>
            </a:xfrm>
            <a:custGeom>
              <a:avLst/>
              <a:gdLst>
                <a:gd name="T0" fmla="*/ 20 w 188"/>
                <a:gd name="T1" fmla="*/ 116 h 200"/>
                <a:gd name="T2" fmla="*/ 160 w 188"/>
                <a:gd name="T3" fmla="*/ 96 h 200"/>
                <a:gd name="T4" fmla="*/ 180 w 188"/>
                <a:gd name="T5" fmla="*/ 56 h 200"/>
                <a:gd name="T6" fmla="*/ 180 w 188"/>
                <a:gd name="T7" fmla="*/ 36 h 200"/>
                <a:gd name="T8" fmla="*/ 20 w 188"/>
                <a:gd name="T9" fmla="*/ 8 h 200"/>
                <a:gd name="T10" fmla="*/ 188 w 188"/>
                <a:gd name="T11" fmla="*/ 104 h 200"/>
                <a:gd name="T12" fmla="*/ 120 w 188"/>
                <a:gd name="T13" fmla="*/ 36 h 200"/>
                <a:gd name="T14" fmla="*/ 120 w 188"/>
                <a:gd name="T15" fmla="*/ 56 h 200"/>
                <a:gd name="T16" fmla="*/ 100 w 188"/>
                <a:gd name="T17" fmla="*/ 36 h 200"/>
                <a:gd name="T18" fmla="*/ 40 w 188"/>
                <a:gd name="T19" fmla="*/ 56 h 200"/>
                <a:gd name="T20" fmla="*/ 60 w 188"/>
                <a:gd name="T21" fmla="*/ 56 h 200"/>
                <a:gd name="T22" fmla="*/ 40 w 188"/>
                <a:gd name="T23" fmla="*/ 96 h 200"/>
                <a:gd name="T24" fmla="*/ 60 w 188"/>
                <a:gd name="T25" fmla="*/ 96 h 200"/>
                <a:gd name="T26" fmla="*/ 80 w 188"/>
                <a:gd name="T27" fmla="*/ 96 h 200"/>
                <a:gd name="T28" fmla="*/ 140 w 188"/>
                <a:gd name="T29" fmla="*/ 76 h 200"/>
                <a:gd name="T30" fmla="*/ 120 w 188"/>
                <a:gd name="T31" fmla="*/ 76 h 200"/>
                <a:gd name="T32" fmla="*/ 160 w 188"/>
                <a:gd name="T33" fmla="*/ 56 h 200"/>
                <a:gd name="T34" fmla="*/ 140 w 188"/>
                <a:gd name="T35" fmla="*/ 56 h 200"/>
                <a:gd name="T36" fmla="*/ 120 w 188"/>
                <a:gd name="T37" fmla="*/ 56 h 200"/>
                <a:gd name="T38" fmla="*/ 60 w 188"/>
                <a:gd name="T39" fmla="*/ 76 h 200"/>
                <a:gd name="T40" fmla="*/ 80 w 188"/>
                <a:gd name="T41" fmla="*/ 76 h 200"/>
                <a:gd name="T42" fmla="*/ 16 w 188"/>
                <a:gd name="T43" fmla="*/ 192 h 200"/>
                <a:gd name="T44" fmla="*/ 0 w 188"/>
                <a:gd name="T45" fmla="*/ 8 h 200"/>
                <a:gd name="T46" fmla="*/ 16 w 188"/>
                <a:gd name="T47" fmla="*/ 124 h 200"/>
                <a:gd name="T48" fmla="*/ 16 w 188"/>
                <a:gd name="T49" fmla="*/ 124 h 200"/>
                <a:gd name="T50" fmla="*/ 140 w 188"/>
                <a:gd name="T51" fmla="*/ 96 h 200"/>
                <a:gd name="T52" fmla="*/ 120 w 188"/>
                <a:gd name="T53" fmla="*/ 116 h 200"/>
                <a:gd name="T54" fmla="*/ 120 w 188"/>
                <a:gd name="T55" fmla="*/ 96 h 200"/>
                <a:gd name="T56" fmla="*/ 60 w 188"/>
                <a:gd name="T57" fmla="*/ 116 h 200"/>
                <a:gd name="T58" fmla="*/ 80 w 188"/>
                <a:gd name="T59" fmla="*/ 116 h 200"/>
                <a:gd name="T60" fmla="*/ 40 w 188"/>
                <a:gd name="T61" fmla="*/ 96 h 200"/>
                <a:gd name="T62" fmla="*/ 20 w 188"/>
                <a:gd name="T63" fmla="*/ 76 h 200"/>
                <a:gd name="T64" fmla="*/ 40 w 188"/>
                <a:gd name="T65" fmla="*/ 76 h 200"/>
                <a:gd name="T66" fmla="*/ 20 w 188"/>
                <a:gd name="T67" fmla="*/ 16 h 200"/>
                <a:gd name="T68" fmla="*/ 40 w 188"/>
                <a:gd name="T69" fmla="*/ 36 h 200"/>
                <a:gd name="T70" fmla="*/ 60 w 188"/>
                <a:gd name="T71" fmla="*/ 16 h 200"/>
                <a:gd name="T72" fmla="*/ 80 w 188"/>
                <a:gd name="T73" fmla="*/ 36 h 200"/>
                <a:gd name="T74" fmla="*/ 100 w 188"/>
                <a:gd name="T75" fmla="*/ 16 h 200"/>
                <a:gd name="T76" fmla="*/ 120 w 188"/>
                <a:gd name="T77" fmla="*/ 36 h 200"/>
                <a:gd name="T78" fmla="*/ 140 w 188"/>
                <a:gd name="T79" fmla="*/ 16 h 200"/>
                <a:gd name="T80" fmla="*/ 160 w 188"/>
                <a:gd name="T81" fmla="*/ 36 h 200"/>
                <a:gd name="T82" fmla="*/ 20 w 188"/>
                <a:gd name="T83" fmla="*/ 8 h 200"/>
                <a:gd name="T84" fmla="*/ 20 w 188"/>
                <a:gd name="T85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00">
                  <a:moveTo>
                    <a:pt x="168" y="124"/>
                  </a:moveTo>
                  <a:cubicBezTo>
                    <a:pt x="168" y="124"/>
                    <a:pt x="57" y="124"/>
                    <a:pt x="20" y="12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71" y="116"/>
                    <a:pt x="180" y="107"/>
                    <a:pt x="180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25"/>
                    <a:pt x="171" y="16"/>
                    <a:pt x="16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57" y="8"/>
                    <a:pt x="168" y="8"/>
                    <a:pt x="168" y="8"/>
                  </a:cubicBezTo>
                  <a:cubicBezTo>
                    <a:pt x="179" y="8"/>
                    <a:pt x="188" y="17"/>
                    <a:pt x="188" y="28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15"/>
                    <a:pt x="179" y="124"/>
                    <a:pt x="168" y="124"/>
                  </a:cubicBezTo>
                  <a:close/>
                  <a:moveTo>
                    <a:pt x="120" y="56"/>
                  </a:moveTo>
                  <a:cubicBezTo>
                    <a:pt x="120" y="36"/>
                    <a:pt x="120" y="36"/>
                    <a:pt x="120" y="36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40" y="56"/>
                    <a:pt x="140" y="56"/>
                    <a:pt x="140" y="56"/>
                  </a:cubicBezTo>
                  <a:lnTo>
                    <a:pt x="120" y="56"/>
                  </a:lnTo>
                  <a:close/>
                  <a:moveTo>
                    <a:pt x="80" y="56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00" y="56"/>
                    <a:pt x="100" y="56"/>
                    <a:pt x="100" y="56"/>
                  </a:cubicBezTo>
                  <a:lnTo>
                    <a:pt x="80" y="56"/>
                  </a:lnTo>
                  <a:close/>
                  <a:moveTo>
                    <a:pt x="40" y="56"/>
                  </a:moveTo>
                  <a:cubicBezTo>
                    <a:pt x="40" y="36"/>
                    <a:pt x="40" y="36"/>
                    <a:pt x="4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40" y="56"/>
                  </a:lnTo>
                  <a:close/>
                  <a:moveTo>
                    <a:pt x="60" y="96"/>
                  </a:moveTo>
                  <a:cubicBezTo>
                    <a:pt x="40" y="96"/>
                    <a:pt x="40" y="96"/>
                    <a:pt x="40" y="9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60" y="76"/>
                    <a:pt x="60" y="76"/>
                    <a:pt x="60" y="76"/>
                  </a:cubicBezTo>
                  <a:lnTo>
                    <a:pt x="60" y="96"/>
                  </a:lnTo>
                  <a:close/>
                  <a:moveTo>
                    <a:pt x="100" y="76"/>
                  </a:moveTo>
                  <a:cubicBezTo>
                    <a:pt x="100" y="96"/>
                    <a:pt x="100" y="96"/>
                    <a:pt x="10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100" y="76"/>
                  </a:lnTo>
                  <a:close/>
                  <a:moveTo>
                    <a:pt x="140" y="76"/>
                  </a:moveTo>
                  <a:cubicBezTo>
                    <a:pt x="140" y="96"/>
                    <a:pt x="140" y="96"/>
                    <a:pt x="14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40" y="76"/>
                  </a:lnTo>
                  <a:close/>
                  <a:moveTo>
                    <a:pt x="140" y="56"/>
                  </a:moveTo>
                  <a:cubicBezTo>
                    <a:pt x="160" y="56"/>
                    <a:pt x="160" y="56"/>
                    <a:pt x="160" y="5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40" y="76"/>
                    <a:pt x="140" y="76"/>
                    <a:pt x="140" y="76"/>
                  </a:cubicBezTo>
                  <a:lnTo>
                    <a:pt x="140" y="56"/>
                  </a:lnTo>
                  <a:close/>
                  <a:moveTo>
                    <a:pt x="100" y="76"/>
                  </a:moveTo>
                  <a:cubicBezTo>
                    <a:pt x="100" y="56"/>
                    <a:pt x="100" y="56"/>
                    <a:pt x="100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76"/>
                    <a:pt x="120" y="76"/>
                    <a:pt x="120" y="76"/>
                  </a:cubicBezTo>
                  <a:lnTo>
                    <a:pt x="100" y="76"/>
                  </a:lnTo>
                  <a:close/>
                  <a:moveTo>
                    <a:pt x="60" y="76"/>
                  </a:moveTo>
                  <a:cubicBezTo>
                    <a:pt x="60" y="56"/>
                    <a:pt x="60" y="56"/>
                    <a:pt x="6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60" y="76"/>
                  </a:lnTo>
                  <a:close/>
                  <a:moveTo>
                    <a:pt x="16" y="124"/>
                  </a:moveTo>
                  <a:cubicBezTo>
                    <a:pt x="16" y="192"/>
                    <a:pt x="16" y="192"/>
                    <a:pt x="16" y="192"/>
                  </a:cubicBezTo>
                  <a:cubicBezTo>
                    <a:pt x="16" y="196"/>
                    <a:pt x="12" y="200"/>
                    <a:pt x="8" y="200"/>
                  </a:cubicBezTo>
                  <a:cubicBezTo>
                    <a:pt x="3" y="200"/>
                    <a:pt x="0" y="196"/>
                    <a:pt x="0" y="19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7" y="124"/>
                    <a:pt x="18" y="124"/>
                    <a:pt x="20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8" y="124"/>
                    <a:pt x="17" y="124"/>
                    <a:pt x="16" y="124"/>
                  </a:cubicBezTo>
                  <a:close/>
                  <a:moveTo>
                    <a:pt x="160" y="116"/>
                  </a:moveTo>
                  <a:cubicBezTo>
                    <a:pt x="140" y="116"/>
                    <a:pt x="140" y="116"/>
                    <a:pt x="140" y="11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60" y="96"/>
                    <a:pt x="160" y="96"/>
                    <a:pt x="160" y="96"/>
                  </a:cubicBezTo>
                  <a:lnTo>
                    <a:pt x="160" y="116"/>
                  </a:lnTo>
                  <a:close/>
                  <a:moveTo>
                    <a:pt x="120" y="116"/>
                  </a:moveTo>
                  <a:cubicBezTo>
                    <a:pt x="100" y="116"/>
                    <a:pt x="100" y="116"/>
                    <a:pt x="100" y="11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0" y="96"/>
                    <a:pt x="120" y="96"/>
                    <a:pt x="120" y="96"/>
                  </a:cubicBezTo>
                  <a:lnTo>
                    <a:pt x="120" y="116"/>
                  </a:lnTo>
                  <a:close/>
                  <a:moveTo>
                    <a:pt x="80" y="116"/>
                  </a:moveTo>
                  <a:cubicBezTo>
                    <a:pt x="60" y="116"/>
                    <a:pt x="60" y="116"/>
                    <a:pt x="60" y="11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80" y="96"/>
                    <a:pt x="80" y="96"/>
                    <a:pt x="80" y="96"/>
                  </a:cubicBezTo>
                  <a:lnTo>
                    <a:pt x="80" y="116"/>
                  </a:lnTo>
                  <a:close/>
                  <a:moveTo>
                    <a:pt x="20" y="11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116"/>
                    <a:pt x="40" y="116"/>
                    <a:pt x="40" y="116"/>
                  </a:cubicBezTo>
                  <a:lnTo>
                    <a:pt x="20" y="116"/>
                  </a:lnTo>
                  <a:close/>
                  <a:moveTo>
                    <a:pt x="20" y="7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76"/>
                    <a:pt x="40" y="76"/>
                    <a:pt x="40" y="76"/>
                  </a:cubicBezTo>
                  <a:lnTo>
                    <a:pt x="20" y="76"/>
                  </a:lnTo>
                  <a:close/>
                  <a:moveTo>
                    <a:pt x="20" y="3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60" y="3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60" y="36"/>
                    <a:pt x="60" y="36"/>
                    <a:pt x="60" y="36"/>
                  </a:cubicBezTo>
                  <a:close/>
                  <a:moveTo>
                    <a:pt x="100" y="3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00" y="36"/>
                    <a:pt x="100" y="36"/>
                    <a:pt x="100" y="36"/>
                  </a:cubicBezTo>
                  <a:close/>
                  <a:moveTo>
                    <a:pt x="140" y="36"/>
                  </a:moveTo>
                  <a:cubicBezTo>
                    <a:pt x="140" y="16"/>
                    <a:pt x="140" y="16"/>
                    <a:pt x="14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40" y="36"/>
                    <a:pt x="140" y="36"/>
                    <a:pt x="140" y="36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5" y="8"/>
                    <a:pt x="16" y="8"/>
                    <a:pt x="20" y="8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43" y="8"/>
                    <a:pt x="27" y="8"/>
                    <a:pt x="2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56808" y="1661762"/>
            <a:ext cx="1512168" cy="1512168"/>
            <a:chOff x="6457627" y="1877786"/>
            <a:chExt cx="1512168" cy="1512168"/>
          </a:xfrm>
        </p:grpSpPr>
        <p:sp>
          <p:nvSpPr>
            <p:cNvPr id="22" name="椭圆 21"/>
            <p:cNvSpPr/>
            <p:nvPr/>
          </p:nvSpPr>
          <p:spPr>
            <a:xfrm>
              <a:off x="6457627" y="1877786"/>
              <a:ext cx="1512168" cy="1512168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96"/>
            <p:cNvSpPr>
              <a:spLocks noEditPoints="1"/>
            </p:cNvSpPr>
            <p:nvPr/>
          </p:nvSpPr>
          <p:spPr bwMode="auto">
            <a:xfrm>
              <a:off x="7030838" y="2430778"/>
              <a:ext cx="406183" cy="406183"/>
            </a:xfrm>
            <a:custGeom>
              <a:avLst/>
              <a:gdLst>
                <a:gd name="T0" fmla="*/ 140 w 200"/>
                <a:gd name="T1" fmla="*/ 200 h 200"/>
                <a:gd name="T2" fmla="*/ 140 w 200"/>
                <a:gd name="T3" fmla="*/ 184 h 200"/>
                <a:gd name="T4" fmla="*/ 200 w 200"/>
                <a:gd name="T5" fmla="*/ 184 h 200"/>
                <a:gd name="T6" fmla="*/ 200 w 200"/>
                <a:gd name="T7" fmla="*/ 200 h 200"/>
                <a:gd name="T8" fmla="*/ 140 w 200"/>
                <a:gd name="T9" fmla="*/ 200 h 200"/>
                <a:gd name="T10" fmla="*/ 160 w 200"/>
                <a:gd name="T11" fmla="*/ 87 h 200"/>
                <a:gd name="T12" fmla="*/ 40 w 200"/>
                <a:gd name="T13" fmla="*/ 87 h 200"/>
                <a:gd name="T14" fmla="*/ 40 w 200"/>
                <a:gd name="T15" fmla="*/ 180 h 200"/>
                <a:gd name="T16" fmla="*/ 20 w 200"/>
                <a:gd name="T17" fmla="*/ 180 h 200"/>
                <a:gd name="T18" fmla="*/ 20 w 200"/>
                <a:gd name="T19" fmla="*/ 10 h 200"/>
                <a:gd name="T20" fmla="*/ 30 w 200"/>
                <a:gd name="T21" fmla="*/ 0 h 200"/>
                <a:gd name="T22" fmla="*/ 40 w 200"/>
                <a:gd name="T23" fmla="*/ 10 h 200"/>
                <a:gd name="T24" fmla="*/ 40 w 200"/>
                <a:gd name="T25" fmla="*/ 28 h 200"/>
                <a:gd name="T26" fmla="*/ 160 w 200"/>
                <a:gd name="T27" fmla="*/ 28 h 200"/>
                <a:gd name="T28" fmla="*/ 160 w 200"/>
                <a:gd name="T29" fmla="*/ 10 h 200"/>
                <a:gd name="T30" fmla="*/ 170 w 200"/>
                <a:gd name="T31" fmla="*/ 0 h 200"/>
                <a:gd name="T32" fmla="*/ 180 w 200"/>
                <a:gd name="T33" fmla="*/ 10 h 200"/>
                <a:gd name="T34" fmla="*/ 180 w 200"/>
                <a:gd name="T35" fmla="*/ 180 h 200"/>
                <a:gd name="T36" fmla="*/ 160 w 200"/>
                <a:gd name="T37" fmla="*/ 180 h 200"/>
                <a:gd name="T38" fmla="*/ 160 w 200"/>
                <a:gd name="T39" fmla="*/ 87 h 200"/>
                <a:gd name="T40" fmla="*/ 140 w 200"/>
                <a:gd name="T41" fmla="*/ 40 h 200"/>
                <a:gd name="T42" fmla="*/ 140 w 200"/>
                <a:gd name="T43" fmla="*/ 60 h 200"/>
                <a:gd name="T44" fmla="*/ 120 w 200"/>
                <a:gd name="T45" fmla="*/ 60 h 200"/>
                <a:gd name="T46" fmla="*/ 120 w 200"/>
                <a:gd name="T47" fmla="*/ 40 h 200"/>
                <a:gd name="T48" fmla="*/ 100 w 200"/>
                <a:gd name="T49" fmla="*/ 40 h 200"/>
                <a:gd name="T50" fmla="*/ 100 w 200"/>
                <a:gd name="T51" fmla="*/ 60 h 200"/>
                <a:gd name="T52" fmla="*/ 80 w 200"/>
                <a:gd name="T53" fmla="*/ 60 h 200"/>
                <a:gd name="T54" fmla="*/ 80 w 200"/>
                <a:gd name="T55" fmla="*/ 40 h 200"/>
                <a:gd name="T56" fmla="*/ 60 w 200"/>
                <a:gd name="T57" fmla="*/ 40 h 200"/>
                <a:gd name="T58" fmla="*/ 60 w 200"/>
                <a:gd name="T59" fmla="*/ 60 h 200"/>
                <a:gd name="T60" fmla="*/ 40 w 200"/>
                <a:gd name="T61" fmla="*/ 60 h 200"/>
                <a:gd name="T62" fmla="*/ 40 w 200"/>
                <a:gd name="T63" fmla="*/ 80 h 200"/>
                <a:gd name="T64" fmla="*/ 60 w 200"/>
                <a:gd name="T65" fmla="*/ 80 h 200"/>
                <a:gd name="T66" fmla="*/ 60 w 200"/>
                <a:gd name="T67" fmla="*/ 60 h 200"/>
                <a:gd name="T68" fmla="*/ 80 w 200"/>
                <a:gd name="T69" fmla="*/ 60 h 200"/>
                <a:gd name="T70" fmla="*/ 80 w 200"/>
                <a:gd name="T71" fmla="*/ 80 h 200"/>
                <a:gd name="T72" fmla="*/ 100 w 200"/>
                <a:gd name="T73" fmla="*/ 80 h 200"/>
                <a:gd name="T74" fmla="*/ 100 w 200"/>
                <a:gd name="T75" fmla="*/ 60 h 200"/>
                <a:gd name="T76" fmla="*/ 120 w 200"/>
                <a:gd name="T77" fmla="*/ 60 h 200"/>
                <a:gd name="T78" fmla="*/ 120 w 200"/>
                <a:gd name="T79" fmla="*/ 80 h 200"/>
                <a:gd name="T80" fmla="*/ 140 w 200"/>
                <a:gd name="T81" fmla="*/ 80 h 200"/>
                <a:gd name="T82" fmla="*/ 140 w 200"/>
                <a:gd name="T83" fmla="*/ 60 h 200"/>
                <a:gd name="T84" fmla="*/ 160 w 200"/>
                <a:gd name="T85" fmla="*/ 60 h 200"/>
                <a:gd name="T86" fmla="*/ 160 w 200"/>
                <a:gd name="T87" fmla="*/ 40 h 200"/>
                <a:gd name="T88" fmla="*/ 140 w 200"/>
                <a:gd name="T89" fmla="*/ 40 h 200"/>
                <a:gd name="T90" fmla="*/ 60 w 200"/>
                <a:gd name="T91" fmla="*/ 200 h 200"/>
                <a:gd name="T92" fmla="*/ 0 w 200"/>
                <a:gd name="T93" fmla="*/ 200 h 200"/>
                <a:gd name="T94" fmla="*/ 0 w 200"/>
                <a:gd name="T95" fmla="*/ 184 h 200"/>
                <a:gd name="T96" fmla="*/ 60 w 200"/>
                <a:gd name="T97" fmla="*/ 184 h 200"/>
                <a:gd name="T98" fmla="*/ 60 w 200"/>
                <a:gd name="T9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00">
                  <a:moveTo>
                    <a:pt x="140" y="200"/>
                  </a:moveTo>
                  <a:cubicBezTo>
                    <a:pt x="140" y="184"/>
                    <a:pt x="140" y="184"/>
                    <a:pt x="140" y="184"/>
                  </a:cubicBezTo>
                  <a:cubicBezTo>
                    <a:pt x="200" y="184"/>
                    <a:pt x="200" y="184"/>
                    <a:pt x="200" y="184"/>
                  </a:cubicBezTo>
                  <a:cubicBezTo>
                    <a:pt x="200" y="200"/>
                    <a:pt x="200" y="200"/>
                    <a:pt x="200" y="200"/>
                  </a:cubicBezTo>
                  <a:lnTo>
                    <a:pt x="140" y="200"/>
                  </a:lnTo>
                  <a:close/>
                  <a:moveTo>
                    <a:pt x="160" y="87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24" y="0"/>
                    <a:pt x="30" y="0"/>
                  </a:cubicBezTo>
                  <a:cubicBezTo>
                    <a:pt x="35" y="0"/>
                    <a:pt x="40" y="4"/>
                    <a:pt x="40" y="10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4"/>
                    <a:pt x="164" y="0"/>
                    <a:pt x="170" y="0"/>
                  </a:cubicBezTo>
                  <a:cubicBezTo>
                    <a:pt x="175" y="0"/>
                    <a:pt x="180" y="4"/>
                    <a:pt x="180" y="10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7"/>
                  </a:lnTo>
                  <a:close/>
                  <a:moveTo>
                    <a:pt x="140" y="40"/>
                  </a:moveTo>
                  <a:cubicBezTo>
                    <a:pt x="140" y="60"/>
                    <a:pt x="140" y="60"/>
                    <a:pt x="14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40" y="40"/>
                  </a:lnTo>
                  <a:close/>
                  <a:moveTo>
                    <a:pt x="60" y="20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60" y="184"/>
                    <a:pt x="60" y="184"/>
                    <a:pt x="60" y="184"/>
                  </a:cubicBezTo>
                  <a:lnTo>
                    <a:pt x="60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弧形 23"/>
          <p:cNvSpPr/>
          <p:nvPr/>
        </p:nvSpPr>
        <p:spPr>
          <a:xfrm rot="15231781">
            <a:off x="4275713" y="1926402"/>
            <a:ext cx="1328675" cy="1328675"/>
          </a:xfrm>
          <a:prstGeom prst="arc">
            <a:avLst>
              <a:gd name="adj1" fmla="val 10956006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 rot="8176387">
            <a:off x="5318376" y="2833614"/>
            <a:ext cx="1546686" cy="1546686"/>
          </a:xfrm>
          <a:prstGeom prst="arc">
            <a:avLst>
              <a:gd name="adj1" fmla="val 13244638"/>
              <a:gd name="adj2" fmla="val 56923"/>
            </a:avLst>
          </a:prstGeom>
          <a:ln w="190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760030" y="1793130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4"/>
          <p:cNvSpPr txBox="1"/>
          <p:nvPr/>
        </p:nvSpPr>
        <p:spPr>
          <a:xfrm>
            <a:off x="4717151" y="1803832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9" name="椭圆 28"/>
          <p:cNvSpPr/>
          <p:nvPr/>
        </p:nvSpPr>
        <p:spPr>
          <a:xfrm>
            <a:off x="5289793" y="3778337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4"/>
          <p:cNvSpPr txBox="1"/>
          <p:nvPr/>
        </p:nvSpPr>
        <p:spPr>
          <a:xfrm>
            <a:off x="5246914" y="3789039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1" name="椭圆 30"/>
          <p:cNvSpPr/>
          <p:nvPr/>
        </p:nvSpPr>
        <p:spPr>
          <a:xfrm>
            <a:off x="7378025" y="1412776"/>
            <a:ext cx="360040" cy="360040"/>
          </a:xfrm>
          <a:prstGeom prst="ellipse">
            <a:avLst/>
          </a:prstGeom>
          <a:solidFill>
            <a:srgbClr val="7F7F7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标题 4"/>
          <p:cNvSpPr txBox="1"/>
          <p:nvPr/>
        </p:nvSpPr>
        <p:spPr>
          <a:xfrm>
            <a:off x="7335146" y="1423478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3" name="矩形 32"/>
          <p:cNvSpPr/>
          <p:nvPr/>
        </p:nvSpPr>
        <p:spPr>
          <a:xfrm>
            <a:off x="1633778" y="170080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633091" y="202380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描述明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43407" y="4082647"/>
            <a:ext cx="214627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242720" y="4405645"/>
            <a:ext cx="235081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8429703" y="2642487"/>
            <a:ext cx="227639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429016" y="2965485"/>
            <a:ext cx="227708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9" name="矩形 85"/>
          <p:cNvSpPr>
            <a:spLocks noChangeArrowheads="1"/>
          </p:cNvSpPr>
          <p:nvPr/>
        </p:nvSpPr>
        <p:spPr bwMode="auto">
          <a:xfrm>
            <a:off x="7968418" y="4259806"/>
            <a:ext cx="3097721" cy="3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202A36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0" name="文本框 13"/>
          <p:cNvSpPr txBox="1"/>
          <p:nvPr/>
        </p:nvSpPr>
        <p:spPr>
          <a:xfrm>
            <a:off x="7483979" y="4636302"/>
            <a:ext cx="3654168" cy="138498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命题假设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48023" y="1844824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35059" y="402392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41203" y="2901219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等腰三角形 15"/>
          <p:cNvSpPr>
            <a:spLocks noChangeAspect="1" noChangeArrowheads="1"/>
          </p:cNvSpPr>
          <p:nvPr/>
        </p:nvSpPr>
        <p:spPr bwMode="auto">
          <a:xfrm rot="5400000" flipV="1">
            <a:off x="7339678" y="225540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7635061" y="2161206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39678" y="443847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7635061" y="4344278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说明，在此录入上述图表的综合描述说明，在此录入上述图表的综合描述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69367" y="330851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1926142" y="3214314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说明，在此录入上述图表的描述说明，在此录入上述图表的描述说明。在此录入上述图表的描述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2" name="形状 21"/>
          <p:cNvSpPr/>
          <p:nvPr/>
        </p:nvSpPr>
        <p:spPr>
          <a:xfrm>
            <a:off x="4635277" y="2731047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23" name="空心弧 22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grpSp>
        <p:nvGrpSpPr>
          <p:cNvPr id="24" name="组合 23"/>
          <p:cNvGrpSpPr/>
          <p:nvPr/>
        </p:nvGrpSpPr>
        <p:grpSpPr>
          <a:xfrm rot="2736489">
            <a:off x="5853855" y="2268800"/>
            <a:ext cx="578227" cy="506765"/>
            <a:chOff x="4212441" y="1835306"/>
            <a:chExt cx="645570" cy="565784"/>
          </a:xfrm>
          <a:solidFill>
            <a:srgbClr val="34495E"/>
          </a:solidFill>
        </p:grpSpPr>
        <p:sp>
          <p:nvSpPr>
            <p:cNvPr id="25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77283" y="3424611"/>
            <a:ext cx="554403" cy="442165"/>
            <a:chOff x="3009633" y="2833220"/>
            <a:chExt cx="591168" cy="471487"/>
          </a:xfrm>
          <a:solidFill>
            <a:srgbClr val="34495E"/>
          </a:solidFill>
        </p:grpSpPr>
        <p:sp>
          <p:nvSpPr>
            <p:cNvPr id="31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64139" y="4479150"/>
            <a:ext cx="425157" cy="554407"/>
            <a:chOff x="6889388" y="2720789"/>
            <a:chExt cx="453350" cy="591172"/>
          </a:xfrm>
          <a:solidFill>
            <a:srgbClr val="34495E"/>
          </a:solidFill>
        </p:grpSpPr>
        <p:sp>
          <p:nvSpPr>
            <p:cNvPr id="35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7" name="空心弧 36"/>
          <p:cNvSpPr/>
          <p:nvPr/>
        </p:nvSpPr>
        <p:spPr>
          <a:xfrm>
            <a:off x="5305528" y="3953591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38" name="任意多边形 37"/>
          <p:cNvSpPr/>
          <p:nvPr/>
        </p:nvSpPr>
        <p:spPr>
          <a:xfrm rot="17307692">
            <a:off x="5663027" y="2214108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7307692">
            <a:off x="5266953" y="1762962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/>
      <p:bldP spid="20" grpId="0" animBg="1"/>
      <p:bldP spid="20" grpId="1" animBg="1"/>
      <p:bldP spid="21" grpId="0"/>
      <p:bldP spid="38" grpId="0" animBg="1"/>
      <p:bldP spid="39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重点分析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命题背景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61"/>
          <p:cNvSpPr/>
          <p:nvPr/>
        </p:nvSpPr>
        <p:spPr bwMode="auto">
          <a:xfrm>
            <a:off x="304819" y="179140"/>
            <a:ext cx="307468" cy="307468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Freeform 19"/>
          <p:cNvSpPr/>
          <p:nvPr/>
        </p:nvSpPr>
        <p:spPr bwMode="auto">
          <a:xfrm>
            <a:off x="3694124" y="4915341"/>
            <a:ext cx="2566154" cy="194265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0"/>
          <p:cNvSpPr/>
          <p:nvPr/>
        </p:nvSpPr>
        <p:spPr bwMode="auto">
          <a:xfrm>
            <a:off x="6103903" y="4977489"/>
            <a:ext cx="1866477" cy="73376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1"/>
          <p:cNvSpPr/>
          <p:nvPr/>
        </p:nvSpPr>
        <p:spPr bwMode="auto">
          <a:xfrm>
            <a:off x="6346485" y="2519595"/>
            <a:ext cx="1704087" cy="69566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2"/>
          <p:cNvSpPr/>
          <p:nvPr/>
        </p:nvSpPr>
        <p:spPr bwMode="auto">
          <a:xfrm>
            <a:off x="5123553" y="3371639"/>
            <a:ext cx="739775" cy="1710102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3"/>
          <p:cNvSpPr/>
          <p:nvPr/>
        </p:nvSpPr>
        <p:spPr bwMode="auto">
          <a:xfrm>
            <a:off x="6683293" y="3959047"/>
            <a:ext cx="2072971" cy="1657977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4"/>
          <p:cNvSpPr/>
          <p:nvPr/>
        </p:nvSpPr>
        <p:spPr bwMode="auto">
          <a:xfrm>
            <a:off x="4465976" y="1956245"/>
            <a:ext cx="1794303" cy="69566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"/>
          <p:cNvSpPr/>
          <p:nvPr/>
        </p:nvSpPr>
        <p:spPr bwMode="auto">
          <a:xfrm>
            <a:off x="4305591" y="3750547"/>
            <a:ext cx="1405371" cy="71571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6"/>
          <p:cNvSpPr/>
          <p:nvPr/>
        </p:nvSpPr>
        <p:spPr bwMode="auto">
          <a:xfrm>
            <a:off x="5710961" y="2685995"/>
            <a:ext cx="715717" cy="1405371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7"/>
          <p:cNvSpPr/>
          <p:nvPr/>
        </p:nvSpPr>
        <p:spPr bwMode="auto">
          <a:xfrm>
            <a:off x="6176076" y="1340768"/>
            <a:ext cx="719727" cy="1405371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491910" y="4867227"/>
            <a:ext cx="429028" cy="429028"/>
          </a:xfrm>
          <a:prstGeom prst="ellipse">
            <a:avLst/>
          </a:prstGeom>
          <a:solidFill>
            <a:srgbClr val="34495E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C6CF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14034" y="3432019"/>
            <a:ext cx="429028" cy="429028"/>
          </a:xfrm>
          <a:prstGeom prst="ellipse">
            <a:avLst/>
          </a:prstGeom>
          <a:solidFill>
            <a:srgbClr val="34495E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C6CF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529450" y="3876852"/>
            <a:ext cx="429028" cy="429028"/>
          </a:xfrm>
          <a:prstGeom prst="ellipse">
            <a:avLst/>
          </a:prstGeom>
          <a:solidFill>
            <a:srgbClr val="34495E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C6CF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730466" y="2233283"/>
            <a:ext cx="429028" cy="429028"/>
          </a:xfrm>
          <a:prstGeom prst="ellipse">
            <a:avLst/>
          </a:prstGeom>
          <a:solidFill>
            <a:srgbClr val="34495E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C6CF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353985" y="1623885"/>
            <a:ext cx="429028" cy="429028"/>
          </a:xfrm>
          <a:prstGeom prst="ellipse">
            <a:avLst/>
          </a:prstGeom>
          <a:solidFill>
            <a:srgbClr val="34495E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C6CF"/>
              </a:solidFill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985019" y="4634445"/>
            <a:ext cx="242646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1747409" y="3133958"/>
            <a:ext cx="240218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2"/>
          <p:cNvSpPr txBox="1"/>
          <p:nvPr/>
        </p:nvSpPr>
        <p:spPr>
          <a:xfrm>
            <a:off x="9098821" y="3649539"/>
            <a:ext cx="232735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8335065" y="1884566"/>
            <a:ext cx="238757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22"/>
          <p:cNvSpPr txBox="1"/>
          <p:nvPr/>
        </p:nvSpPr>
        <p:spPr>
          <a:xfrm>
            <a:off x="1747409" y="1472286"/>
            <a:ext cx="25202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6"/>
          <p:cNvSpPr txBox="1"/>
          <p:nvPr/>
        </p:nvSpPr>
        <p:spPr>
          <a:xfrm>
            <a:off x="2260382" y="40041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46CEAE"/>
                </a:solidFill>
              </a:rPr>
              <a:t>第三部分</a:t>
            </a:r>
            <a:endParaRPr lang="zh-CN" altLang="en-US" sz="2800" dirty="0">
              <a:solidFill>
                <a:srgbClr val="46CEAE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052459" y="1413384"/>
            <a:ext cx="2036802" cy="2036802"/>
            <a:chOff x="8125599" y="1434035"/>
            <a:chExt cx="2036802" cy="2036802"/>
          </a:xfrm>
        </p:grpSpPr>
        <p:sp>
          <p:nvSpPr>
            <p:cNvPr id="56" name="椭圆 55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63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66" name="文本框 33"/>
          <p:cNvSpPr txBox="1"/>
          <p:nvPr/>
        </p:nvSpPr>
        <p:spPr>
          <a:xfrm>
            <a:off x="1247283" y="4432172"/>
            <a:ext cx="364715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en-US" altLang="zh-CN" sz="5400" b="1" dirty="0" smtClean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Thesis </a:t>
            </a:r>
            <a:r>
              <a:rPr lang="en-US" altLang="zh-CN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Description</a:t>
            </a:r>
            <a:endParaRPr lang="zh-CN" altLang="zh-CN" sz="32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095999" y="0"/>
            <a:ext cx="6099175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32"/>
          <p:cNvSpPr txBox="1"/>
          <p:nvPr/>
        </p:nvSpPr>
        <p:spPr>
          <a:xfrm>
            <a:off x="8392119" y="12432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研究目标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文本框 33"/>
          <p:cNvSpPr txBox="1"/>
          <p:nvPr/>
        </p:nvSpPr>
        <p:spPr>
          <a:xfrm>
            <a:off x="8392119" y="20193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研究思路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文本框 34"/>
          <p:cNvSpPr txBox="1"/>
          <p:nvPr/>
        </p:nvSpPr>
        <p:spPr>
          <a:xfrm>
            <a:off x="8392119" y="280687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研究方案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1" name="文本框 35"/>
          <p:cNvSpPr txBox="1"/>
          <p:nvPr/>
        </p:nvSpPr>
        <p:spPr>
          <a:xfrm>
            <a:off x="8392119" y="35829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关键技术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7897787" y="4547677"/>
            <a:ext cx="0" cy="82605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7911252" y="3767494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7911252" y="2194275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7911252" y="1433017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7911252" y="1052736"/>
            <a:ext cx="0" cy="38098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7911252" y="3006934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19"/>
          <p:cNvSpPr txBox="1"/>
          <p:nvPr/>
        </p:nvSpPr>
        <p:spPr>
          <a:xfrm>
            <a:off x="8392119" y="434759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实验难点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9" name="直接连接符 78"/>
          <p:cNvCxnSpPr/>
          <p:nvPr/>
        </p:nvCxnSpPr>
        <p:spPr>
          <a:xfrm flipV="1">
            <a:off x="7897787" y="5291040"/>
            <a:ext cx="0" cy="4000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19"/>
          <p:cNvSpPr txBox="1"/>
          <p:nvPr/>
        </p:nvSpPr>
        <p:spPr>
          <a:xfrm>
            <a:off x="8392119" y="501895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研究成果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6" grpId="0"/>
      <p:bldP spid="67" grpId="0" animBg="1"/>
      <p:bldP spid="68" grpId="0"/>
      <p:bldP spid="69" grpId="0"/>
      <p:bldP spid="70" grpId="0"/>
      <p:bldP spid="71" grpId="0"/>
      <p:bldP spid="78" grpId="0"/>
      <p:bldP spid="80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3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7" name="Rectangle 4"/>
          <p:cNvSpPr/>
          <p:nvPr/>
        </p:nvSpPr>
        <p:spPr bwMode="auto">
          <a:xfrm>
            <a:off x="0" y="4797152"/>
            <a:ext cx="12256739" cy="206621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1" y="4797152"/>
            <a:ext cx="12256740" cy="2066216"/>
          </a:xfrm>
          <a:prstGeom prst="rect">
            <a:avLst/>
          </a:prstGeom>
          <a:solidFill>
            <a:srgbClr val="34495E">
              <a:alpha val="83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9" name="Rectangle 45"/>
          <p:cNvSpPr/>
          <p:nvPr/>
        </p:nvSpPr>
        <p:spPr bwMode="auto">
          <a:xfrm>
            <a:off x="2325717" y="5157192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输入主题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0" name="Rectangle 14"/>
          <p:cNvSpPr/>
          <p:nvPr/>
        </p:nvSpPr>
        <p:spPr bwMode="auto">
          <a:xfrm>
            <a:off x="1665451" y="5783706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1" name="Round Diagonal Corner Rectangle 3"/>
          <p:cNvSpPr/>
          <p:nvPr/>
        </p:nvSpPr>
        <p:spPr bwMode="auto">
          <a:xfrm rot="5400000">
            <a:off x="8961554" y="932058"/>
            <a:ext cx="1344953" cy="2288151"/>
          </a:xfrm>
          <a:prstGeom prst="round2Diag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rgbClr val="3449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2" name="Rectangle 1"/>
          <p:cNvSpPr/>
          <p:nvPr/>
        </p:nvSpPr>
        <p:spPr bwMode="auto">
          <a:xfrm>
            <a:off x="1458011" y="1372263"/>
            <a:ext cx="3123247" cy="1370436"/>
          </a:xfrm>
          <a:prstGeom prst="rect">
            <a:avLst/>
          </a:prstGeom>
          <a:noFill/>
          <a:ln w="3175" cap="flat">
            <a:solidFill>
              <a:srgbClr val="202A3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93" name="Group 41"/>
          <p:cNvGrpSpPr/>
          <p:nvPr/>
        </p:nvGrpSpPr>
        <p:grpSpPr bwMode="auto">
          <a:xfrm>
            <a:off x="2519042" y="1556764"/>
            <a:ext cx="1837078" cy="1080030"/>
            <a:chOff x="0" y="-55"/>
            <a:chExt cx="2419" cy="1440"/>
          </a:xfrm>
        </p:grpSpPr>
        <p:sp>
          <p:nvSpPr>
            <p:cNvPr id="94" name="Rectangle 42"/>
            <p:cNvSpPr/>
            <p:nvPr/>
          </p:nvSpPr>
          <p:spPr bwMode="auto">
            <a:xfrm>
              <a:off x="0" y="-55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Rectangle 43"/>
            <p:cNvSpPr/>
            <p:nvPr/>
          </p:nvSpPr>
          <p:spPr bwMode="auto">
            <a:xfrm>
              <a:off x="0" y="346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添加详细文本描述，建议与标题相关并符合整体语言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风格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.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96" name="Round Diagonal Corner Rectangle 180"/>
          <p:cNvSpPr/>
          <p:nvPr/>
        </p:nvSpPr>
        <p:spPr bwMode="auto">
          <a:xfrm rot="5400000">
            <a:off x="8961556" y="2620561"/>
            <a:ext cx="1344953" cy="2288149"/>
          </a:xfrm>
          <a:prstGeom prst="round2Diag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12700" cap="flat" cmpd="sng" algn="ctr">
            <a:solidFill>
              <a:srgbClr val="34495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7" name="Rectangle 1"/>
          <p:cNvSpPr/>
          <p:nvPr/>
        </p:nvSpPr>
        <p:spPr bwMode="auto">
          <a:xfrm>
            <a:off x="5001727" y="1372263"/>
            <a:ext cx="3123247" cy="1370436"/>
          </a:xfrm>
          <a:prstGeom prst="rect">
            <a:avLst/>
          </a:prstGeom>
          <a:noFill/>
          <a:ln w="3175" cap="flat">
            <a:solidFill>
              <a:srgbClr val="34495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98" name="Group 41"/>
          <p:cNvGrpSpPr/>
          <p:nvPr/>
        </p:nvGrpSpPr>
        <p:grpSpPr bwMode="auto">
          <a:xfrm>
            <a:off x="6062757" y="1556764"/>
            <a:ext cx="1837078" cy="1080030"/>
            <a:chOff x="0" y="-55"/>
            <a:chExt cx="2419" cy="1440"/>
          </a:xfrm>
        </p:grpSpPr>
        <p:sp>
          <p:nvSpPr>
            <p:cNvPr id="99" name="Rectangle 42"/>
            <p:cNvSpPr/>
            <p:nvPr/>
          </p:nvSpPr>
          <p:spPr bwMode="auto">
            <a:xfrm>
              <a:off x="0" y="-55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0" name="Rectangle 43"/>
            <p:cNvSpPr/>
            <p:nvPr/>
          </p:nvSpPr>
          <p:spPr bwMode="auto">
            <a:xfrm>
              <a:off x="0" y="346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</a:t>
              </a:r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风格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.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01" name="Rectangle 1"/>
          <p:cNvSpPr/>
          <p:nvPr/>
        </p:nvSpPr>
        <p:spPr bwMode="auto">
          <a:xfrm>
            <a:off x="1458011" y="3063157"/>
            <a:ext cx="3123247" cy="1370436"/>
          </a:xfrm>
          <a:prstGeom prst="rect">
            <a:avLst/>
          </a:prstGeom>
          <a:noFill/>
          <a:ln w="3175" cap="flat">
            <a:solidFill>
              <a:srgbClr val="202A3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02" name="Group 41"/>
          <p:cNvGrpSpPr/>
          <p:nvPr/>
        </p:nvGrpSpPr>
        <p:grpSpPr bwMode="auto">
          <a:xfrm>
            <a:off x="2519042" y="3213158"/>
            <a:ext cx="1837078" cy="1152032"/>
            <a:chOff x="0" y="-101"/>
            <a:chExt cx="2419" cy="1536"/>
          </a:xfrm>
        </p:grpSpPr>
        <p:sp>
          <p:nvSpPr>
            <p:cNvPr id="103" name="Rectangle 42"/>
            <p:cNvSpPr/>
            <p:nvPr/>
          </p:nvSpPr>
          <p:spPr bwMode="auto">
            <a:xfrm>
              <a:off x="0" y="-101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4" name="Rectangle 43"/>
            <p:cNvSpPr/>
            <p:nvPr/>
          </p:nvSpPr>
          <p:spPr bwMode="auto">
            <a:xfrm>
              <a:off x="0" y="396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</a:t>
              </a:r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风格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.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05" name="Rectangle 1"/>
          <p:cNvSpPr/>
          <p:nvPr/>
        </p:nvSpPr>
        <p:spPr bwMode="auto">
          <a:xfrm>
            <a:off x="5001727" y="3063157"/>
            <a:ext cx="3123247" cy="1370436"/>
          </a:xfrm>
          <a:prstGeom prst="rect">
            <a:avLst/>
          </a:prstGeom>
          <a:noFill/>
          <a:ln w="3175" cap="flat">
            <a:solidFill>
              <a:srgbClr val="34495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06" name="Group 41"/>
          <p:cNvGrpSpPr/>
          <p:nvPr/>
        </p:nvGrpSpPr>
        <p:grpSpPr bwMode="auto">
          <a:xfrm>
            <a:off x="6062757" y="3213158"/>
            <a:ext cx="1837078" cy="1152032"/>
            <a:chOff x="0" y="-101"/>
            <a:chExt cx="2419" cy="1536"/>
          </a:xfrm>
        </p:grpSpPr>
        <p:sp>
          <p:nvSpPr>
            <p:cNvPr id="107" name="Rectangle 42"/>
            <p:cNvSpPr/>
            <p:nvPr/>
          </p:nvSpPr>
          <p:spPr bwMode="auto">
            <a:xfrm>
              <a:off x="0" y="-101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8" name="Rectangle 43"/>
            <p:cNvSpPr/>
            <p:nvPr/>
          </p:nvSpPr>
          <p:spPr bwMode="auto">
            <a:xfrm>
              <a:off x="0" y="396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</a:t>
              </a:r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风格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.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09" name="Group 6"/>
          <p:cNvGrpSpPr/>
          <p:nvPr/>
        </p:nvGrpSpPr>
        <p:grpSpPr>
          <a:xfrm>
            <a:off x="5221881" y="3301863"/>
            <a:ext cx="662230" cy="654019"/>
            <a:chOff x="3882408" y="3628838"/>
            <a:chExt cx="519113" cy="519113"/>
          </a:xfrm>
        </p:grpSpPr>
        <p:sp>
          <p:nvSpPr>
            <p:cNvPr id="110" name="Oval 51"/>
            <p:cNvSpPr/>
            <p:nvPr/>
          </p:nvSpPr>
          <p:spPr bwMode="auto">
            <a:xfrm>
              <a:off x="3882408" y="3628838"/>
              <a:ext cx="519113" cy="519113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1" name="Freeform 6"/>
            <p:cNvSpPr>
              <a:spLocks noEditPoints="1"/>
            </p:cNvSpPr>
            <p:nvPr/>
          </p:nvSpPr>
          <p:spPr bwMode="auto">
            <a:xfrm>
              <a:off x="4014295" y="3748869"/>
              <a:ext cx="268831" cy="276236"/>
            </a:xfrm>
            <a:custGeom>
              <a:avLst/>
              <a:gdLst>
                <a:gd name="T0" fmla="*/ 13 w 154"/>
                <a:gd name="T1" fmla="*/ 28 h 158"/>
                <a:gd name="T2" fmla="*/ 34 w 154"/>
                <a:gd name="T3" fmla="*/ 28 h 158"/>
                <a:gd name="T4" fmla="*/ 43 w 154"/>
                <a:gd name="T5" fmla="*/ 73 h 158"/>
                <a:gd name="T6" fmla="*/ 13 w 154"/>
                <a:gd name="T7" fmla="*/ 28 h 158"/>
                <a:gd name="T8" fmla="*/ 77 w 154"/>
                <a:gd name="T9" fmla="*/ 11 h 158"/>
                <a:gd name="T10" fmla="*/ 110 w 154"/>
                <a:gd name="T11" fmla="*/ 24 h 158"/>
                <a:gd name="T12" fmla="*/ 77 w 154"/>
                <a:gd name="T13" fmla="*/ 37 h 158"/>
                <a:gd name="T14" fmla="*/ 45 w 154"/>
                <a:gd name="T15" fmla="*/ 24 h 158"/>
                <a:gd name="T16" fmla="*/ 77 w 154"/>
                <a:gd name="T17" fmla="*/ 11 h 158"/>
                <a:gd name="T18" fmla="*/ 111 w 154"/>
                <a:gd name="T19" fmla="*/ 73 h 158"/>
                <a:gd name="T20" fmla="*/ 121 w 154"/>
                <a:gd name="T21" fmla="*/ 28 h 158"/>
                <a:gd name="T22" fmla="*/ 142 w 154"/>
                <a:gd name="T23" fmla="*/ 28 h 158"/>
                <a:gd name="T24" fmla="*/ 111 w 154"/>
                <a:gd name="T25" fmla="*/ 73 h 158"/>
                <a:gd name="T26" fmla="*/ 87 w 154"/>
                <a:gd name="T27" fmla="*/ 116 h 158"/>
                <a:gd name="T28" fmla="*/ 112 w 154"/>
                <a:gd name="T29" fmla="*/ 87 h 158"/>
                <a:gd name="T30" fmla="*/ 154 w 154"/>
                <a:gd name="T31" fmla="*/ 22 h 158"/>
                <a:gd name="T32" fmla="*/ 148 w 154"/>
                <a:gd name="T33" fmla="*/ 16 h 158"/>
                <a:gd name="T34" fmla="*/ 119 w 154"/>
                <a:gd name="T35" fmla="*/ 16 h 158"/>
                <a:gd name="T36" fmla="*/ 77 w 154"/>
                <a:gd name="T37" fmla="*/ 0 h 158"/>
                <a:gd name="T38" fmla="*/ 36 w 154"/>
                <a:gd name="T39" fmla="*/ 16 h 158"/>
                <a:gd name="T40" fmla="*/ 6 w 154"/>
                <a:gd name="T41" fmla="*/ 16 h 158"/>
                <a:gd name="T42" fmla="*/ 0 w 154"/>
                <a:gd name="T43" fmla="*/ 22 h 158"/>
                <a:gd name="T44" fmla="*/ 42 w 154"/>
                <a:gd name="T45" fmla="*/ 87 h 158"/>
                <a:gd name="T46" fmla="*/ 67 w 154"/>
                <a:gd name="T47" fmla="*/ 116 h 158"/>
                <a:gd name="T48" fmla="*/ 67 w 154"/>
                <a:gd name="T49" fmla="*/ 128 h 158"/>
                <a:gd name="T50" fmla="*/ 39 w 154"/>
                <a:gd name="T51" fmla="*/ 143 h 158"/>
                <a:gd name="T52" fmla="*/ 77 w 154"/>
                <a:gd name="T53" fmla="*/ 158 h 158"/>
                <a:gd name="T54" fmla="*/ 115 w 154"/>
                <a:gd name="T55" fmla="*/ 143 h 158"/>
                <a:gd name="T56" fmla="*/ 87 w 154"/>
                <a:gd name="T57" fmla="*/ 128 h 158"/>
                <a:gd name="T58" fmla="*/ 87 w 154"/>
                <a:gd name="T59" fmla="*/ 1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58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2" name="Group 2"/>
          <p:cNvGrpSpPr/>
          <p:nvPr/>
        </p:nvGrpSpPr>
        <p:grpSpPr>
          <a:xfrm>
            <a:off x="5221881" y="1610968"/>
            <a:ext cx="662230" cy="654019"/>
            <a:chOff x="3882408" y="2286727"/>
            <a:chExt cx="519113" cy="519113"/>
          </a:xfrm>
        </p:grpSpPr>
        <p:sp>
          <p:nvSpPr>
            <p:cNvPr id="113" name="Oval 51"/>
            <p:cNvSpPr/>
            <p:nvPr/>
          </p:nvSpPr>
          <p:spPr bwMode="auto">
            <a:xfrm>
              <a:off x="3882408" y="2286727"/>
              <a:ext cx="519113" cy="519113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4" name="Freeform 7"/>
            <p:cNvSpPr/>
            <p:nvPr/>
          </p:nvSpPr>
          <p:spPr bwMode="auto">
            <a:xfrm>
              <a:off x="3993143" y="2389474"/>
              <a:ext cx="292530" cy="297714"/>
            </a:xfrm>
            <a:custGeom>
              <a:avLst/>
              <a:gdLst>
                <a:gd name="T0" fmla="*/ 48 w 167"/>
                <a:gd name="T1" fmla="*/ 170 h 170"/>
                <a:gd name="T2" fmla="*/ 18 w 167"/>
                <a:gd name="T3" fmla="*/ 158 h 170"/>
                <a:gd name="T4" fmla="*/ 20 w 167"/>
                <a:gd name="T5" fmla="*/ 97 h 170"/>
                <a:gd name="T6" fmla="*/ 105 w 167"/>
                <a:gd name="T7" fmla="*/ 12 h 170"/>
                <a:gd name="T8" fmla="*/ 135 w 167"/>
                <a:gd name="T9" fmla="*/ 3 h 170"/>
                <a:gd name="T10" fmla="*/ 157 w 167"/>
                <a:gd name="T11" fmla="*/ 24 h 170"/>
                <a:gd name="T12" fmla="*/ 148 w 167"/>
                <a:gd name="T13" fmla="*/ 54 h 170"/>
                <a:gd name="T14" fmla="*/ 66 w 167"/>
                <a:gd name="T15" fmla="*/ 136 h 170"/>
                <a:gd name="T16" fmla="*/ 51 w 167"/>
                <a:gd name="T17" fmla="*/ 143 h 170"/>
                <a:gd name="T18" fmla="*/ 38 w 167"/>
                <a:gd name="T19" fmla="*/ 139 h 170"/>
                <a:gd name="T20" fmla="*/ 41 w 167"/>
                <a:gd name="T21" fmla="*/ 110 h 170"/>
                <a:gd name="T22" fmla="*/ 98 w 167"/>
                <a:gd name="T23" fmla="*/ 53 h 170"/>
                <a:gd name="T24" fmla="*/ 106 w 167"/>
                <a:gd name="T25" fmla="*/ 53 h 170"/>
                <a:gd name="T26" fmla="*/ 106 w 167"/>
                <a:gd name="T27" fmla="*/ 62 h 170"/>
                <a:gd name="T28" fmla="*/ 49 w 167"/>
                <a:gd name="T29" fmla="*/ 119 h 170"/>
                <a:gd name="T30" fmla="*/ 46 w 167"/>
                <a:gd name="T31" fmla="*/ 130 h 170"/>
                <a:gd name="T32" fmla="*/ 50 w 167"/>
                <a:gd name="T33" fmla="*/ 132 h 170"/>
                <a:gd name="T34" fmla="*/ 58 w 167"/>
                <a:gd name="T35" fmla="*/ 127 h 170"/>
                <a:gd name="T36" fmla="*/ 139 w 167"/>
                <a:gd name="T37" fmla="*/ 46 h 170"/>
                <a:gd name="T38" fmla="*/ 145 w 167"/>
                <a:gd name="T39" fmla="*/ 27 h 170"/>
                <a:gd name="T40" fmla="*/ 132 w 167"/>
                <a:gd name="T41" fmla="*/ 14 h 170"/>
                <a:gd name="T42" fmla="*/ 114 w 167"/>
                <a:gd name="T43" fmla="*/ 20 h 170"/>
                <a:gd name="T44" fmla="*/ 29 w 167"/>
                <a:gd name="T45" fmla="*/ 105 h 170"/>
                <a:gd name="T46" fmla="*/ 27 w 167"/>
                <a:gd name="T47" fmla="*/ 150 h 170"/>
                <a:gd name="T48" fmla="*/ 71 w 167"/>
                <a:gd name="T49" fmla="*/ 148 h 170"/>
                <a:gd name="T50" fmla="*/ 156 w 167"/>
                <a:gd name="T51" fmla="*/ 63 h 170"/>
                <a:gd name="T52" fmla="*/ 165 w 167"/>
                <a:gd name="T53" fmla="*/ 63 h 170"/>
                <a:gd name="T54" fmla="*/ 165 w 167"/>
                <a:gd name="T55" fmla="*/ 71 h 170"/>
                <a:gd name="T56" fmla="*/ 80 w 167"/>
                <a:gd name="T57" fmla="*/ 156 h 170"/>
                <a:gd name="T58" fmla="*/ 48 w 167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5" name="Group 5"/>
          <p:cNvGrpSpPr/>
          <p:nvPr/>
        </p:nvGrpSpPr>
        <p:grpSpPr>
          <a:xfrm>
            <a:off x="1678165" y="3301863"/>
            <a:ext cx="662230" cy="654019"/>
            <a:chOff x="1104536" y="3628838"/>
            <a:chExt cx="519113" cy="519113"/>
          </a:xfrm>
        </p:grpSpPr>
        <p:sp>
          <p:nvSpPr>
            <p:cNvPr id="116" name="Oval 51"/>
            <p:cNvSpPr/>
            <p:nvPr/>
          </p:nvSpPr>
          <p:spPr bwMode="auto">
            <a:xfrm>
              <a:off x="1104536" y="3628838"/>
              <a:ext cx="519113" cy="519113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7" name="Freeform 8"/>
            <p:cNvSpPr>
              <a:spLocks noEditPoints="1"/>
            </p:cNvSpPr>
            <p:nvPr/>
          </p:nvSpPr>
          <p:spPr bwMode="auto">
            <a:xfrm>
              <a:off x="1237821" y="3770666"/>
              <a:ext cx="241429" cy="242169"/>
            </a:xfrm>
            <a:custGeom>
              <a:avLst/>
              <a:gdLst>
                <a:gd name="T0" fmla="*/ 18 w 138"/>
                <a:gd name="T1" fmla="*/ 69 h 138"/>
                <a:gd name="T2" fmla="*/ 0 w 138"/>
                <a:gd name="T3" fmla="*/ 69 h 138"/>
                <a:gd name="T4" fmla="*/ 0 w 138"/>
                <a:gd name="T5" fmla="*/ 121 h 138"/>
                <a:gd name="T6" fmla="*/ 18 w 138"/>
                <a:gd name="T7" fmla="*/ 138 h 138"/>
                <a:gd name="T8" fmla="*/ 69 w 138"/>
                <a:gd name="T9" fmla="*/ 138 h 138"/>
                <a:gd name="T10" fmla="*/ 69 w 138"/>
                <a:gd name="T11" fmla="*/ 121 h 138"/>
                <a:gd name="T12" fmla="*/ 18 w 138"/>
                <a:gd name="T13" fmla="*/ 121 h 138"/>
                <a:gd name="T14" fmla="*/ 18 w 138"/>
                <a:gd name="T15" fmla="*/ 69 h 138"/>
                <a:gd name="T16" fmla="*/ 121 w 138"/>
                <a:gd name="T17" fmla="*/ 86 h 138"/>
                <a:gd name="T18" fmla="*/ 52 w 138"/>
                <a:gd name="T19" fmla="*/ 86 h 138"/>
                <a:gd name="T20" fmla="*/ 52 w 138"/>
                <a:gd name="T21" fmla="*/ 18 h 138"/>
                <a:gd name="T22" fmla="*/ 121 w 138"/>
                <a:gd name="T23" fmla="*/ 18 h 138"/>
                <a:gd name="T24" fmla="*/ 121 w 138"/>
                <a:gd name="T25" fmla="*/ 86 h 138"/>
                <a:gd name="T26" fmla="*/ 121 w 138"/>
                <a:gd name="T27" fmla="*/ 0 h 138"/>
                <a:gd name="T28" fmla="*/ 52 w 138"/>
                <a:gd name="T29" fmla="*/ 0 h 138"/>
                <a:gd name="T30" fmla="*/ 35 w 138"/>
                <a:gd name="T31" fmla="*/ 17 h 138"/>
                <a:gd name="T32" fmla="*/ 35 w 138"/>
                <a:gd name="T33" fmla="*/ 86 h 138"/>
                <a:gd name="T34" fmla="*/ 52 w 138"/>
                <a:gd name="T35" fmla="*/ 103 h 138"/>
                <a:gd name="T36" fmla="*/ 121 w 138"/>
                <a:gd name="T37" fmla="*/ 103 h 138"/>
                <a:gd name="T38" fmla="*/ 138 w 138"/>
                <a:gd name="T39" fmla="*/ 86 h 138"/>
                <a:gd name="T40" fmla="*/ 138 w 138"/>
                <a:gd name="T41" fmla="*/ 18 h 138"/>
                <a:gd name="T42" fmla="*/ 121 w 138"/>
                <a:gd name="T4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8" name="Group 1"/>
          <p:cNvGrpSpPr/>
          <p:nvPr/>
        </p:nvGrpSpPr>
        <p:grpSpPr>
          <a:xfrm>
            <a:off x="1678165" y="1610968"/>
            <a:ext cx="662230" cy="654019"/>
            <a:chOff x="1104536" y="2286727"/>
            <a:chExt cx="519113" cy="519113"/>
          </a:xfrm>
          <a:solidFill>
            <a:srgbClr val="FD3F03"/>
          </a:solidFill>
        </p:grpSpPr>
        <p:sp>
          <p:nvSpPr>
            <p:cNvPr id="119" name="Oval 51"/>
            <p:cNvSpPr/>
            <p:nvPr/>
          </p:nvSpPr>
          <p:spPr bwMode="auto">
            <a:xfrm>
              <a:off x="1104536" y="2286727"/>
              <a:ext cx="519113" cy="519113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0" name="Freeform 9"/>
            <p:cNvSpPr>
              <a:spLocks noEditPoints="1"/>
            </p:cNvSpPr>
            <p:nvPr/>
          </p:nvSpPr>
          <p:spPr bwMode="auto">
            <a:xfrm>
              <a:off x="1215337" y="2432230"/>
              <a:ext cx="278458" cy="224396"/>
            </a:xfrm>
            <a:custGeom>
              <a:avLst/>
              <a:gdLst>
                <a:gd name="T0" fmla="*/ 54 w 159"/>
                <a:gd name="T1" fmla="*/ 126 h 128"/>
                <a:gd name="T2" fmla="*/ 57 w 159"/>
                <a:gd name="T3" fmla="*/ 127 h 128"/>
                <a:gd name="T4" fmla="*/ 81 w 159"/>
                <a:gd name="T5" fmla="*/ 105 h 128"/>
                <a:gd name="T6" fmla="*/ 54 w 159"/>
                <a:gd name="T7" fmla="*/ 91 h 128"/>
                <a:gd name="T8" fmla="*/ 54 w 159"/>
                <a:gd name="T9" fmla="*/ 126 h 128"/>
                <a:gd name="T10" fmla="*/ 154 w 159"/>
                <a:gd name="T11" fmla="*/ 1 h 128"/>
                <a:gd name="T12" fmla="*/ 3 w 159"/>
                <a:gd name="T13" fmla="*/ 54 h 128"/>
                <a:gd name="T14" fmla="*/ 2 w 159"/>
                <a:gd name="T15" fmla="*/ 58 h 128"/>
                <a:gd name="T16" fmla="*/ 35 w 159"/>
                <a:gd name="T17" fmla="*/ 71 h 128"/>
                <a:gd name="T18" fmla="*/ 35 w 159"/>
                <a:gd name="T19" fmla="*/ 71 h 128"/>
                <a:gd name="T20" fmla="*/ 54 w 159"/>
                <a:gd name="T21" fmla="*/ 79 h 128"/>
                <a:gd name="T22" fmla="*/ 148 w 159"/>
                <a:gd name="T23" fmla="*/ 10 h 128"/>
                <a:gd name="T24" fmla="*/ 150 w 159"/>
                <a:gd name="T25" fmla="*/ 12 h 128"/>
                <a:gd name="T26" fmla="*/ 83 w 159"/>
                <a:gd name="T27" fmla="*/ 85 h 128"/>
                <a:gd name="T28" fmla="*/ 83 w 159"/>
                <a:gd name="T29" fmla="*/ 85 h 128"/>
                <a:gd name="T30" fmla="*/ 79 w 159"/>
                <a:gd name="T31" fmla="*/ 89 h 128"/>
                <a:gd name="T32" fmla="*/ 84 w 159"/>
                <a:gd name="T33" fmla="*/ 92 h 128"/>
                <a:gd name="T34" fmla="*/ 84 w 159"/>
                <a:gd name="T35" fmla="*/ 92 h 128"/>
                <a:gd name="T36" fmla="*/ 127 w 159"/>
                <a:gd name="T37" fmla="*/ 115 h 128"/>
                <a:gd name="T38" fmla="*/ 133 w 159"/>
                <a:gd name="T39" fmla="*/ 112 h 128"/>
                <a:gd name="T40" fmla="*/ 158 w 159"/>
                <a:gd name="T41" fmla="*/ 5 h 128"/>
                <a:gd name="T42" fmla="*/ 154 w 159"/>
                <a:gd name="T4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/>
      <p:bldP spid="90" grpId="0"/>
      <p:bldP spid="91" grpId="0" animBg="1"/>
      <p:bldP spid="92" grpId="0" animBg="1"/>
      <p:bldP spid="96" grpId="0" animBg="1"/>
      <p:bldP spid="97" grpId="0" animBg="1"/>
      <p:bldP spid="101" grpId="0" animBg="1"/>
      <p:bldP spid="105" grpId="0" animBg="1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3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Freeform 14"/>
          <p:cNvSpPr/>
          <p:nvPr/>
        </p:nvSpPr>
        <p:spPr bwMode="auto">
          <a:xfrm rot="13500000">
            <a:off x="3465941" y="2402448"/>
            <a:ext cx="1159156" cy="1929618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202A36"/>
          </a:solidFill>
          <a:ln w="0">
            <a:solidFill>
              <a:srgbClr val="202A36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-28818" y="2204864"/>
            <a:ext cx="11838527" cy="310301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202A36"/>
          </a:solidFill>
          <a:ln w="0">
            <a:solidFill>
              <a:srgbClr val="202A36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9" name="Freeform 13"/>
          <p:cNvSpPr/>
          <p:nvPr/>
        </p:nvSpPr>
        <p:spPr bwMode="auto">
          <a:xfrm>
            <a:off x="6990216" y="3570726"/>
            <a:ext cx="1715087" cy="43647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202A36"/>
          </a:solidFill>
          <a:ln w="0">
            <a:solidFill>
              <a:srgbClr val="202A36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4663" y="3350979"/>
            <a:ext cx="1912572" cy="1207702"/>
            <a:chOff x="552376" y="2667382"/>
            <a:chExt cx="1499240" cy="958587"/>
          </a:xfrm>
        </p:grpSpPr>
        <p:sp>
          <p:nvSpPr>
            <p:cNvPr id="21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</a:t>
              </a:r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。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2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23" name="Freeform 13"/>
          <p:cNvSpPr/>
          <p:nvPr/>
        </p:nvSpPr>
        <p:spPr bwMode="auto">
          <a:xfrm rot="5910658">
            <a:off x="7740032" y="2210945"/>
            <a:ext cx="1298814" cy="44195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202A36"/>
          </a:solidFill>
          <a:ln w="0">
            <a:solidFill>
              <a:srgbClr val="202A36"/>
            </a:solidFill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4" name="Group 129"/>
          <p:cNvGrpSpPr/>
          <p:nvPr/>
        </p:nvGrpSpPr>
        <p:grpSpPr>
          <a:xfrm>
            <a:off x="2785219" y="2135941"/>
            <a:ext cx="1738701" cy="1073857"/>
            <a:chOff x="696724" y="2667382"/>
            <a:chExt cx="1362945" cy="852351"/>
          </a:xfrm>
        </p:grpSpPr>
        <p:sp>
          <p:nvSpPr>
            <p:cNvPr id="25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6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7" name="Group 132"/>
          <p:cNvGrpSpPr/>
          <p:nvPr/>
        </p:nvGrpSpPr>
        <p:grpSpPr>
          <a:xfrm>
            <a:off x="6197931" y="1590684"/>
            <a:ext cx="1738701" cy="1092757"/>
            <a:chOff x="696724" y="2667382"/>
            <a:chExt cx="1362945" cy="867353"/>
          </a:xfrm>
        </p:grpSpPr>
        <p:sp>
          <p:nvSpPr>
            <p:cNvPr id="28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9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0" name="Group 135"/>
          <p:cNvGrpSpPr/>
          <p:nvPr/>
        </p:nvGrpSpPr>
        <p:grpSpPr>
          <a:xfrm>
            <a:off x="5560098" y="5093389"/>
            <a:ext cx="1912572" cy="1046435"/>
            <a:chOff x="552376" y="2667382"/>
            <a:chExt cx="1499240" cy="830586"/>
          </a:xfrm>
        </p:grpSpPr>
        <p:sp>
          <p:nvSpPr>
            <p:cNvPr id="31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2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37" name="Group 138"/>
          <p:cNvGrpSpPr/>
          <p:nvPr/>
        </p:nvGrpSpPr>
        <p:grpSpPr>
          <a:xfrm>
            <a:off x="7832682" y="4515510"/>
            <a:ext cx="1912572" cy="1048249"/>
            <a:chOff x="552376" y="2667382"/>
            <a:chExt cx="1499240" cy="832026"/>
          </a:xfrm>
        </p:grpSpPr>
        <p:sp>
          <p:nvSpPr>
            <p:cNvPr id="38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9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40" name="Group 141"/>
          <p:cNvGrpSpPr/>
          <p:nvPr/>
        </p:nvGrpSpPr>
        <p:grpSpPr>
          <a:xfrm>
            <a:off x="9260900" y="2779372"/>
            <a:ext cx="1912572" cy="1056195"/>
            <a:chOff x="552376" y="2667382"/>
            <a:chExt cx="1499240" cy="838333"/>
          </a:xfrm>
        </p:grpSpPr>
        <p:sp>
          <p:nvSpPr>
            <p:cNvPr id="41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2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202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43" name="Group 15"/>
          <p:cNvGrpSpPr/>
          <p:nvPr/>
        </p:nvGrpSpPr>
        <p:grpSpPr>
          <a:xfrm>
            <a:off x="8407238" y="3693748"/>
            <a:ext cx="596129" cy="588738"/>
            <a:chOff x="6590322" y="2740893"/>
            <a:chExt cx="467298" cy="467298"/>
          </a:xfrm>
        </p:grpSpPr>
        <p:sp>
          <p:nvSpPr>
            <p:cNvPr id="44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34495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7" name="Group 1"/>
          <p:cNvGrpSpPr/>
          <p:nvPr/>
        </p:nvGrpSpPr>
        <p:grpSpPr>
          <a:xfrm>
            <a:off x="1359996" y="2531858"/>
            <a:ext cx="593207" cy="588738"/>
            <a:chOff x="1066082" y="1818668"/>
            <a:chExt cx="465007" cy="467298"/>
          </a:xfrm>
        </p:grpSpPr>
        <p:sp>
          <p:nvSpPr>
            <p:cNvPr id="4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202A3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0" name="Group 2"/>
          <p:cNvGrpSpPr/>
          <p:nvPr/>
        </p:nvGrpSpPr>
        <p:grpSpPr>
          <a:xfrm>
            <a:off x="4648803" y="2570196"/>
            <a:ext cx="593207" cy="585851"/>
            <a:chOff x="3635896" y="1825130"/>
            <a:chExt cx="465007" cy="465007"/>
          </a:xfrm>
        </p:grpSpPr>
        <p:sp>
          <p:nvSpPr>
            <p:cNvPr id="5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4495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3" name="Group 17"/>
          <p:cNvGrpSpPr/>
          <p:nvPr/>
        </p:nvGrpSpPr>
        <p:grpSpPr>
          <a:xfrm>
            <a:off x="8120285" y="1484784"/>
            <a:ext cx="596129" cy="585851"/>
            <a:chOff x="6365383" y="987574"/>
            <a:chExt cx="467298" cy="465007"/>
          </a:xfrm>
        </p:grpSpPr>
        <p:sp>
          <p:nvSpPr>
            <p:cNvPr id="54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4495E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9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3" name="Group 3"/>
          <p:cNvGrpSpPr/>
          <p:nvPr/>
        </p:nvGrpSpPr>
        <p:grpSpPr>
          <a:xfrm>
            <a:off x="6086230" y="4134741"/>
            <a:ext cx="593207" cy="591625"/>
            <a:chOff x="4770914" y="3090921"/>
            <a:chExt cx="465007" cy="469589"/>
          </a:xfrm>
        </p:grpSpPr>
        <p:sp>
          <p:nvSpPr>
            <p:cNvPr id="66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202A3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8" name="Group 18"/>
          <p:cNvGrpSpPr/>
          <p:nvPr/>
        </p:nvGrpSpPr>
        <p:grpSpPr>
          <a:xfrm>
            <a:off x="10015195" y="1926946"/>
            <a:ext cx="596129" cy="588738"/>
            <a:chOff x="7850778" y="1338532"/>
            <a:chExt cx="467298" cy="467298"/>
          </a:xfrm>
        </p:grpSpPr>
        <p:sp>
          <p:nvSpPr>
            <p:cNvPr id="69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202A3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0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999918" y="-456465"/>
            <a:ext cx="3728322" cy="3728322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176433" y="-279950"/>
            <a:ext cx="3375292" cy="3375292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59"/>
          <p:cNvSpPr txBox="1">
            <a:spLocks noChangeArrowheads="1"/>
          </p:cNvSpPr>
          <p:nvPr/>
        </p:nvSpPr>
        <p:spPr bwMode="auto">
          <a:xfrm>
            <a:off x="1207895" y="719179"/>
            <a:ext cx="3312368" cy="14957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20000"/>
              </a:lnSpc>
              <a:defRPr/>
            </a:pPr>
            <a:r>
              <a:rPr lang="zh-CN" altLang="en-US" sz="4800" b="1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4000" b="1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000" b="1" kern="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lnSpc>
                <a:spcPct val="120000"/>
              </a:lnSpc>
              <a:defRPr/>
            </a:pPr>
            <a:r>
              <a:rPr lang="en-US" altLang="zh-CN" sz="28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800" kern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8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ntents</a:t>
            </a:r>
            <a:endParaRPr lang="en-US" altLang="ko-KR" sz="2800" kern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-32084" y="4200489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15210" y="4556707"/>
            <a:ext cx="1257074" cy="1030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01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</a:t>
            </a: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导读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zh-CN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zh-CN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05446" y="4652684"/>
            <a:ext cx="1210588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02</a:t>
            </a: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命题背景</a:t>
            </a:r>
          </a:p>
          <a:p>
            <a:pPr algn="ctr">
              <a:defRPr/>
            </a:pPr>
            <a:r>
              <a:rPr lang="en-US" altLang="zh-CN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Background</a:t>
            </a:r>
            <a:endParaRPr lang="zh-CN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303490" y="5162766"/>
            <a:ext cx="1766830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03</a:t>
            </a: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研究综述</a:t>
            </a:r>
          </a:p>
          <a:p>
            <a:pPr algn="ctr">
              <a:defRPr/>
            </a:pPr>
            <a:r>
              <a:rPr lang="en-US" altLang="zh-CN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Thesis </a:t>
            </a:r>
            <a:r>
              <a:rPr lang="en-US" altLang="zh-CN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Description</a:t>
            </a:r>
            <a:endParaRPr lang="zh-CN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564062" y="3965966"/>
            <a:ext cx="1505925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04</a:t>
            </a:r>
          </a:p>
          <a:p>
            <a:pPr algn="ctr">
              <a:spcBef>
                <a:spcPts val="500"/>
              </a:spcBef>
              <a:defRPr/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成果应用</a:t>
            </a:r>
            <a:endParaRPr lang="en-US" altLang="zh-CN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THE APPLICATION</a:t>
            </a:r>
            <a:endParaRPr lang="zh-CN" altLang="zh-CN" sz="1400" kern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893368" y="3886907"/>
            <a:ext cx="1308371" cy="999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PART 05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20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论文总结</a:t>
            </a:r>
            <a:endParaRPr lang="en-US" altLang="zh-CN" sz="2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14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</a:t>
            </a:r>
            <a:r>
              <a:rPr lang="en-US" altLang="zh-CN" sz="1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zh-CN" altLang="zh-CN" sz="14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12185" y="3868926"/>
            <a:ext cx="663125" cy="663125"/>
            <a:chOff x="8077071" y="845254"/>
            <a:chExt cx="2036801" cy="2036802"/>
          </a:xfrm>
        </p:grpSpPr>
        <p:sp>
          <p:nvSpPr>
            <p:cNvPr id="41" name="椭圆 40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579178" y="3964903"/>
            <a:ext cx="663125" cy="663125"/>
            <a:chOff x="8125599" y="1434035"/>
            <a:chExt cx="2036802" cy="2036802"/>
          </a:xfrm>
        </p:grpSpPr>
        <p:sp>
          <p:nvSpPr>
            <p:cNvPr id="44" name="椭圆 43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55345" y="4474985"/>
            <a:ext cx="663125" cy="663125"/>
            <a:chOff x="8125599" y="1434035"/>
            <a:chExt cx="2036802" cy="2036802"/>
          </a:xfrm>
        </p:grpSpPr>
        <p:sp>
          <p:nvSpPr>
            <p:cNvPr id="47" name="椭圆 4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47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49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0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1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7985466" y="5070872"/>
            <a:ext cx="663125" cy="663125"/>
            <a:chOff x="8125599" y="1434035"/>
            <a:chExt cx="2036802" cy="2036802"/>
          </a:xfrm>
        </p:grpSpPr>
        <p:sp>
          <p:nvSpPr>
            <p:cNvPr id="53" name="椭圆 5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0215992" y="4992766"/>
            <a:ext cx="663125" cy="663125"/>
            <a:chOff x="8125599" y="1434035"/>
            <a:chExt cx="2036802" cy="2036802"/>
          </a:xfrm>
        </p:grpSpPr>
        <p:sp>
          <p:nvSpPr>
            <p:cNvPr id="84" name="椭圆 83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46C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6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9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4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2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/>
          <p:bldP spid="34" grpId="0" animBg="1"/>
          <p:bldP spid="35" grpId="0"/>
          <p:bldP spid="36" grpId="0"/>
          <p:bldP spid="37" grpId="0"/>
          <p:bldP spid="38" grpId="0"/>
          <p:bldP spid="39" grpId="0"/>
          <p:bldP spid="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25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/>
          <p:bldP spid="34" grpId="0" animBg="1"/>
          <p:bldP spid="35" grpId="0"/>
          <p:bldP spid="36" grpId="0"/>
          <p:bldP spid="37" grpId="0"/>
          <p:bldP spid="38" grpId="0"/>
          <p:bldP spid="39" grpId="0"/>
          <p:bldP spid="8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研究方案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3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Freeform 6"/>
          <p:cNvSpPr/>
          <p:nvPr/>
        </p:nvSpPr>
        <p:spPr bwMode="auto">
          <a:xfrm>
            <a:off x="5869668" y="4924421"/>
            <a:ext cx="4050" cy="2001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7" name="Freeform 46"/>
          <p:cNvSpPr/>
          <p:nvPr/>
        </p:nvSpPr>
        <p:spPr bwMode="auto">
          <a:xfrm flipH="1">
            <a:off x="7209378" y="1877033"/>
            <a:ext cx="3352704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8" name="Freeform 46"/>
          <p:cNvSpPr/>
          <p:nvPr/>
        </p:nvSpPr>
        <p:spPr bwMode="auto">
          <a:xfrm flipH="1">
            <a:off x="7508089" y="3242552"/>
            <a:ext cx="3053993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9" name="Freeform 46"/>
          <p:cNvSpPr/>
          <p:nvPr/>
        </p:nvSpPr>
        <p:spPr bwMode="auto">
          <a:xfrm flipH="1">
            <a:off x="6691948" y="4247623"/>
            <a:ext cx="3870135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20" name="Freeform 46"/>
          <p:cNvSpPr/>
          <p:nvPr/>
        </p:nvSpPr>
        <p:spPr bwMode="auto">
          <a:xfrm>
            <a:off x="1201043" y="2335151"/>
            <a:ext cx="344284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21" name="Rectangle 37"/>
          <p:cNvSpPr/>
          <p:nvPr/>
        </p:nvSpPr>
        <p:spPr bwMode="auto">
          <a:xfrm>
            <a:off x="1844064" y="2535796"/>
            <a:ext cx="2799828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2" name="Freeform 46"/>
          <p:cNvSpPr/>
          <p:nvPr/>
        </p:nvSpPr>
        <p:spPr bwMode="auto">
          <a:xfrm>
            <a:off x="1308992" y="3317911"/>
            <a:ext cx="422556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23" name="Rectangle 37"/>
          <p:cNvSpPr/>
          <p:nvPr/>
        </p:nvSpPr>
        <p:spPr bwMode="auto">
          <a:xfrm>
            <a:off x="1844064" y="3518555"/>
            <a:ext cx="2799828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4" name="Freeform 46"/>
          <p:cNvSpPr/>
          <p:nvPr/>
        </p:nvSpPr>
        <p:spPr bwMode="auto">
          <a:xfrm flipV="1">
            <a:off x="1308991" y="4987021"/>
            <a:ext cx="3674408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25" name="Rectangle 37"/>
          <p:cNvSpPr/>
          <p:nvPr/>
        </p:nvSpPr>
        <p:spPr bwMode="auto">
          <a:xfrm>
            <a:off x="1844064" y="4383171"/>
            <a:ext cx="2799828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26" name="Group 5"/>
          <p:cNvGrpSpPr/>
          <p:nvPr/>
        </p:nvGrpSpPr>
        <p:grpSpPr>
          <a:xfrm>
            <a:off x="1338475" y="2586946"/>
            <a:ext cx="381100" cy="332708"/>
            <a:chOff x="1079332" y="2203296"/>
            <a:chExt cx="298739" cy="264080"/>
          </a:xfrm>
        </p:grpSpPr>
        <p:sp>
          <p:nvSpPr>
            <p:cNvPr id="27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34495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itchFamily="34" charset="0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29" name="Group 235"/>
          <p:cNvGrpSpPr/>
          <p:nvPr/>
        </p:nvGrpSpPr>
        <p:grpSpPr>
          <a:xfrm>
            <a:off x="1338475" y="3540619"/>
            <a:ext cx="381100" cy="332708"/>
            <a:chOff x="1079332" y="2203296"/>
            <a:chExt cx="298739" cy="264080"/>
          </a:xfrm>
        </p:grpSpPr>
        <p:sp>
          <p:nvSpPr>
            <p:cNvPr id="30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202A3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itchFamily="34" charset="0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32" name="Group 238"/>
          <p:cNvGrpSpPr/>
          <p:nvPr/>
        </p:nvGrpSpPr>
        <p:grpSpPr>
          <a:xfrm>
            <a:off x="1338475" y="4402243"/>
            <a:ext cx="381100" cy="332708"/>
            <a:chOff x="1079332" y="2203296"/>
            <a:chExt cx="298739" cy="264080"/>
          </a:xfrm>
        </p:grpSpPr>
        <p:sp>
          <p:nvSpPr>
            <p:cNvPr id="37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202A3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itchFamily="34" charset="0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39" name="Rectangle 37"/>
          <p:cNvSpPr/>
          <p:nvPr/>
        </p:nvSpPr>
        <p:spPr bwMode="auto">
          <a:xfrm>
            <a:off x="7329142" y="2023938"/>
            <a:ext cx="2872901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0" name="Rectangle 37"/>
          <p:cNvSpPr/>
          <p:nvPr/>
        </p:nvSpPr>
        <p:spPr bwMode="auto">
          <a:xfrm>
            <a:off x="7329142" y="3422554"/>
            <a:ext cx="2872901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1" name="Rectangle 37"/>
          <p:cNvSpPr/>
          <p:nvPr/>
        </p:nvSpPr>
        <p:spPr bwMode="auto">
          <a:xfrm>
            <a:off x="7329142" y="4467169"/>
            <a:ext cx="2872901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42" name="Group 244"/>
          <p:cNvGrpSpPr/>
          <p:nvPr/>
        </p:nvGrpSpPr>
        <p:grpSpPr>
          <a:xfrm>
            <a:off x="10252991" y="2075089"/>
            <a:ext cx="381100" cy="332708"/>
            <a:chOff x="1079332" y="2203296"/>
            <a:chExt cx="298739" cy="264080"/>
          </a:xfrm>
        </p:grpSpPr>
        <p:sp>
          <p:nvSpPr>
            <p:cNvPr id="43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202A3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itchFamily="34" charset="0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46" name="Group 247"/>
          <p:cNvGrpSpPr/>
          <p:nvPr/>
        </p:nvGrpSpPr>
        <p:grpSpPr>
          <a:xfrm>
            <a:off x="10252991" y="3444617"/>
            <a:ext cx="381100" cy="332708"/>
            <a:chOff x="1079332" y="2203296"/>
            <a:chExt cx="298739" cy="264080"/>
          </a:xfrm>
        </p:grpSpPr>
        <p:sp>
          <p:nvSpPr>
            <p:cNvPr id="47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34495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itchFamily="34" charset="0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49" name="Group 250"/>
          <p:cNvGrpSpPr/>
          <p:nvPr/>
        </p:nvGrpSpPr>
        <p:grpSpPr>
          <a:xfrm>
            <a:off x="10252991" y="4486241"/>
            <a:ext cx="381100" cy="332708"/>
            <a:chOff x="1079332" y="2203296"/>
            <a:chExt cx="298739" cy="264080"/>
          </a:xfrm>
        </p:grpSpPr>
        <p:sp>
          <p:nvSpPr>
            <p:cNvPr id="50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34495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Impact MT Std" pitchFamily="34" charset="0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grpSp>
        <p:nvGrpSpPr>
          <p:cNvPr id="52" name="Group 6"/>
          <p:cNvGrpSpPr/>
          <p:nvPr/>
        </p:nvGrpSpPr>
        <p:grpSpPr>
          <a:xfrm>
            <a:off x="5588341" y="2630784"/>
            <a:ext cx="1050218" cy="895468"/>
            <a:chOff x="4326126" y="2238091"/>
            <a:chExt cx="823252" cy="710758"/>
          </a:xfrm>
          <a:solidFill>
            <a:srgbClr val="FD3F03"/>
          </a:solidFill>
        </p:grpSpPr>
        <p:grpSp>
          <p:nvGrpSpPr>
            <p:cNvPr id="53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  <a:grpFill/>
          </p:grpSpPr>
          <p:sp>
            <p:nvSpPr>
              <p:cNvPr id="59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202A36"/>
              </a:solidFill>
              <a:ln w="0">
                <a:solidFill>
                  <a:srgbClr val="202A3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202A36"/>
              </a:solidFill>
              <a:ln w="0">
                <a:solidFill>
                  <a:srgbClr val="202A3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6" name="Group 13"/>
          <p:cNvGrpSpPr/>
          <p:nvPr/>
        </p:nvGrpSpPr>
        <p:grpSpPr>
          <a:xfrm>
            <a:off x="5584816" y="3554118"/>
            <a:ext cx="1050218" cy="895468"/>
            <a:chOff x="4323363" y="2970968"/>
            <a:chExt cx="823252" cy="710758"/>
          </a:xfrm>
        </p:grpSpPr>
        <p:grpSp>
          <p:nvGrpSpPr>
            <p:cNvPr id="67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69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34495E"/>
              </a:solidFill>
              <a:ln w="0">
                <a:solidFill>
                  <a:srgbClr val="34495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70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34495E"/>
              </a:solidFill>
              <a:ln w="0">
                <a:solidFill>
                  <a:srgbClr val="34495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68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1" name="Group 7"/>
          <p:cNvGrpSpPr/>
          <p:nvPr/>
        </p:nvGrpSpPr>
        <p:grpSpPr>
          <a:xfrm>
            <a:off x="6402606" y="3089867"/>
            <a:ext cx="1050218" cy="895468"/>
            <a:chOff x="4964418" y="2602479"/>
            <a:chExt cx="823252" cy="710758"/>
          </a:xfrm>
        </p:grpSpPr>
        <p:grpSp>
          <p:nvGrpSpPr>
            <p:cNvPr id="72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74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34495E"/>
              </a:solidFill>
              <a:ln w="0">
                <a:solidFill>
                  <a:srgbClr val="34495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75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34495E"/>
              </a:solidFill>
              <a:ln w="0">
                <a:solidFill>
                  <a:srgbClr val="34495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73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6" name="Group 4"/>
          <p:cNvGrpSpPr/>
          <p:nvPr/>
        </p:nvGrpSpPr>
        <p:grpSpPr>
          <a:xfrm>
            <a:off x="6123743" y="1700808"/>
            <a:ext cx="1050218" cy="895468"/>
            <a:chOff x="4745821" y="1499943"/>
            <a:chExt cx="823252" cy="710758"/>
          </a:xfrm>
        </p:grpSpPr>
        <p:grpSp>
          <p:nvGrpSpPr>
            <p:cNvPr id="77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79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202A36"/>
              </a:solidFill>
              <a:ln w="0">
                <a:solidFill>
                  <a:srgbClr val="202A3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80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202A36"/>
              </a:solidFill>
              <a:ln w="0">
                <a:solidFill>
                  <a:srgbClr val="202A3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1" name="Group 14"/>
          <p:cNvGrpSpPr/>
          <p:nvPr/>
        </p:nvGrpSpPr>
        <p:grpSpPr>
          <a:xfrm>
            <a:off x="5041891" y="4471569"/>
            <a:ext cx="1050218" cy="895468"/>
            <a:chOff x="3897771" y="3699175"/>
            <a:chExt cx="823252" cy="710758"/>
          </a:xfrm>
        </p:grpSpPr>
        <p:grpSp>
          <p:nvGrpSpPr>
            <p:cNvPr id="82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84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202A36"/>
              </a:solidFill>
              <a:ln w="0">
                <a:solidFill>
                  <a:srgbClr val="202A3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85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202A36"/>
              </a:solidFill>
              <a:ln w="0">
                <a:solidFill>
                  <a:srgbClr val="202A36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83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4769475" y="2166626"/>
            <a:ext cx="1050218" cy="895468"/>
            <a:chOff x="3684228" y="1869676"/>
            <a:chExt cx="823252" cy="710758"/>
          </a:xfrm>
        </p:grpSpPr>
        <p:grpSp>
          <p:nvGrpSpPr>
            <p:cNvPr id="87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89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34495E"/>
              </a:solidFill>
              <a:ln w="0">
                <a:solidFill>
                  <a:srgbClr val="34495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90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34495E"/>
              </a:solidFill>
              <a:ln w="0">
                <a:solidFill>
                  <a:srgbClr val="34495E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88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39" grpId="0"/>
      <p:bldP spid="40" grpId="0"/>
      <p:bldP spid="41" grpId="0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3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Rectangle 2"/>
          <p:cNvSpPr/>
          <p:nvPr/>
        </p:nvSpPr>
        <p:spPr>
          <a:xfrm>
            <a:off x="1652834" y="1268760"/>
            <a:ext cx="5257193" cy="2736304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3"/>
          <p:cNvSpPr/>
          <p:nvPr/>
        </p:nvSpPr>
        <p:spPr>
          <a:xfrm>
            <a:off x="5705027" y="1484784"/>
            <a:ext cx="1996480" cy="432048"/>
          </a:xfrm>
          <a:prstGeom prst="rect">
            <a:avLst/>
          </a:prstGeom>
          <a:solidFill>
            <a:srgbClr val="202A36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05028" y="1527122"/>
            <a:ext cx="199648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技术发展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62234" y="1440108"/>
            <a:ext cx="228526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8061547" y="1741349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21" name="Rectangle 3"/>
          <p:cNvSpPr/>
          <p:nvPr/>
        </p:nvSpPr>
        <p:spPr>
          <a:xfrm>
            <a:off x="5705027" y="2420888"/>
            <a:ext cx="1996480" cy="432048"/>
          </a:xfrm>
          <a:prstGeom prst="rect">
            <a:avLst/>
          </a:prstGeom>
          <a:solidFill>
            <a:srgbClr val="202A36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05028" y="2463226"/>
            <a:ext cx="199648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人力成本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62234" y="2376212"/>
            <a:ext cx="209038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8061547" y="2677453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25" name="Rectangle 3"/>
          <p:cNvSpPr/>
          <p:nvPr/>
        </p:nvSpPr>
        <p:spPr>
          <a:xfrm>
            <a:off x="5685283" y="3356992"/>
            <a:ext cx="1996480" cy="432048"/>
          </a:xfrm>
          <a:prstGeom prst="rect">
            <a:avLst/>
          </a:prstGeom>
          <a:solidFill>
            <a:srgbClr val="202A36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65539" y="3399330"/>
            <a:ext cx="1996480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未来趋势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14498" y="3312316"/>
            <a:ext cx="235186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8113811" y="3613557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29" name="Freeform 12"/>
          <p:cNvSpPr/>
          <p:nvPr/>
        </p:nvSpPr>
        <p:spPr bwMode="auto">
          <a:xfrm>
            <a:off x="1608509" y="431276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reeform 12"/>
          <p:cNvSpPr/>
          <p:nvPr/>
        </p:nvSpPr>
        <p:spPr bwMode="auto">
          <a:xfrm flipH="1" flipV="1">
            <a:off x="10202043" y="5229200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68549" y="4626967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52" dur="500" spd="-99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56" dur="500" spd="-99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实验难点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3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Freeform 5"/>
          <p:cNvSpPr/>
          <p:nvPr/>
        </p:nvSpPr>
        <p:spPr bwMode="auto">
          <a:xfrm>
            <a:off x="3152816" y="1801756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7" name="Freeform 6"/>
          <p:cNvSpPr/>
          <p:nvPr/>
        </p:nvSpPr>
        <p:spPr bwMode="auto">
          <a:xfrm>
            <a:off x="2595984" y="2779767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34495E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8" name="Freeform 7"/>
          <p:cNvSpPr/>
          <p:nvPr/>
        </p:nvSpPr>
        <p:spPr bwMode="auto">
          <a:xfrm>
            <a:off x="2043086" y="3755488"/>
            <a:ext cx="4667160" cy="97343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9" name="Freeform 8"/>
          <p:cNvSpPr/>
          <p:nvPr/>
        </p:nvSpPr>
        <p:spPr bwMode="auto">
          <a:xfrm>
            <a:off x="1486255" y="4728916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34495E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945179" y="5032110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945179" y="4057537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283593" y="3082961"/>
            <a:ext cx="21861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443488" y="2106095"/>
            <a:ext cx="186635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4" name="Oval 11"/>
          <p:cNvSpPr/>
          <p:nvPr/>
        </p:nvSpPr>
        <p:spPr>
          <a:xfrm>
            <a:off x="5162860" y="2149288"/>
            <a:ext cx="282947" cy="282947"/>
          </a:xfrm>
          <a:prstGeom prst="ellipse">
            <a:avLst/>
          </a:pr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Oval 12"/>
          <p:cNvSpPr/>
          <p:nvPr/>
        </p:nvSpPr>
        <p:spPr>
          <a:xfrm>
            <a:off x="5723806" y="3126154"/>
            <a:ext cx="282947" cy="282947"/>
          </a:xfrm>
          <a:prstGeom prst="ellipse">
            <a:avLst/>
          </a:prstGeom>
          <a:solidFill>
            <a:srgbClr val="34495E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6" name="Oval 13"/>
          <p:cNvSpPr/>
          <p:nvPr/>
        </p:nvSpPr>
        <p:spPr>
          <a:xfrm>
            <a:off x="6291751" y="4100730"/>
            <a:ext cx="282947" cy="282947"/>
          </a:xfrm>
          <a:prstGeom prst="ellipse">
            <a:avLst/>
          </a:pr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Oval 14"/>
          <p:cNvSpPr/>
          <p:nvPr/>
        </p:nvSpPr>
        <p:spPr>
          <a:xfrm>
            <a:off x="6848730" y="5075303"/>
            <a:ext cx="282947" cy="282947"/>
          </a:xfrm>
          <a:prstGeom prst="ellipse">
            <a:avLst/>
          </a:prstGeom>
          <a:solidFill>
            <a:srgbClr val="34495E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肘形接點 23"/>
          <p:cNvSpPr>
            <a:spLocks noChangeShapeType="1"/>
          </p:cNvSpPr>
          <p:nvPr/>
        </p:nvSpPr>
        <p:spPr bwMode="auto">
          <a:xfrm rot="5400000" flipH="1" flipV="1">
            <a:off x="6194499" y="680802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876723" y="105273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7876723" y="1402934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肘形接點 23"/>
          <p:cNvSpPr>
            <a:spLocks noChangeShapeType="1"/>
          </p:cNvSpPr>
          <p:nvPr/>
        </p:nvSpPr>
        <p:spPr bwMode="auto">
          <a:xfrm rot="5400000" flipH="1" flipV="1">
            <a:off x="6605709" y="2130341"/>
            <a:ext cx="458319" cy="1656230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7876723" y="2338277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7876723" y="2688475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>
            <a:stCxn id="26" idx="6"/>
          </p:cNvCxnSpPr>
          <p:nvPr/>
        </p:nvCxnSpPr>
        <p:spPr>
          <a:xfrm flipV="1">
            <a:off x="6574698" y="4234382"/>
            <a:ext cx="1088286" cy="7822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38"/>
          <p:cNvCxnSpPr/>
          <p:nvPr/>
        </p:nvCxnSpPr>
        <p:spPr>
          <a:xfrm flipV="1">
            <a:off x="7131677" y="5192928"/>
            <a:ext cx="531307" cy="1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矩形 39"/>
          <p:cNvSpPr/>
          <p:nvPr/>
        </p:nvSpPr>
        <p:spPr>
          <a:xfrm>
            <a:off x="7876723" y="367836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7876723" y="4028558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876723" y="5018493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876723" y="5368691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文本框 32"/>
          <p:cNvSpPr txBox="1"/>
          <p:nvPr/>
        </p:nvSpPr>
        <p:spPr>
          <a:xfrm>
            <a:off x="3907627" y="1225578"/>
            <a:ext cx="938059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 typeface="Arial" panose="020B0604020202020204" pitchFamily="34" charset="0"/>
              <a:buNone/>
              <a:defRPr sz="2935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202A36"/>
                </a:solidFill>
              </a:rPr>
              <a:t>文字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32" grpId="0"/>
      <p:bldP spid="37" grpId="0"/>
      <p:bldP spid="40" grpId="0"/>
      <p:bldP spid="41" grpId="0"/>
      <p:bldP spid="42" grpId="0"/>
      <p:bldP spid="43" grpId="0"/>
      <p:bldP spid="44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研究综述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330916" y="199584"/>
            <a:ext cx="310767" cy="266579"/>
            <a:chOff x="5084763" y="971548"/>
            <a:chExt cx="323865" cy="277813"/>
          </a:xfrm>
          <a:solidFill>
            <a:schemeClr val="bg1"/>
          </a:solidFill>
        </p:grpSpPr>
        <p:sp>
          <p:nvSpPr>
            <p:cNvPr id="3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9641" y="1834699"/>
            <a:ext cx="6120680" cy="3682533"/>
            <a:chOff x="3022028" y="1587732"/>
            <a:chExt cx="6120680" cy="3682533"/>
          </a:xfrm>
        </p:grpSpPr>
        <p:pic>
          <p:nvPicPr>
            <p:cNvPr id="17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燕尾形 18"/>
          <p:cNvSpPr/>
          <p:nvPr/>
        </p:nvSpPr>
        <p:spPr>
          <a:xfrm rot="5400000">
            <a:off x="7033691" y="2064036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213711" y="2640100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550709" y="161951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537747" y="1958702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3" name="燕尾形 22"/>
          <p:cNvSpPr/>
          <p:nvPr/>
        </p:nvSpPr>
        <p:spPr>
          <a:xfrm rot="5400000">
            <a:off x="7033691" y="3432188"/>
            <a:ext cx="360040" cy="576064"/>
          </a:xfrm>
          <a:prstGeom prst="chevron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213711" y="400825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550709" y="298766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537747" y="332685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7" name="燕尾形 26"/>
          <p:cNvSpPr/>
          <p:nvPr/>
        </p:nvSpPr>
        <p:spPr>
          <a:xfrm rot="5400000">
            <a:off x="7033691" y="4872348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213711" y="544841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550709" y="442782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7537747" y="476701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3" grpId="0" animBg="1"/>
      <p:bldP spid="25" grpId="0"/>
      <p:bldP spid="26" grpId="0"/>
      <p:bldP spid="27" grpId="0" animBg="1"/>
      <p:bldP spid="29" grpId="0"/>
      <p:bldP spid="30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20"/>
          <p:cNvSpPr txBox="1"/>
          <p:nvPr/>
        </p:nvSpPr>
        <p:spPr>
          <a:xfrm>
            <a:off x="2260382" y="40041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46CEAE"/>
                </a:solidFill>
              </a:rPr>
              <a:t>第</a:t>
            </a:r>
            <a:r>
              <a:rPr lang="zh-CN" altLang="en-US" sz="2800" dirty="0">
                <a:solidFill>
                  <a:srgbClr val="46CEAE"/>
                </a:solidFill>
              </a:rPr>
              <a:t>四</a:t>
            </a:r>
            <a:r>
              <a:rPr lang="zh-CN" altLang="en-US" sz="2800" dirty="0" smtClean="0">
                <a:solidFill>
                  <a:srgbClr val="46CEAE"/>
                </a:solidFill>
              </a:rPr>
              <a:t>部分</a:t>
            </a:r>
            <a:endParaRPr lang="zh-CN" altLang="en-US" sz="2800" dirty="0">
              <a:solidFill>
                <a:srgbClr val="46CEAE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052459" y="1413384"/>
            <a:ext cx="2036802" cy="2036802"/>
            <a:chOff x="8125599" y="1434035"/>
            <a:chExt cx="2036802" cy="2036802"/>
          </a:xfrm>
        </p:grpSpPr>
        <p:sp>
          <p:nvSpPr>
            <p:cNvPr id="60" name="椭圆 5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文本框 26"/>
          <p:cNvSpPr txBox="1"/>
          <p:nvPr/>
        </p:nvSpPr>
        <p:spPr>
          <a:xfrm>
            <a:off x="1577595" y="4432172"/>
            <a:ext cx="298652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en-US" altLang="zh-CN" sz="5400" b="1" dirty="0" smtClean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2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Application</a:t>
            </a:r>
            <a:endParaRPr lang="zh-CN" altLang="zh-CN" sz="32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095999" y="0"/>
            <a:ext cx="6099175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32"/>
          <p:cNvSpPr txBox="1"/>
          <p:nvPr/>
        </p:nvSpPr>
        <p:spPr>
          <a:xfrm>
            <a:off x="8392119" y="61980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可行性论证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文本框 33"/>
          <p:cNvSpPr txBox="1"/>
          <p:nvPr/>
        </p:nvSpPr>
        <p:spPr>
          <a:xfrm>
            <a:off x="8392119" y="139589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应用前景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文本框 34"/>
          <p:cNvSpPr txBox="1"/>
          <p:nvPr/>
        </p:nvSpPr>
        <p:spPr>
          <a:xfrm>
            <a:off x="8392119" y="21834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前景分析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文本框 35"/>
          <p:cNvSpPr txBox="1"/>
          <p:nvPr/>
        </p:nvSpPr>
        <p:spPr>
          <a:xfrm>
            <a:off x="8392119" y="295955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案例对比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6" name="直接连接符 75"/>
          <p:cNvCxnSpPr/>
          <p:nvPr/>
        </p:nvCxnSpPr>
        <p:spPr>
          <a:xfrm flipV="1">
            <a:off x="7897787" y="3924256"/>
            <a:ext cx="0" cy="82605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7911252" y="3144073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V="1">
            <a:off x="7911252" y="1570854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7911252" y="809596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7911252" y="429315"/>
            <a:ext cx="0" cy="38098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V="1">
            <a:off x="7911252" y="2383513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19"/>
          <p:cNvSpPr txBox="1"/>
          <p:nvPr/>
        </p:nvSpPr>
        <p:spPr>
          <a:xfrm>
            <a:off x="8392119" y="37241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难点评估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0" name="直接连接符 89"/>
          <p:cNvCxnSpPr/>
          <p:nvPr/>
        </p:nvCxnSpPr>
        <p:spPr>
          <a:xfrm flipV="1">
            <a:off x="7897787" y="4667619"/>
            <a:ext cx="0" cy="64229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19"/>
          <p:cNvSpPr txBox="1"/>
          <p:nvPr/>
        </p:nvSpPr>
        <p:spPr>
          <a:xfrm>
            <a:off x="8392119" y="439552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相关对策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7897787" y="5309917"/>
            <a:ext cx="0" cy="82605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19"/>
          <p:cNvSpPr txBox="1"/>
          <p:nvPr/>
        </p:nvSpPr>
        <p:spPr>
          <a:xfrm>
            <a:off x="8392119" y="510983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未来发展趋势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4" name="直接连接符 93"/>
          <p:cNvCxnSpPr/>
          <p:nvPr/>
        </p:nvCxnSpPr>
        <p:spPr>
          <a:xfrm flipV="1">
            <a:off x="7897787" y="6053280"/>
            <a:ext cx="0" cy="4000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19"/>
          <p:cNvSpPr txBox="1"/>
          <p:nvPr/>
        </p:nvSpPr>
        <p:spPr>
          <a:xfrm>
            <a:off x="8392119" y="57811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重点分布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71" grpId="0" animBg="1"/>
      <p:bldP spid="72" grpId="0"/>
      <p:bldP spid="73" grpId="0"/>
      <p:bldP spid="74" grpId="0"/>
      <p:bldP spid="75" grpId="0"/>
      <p:bldP spid="89" grpId="0"/>
      <p:bldP spid="91" grpId="0"/>
      <p:bldP spid="93" grpId="0"/>
      <p:bldP spid="95" grpId="0"/>
      <p:bldP spid="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可行性论证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305048" y="1643853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>
            <a:off x="2305048" y="1643853"/>
            <a:ext cx="1368152" cy="1368152"/>
          </a:xfrm>
          <a:prstGeom prst="arc">
            <a:avLst>
              <a:gd name="adj1" fmla="val 12287900"/>
              <a:gd name="adj2" fmla="val 1569112"/>
            </a:avLst>
          </a:prstGeom>
          <a:ln w="190500">
            <a:solidFill>
              <a:srgbClr val="202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9"/>
          <p:cNvSpPr txBox="1"/>
          <p:nvPr/>
        </p:nvSpPr>
        <p:spPr>
          <a:xfrm>
            <a:off x="2497187" y="2219917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50%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137147" y="3012005"/>
            <a:ext cx="167901" cy="167901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777107" y="2723974"/>
            <a:ext cx="288032" cy="288032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865339" y="1484784"/>
            <a:ext cx="663125" cy="663125"/>
            <a:chOff x="8125599" y="1434035"/>
            <a:chExt cx="2036802" cy="2036802"/>
          </a:xfrm>
        </p:grpSpPr>
        <p:sp>
          <p:nvSpPr>
            <p:cNvPr id="42" name="椭圆 4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793331" y="223330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3793331" y="2583506"/>
            <a:ext cx="21602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985568" y="1658906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弧形 47"/>
          <p:cNvSpPr/>
          <p:nvPr/>
        </p:nvSpPr>
        <p:spPr>
          <a:xfrm>
            <a:off x="6985568" y="1658906"/>
            <a:ext cx="1368152" cy="1368152"/>
          </a:xfrm>
          <a:prstGeom prst="arc">
            <a:avLst>
              <a:gd name="adj1" fmla="val 14818203"/>
              <a:gd name="adj2" fmla="val 1569112"/>
            </a:avLst>
          </a:prstGeom>
          <a:ln w="190500">
            <a:solidFill>
              <a:srgbClr val="202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9"/>
          <p:cNvSpPr txBox="1"/>
          <p:nvPr/>
        </p:nvSpPr>
        <p:spPr>
          <a:xfrm>
            <a:off x="7177707" y="2234970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817667" y="3027058"/>
            <a:ext cx="167901" cy="167901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457627" y="2739027"/>
            <a:ext cx="288032" cy="288032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261"/>
          <p:cNvSpPr/>
          <p:nvPr/>
        </p:nvSpPr>
        <p:spPr bwMode="auto">
          <a:xfrm>
            <a:off x="8709603" y="1673342"/>
            <a:ext cx="325875" cy="325875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473851" y="2248361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73851" y="2598559"/>
            <a:ext cx="21602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2305048" y="3861048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弧形 62"/>
          <p:cNvSpPr/>
          <p:nvPr/>
        </p:nvSpPr>
        <p:spPr>
          <a:xfrm>
            <a:off x="2305048" y="3861048"/>
            <a:ext cx="1368152" cy="1368152"/>
          </a:xfrm>
          <a:prstGeom prst="arc">
            <a:avLst>
              <a:gd name="adj1" fmla="val 9611967"/>
              <a:gd name="adj2" fmla="val 1569112"/>
            </a:avLst>
          </a:prstGeom>
          <a:ln w="190500"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9"/>
          <p:cNvSpPr txBox="1"/>
          <p:nvPr/>
        </p:nvSpPr>
        <p:spPr>
          <a:xfrm>
            <a:off x="2497187" y="4437112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60%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137147" y="5229200"/>
            <a:ext cx="167901" cy="167901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777107" y="4941169"/>
            <a:ext cx="288032" cy="288032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3793331" y="4450503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3793331" y="4800701"/>
            <a:ext cx="21602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985568" y="3876101"/>
            <a:ext cx="1368152" cy="1368152"/>
          </a:xfrm>
          <a:prstGeom prst="ellipse">
            <a:avLst/>
          </a:prstGeom>
          <a:noFill/>
          <a:ln w="190500">
            <a:solidFill>
              <a:schemeClr val="bg1">
                <a:lumMod val="75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弧形 71"/>
          <p:cNvSpPr/>
          <p:nvPr/>
        </p:nvSpPr>
        <p:spPr>
          <a:xfrm>
            <a:off x="6985568" y="3876101"/>
            <a:ext cx="1368152" cy="1368152"/>
          </a:xfrm>
          <a:prstGeom prst="arc">
            <a:avLst>
              <a:gd name="adj1" fmla="val 4966099"/>
              <a:gd name="adj2" fmla="val 1569112"/>
            </a:avLst>
          </a:prstGeom>
          <a:ln w="190500"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9"/>
          <p:cNvSpPr txBox="1"/>
          <p:nvPr/>
        </p:nvSpPr>
        <p:spPr>
          <a:xfrm>
            <a:off x="7177707" y="4452165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90%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817667" y="5244253"/>
            <a:ext cx="167901" cy="167901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457627" y="4956222"/>
            <a:ext cx="288032" cy="288032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8473851" y="446555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8473851" y="4815754"/>
            <a:ext cx="21602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8545859" y="1504716"/>
            <a:ext cx="663125" cy="663125"/>
            <a:chOff x="8125599" y="1434035"/>
            <a:chExt cx="2036802" cy="2036802"/>
          </a:xfrm>
        </p:grpSpPr>
        <p:sp>
          <p:nvSpPr>
            <p:cNvPr id="79" name="椭圆 78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865339" y="3787378"/>
            <a:ext cx="663125" cy="663125"/>
            <a:chOff x="8125599" y="1434035"/>
            <a:chExt cx="2036802" cy="2036802"/>
          </a:xfrm>
        </p:grpSpPr>
        <p:sp>
          <p:nvSpPr>
            <p:cNvPr id="82" name="椭圆 8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550739" y="3724916"/>
            <a:ext cx="663125" cy="663125"/>
            <a:chOff x="8125599" y="1434035"/>
            <a:chExt cx="2036802" cy="2036802"/>
          </a:xfrm>
        </p:grpSpPr>
        <p:sp>
          <p:nvSpPr>
            <p:cNvPr id="85" name="椭圆 84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6" name="组合 85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87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9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8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2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97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98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9" dur="2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1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2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3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3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9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7" grpId="0" animBg="1"/>
          <p:bldP spid="38" grpId="0"/>
          <p:bldP spid="39" grpId="0" animBg="1"/>
          <p:bldP spid="40" grpId="0" animBg="1"/>
          <p:bldP spid="44" grpId="0"/>
          <p:bldP spid="46" grpId="0"/>
          <p:bldP spid="47" grpId="0" animBg="1"/>
          <p:bldP spid="48" grpId="0" animBg="1"/>
          <p:bldP spid="49" grpId="0"/>
          <p:bldP spid="50" grpId="0" animBg="1"/>
          <p:bldP spid="51" grpId="0" animBg="1"/>
          <p:bldP spid="53" grpId="0"/>
          <p:bldP spid="54" grpId="0"/>
          <p:bldP spid="59" grpId="0" animBg="1"/>
          <p:bldP spid="63" grpId="0" animBg="1"/>
          <p:bldP spid="66" grpId="0"/>
          <p:bldP spid="67" grpId="0" animBg="1"/>
          <p:bldP spid="68" grpId="0" animBg="1"/>
          <p:bldP spid="69" grpId="0"/>
          <p:bldP spid="70" grpId="0"/>
          <p:bldP spid="71" grpId="0" animBg="1"/>
          <p:bldP spid="72" grpId="0" animBg="1"/>
          <p:bldP spid="73" grpId="0"/>
          <p:bldP spid="74" grpId="0" animBg="1"/>
          <p:bldP spid="75" grpId="0" animBg="1"/>
          <p:bldP spid="76" grpId="0"/>
          <p:bldP spid="77" grpId="0"/>
          <p:bldP spid="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2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9" dur="2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1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2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9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12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7" grpId="0" animBg="1"/>
          <p:bldP spid="38" grpId="0"/>
          <p:bldP spid="39" grpId="0" animBg="1"/>
          <p:bldP spid="40" grpId="0" animBg="1"/>
          <p:bldP spid="44" grpId="0"/>
          <p:bldP spid="46" grpId="0"/>
          <p:bldP spid="47" grpId="0" animBg="1"/>
          <p:bldP spid="48" grpId="0" animBg="1"/>
          <p:bldP spid="49" grpId="0"/>
          <p:bldP spid="50" grpId="0" animBg="1"/>
          <p:bldP spid="51" grpId="0" animBg="1"/>
          <p:bldP spid="53" grpId="0"/>
          <p:bldP spid="54" grpId="0"/>
          <p:bldP spid="59" grpId="0" animBg="1"/>
          <p:bldP spid="63" grpId="0" animBg="1"/>
          <p:bldP spid="66" grpId="0"/>
          <p:bldP spid="67" grpId="0" animBg="1"/>
          <p:bldP spid="68" grpId="0" animBg="1"/>
          <p:bldP spid="69" grpId="0"/>
          <p:bldP spid="70" grpId="0"/>
          <p:bldP spid="71" grpId="0" animBg="1"/>
          <p:bldP spid="72" grpId="0" animBg="1"/>
          <p:bldP spid="73" grpId="0"/>
          <p:bldP spid="74" grpId="0" animBg="1"/>
          <p:bldP spid="75" grpId="0" animBg="1"/>
          <p:bldP spid="76" grpId="0"/>
          <p:bldP spid="77" grpId="0"/>
          <p:bldP spid="9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43507" y="1705303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98235" y="2858230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33002" y="2399495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73866" y="2691197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TextBox 51"/>
          <p:cNvSpPr txBox="1"/>
          <p:nvPr/>
        </p:nvSpPr>
        <p:spPr>
          <a:xfrm>
            <a:off x="1480680" y="2391227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69203" y="1152840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b="1" dirty="0" smtClean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7" name="TextBox 53"/>
          <p:cNvSpPr txBox="1"/>
          <p:nvPr/>
        </p:nvSpPr>
        <p:spPr>
          <a:xfrm>
            <a:off x="1849272" y="4180516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55545" y="5302369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b="1" dirty="0" smtClean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9" name="TextBox 55"/>
          <p:cNvSpPr txBox="1"/>
          <p:nvPr/>
        </p:nvSpPr>
        <p:spPr>
          <a:xfrm>
            <a:off x="8105552" y="1705303"/>
            <a:ext cx="1752017" cy="846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您的内容打在这里，或者通过复制您的文本</a:t>
            </a:r>
            <a:endParaRPr lang="zh-CN" altLang="en-US" dirty="0"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50349" y="1825855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b="1" dirty="0" smtClean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2" name="TextBox 57"/>
          <p:cNvSpPr txBox="1"/>
          <p:nvPr/>
        </p:nvSpPr>
        <p:spPr>
          <a:xfrm>
            <a:off x="9564445" y="3924340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录入上述图表的描述说明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7577962" y="4669969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en-US" altLang="zh-CN" b="1" dirty="0" smtClean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cxnSp>
        <p:nvCxnSpPr>
          <p:cNvPr id="34" name="肘形连接符 33"/>
          <p:cNvCxnSpPr/>
          <p:nvPr/>
        </p:nvCxnSpPr>
        <p:spPr>
          <a:xfrm rot="10800000" flipV="1">
            <a:off x="1555653" y="2440919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/>
        </p:nvCxnSpPr>
        <p:spPr>
          <a:xfrm rot="10800000">
            <a:off x="1950914" y="4116686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/>
          <p:nvPr/>
        </p:nvCxnSpPr>
        <p:spPr>
          <a:xfrm rot="10800000" flipV="1">
            <a:off x="8671403" y="3866666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/>
          <p:nvPr/>
        </p:nvCxnSpPr>
        <p:spPr>
          <a:xfrm rot="10800000" flipV="1">
            <a:off x="7449279" y="1638714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4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1" dur="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前景分析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47298" y="1742441"/>
            <a:ext cx="2877871" cy="363241"/>
            <a:chOff x="3249264" y="1751685"/>
            <a:chExt cx="2994025" cy="363240"/>
          </a:xfrm>
        </p:grpSpPr>
        <p:grpSp>
          <p:nvGrpSpPr>
            <p:cNvPr id="14" name="组合 13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02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47298" y="2153507"/>
            <a:ext cx="2877871" cy="363241"/>
            <a:chOff x="3249264" y="2162753"/>
            <a:chExt cx="2994025" cy="363241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02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文本框 9"/>
            <p:cNvSpPr txBox="1"/>
            <p:nvPr/>
          </p:nvSpPr>
          <p:spPr>
            <a:xfrm>
              <a:off x="4118871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42303" y="3923695"/>
            <a:ext cx="2894725" cy="363241"/>
            <a:chOff x="3244272" y="3932941"/>
            <a:chExt cx="3011560" cy="363240"/>
          </a:xfrm>
        </p:grpSpPr>
        <p:sp>
          <p:nvSpPr>
            <p:cNvPr id="24" name="圆角矩形 2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15"/>
            <p:cNvSpPr txBox="1"/>
            <p:nvPr/>
          </p:nvSpPr>
          <p:spPr>
            <a:xfrm>
              <a:off x="4418923" y="3932941"/>
              <a:ext cx="90769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333333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rgbClr val="333333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42308" y="4315726"/>
            <a:ext cx="2891825" cy="363241"/>
            <a:chOff x="3244272" y="4324968"/>
            <a:chExt cx="3008542" cy="363239"/>
          </a:xfrm>
        </p:grpSpPr>
        <p:sp>
          <p:nvSpPr>
            <p:cNvPr id="28" name="圆角矩形 2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文本框 19"/>
            <p:cNvSpPr txBox="1"/>
            <p:nvPr/>
          </p:nvSpPr>
          <p:spPr>
            <a:xfrm>
              <a:off x="5326614" y="4324968"/>
              <a:ext cx="673754" cy="36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333333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rgbClr val="333333"/>
                </a:solidFill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81965" y="1438432"/>
            <a:ext cx="2158455" cy="2196000"/>
            <a:chOff x="471707" y="1675770"/>
            <a:chExt cx="2158455" cy="2196000"/>
          </a:xfrm>
          <a:solidFill>
            <a:srgbClr val="202A36"/>
          </a:solidFill>
        </p:grpSpPr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3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5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1592040" y="3652464"/>
            <a:ext cx="2158455" cy="2196000"/>
            <a:chOff x="478903" y="4355475"/>
            <a:chExt cx="2158455" cy="2196000"/>
          </a:xfrm>
          <a:solidFill>
            <a:srgbClr val="34495E"/>
          </a:solidFill>
        </p:grpSpPr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47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43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9" name="矩形 48"/>
          <p:cNvSpPr/>
          <p:nvPr/>
        </p:nvSpPr>
        <p:spPr>
          <a:xfrm>
            <a:off x="7105699" y="1471285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7105699" y="1859584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1" name="矩形 50"/>
          <p:cNvSpPr/>
          <p:nvPr/>
        </p:nvSpPr>
        <p:spPr>
          <a:xfrm>
            <a:off x="7105699" y="2995210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105699" y="3383508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53" name="矩形 52"/>
          <p:cNvSpPr/>
          <p:nvPr/>
        </p:nvSpPr>
        <p:spPr>
          <a:xfrm>
            <a:off x="7105699" y="451913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7105699" y="4907431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3640131" y="134076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3624368" y="2522841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6" name="矩形 65"/>
          <p:cNvSpPr/>
          <p:nvPr/>
        </p:nvSpPr>
        <p:spPr>
          <a:xfrm>
            <a:off x="3640131" y="3546150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3624368" y="4712459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9" grpId="0"/>
      <p:bldP spid="63" grpId="0"/>
      <p:bldP spid="66" grpId="0"/>
      <p:bldP spid="67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案例对比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1494274" y="5276079"/>
            <a:ext cx="920345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08962" y="1458488"/>
            <a:ext cx="4082454" cy="136082"/>
            <a:chOff x="1507396" y="1628800"/>
            <a:chExt cx="4320480" cy="14401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6416181" y="1458488"/>
            <a:ext cx="4082454" cy="136082"/>
            <a:chOff x="1507396" y="1628800"/>
            <a:chExt cx="4320480" cy="14401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132"/>
          <p:cNvSpPr txBox="1"/>
          <p:nvPr/>
        </p:nvSpPr>
        <p:spPr>
          <a:xfrm>
            <a:off x="5712147" y="1196752"/>
            <a:ext cx="31931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133"/>
          <p:cNvSpPr txBox="1"/>
          <p:nvPr/>
        </p:nvSpPr>
        <p:spPr>
          <a:xfrm>
            <a:off x="5265739" y="1196752"/>
            <a:ext cx="336952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134"/>
          <p:cNvSpPr txBox="1"/>
          <p:nvPr/>
        </p:nvSpPr>
        <p:spPr>
          <a:xfrm>
            <a:off x="4812133" y="1196752"/>
            <a:ext cx="34015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30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135"/>
          <p:cNvSpPr txBox="1"/>
          <p:nvPr/>
        </p:nvSpPr>
        <p:spPr>
          <a:xfrm>
            <a:off x="4358528" y="1196752"/>
            <a:ext cx="33534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40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136"/>
          <p:cNvSpPr txBox="1"/>
          <p:nvPr/>
        </p:nvSpPr>
        <p:spPr>
          <a:xfrm>
            <a:off x="3904922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50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TextBox 137"/>
          <p:cNvSpPr txBox="1"/>
          <p:nvPr/>
        </p:nvSpPr>
        <p:spPr>
          <a:xfrm>
            <a:off x="3451316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60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TextBox 138"/>
          <p:cNvSpPr txBox="1"/>
          <p:nvPr/>
        </p:nvSpPr>
        <p:spPr>
          <a:xfrm>
            <a:off x="2997711" y="1196752"/>
            <a:ext cx="320922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70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TextBox 139"/>
          <p:cNvSpPr txBox="1"/>
          <p:nvPr/>
        </p:nvSpPr>
        <p:spPr>
          <a:xfrm>
            <a:off x="2544105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80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140"/>
          <p:cNvSpPr txBox="1"/>
          <p:nvPr/>
        </p:nvSpPr>
        <p:spPr>
          <a:xfrm>
            <a:off x="2090499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90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TextBox 141"/>
          <p:cNvSpPr txBox="1"/>
          <p:nvPr/>
        </p:nvSpPr>
        <p:spPr>
          <a:xfrm>
            <a:off x="1594482" y="1196752"/>
            <a:ext cx="397866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100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TextBox 142"/>
          <p:cNvSpPr txBox="1"/>
          <p:nvPr/>
        </p:nvSpPr>
        <p:spPr>
          <a:xfrm>
            <a:off x="6246124" y="1196752"/>
            <a:ext cx="31931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TextBox 143"/>
          <p:cNvSpPr txBox="1"/>
          <p:nvPr/>
        </p:nvSpPr>
        <p:spPr>
          <a:xfrm>
            <a:off x="6697719" y="1196752"/>
            <a:ext cx="336952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20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TextBox 144"/>
          <p:cNvSpPr txBox="1"/>
          <p:nvPr/>
        </p:nvSpPr>
        <p:spPr>
          <a:xfrm>
            <a:off x="7151324" y="1196752"/>
            <a:ext cx="34015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30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TextBox 145"/>
          <p:cNvSpPr txBox="1"/>
          <p:nvPr/>
        </p:nvSpPr>
        <p:spPr>
          <a:xfrm>
            <a:off x="7604930" y="1196752"/>
            <a:ext cx="335348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40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146"/>
          <p:cNvSpPr txBox="1"/>
          <p:nvPr/>
        </p:nvSpPr>
        <p:spPr>
          <a:xfrm>
            <a:off x="8058536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50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TextBox 147"/>
          <p:cNvSpPr txBox="1"/>
          <p:nvPr/>
        </p:nvSpPr>
        <p:spPr>
          <a:xfrm>
            <a:off x="8512141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60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TextBox 148"/>
          <p:cNvSpPr txBox="1"/>
          <p:nvPr/>
        </p:nvSpPr>
        <p:spPr>
          <a:xfrm>
            <a:off x="8965747" y="1196752"/>
            <a:ext cx="320922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70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Box 149"/>
          <p:cNvSpPr txBox="1"/>
          <p:nvPr/>
        </p:nvSpPr>
        <p:spPr>
          <a:xfrm>
            <a:off x="9419352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80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TextBox 150"/>
          <p:cNvSpPr txBox="1"/>
          <p:nvPr/>
        </p:nvSpPr>
        <p:spPr>
          <a:xfrm>
            <a:off x="9872958" y="1196752"/>
            <a:ext cx="35458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90</a:t>
            </a:r>
            <a:endParaRPr lang="zh-CN" altLang="en-US" sz="1135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TextBox 151"/>
          <p:cNvSpPr txBox="1"/>
          <p:nvPr/>
        </p:nvSpPr>
        <p:spPr>
          <a:xfrm>
            <a:off x="10284155" y="1196752"/>
            <a:ext cx="397866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35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100</a:t>
            </a:r>
            <a:endParaRPr lang="zh-CN" altLang="en-US" sz="1135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五边形 68"/>
          <p:cNvSpPr/>
          <p:nvPr/>
        </p:nvSpPr>
        <p:spPr>
          <a:xfrm flipH="1">
            <a:off x="2997710" y="1836513"/>
            <a:ext cx="2893705" cy="306150"/>
          </a:xfrm>
          <a:prstGeom prst="homePlat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latin typeface="Impact MT Std" pitchFamily="34" charset="0"/>
            </a:endParaRPr>
          </a:p>
        </p:txBody>
      </p:sp>
      <p:sp>
        <p:nvSpPr>
          <p:cNvPr id="70" name="五边形 69"/>
          <p:cNvSpPr/>
          <p:nvPr/>
        </p:nvSpPr>
        <p:spPr>
          <a:xfrm flipH="1">
            <a:off x="4044470" y="2322158"/>
            <a:ext cx="1846947" cy="306150"/>
          </a:xfrm>
          <a:prstGeom prst="homePlat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1" name="五边形 70"/>
          <p:cNvSpPr/>
          <p:nvPr/>
        </p:nvSpPr>
        <p:spPr>
          <a:xfrm flipH="1">
            <a:off x="3341848" y="2807804"/>
            <a:ext cx="2549568" cy="306150"/>
          </a:xfrm>
          <a:prstGeom prst="homePlat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2" name="五边形 71"/>
          <p:cNvSpPr/>
          <p:nvPr/>
        </p:nvSpPr>
        <p:spPr>
          <a:xfrm flipH="1">
            <a:off x="1838307" y="3293449"/>
            <a:ext cx="4053111" cy="306150"/>
          </a:xfrm>
          <a:prstGeom prst="homePlat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3" name="五边形 72"/>
          <p:cNvSpPr/>
          <p:nvPr/>
        </p:nvSpPr>
        <p:spPr>
          <a:xfrm flipH="1">
            <a:off x="2544107" y="3779095"/>
            <a:ext cx="3347311" cy="306150"/>
          </a:xfrm>
          <a:prstGeom prst="homePlat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4" name="五边形 73"/>
          <p:cNvSpPr/>
          <p:nvPr/>
        </p:nvSpPr>
        <p:spPr>
          <a:xfrm flipH="1">
            <a:off x="3623385" y="4264740"/>
            <a:ext cx="2268031" cy="306150"/>
          </a:xfrm>
          <a:prstGeom prst="homePlat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5" name="五边形 74"/>
          <p:cNvSpPr/>
          <p:nvPr/>
        </p:nvSpPr>
        <p:spPr>
          <a:xfrm flipH="1">
            <a:off x="4530596" y="4750833"/>
            <a:ext cx="1360820" cy="306150"/>
          </a:xfrm>
          <a:prstGeom prst="homePlat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76" name="TextBox 159"/>
          <p:cNvSpPr txBox="1"/>
          <p:nvPr/>
        </p:nvSpPr>
        <p:spPr>
          <a:xfrm>
            <a:off x="2352798" y="1844179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7" name="TextBox 160"/>
          <p:cNvSpPr txBox="1"/>
          <p:nvPr/>
        </p:nvSpPr>
        <p:spPr>
          <a:xfrm>
            <a:off x="3420859" y="2330415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8" name="TextBox 161"/>
          <p:cNvSpPr txBox="1"/>
          <p:nvPr/>
        </p:nvSpPr>
        <p:spPr>
          <a:xfrm>
            <a:off x="2744635" y="2815693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79" name="TextBox 162"/>
          <p:cNvSpPr txBox="1"/>
          <p:nvPr/>
        </p:nvSpPr>
        <p:spPr>
          <a:xfrm>
            <a:off x="1295182" y="3293452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0" name="TextBox 163"/>
          <p:cNvSpPr txBox="1"/>
          <p:nvPr/>
        </p:nvSpPr>
        <p:spPr>
          <a:xfrm>
            <a:off x="2005463" y="3786762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1" name="TextBox 164"/>
          <p:cNvSpPr txBox="1"/>
          <p:nvPr/>
        </p:nvSpPr>
        <p:spPr>
          <a:xfrm>
            <a:off x="2997713" y="4272998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2" name="TextBox 165"/>
          <p:cNvSpPr txBox="1"/>
          <p:nvPr/>
        </p:nvSpPr>
        <p:spPr>
          <a:xfrm>
            <a:off x="3897305" y="4758276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3" name="五边形 82"/>
          <p:cNvSpPr/>
          <p:nvPr/>
        </p:nvSpPr>
        <p:spPr>
          <a:xfrm>
            <a:off x="6416182" y="1836513"/>
            <a:ext cx="1532885" cy="306150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>
              <a:latin typeface="Impact MT Std" pitchFamily="34" charset="0"/>
            </a:endParaRPr>
          </a:p>
        </p:txBody>
      </p:sp>
      <p:sp>
        <p:nvSpPr>
          <p:cNvPr id="84" name="五边形 83"/>
          <p:cNvSpPr/>
          <p:nvPr/>
        </p:nvSpPr>
        <p:spPr>
          <a:xfrm>
            <a:off x="6416184" y="2322158"/>
            <a:ext cx="2893702" cy="306150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85" name="五边形 84"/>
          <p:cNvSpPr/>
          <p:nvPr/>
        </p:nvSpPr>
        <p:spPr>
          <a:xfrm>
            <a:off x="6416181" y="2807804"/>
            <a:ext cx="1814423" cy="306150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86" name="五边形 85"/>
          <p:cNvSpPr/>
          <p:nvPr/>
        </p:nvSpPr>
        <p:spPr>
          <a:xfrm>
            <a:off x="6416183" y="3293449"/>
            <a:ext cx="3867974" cy="306150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87" name="五边形 86"/>
          <p:cNvSpPr/>
          <p:nvPr/>
        </p:nvSpPr>
        <p:spPr>
          <a:xfrm>
            <a:off x="6416184" y="3779095"/>
            <a:ext cx="2799457" cy="306150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88" name="五边形 87"/>
          <p:cNvSpPr/>
          <p:nvPr/>
        </p:nvSpPr>
        <p:spPr>
          <a:xfrm>
            <a:off x="6416184" y="4264740"/>
            <a:ext cx="3244692" cy="306150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89" name="五边形 88"/>
          <p:cNvSpPr/>
          <p:nvPr/>
        </p:nvSpPr>
        <p:spPr>
          <a:xfrm>
            <a:off x="6416184" y="4750835"/>
            <a:ext cx="2391212" cy="298261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5"/>
          </a:p>
        </p:txBody>
      </p:sp>
      <p:sp>
        <p:nvSpPr>
          <p:cNvPr id="90" name="TextBox 173"/>
          <p:cNvSpPr txBox="1"/>
          <p:nvPr/>
        </p:nvSpPr>
        <p:spPr>
          <a:xfrm>
            <a:off x="8028818" y="1844179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1" name="TextBox 174"/>
          <p:cNvSpPr txBox="1"/>
          <p:nvPr/>
        </p:nvSpPr>
        <p:spPr>
          <a:xfrm>
            <a:off x="9382267" y="2330415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2" name="TextBox 175"/>
          <p:cNvSpPr txBox="1"/>
          <p:nvPr/>
        </p:nvSpPr>
        <p:spPr>
          <a:xfrm>
            <a:off x="8293613" y="2815693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3" name="TextBox 176"/>
          <p:cNvSpPr txBox="1"/>
          <p:nvPr/>
        </p:nvSpPr>
        <p:spPr>
          <a:xfrm>
            <a:off x="10284158" y="3293452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4" name="TextBox 177"/>
          <p:cNvSpPr txBox="1"/>
          <p:nvPr/>
        </p:nvSpPr>
        <p:spPr>
          <a:xfrm>
            <a:off x="9334531" y="3786762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5" name="TextBox 178"/>
          <p:cNvSpPr txBox="1"/>
          <p:nvPr/>
        </p:nvSpPr>
        <p:spPr>
          <a:xfrm>
            <a:off x="9719809" y="4272998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6" name="TextBox 179"/>
          <p:cNvSpPr txBox="1"/>
          <p:nvPr/>
        </p:nvSpPr>
        <p:spPr>
          <a:xfrm>
            <a:off x="8886350" y="4758276"/>
            <a:ext cx="52450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97" name="TextBox 180"/>
          <p:cNvSpPr txBox="1"/>
          <p:nvPr/>
        </p:nvSpPr>
        <p:spPr>
          <a:xfrm>
            <a:off x="5980972" y="1800554"/>
            <a:ext cx="30809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A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8" name="TextBox 181"/>
          <p:cNvSpPr txBox="1"/>
          <p:nvPr/>
        </p:nvSpPr>
        <p:spPr>
          <a:xfrm>
            <a:off x="5980972" y="2286200"/>
            <a:ext cx="33695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182"/>
          <p:cNvSpPr txBox="1"/>
          <p:nvPr/>
        </p:nvSpPr>
        <p:spPr>
          <a:xfrm>
            <a:off x="5980972" y="2771845"/>
            <a:ext cx="346570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183"/>
          <p:cNvSpPr txBox="1"/>
          <p:nvPr/>
        </p:nvSpPr>
        <p:spPr>
          <a:xfrm>
            <a:off x="5980972" y="3257491"/>
            <a:ext cx="36901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184"/>
          <p:cNvSpPr txBox="1"/>
          <p:nvPr/>
        </p:nvSpPr>
        <p:spPr>
          <a:xfrm>
            <a:off x="5980972" y="3743136"/>
            <a:ext cx="317716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185"/>
          <p:cNvSpPr txBox="1"/>
          <p:nvPr/>
        </p:nvSpPr>
        <p:spPr>
          <a:xfrm>
            <a:off x="5980972" y="4228782"/>
            <a:ext cx="312906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86"/>
          <p:cNvSpPr txBox="1"/>
          <p:nvPr/>
        </p:nvSpPr>
        <p:spPr>
          <a:xfrm>
            <a:off x="5980972" y="4714429"/>
            <a:ext cx="36420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189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9" grpId="0"/>
      <p:bldP spid="63" grpId="0"/>
      <p:bldP spid="66" grpId="0"/>
      <p:bldP spid="67" grpId="0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难点评估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050563" y="484553"/>
            <a:ext cx="0" cy="1948415"/>
          </a:xfrm>
          <a:prstGeom prst="line">
            <a:avLst/>
          </a:prstGeom>
          <a:ln w="0">
            <a:solidFill>
              <a:srgbClr val="34495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8"/>
          <p:cNvSpPr txBox="1"/>
          <p:nvPr/>
        </p:nvSpPr>
        <p:spPr>
          <a:xfrm>
            <a:off x="2057901" y="1778743"/>
            <a:ext cx="1961652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点击输入简要文字内容，文字内容需概括精炼文字内容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9"/>
          <p:cNvSpPr txBox="1"/>
          <p:nvPr/>
        </p:nvSpPr>
        <p:spPr>
          <a:xfrm>
            <a:off x="2281163" y="3375283"/>
            <a:ext cx="2026422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点击输入简要文字内容，文字内容需概括精炼文字内容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>
            <a:off x="7815581" y="1215043"/>
            <a:ext cx="2242446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点击输入简要文字内容，文字内容需概括精炼文字内容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1"/>
          <p:cNvSpPr txBox="1"/>
          <p:nvPr/>
        </p:nvSpPr>
        <p:spPr>
          <a:xfrm>
            <a:off x="8175621" y="3087251"/>
            <a:ext cx="2026422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点击输入简要文字内容，文字内容需概括精炼文字内容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60794" y="1321173"/>
            <a:ext cx="2779537" cy="2779537"/>
            <a:chOff x="3325860" y="1074902"/>
            <a:chExt cx="2531533" cy="2531533"/>
          </a:xfrm>
        </p:grpSpPr>
        <p:sp>
          <p:nvSpPr>
            <p:cNvPr id="19" name="椭圆 18"/>
            <p:cNvSpPr/>
            <p:nvPr/>
          </p:nvSpPr>
          <p:spPr>
            <a:xfrm>
              <a:off x="3325860" y="1074902"/>
              <a:ext cx="2531533" cy="2531533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27"/>
            <p:cNvSpPr>
              <a:spLocks noEditPoints="1"/>
            </p:cNvSpPr>
            <p:nvPr/>
          </p:nvSpPr>
          <p:spPr bwMode="auto">
            <a:xfrm>
              <a:off x="4240957" y="1355081"/>
              <a:ext cx="627326" cy="780333"/>
            </a:xfrm>
            <a:custGeom>
              <a:avLst/>
              <a:gdLst>
                <a:gd name="T0" fmla="*/ 7 w 123"/>
                <a:gd name="T1" fmla="*/ 0 h 153"/>
                <a:gd name="T2" fmla="*/ 116 w 123"/>
                <a:gd name="T3" fmla="*/ 0 h 153"/>
                <a:gd name="T4" fmla="*/ 123 w 123"/>
                <a:gd name="T5" fmla="*/ 0 h 153"/>
                <a:gd name="T6" fmla="*/ 123 w 123"/>
                <a:gd name="T7" fmla="*/ 4 h 153"/>
                <a:gd name="T8" fmla="*/ 123 w 123"/>
                <a:gd name="T9" fmla="*/ 146 h 153"/>
                <a:gd name="T10" fmla="*/ 123 w 123"/>
                <a:gd name="T11" fmla="*/ 153 h 153"/>
                <a:gd name="T12" fmla="*/ 116 w 123"/>
                <a:gd name="T13" fmla="*/ 153 h 153"/>
                <a:gd name="T14" fmla="*/ 38 w 123"/>
                <a:gd name="T15" fmla="*/ 153 h 153"/>
                <a:gd name="T16" fmla="*/ 38 w 123"/>
                <a:gd name="T17" fmla="*/ 153 h 153"/>
                <a:gd name="T18" fmla="*/ 36 w 123"/>
                <a:gd name="T19" fmla="*/ 153 h 153"/>
                <a:gd name="T20" fmla="*/ 3 w 123"/>
                <a:gd name="T21" fmla="*/ 127 h 153"/>
                <a:gd name="T22" fmla="*/ 0 w 123"/>
                <a:gd name="T23" fmla="*/ 127 h 153"/>
                <a:gd name="T24" fmla="*/ 0 w 123"/>
                <a:gd name="T25" fmla="*/ 123 h 153"/>
                <a:gd name="T26" fmla="*/ 0 w 123"/>
                <a:gd name="T27" fmla="*/ 4 h 153"/>
                <a:gd name="T28" fmla="*/ 0 w 123"/>
                <a:gd name="T29" fmla="*/ 0 h 153"/>
                <a:gd name="T30" fmla="*/ 7 w 123"/>
                <a:gd name="T31" fmla="*/ 0 h 153"/>
                <a:gd name="T32" fmla="*/ 7 w 123"/>
                <a:gd name="T33" fmla="*/ 0 h 153"/>
                <a:gd name="T34" fmla="*/ 12 w 123"/>
                <a:gd name="T35" fmla="*/ 115 h 153"/>
                <a:gd name="T36" fmla="*/ 33 w 123"/>
                <a:gd name="T37" fmla="*/ 108 h 153"/>
                <a:gd name="T38" fmla="*/ 36 w 123"/>
                <a:gd name="T39" fmla="*/ 108 h 153"/>
                <a:gd name="T40" fmla="*/ 36 w 123"/>
                <a:gd name="T41" fmla="*/ 111 h 153"/>
                <a:gd name="T42" fmla="*/ 45 w 123"/>
                <a:gd name="T43" fmla="*/ 141 h 153"/>
                <a:gd name="T44" fmla="*/ 112 w 123"/>
                <a:gd name="T45" fmla="*/ 141 h 153"/>
                <a:gd name="T46" fmla="*/ 112 w 123"/>
                <a:gd name="T47" fmla="*/ 11 h 153"/>
                <a:gd name="T48" fmla="*/ 12 w 123"/>
                <a:gd name="T49" fmla="*/ 11 h 153"/>
                <a:gd name="T50" fmla="*/ 12 w 123"/>
                <a:gd name="T51" fmla="*/ 115 h 153"/>
                <a:gd name="T52" fmla="*/ 12 w 123"/>
                <a:gd name="T53" fmla="*/ 115 h 153"/>
                <a:gd name="T54" fmla="*/ 38 w 123"/>
                <a:gd name="T55" fmla="*/ 139 h 153"/>
                <a:gd name="T56" fmla="*/ 31 w 123"/>
                <a:gd name="T57" fmla="*/ 115 h 153"/>
                <a:gd name="T58" fmla="*/ 15 w 123"/>
                <a:gd name="T59" fmla="*/ 123 h 153"/>
                <a:gd name="T60" fmla="*/ 38 w 123"/>
                <a:gd name="T61" fmla="*/ 139 h 153"/>
                <a:gd name="T62" fmla="*/ 38 w 123"/>
                <a:gd name="T63" fmla="*/ 139 h 153"/>
                <a:gd name="T64" fmla="*/ 29 w 123"/>
                <a:gd name="T65" fmla="*/ 82 h 153"/>
                <a:gd name="T66" fmla="*/ 29 w 123"/>
                <a:gd name="T67" fmla="*/ 87 h 153"/>
                <a:gd name="T68" fmla="*/ 95 w 123"/>
                <a:gd name="T69" fmla="*/ 87 h 153"/>
                <a:gd name="T70" fmla="*/ 95 w 123"/>
                <a:gd name="T71" fmla="*/ 82 h 153"/>
                <a:gd name="T72" fmla="*/ 29 w 123"/>
                <a:gd name="T73" fmla="*/ 82 h 153"/>
                <a:gd name="T74" fmla="*/ 29 w 123"/>
                <a:gd name="T75" fmla="*/ 82 h 153"/>
                <a:gd name="T76" fmla="*/ 29 w 123"/>
                <a:gd name="T77" fmla="*/ 66 h 153"/>
                <a:gd name="T78" fmla="*/ 29 w 123"/>
                <a:gd name="T79" fmla="*/ 71 h 153"/>
                <a:gd name="T80" fmla="*/ 95 w 123"/>
                <a:gd name="T81" fmla="*/ 71 h 153"/>
                <a:gd name="T82" fmla="*/ 95 w 123"/>
                <a:gd name="T83" fmla="*/ 66 h 153"/>
                <a:gd name="T84" fmla="*/ 29 w 123"/>
                <a:gd name="T85" fmla="*/ 66 h 153"/>
                <a:gd name="T86" fmla="*/ 29 w 123"/>
                <a:gd name="T87" fmla="*/ 66 h 153"/>
                <a:gd name="T88" fmla="*/ 29 w 123"/>
                <a:gd name="T89" fmla="*/ 49 h 153"/>
                <a:gd name="T90" fmla="*/ 29 w 123"/>
                <a:gd name="T91" fmla="*/ 54 h 153"/>
                <a:gd name="T92" fmla="*/ 95 w 123"/>
                <a:gd name="T93" fmla="*/ 54 h 153"/>
                <a:gd name="T94" fmla="*/ 95 w 123"/>
                <a:gd name="T95" fmla="*/ 49 h 153"/>
                <a:gd name="T96" fmla="*/ 29 w 123"/>
                <a:gd name="T97" fmla="*/ 49 h 153"/>
                <a:gd name="T98" fmla="*/ 29 w 123"/>
                <a:gd name="T99" fmla="*/ 49 h 153"/>
                <a:gd name="T100" fmla="*/ 29 w 123"/>
                <a:gd name="T101" fmla="*/ 33 h 153"/>
                <a:gd name="T102" fmla="*/ 29 w 123"/>
                <a:gd name="T103" fmla="*/ 37 h 153"/>
                <a:gd name="T104" fmla="*/ 95 w 123"/>
                <a:gd name="T105" fmla="*/ 37 h 153"/>
                <a:gd name="T106" fmla="*/ 95 w 123"/>
                <a:gd name="T107" fmla="*/ 33 h 153"/>
                <a:gd name="T108" fmla="*/ 29 w 123"/>
                <a:gd name="T10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3">
                  <a:moveTo>
                    <a:pt x="7" y="0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146"/>
                  </a:lnTo>
                  <a:lnTo>
                    <a:pt x="123" y="153"/>
                  </a:lnTo>
                  <a:lnTo>
                    <a:pt x="116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2" y="115"/>
                  </a:moveTo>
                  <a:lnTo>
                    <a:pt x="33" y="108"/>
                  </a:lnTo>
                  <a:lnTo>
                    <a:pt x="36" y="108"/>
                  </a:lnTo>
                  <a:lnTo>
                    <a:pt x="36" y="111"/>
                  </a:lnTo>
                  <a:lnTo>
                    <a:pt x="45" y="141"/>
                  </a:lnTo>
                  <a:lnTo>
                    <a:pt x="112" y="141"/>
                  </a:lnTo>
                  <a:lnTo>
                    <a:pt x="112" y="11"/>
                  </a:lnTo>
                  <a:lnTo>
                    <a:pt x="12" y="11"/>
                  </a:lnTo>
                  <a:lnTo>
                    <a:pt x="12" y="115"/>
                  </a:lnTo>
                  <a:lnTo>
                    <a:pt x="12" y="115"/>
                  </a:lnTo>
                  <a:close/>
                  <a:moveTo>
                    <a:pt x="38" y="139"/>
                  </a:moveTo>
                  <a:lnTo>
                    <a:pt x="31" y="115"/>
                  </a:lnTo>
                  <a:lnTo>
                    <a:pt x="15" y="123"/>
                  </a:lnTo>
                  <a:lnTo>
                    <a:pt x="38" y="139"/>
                  </a:lnTo>
                  <a:lnTo>
                    <a:pt x="38" y="139"/>
                  </a:lnTo>
                  <a:close/>
                  <a:moveTo>
                    <a:pt x="29" y="82"/>
                  </a:moveTo>
                  <a:lnTo>
                    <a:pt x="29" y="87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29" y="82"/>
                  </a:lnTo>
                  <a:lnTo>
                    <a:pt x="29" y="82"/>
                  </a:lnTo>
                  <a:close/>
                  <a:moveTo>
                    <a:pt x="29" y="66"/>
                  </a:moveTo>
                  <a:lnTo>
                    <a:pt x="29" y="71"/>
                  </a:lnTo>
                  <a:lnTo>
                    <a:pt x="95" y="71"/>
                  </a:lnTo>
                  <a:lnTo>
                    <a:pt x="95" y="66"/>
                  </a:lnTo>
                  <a:lnTo>
                    <a:pt x="29" y="66"/>
                  </a:lnTo>
                  <a:lnTo>
                    <a:pt x="29" y="66"/>
                  </a:lnTo>
                  <a:close/>
                  <a:moveTo>
                    <a:pt x="29" y="49"/>
                  </a:moveTo>
                  <a:lnTo>
                    <a:pt x="29" y="54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29" y="49"/>
                  </a:lnTo>
                  <a:lnTo>
                    <a:pt x="29" y="49"/>
                  </a:lnTo>
                  <a:close/>
                  <a:moveTo>
                    <a:pt x="29" y="33"/>
                  </a:moveTo>
                  <a:lnTo>
                    <a:pt x="29" y="37"/>
                  </a:lnTo>
                  <a:lnTo>
                    <a:pt x="95" y="37"/>
                  </a:lnTo>
                  <a:lnTo>
                    <a:pt x="95" y="33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3"/>
            <p:cNvSpPr txBox="1"/>
            <p:nvPr/>
          </p:nvSpPr>
          <p:spPr>
            <a:xfrm>
              <a:off x="3505189" y="2129785"/>
              <a:ext cx="2172875" cy="1093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在此输入详细文字介绍，在此输入详细文字介绍</a:t>
              </a: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78343" y="1587400"/>
            <a:ext cx="939800" cy="939800"/>
            <a:chOff x="2386060" y="1495059"/>
            <a:chExt cx="939800" cy="939800"/>
          </a:xfrm>
        </p:grpSpPr>
        <p:sp>
          <p:nvSpPr>
            <p:cNvPr id="23" name="椭圆 22"/>
            <p:cNvSpPr/>
            <p:nvPr/>
          </p:nvSpPr>
          <p:spPr>
            <a:xfrm>
              <a:off x="2386060" y="1495059"/>
              <a:ext cx="939800" cy="939800"/>
            </a:xfrm>
            <a:prstGeom prst="ellipse">
              <a:avLst/>
            </a:prstGeom>
            <a:solidFill>
              <a:srgbClr val="34495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986"/>
            <p:cNvSpPr/>
            <p:nvPr/>
          </p:nvSpPr>
          <p:spPr bwMode="auto">
            <a:xfrm>
              <a:off x="2680513" y="1730231"/>
              <a:ext cx="366922" cy="346817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73534" y="1308843"/>
            <a:ext cx="939800" cy="939800"/>
            <a:chOff x="5454052" y="1074902"/>
            <a:chExt cx="939800" cy="939800"/>
          </a:xfrm>
        </p:grpSpPr>
        <p:sp>
          <p:nvSpPr>
            <p:cNvPr id="26" name="椭圆 25"/>
            <p:cNvSpPr/>
            <p:nvPr/>
          </p:nvSpPr>
          <p:spPr>
            <a:xfrm>
              <a:off x="5454052" y="1074902"/>
              <a:ext cx="939800" cy="939800"/>
            </a:xfrm>
            <a:prstGeom prst="ellipse">
              <a:avLst/>
            </a:prstGeom>
            <a:solidFill>
              <a:srgbClr val="34495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729640" y="1309909"/>
              <a:ext cx="411300" cy="441104"/>
              <a:chOff x="5995987" y="547688"/>
              <a:chExt cx="219075" cy="234950"/>
            </a:xfrm>
            <a:solidFill>
              <a:schemeClr val="bg1"/>
            </a:solidFill>
          </p:grpSpPr>
          <p:sp>
            <p:nvSpPr>
              <p:cNvPr id="28" name="Freeform 1590"/>
              <p:cNvSpPr>
                <a:spLocks noEditPoints="1"/>
              </p:cNvSpPr>
              <p:nvPr/>
            </p:nvSpPr>
            <p:spPr bwMode="auto">
              <a:xfrm>
                <a:off x="5995987" y="547688"/>
                <a:ext cx="168275" cy="168275"/>
              </a:xfrm>
              <a:custGeom>
                <a:avLst/>
                <a:gdLst>
                  <a:gd name="T0" fmla="*/ 114 w 120"/>
                  <a:gd name="T1" fmla="*/ 70 h 120"/>
                  <a:gd name="T2" fmla="*/ 120 w 120"/>
                  <a:gd name="T3" fmla="*/ 64 h 120"/>
                  <a:gd name="T4" fmla="*/ 120 w 120"/>
                  <a:gd name="T5" fmla="*/ 56 h 120"/>
                  <a:gd name="T6" fmla="*/ 114 w 120"/>
                  <a:gd name="T7" fmla="*/ 50 h 120"/>
                  <a:gd name="T8" fmla="*/ 110 w 120"/>
                  <a:gd name="T9" fmla="*/ 50 h 120"/>
                  <a:gd name="T10" fmla="*/ 102 w 120"/>
                  <a:gd name="T11" fmla="*/ 45 h 120"/>
                  <a:gd name="T12" fmla="*/ 102 w 120"/>
                  <a:gd name="T13" fmla="*/ 32 h 120"/>
                  <a:gd name="T14" fmla="*/ 105 w 120"/>
                  <a:gd name="T15" fmla="*/ 29 h 120"/>
                  <a:gd name="T16" fmla="*/ 105 w 120"/>
                  <a:gd name="T17" fmla="*/ 20 h 120"/>
                  <a:gd name="T18" fmla="*/ 100 w 120"/>
                  <a:gd name="T19" fmla="*/ 15 h 120"/>
                  <a:gd name="T20" fmla="*/ 91 w 120"/>
                  <a:gd name="T21" fmla="*/ 15 h 120"/>
                  <a:gd name="T22" fmla="*/ 88 w 120"/>
                  <a:gd name="T23" fmla="*/ 18 h 120"/>
                  <a:gd name="T24" fmla="*/ 79 w 120"/>
                  <a:gd name="T25" fmla="*/ 20 h 120"/>
                  <a:gd name="T26" fmla="*/ 70 w 120"/>
                  <a:gd name="T27" fmla="*/ 10 h 120"/>
                  <a:gd name="T28" fmla="*/ 70 w 120"/>
                  <a:gd name="T29" fmla="*/ 6 h 120"/>
                  <a:gd name="T30" fmla="*/ 64 w 120"/>
                  <a:gd name="T31" fmla="*/ 0 h 120"/>
                  <a:gd name="T32" fmla="*/ 56 w 120"/>
                  <a:gd name="T33" fmla="*/ 0 h 120"/>
                  <a:gd name="T34" fmla="*/ 50 w 120"/>
                  <a:gd name="T35" fmla="*/ 6 h 120"/>
                  <a:gd name="T36" fmla="*/ 50 w 120"/>
                  <a:gd name="T37" fmla="*/ 10 h 120"/>
                  <a:gd name="T38" fmla="*/ 45 w 120"/>
                  <a:gd name="T39" fmla="*/ 18 h 120"/>
                  <a:gd name="T40" fmla="*/ 32 w 120"/>
                  <a:gd name="T41" fmla="*/ 18 h 120"/>
                  <a:gd name="T42" fmla="*/ 29 w 120"/>
                  <a:gd name="T43" fmla="*/ 15 h 120"/>
                  <a:gd name="T44" fmla="*/ 20 w 120"/>
                  <a:gd name="T45" fmla="*/ 15 h 120"/>
                  <a:gd name="T46" fmla="*/ 15 w 120"/>
                  <a:gd name="T47" fmla="*/ 20 h 120"/>
                  <a:gd name="T48" fmla="*/ 15 w 120"/>
                  <a:gd name="T49" fmla="*/ 29 h 120"/>
                  <a:gd name="T50" fmla="*/ 18 w 120"/>
                  <a:gd name="T51" fmla="*/ 32 h 120"/>
                  <a:gd name="T52" fmla="*/ 20 w 120"/>
                  <a:gd name="T53" fmla="*/ 41 h 120"/>
                  <a:gd name="T54" fmla="*/ 10 w 120"/>
                  <a:gd name="T55" fmla="*/ 50 h 120"/>
                  <a:gd name="T56" fmla="*/ 6 w 120"/>
                  <a:gd name="T57" fmla="*/ 50 h 120"/>
                  <a:gd name="T58" fmla="*/ 0 w 120"/>
                  <a:gd name="T59" fmla="*/ 56 h 120"/>
                  <a:gd name="T60" fmla="*/ 0 w 120"/>
                  <a:gd name="T61" fmla="*/ 64 h 120"/>
                  <a:gd name="T62" fmla="*/ 6 w 120"/>
                  <a:gd name="T63" fmla="*/ 70 h 120"/>
                  <a:gd name="T64" fmla="*/ 10 w 120"/>
                  <a:gd name="T65" fmla="*/ 70 h 120"/>
                  <a:gd name="T66" fmla="*/ 18 w 120"/>
                  <a:gd name="T67" fmla="*/ 75 h 120"/>
                  <a:gd name="T68" fmla="*/ 18 w 120"/>
                  <a:gd name="T69" fmla="*/ 88 h 120"/>
                  <a:gd name="T70" fmla="*/ 15 w 120"/>
                  <a:gd name="T71" fmla="*/ 91 h 120"/>
                  <a:gd name="T72" fmla="*/ 15 w 120"/>
                  <a:gd name="T73" fmla="*/ 100 h 120"/>
                  <a:gd name="T74" fmla="*/ 20 w 120"/>
                  <a:gd name="T75" fmla="*/ 105 h 120"/>
                  <a:gd name="T76" fmla="*/ 29 w 120"/>
                  <a:gd name="T77" fmla="*/ 105 h 120"/>
                  <a:gd name="T78" fmla="*/ 32 w 120"/>
                  <a:gd name="T79" fmla="*/ 102 h 120"/>
                  <a:gd name="T80" fmla="*/ 41 w 120"/>
                  <a:gd name="T81" fmla="*/ 100 h 120"/>
                  <a:gd name="T82" fmla="*/ 50 w 120"/>
                  <a:gd name="T83" fmla="*/ 110 h 120"/>
                  <a:gd name="T84" fmla="*/ 50 w 120"/>
                  <a:gd name="T85" fmla="*/ 114 h 120"/>
                  <a:gd name="T86" fmla="*/ 56 w 120"/>
                  <a:gd name="T87" fmla="*/ 120 h 120"/>
                  <a:gd name="T88" fmla="*/ 64 w 120"/>
                  <a:gd name="T89" fmla="*/ 120 h 120"/>
                  <a:gd name="T90" fmla="*/ 70 w 120"/>
                  <a:gd name="T91" fmla="*/ 114 h 120"/>
                  <a:gd name="T92" fmla="*/ 70 w 120"/>
                  <a:gd name="T93" fmla="*/ 110 h 120"/>
                  <a:gd name="T94" fmla="*/ 75 w 120"/>
                  <a:gd name="T95" fmla="*/ 102 h 120"/>
                  <a:gd name="T96" fmla="*/ 88 w 120"/>
                  <a:gd name="T97" fmla="*/ 102 h 120"/>
                  <a:gd name="T98" fmla="*/ 91 w 120"/>
                  <a:gd name="T99" fmla="*/ 105 h 120"/>
                  <a:gd name="T100" fmla="*/ 100 w 120"/>
                  <a:gd name="T101" fmla="*/ 105 h 120"/>
                  <a:gd name="T102" fmla="*/ 105 w 120"/>
                  <a:gd name="T103" fmla="*/ 100 h 120"/>
                  <a:gd name="T104" fmla="*/ 105 w 120"/>
                  <a:gd name="T105" fmla="*/ 91 h 120"/>
                  <a:gd name="T106" fmla="*/ 102 w 120"/>
                  <a:gd name="T107" fmla="*/ 88 h 120"/>
                  <a:gd name="T108" fmla="*/ 100 w 120"/>
                  <a:gd name="T109" fmla="*/ 79 h 120"/>
                  <a:gd name="T110" fmla="*/ 110 w 120"/>
                  <a:gd name="T111" fmla="*/ 70 h 120"/>
                  <a:gd name="T112" fmla="*/ 114 w 120"/>
                  <a:gd name="T113" fmla="*/ 70 h 120"/>
                  <a:gd name="T114" fmla="*/ 60 w 120"/>
                  <a:gd name="T115" fmla="*/ 86 h 120"/>
                  <a:gd name="T116" fmla="*/ 34 w 120"/>
                  <a:gd name="T117" fmla="*/ 60 h 120"/>
                  <a:gd name="T118" fmla="*/ 60 w 120"/>
                  <a:gd name="T119" fmla="*/ 34 h 120"/>
                  <a:gd name="T120" fmla="*/ 86 w 120"/>
                  <a:gd name="T121" fmla="*/ 60 h 120"/>
                  <a:gd name="T122" fmla="*/ 60 w 120"/>
                  <a:gd name="T123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0" h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1591"/>
              <p:cNvSpPr>
                <a:spLocks noEditPoints="1"/>
              </p:cNvSpPr>
              <p:nvPr/>
            </p:nvSpPr>
            <p:spPr bwMode="auto">
              <a:xfrm>
                <a:off x="6130925" y="698500"/>
                <a:ext cx="84137" cy="84138"/>
              </a:xfrm>
              <a:custGeom>
                <a:avLst/>
                <a:gdLst>
                  <a:gd name="T0" fmla="*/ 57 w 60"/>
                  <a:gd name="T1" fmla="*/ 35 h 60"/>
                  <a:gd name="T2" fmla="*/ 60 w 60"/>
                  <a:gd name="T3" fmla="*/ 32 h 60"/>
                  <a:gd name="T4" fmla="*/ 60 w 60"/>
                  <a:gd name="T5" fmla="*/ 28 h 60"/>
                  <a:gd name="T6" fmla="*/ 57 w 60"/>
                  <a:gd name="T7" fmla="*/ 25 h 60"/>
                  <a:gd name="T8" fmla="*/ 55 w 60"/>
                  <a:gd name="T9" fmla="*/ 25 h 60"/>
                  <a:gd name="T10" fmla="*/ 51 w 60"/>
                  <a:gd name="T11" fmla="*/ 23 h 60"/>
                  <a:gd name="T12" fmla="*/ 51 w 60"/>
                  <a:gd name="T13" fmla="*/ 16 h 60"/>
                  <a:gd name="T14" fmla="*/ 53 w 60"/>
                  <a:gd name="T15" fmla="*/ 14 h 60"/>
                  <a:gd name="T16" fmla="*/ 53 w 60"/>
                  <a:gd name="T17" fmla="*/ 10 h 60"/>
                  <a:gd name="T18" fmla="*/ 50 w 60"/>
                  <a:gd name="T19" fmla="*/ 7 h 60"/>
                  <a:gd name="T20" fmla="*/ 46 w 60"/>
                  <a:gd name="T21" fmla="*/ 7 h 60"/>
                  <a:gd name="T22" fmla="*/ 44 w 60"/>
                  <a:gd name="T23" fmla="*/ 9 h 60"/>
                  <a:gd name="T24" fmla="*/ 40 w 60"/>
                  <a:gd name="T25" fmla="*/ 10 h 60"/>
                  <a:gd name="T26" fmla="*/ 35 w 60"/>
                  <a:gd name="T27" fmla="*/ 5 h 60"/>
                  <a:gd name="T28" fmla="*/ 35 w 60"/>
                  <a:gd name="T29" fmla="*/ 3 h 60"/>
                  <a:gd name="T30" fmla="*/ 32 w 60"/>
                  <a:gd name="T31" fmla="*/ 0 h 60"/>
                  <a:gd name="T32" fmla="*/ 28 w 60"/>
                  <a:gd name="T33" fmla="*/ 0 h 60"/>
                  <a:gd name="T34" fmla="*/ 25 w 60"/>
                  <a:gd name="T35" fmla="*/ 3 h 60"/>
                  <a:gd name="T36" fmla="*/ 25 w 60"/>
                  <a:gd name="T37" fmla="*/ 5 h 60"/>
                  <a:gd name="T38" fmla="*/ 23 w 60"/>
                  <a:gd name="T39" fmla="*/ 9 h 60"/>
                  <a:gd name="T40" fmla="*/ 16 w 60"/>
                  <a:gd name="T41" fmla="*/ 9 h 60"/>
                  <a:gd name="T42" fmla="*/ 14 w 60"/>
                  <a:gd name="T43" fmla="*/ 7 h 60"/>
                  <a:gd name="T44" fmla="*/ 10 w 60"/>
                  <a:gd name="T45" fmla="*/ 7 h 60"/>
                  <a:gd name="T46" fmla="*/ 7 w 60"/>
                  <a:gd name="T47" fmla="*/ 10 h 60"/>
                  <a:gd name="T48" fmla="*/ 7 w 60"/>
                  <a:gd name="T49" fmla="*/ 14 h 60"/>
                  <a:gd name="T50" fmla="*/ 9 w 60"/>
                  <a:gd name="T51" fmla="*/ 16 h 60"/>
                  <a:gd name="T52" fmla="*/ 10 w 60"/>
                  <a:gd name="T53" fmla="*/ 20 h 60"/>
                  <a:gd name="T54" fmla="*/ 5 w 60"/>
                  <a:gd name="T55" fmla="*/ 25 h 60"/>
                  <a:gd name="T56" fmla="*/ 3 w 60"/>
                  <a:gd name="T57" fmla="*/ 25 h 60"/>
                  <a:gd name="T58" fmla="*/ 0 w 60"/>
                  <a:gd name="T59" fmla="*/ 28 h 60"/>
                  <a:gd name="T60" fmla="*/ 0 w 60"/>
                  <a:gd name="T61" fmla="*/ 32 h 60"/>
                  <a:gd name="T62" fmla="*/ 3 w 60"/>
                  <a:gd name="T63" fmla="*/ 35 h 60"/>
                  <a:gd name="T64" fmla="*/ 5 w 60"/>
                  <a:gd name="T65" fmla="*/ 35 h 60"/>
                  <a:gd name="T66" fmla="*/ 9 w 60"/>
                  <a:gd name="T67" fmla="*/ 37 h 60"/>
                  <a:gd name="T68" fmla="*/ 9 w 60"/>
                  <a:gd name="T69" fmla="*/ 44 h 60"/>
                  <a:gd name="T70" fmla="*/ 7 w 60"/>
                  <a:gd name="T71" fmla="*/ 46 h 60"/>
                  <a:gd name="T72" fmla="*/ 7 w 60"/>
                  <a:gd name="T73" fmla="*/ 50 h 60"/>
                  <a:gd name="T74" fmla="*/ 10 w 60"/>
                  <a:gd name="T75" fmla="*/ 53 h 60"/>
                  <a:gd name="T76" fmla="*/ 14 w 60"/>
                  <a:gd name="T77" fmla="*/ 53 h 60"/>
                  <a:gd name="T78" fmla="*/ 16 w 60"/>
                  <a:gd name="T79" fmla="*/ 51 h 60"/>
                  <a:gd name="T80" fmla="*/ 20 w 60"/>
                  <a:gd name="T81" fmla="*/ 50 h 60"/>
                  <a:gd name="T82" fmla="*/ 25 w 60"/>
                  <a:gd name="T83" fmla="*/ 55 h 60"/>
                  <a:gd name="T84" fmla="*/ 25 w 60"/>
                  <a:gd name="T85" fmla="*/ 57 h 60"/>
                  <a:gd name="T86" fmla="*/ 28 w 60"/>
                  <a:gd name="T87" fmla="*/ 60 h 60"/>
                  <a:gd name="T88" fmla="*/ 32 w 60"/>
                  <a:gd name="T89" fmla="*/ 60 h 60"/>
                  <a:gd name="T90" fmla="*/ 35 w 60"/>
                  <a:gd name="T91" fmla="*/ 57 h 60"/>
                  <a:gd name="T92" fmla="*/ 35 w 60"/>
                  <a:gd name="T93" fmla="*/ 55 h 60"/>
                  <a:gd name="T94" fmla="*/ 37 w 60"/>
                  <a:gd name="T95" fmla="*/ 51 h 60"/>
                  <a:gd name="T96" fmla="*/ 44 w 60"/>
                  <a:gd name="T97" fmla="*/ 51 h 60"/>
                  <a:gd name="T98" fmla="*/ 46 w 60"/>
                  <a:gd name="T99" fmla="*/ 53 h 60"/>
                  <a:gd name="T100" fmla="*/ 50 w 60"/>
                  <a:gd name="T101" fmla="*/ 53 h 60"/>
                  <a:gd name="T102" fmla="*/ 53 w 60"/>
                  <a:gd name="T103" fmla="*/ 50 h 60"/>
                  <a:gd name="T104" fmla="*/ 53 w 60"/>
                  <a:gd name="T105" fmla="*/ 46 h 60"/>
                  <a:gd name="T106" fmla="*/ 51 w 60"/>
                  <a:gd name="T107" fmla="*/ 44 h 60"/>
                  <a:gd name="T108" fmla="*/ 50 w 60"/>
                  <a:gd name="T109" fmla="*/ 40 h 60"/>
                  <a:gd name="T110" fmla="*/ 55 w 60"/>
                  <a:gd name="T111" fmla="*/ 35 h 60"/>
                  <a:gd name="T112" fmla="*/ 57 w 60"/>
                  <a:gd name="T113" fmla="*/ 35 h 60"/>
                  <a:gd name="T114" fmla="*/ 40 w 60"/>
                  <a:gd name="T115" fmla="*/ 30 h 60"/>
                  <a:gd name="T116" fmla="*/ 30 w 60"/>
                  <a:gd name="T117" fmla="*/ 40 h 60"/>
                  <a:gd name="T118" fmla="*/ 20 w 60"/>
                  <a:gd name="T119" fmla="*/ 30 h 60"/>
                  <a:gd name="T120" fmla="*/ 30 w 60"/>
                  <a:gd name="T121" fmla="*/ 20 h 60"/>
                  <a:gd name="T122" fmla="*/ 40 w 60"/>
                  <a:gd name="T12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" h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297387" y="3317927"/>
            <a:ext cx="939800" cy="939800"/>
            <a:chOff x="3080330" y="2789142"/>
            <a:chExt cx="939800" cy="939800"/>
          </a:xfrm>
        </p:grpSpPr>
        <p:sp>
          <p:nvSpPr>
            <p:cNvPr id="32" name="椭圆 31"/>
            <p:cNvSpPr/>
            <p:nvPr/>
          </p:nvSpPr>
          <p:spPr>
            <a:xfrm>
              <a:off x="3080330" y="2789142"/>
              <a:ext cx="939800" cy="939800"/>
            </a:xfrm>
            <a:prstGeom prst="ellipse">
              <a:avLst/>
            </a:prstGeom>
            <a:solidFill>
              <a:srgbClr val="34495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294687" y="3010257"/>
              <a:ext cx="497794" cy="491067"/>
              <a:chOff x="8123237" y="3667126"/>
              <a:chExt cx="234950" cy="231775"/>
            </a:xfrm>
            <a:solidFill>
              <a:schemeClr val="bg1"/>
            </a:solidFill>
          </p:grpSpPr>
          <p:sp>
            <p:nvSpPr>
              <p:cNvPr id="34" name="Freeform 1086"/>
              <p:cNvSpPr>
                <a:spLocks noEditPoints="1"/>
              </p:cNvSpPr>
              <p:nvPr/>
            </p:nvSpPr>
            <p:spPr bwMode="auto">
              <a:xfrm>
                <a:off x="8123237" y="3667126"/>
                <a:ext cx="234950" cy="231775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50 w 100"/>
                  <a:gd name="T9" fmla="*/ 0 h 99"/>
                  <a:gd name="T10" fmla="*/ 50 w 100"/>
                  <a:gd name="T11" fmla="*/ 95 h 99"/>
                  <a:gd name="T12" fmla="*/ 4 w 100"/>
                  <a:gd name="T13" fmla="*/ 49 h 99"/>
                  <a:gd name="T14" fmla="*/ 50 w 100"/>
                  <a:gd name="T15" fmla="*/ 4 h 99"/>
                  <a:gd name="T16" fmla="*/ 96 w 100"/>
                  <a:gd name="T17" fmla="*/ 49 h 99"/>
                  <a:gd name="T18" fmla="*/ 50 w 100"/>
                  <a:gd name="T1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7" y="99"/>
                      <a:pt x="100" y="77"/>
                      <a:pt x="100" y="49"/>
                    </a:cubicBezTo>
                    <a:cubicBezTo>
                      <a:pt x="100" y="22"/>
                      <a:pt x="77" y="0"/>
                      <a:pt x="50" y="0"/>
                    </a:cubicBezTo>
                    <a:close/>
                    <a:moveTo>
                      <a:pt x="50" y="95"/>
                    </a:moveTo>
                    <a:cubicBezTo>
                      <a:pt x="25" y="95"/>
                      <a:pt x="4" y="75"/>
                      <a:pt x="4" y="49"/>
                    </a:cubicBezTo>
                    <a:cubicBezTo>
                      <a:pt x="4" y="24"/>
                      <a:pt x="25" y="4"/>
                      <a:pt x="50" y="4"/>
                    </a:cubicBezTo>
                    <a:cubicBezTo>
                      <a:pt x="75" y="4"/>
                      <a:pt x="96" y="24"/>
                      <a:pt x="96" y="49"/>
                    </a:cubicBezTo>
                    <a:cubicBezTo>
                      <a:pt x="96" y="75"/>
                      <a:pt x="75" y="95"/>
                      <a:pt x="50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1087"/>
              <p:cNvSpPr>
                <a:spLocks noEditPoints="1"/>
              </p:cNvSpPr>
              <p:nvPr/>
            </p:nvSpPr>
            <p:spPr bwMode="auto">
              <a:xfrm>
                <a:off x="8147050" y="3687763"/>
                <a:ext cx="188912" cy="188913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80 w 80"/>
                  <a:gd name="T7" fmla="*/ 40 h 80"/>
                  <a:gd name="T8" fmla="*/ 40 w 80"/>
                  <a:gd name="T9" fmla="*/ 0 h 80"/>
                  <a:gd name="T10" fmla="*/ 55 w 80"/>
                  <a:gd name="T11" fmla="*/ 40 h 80"/>
                  <a:gd name="T12" fmla="*/ 55 w 80"/>
                  <a:gd name="T13" fmla="*/ 46 h 80"/>
                  <a:gd name="T14" fmla="*/ 43 w 80"/>
                  <a:gd name="T15" fmla="*/ 46 h 80"/>
                  <a:gd name="T16" fmla="*/ 43 w 80"/>
                  <a:gd name="T17" fmla="*/ 49 h 80"/>
                  <a:gd name="T18" fmla="*/ 55 w 80"/>
                  <a:gd name="T19" fmla="*/ 49 h 80"/>
                  <a:gd name="T20" fmla="*/ 55 w 80"/>
                  <a:gd name="T21" fmla="*/ 55 h 80"/>
                  <a:gd name="T22" fmla="*/ 43 w 80"/>
                  <a:gd name="T23" fmla="*/ 55 h 80"/>
                  <a:gd name="T24" fmla="*/ 43 w 80"/>
                  <a:gd name="T25" fmla="*/ 64 h 80"/>
                  <a:gd name="T26" fmla="*/ 37 w 80"/>
                  <a:gd name="T27" fmla="*/ 64 h 80"/>
                  <a:gd name="T28" fmla="*/ 37 w 80"/>
                  <a:gd name="T29" fmla="*/ 55 h 80"/>
                  <a:gd name="T30" fmla="*/ 25 w 80"/>
                  <a:gd name="T31" fmla="*/ 55 h 80"/>
                  <a:gd name="T32" fmla="*/ 25 w 80"/>
                  <a:gd name="T33" fmla="*/ 49 h 80"/>
                  <a:gd name="T34" fmla="*/ 37 w 80"/>
                  <a:gd name="T35" fmla="*/ 49 h 80"/>
                  <a:gd name="T36" fmla="*/ 37 w 80"/>
                  <a:gd name="T37" fmla="*/ 46 h 80"/>
                  <a:gd name="T38" fmla="*/ 25 w 80"/>
                  <a:gd name="T39" fmla="*/ 46 h 80"/>
                  <a:gd name="T40" fmla="*/ 25 w 80"/>
                  <a:gd name="T41" fmla="*/ 40 h 80"/>
                  <a:gd name="T42" fmla="*/ 34 w 80"/>
                  <a:gd name="T43" fmla="*/ 40 h 80"/>
                  <a:gd name="T44" fmla="*/ 23 w 80"/>
                  <a:gd name="T45" fmla="*/ 19 h 80"/>
                  <a:gd name="T46" fmla="*/ 30 w 80"/>
                  <a:gd name="T47" fmla="*/ 19 h 80"/>
                  <a:gd name="T48" fmla="*/ 38 w 80"/>
                  <a:gd name="T49" fmla="*/ 35 h 80"/>
                  <a:gd name="T50" fmla="*/ 40 w 80"/>
                  <a:gd name="T51" fmla="*/ 38 h 80"/>
                  <a:gd name="T52" fmla="*/ 42 w 80"/>
                  <a:gd name="T53" fmla="*/ 34 h 80"/>
                  <a:gd name="T54" fmla="*/ 50 w 80"/>
                  <a:gd name="T55" fmla="*/ 19 h 80"/>
                  <a:gd name="T56" fmla="*/ 57 w 80"/>
                  <a:gd name="T57" fmla="*/ 19 h 80"/>
                  <a:gd name="T58" fmla="*/ 46 w 80"/>
                  <a:gd name="T59" fmla="*/ 40 h 80"/>
                  <a:gd name="T60" fmla="*/ 55 w 80"/>
                  <a:gd name="T61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40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6"/>
                      <a:pt x="39" y="37"/>
                      <a:pt x="40" y="38"/>
                    </a:cubicBezTo>
                    <a:cubicBezTo>
                      <a:pt x="40" y="37"/>
                      <a:pt x="41" y="36"/>
                      <a:pt x="42" y="34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46" y="40"/>
                      <a:pt x="46" y="40"/>
                      <a:pt x="46" y="40"/>
                    </a:cubicBezTo>
                    <a:lnTo>
                      <a:pt x="5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7221001" y="2957729"/>
            <a:ext cx="901165" cy="901165"/>
            <a:chOff x="5719249" y="3077288"/>
            <a:chExt cx="767347" cy="767347"/>
          </a:xfrm>
        </p:grpSpPr>
        <p:sp>
          <p:nvSpPr>
            <p:cNvPr id="37" name="椭圆 36"/>
            <p:cNvSpPr/>
            <p:nvPr/>
          </p:nvSpPr>
          <p:spPr>
            <a:xfrm>
              <a:off x="5719249" y="3077288"/>
              <a:ext cx="767347" cy="767347"/>
            </a:xfrm>
            <a:prstGeom prst="ellipse">
              <a:avLst/>
            </a:prstGeom>
            <a:solidFill>
              <a:srgbClr val="34495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748"/>
            <p:cNvSpPr>
              <a:spLocks noEditPoints="1"/>
            </p:cNvSpPr>
            <p:nvPr/>
          </p:nvSpPr>
          <p:spPr bwMode="auto">
            <a:xfrm>
              <a:off x="5947156" y="3271991"/>
              <a:ext cx="311533" cy="318115"/>
            </a:xfrm>
            <a:custGeom>
              <a:avLst/>
              <a:gdLst>
                <a:gd name="T0" fmla="*/ 38 w 60"/>
                <a:gd name="T1" fmla="*/ 8 h 61"/>
                <a:gd name="T2" fmla="*/ 22 w 60"/>
                <a:gd name="T3" fmla="*/ 8 h 61"/>
                <a:gd name="T4" fmla="*/ 45 w 60"/>
                <a:gd name="T5" fmla="*/ 41 h 61"/>
                <a:gd name="T6" fmla="*/ 50 w 60"/>
                <a:gd name="T7" fmla="*/ 58 h 61"/>
                <a:gd name="T8" fmla="*/ 51 w 60"/>
                <a:gd name="T9" fmla="*/ 44 h 61"/>
                <a:gd name="T10" fmla="*/ 55 w 60"/>
                <a:gd name="T11" fmla="*/ 58 h 61"/>
                <a:gd name="T12" fmla="*/ 55 w 60"/>
                <a:gd name="T13" fmla="*/ 38 h 61"/>
                <a:gd name="T14" fmla="*/ 56 w 60"/>
                <a:gd name="T15" fmla="*/ 29 h 61"/>
                <a:gd name="T16" fmla="*/ 60 w 60"/>
                <a:gd name="T17" fmla="*/ 38 h 61"/>
                <a:gd name="T18" fmla="*/ 56 w 60"/>
                <a:gd name="T19" fmla="*/ 21 h 61"/>
                <a:gd name="T20" fmla="*/ 47 w 60"/>
                <a:gd name="T21" fmla="*/ 23 h 61"/>
                <a:gd name="T22" fmla="*/ 45 w 60"/>
                <a:gd name="T23" fmla="*/ 41 h 61"/>
                <a:gd name="T24" fmla="*/ 37 w 60"/>
                <a:gd name="T25" fmla="*/ 26 h 61"/>
                <a:gd name="T26" fmla="*/ 36 w 60"/>
                <a:gd name="T27" fmla="*/ 37 h 61"/>
                <a:gd name="T28" fmla="*/ 36 w 60"/>
                <a:gd name="T29" fmla="*/ 61 h 61"/>
                <a:gd name="T30" fmla="*/ 31 w 60"/>
                <a:gd name="T31" fmla="*/ 44 h 61"/>
                <a:gd name="T32" fmla="*/ 30 w 60"/>
                <a:gd name="T33" fmla="*/ 61 h 61"/>
                <a:gd name="T34" fmla="*/ 24 w 60"/>
                <a:gd name="T35" fmla="*/ 40 h 61"/>
                <a:gd name="T36" fmla="*/ 24 w 60"/>
                <a:gd name="T37" fmla="*/ 26 h 61"/>
                <a:gd name="T38" fmla="*/ 23 w 60"/>
                <a:gd name="T39" fmla="*/ 37 h 61"/>
                <a:gd name="T40" fmla="*/ 18 w 60"/>
                <a:gd name="T41" fmla="*/ 22 h 61"/>
                <a:gd name="T42" fmla="*/ 37 w 60"/>
                <a:gd name="T43" fmla="*/ 17 h 61"/>
                <a:gd name="T44" fmla="*/ 43 w 60"/>
                <a:gd name="T45" fmla="*/ 37 h 61"/>
                <a:gd name="T46" fmla="*/ 15 w 60"/>
                <a:gd name="T47" fmla="*/ 41 h 61"/>
                <a:gd name="T48" fmla="*/ 10 w 60"/>
                <a:gd name="T49" fmla="*/ 58 h 61"/>
                <a:gd name="T50" fmla="*/ 9 w 60"/>
                <a:gd name="T51" fmla="*/ 44 h 61"/>
                <a:gd name="T52" fmla="*/ 5 w 60"/>
                <a:gd name="T53" fmla="*/ 58 h 61"/>
                <a:gd name="T54" fmla="*/ 5 w 60"/>
                <a:gd name="T55" fmla="*/ 38 h 61"/>
                <a:gd name="T56" fmla="*/ 4 w 60"/>
                <a:gd name="T57" fmla="*/ 29 h 61"/>
                <a:gd name="T58" fmla="*/ 0 w 60"/>
                <a:gd name="T59" fmla="*/ 38 h 61"/>
                <a:gd name="T60" fmla="*/ 4 w 60"/>
                <a:gd name="T61" fmla="*/ 21 h 61"/>
                <a:gd name="T62" fmla="*/ 13 w 60"/>
                <a:gd name="T63" fmla="*/ 23 h 61"/>
                <a:gd name="T64" fmla="*/ 15 w 60"/>
                <a:gd name="T65" fmla="*/ 41 h 61"/>
                <a:gd name="T66" fmla="*/ 16 w 60"/>
                <a:gd name="T67" fmla="*/ 14 h 61"/>
                <a:gd name="T68" fmla="*/ 15 w 60"/>
                <a:gd name="T69" fmla="*/ 18 h 61"/>
                <a:gd name="T70" fmla="*/ 3 w 60"/>
                <a:gd name="T71" fmla="*/ 14 h 61"/>
                <a:gd name="T72" fmla="*/ 50 w 60"/>
                <a:gd name="T73" fmla="*/ 7 h 61"/>
                <a:gd name="T74" fmla="*/ 45 w 60"/>
                <a:gd name="T75" fmla="*/ 18 h 61"/>
                <a:gd name="T76" fmla="*/ 50 w 60"/>
                <a:gd name="T77" fmla="*/ 20 h 61"/>
                <a:gd name="T78" fmla="*/ 50 w 60"/>
                <a:gd name="T79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5733891" y="-81101"/>
            <a:ext cx="633343" cy="633343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12"/>
          <p:cNvSpPr/>
          <p:nvPr/>
        </p:nvSpPr>
        <p:spPr bwMode="auto">
          <a:xfrm>
            <a:off x="1608509" y="4600798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2"/>
          <p:cNvSpPr/>
          <p:nvPr/>
        </p:nvSpPr>
        <p:spPr bwMode="auto">
          <a:xfrm flipH="1" flipV="1">
            <a:off x="10249469" y="56350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8549" y="4914999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57" dur="500" spd="-999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61" dur="500" spd="-99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9" grpId="0" animBg="1"/>
      <p:bldP spid="40" grpId="0" animBg="1"/>
      <p:bldP spid="40" grpId="1" animBg="1"/>
      <p:bldP spid="41" grpId="0" animBg="1"/>
      <p:bldP spid="41" grpId="1" animBg="1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2"/>
          <p:cNvSpPr txBox="1"/>
          <p:nvPr/>
        </p:nvSpPr>
        <p:spPr>
          <a:xfrm>
            <a:off x="1593531" y="4432172"/>
            <a:ext cx="295465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en-US" altLang="zh-CN" sz="5400" b="1" dirty="0" smtClean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zh-CN" altLang="zh-CN" sz="32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5" name="文本框 13"/>
          <p:cNvSpPr txBox="1"/>
          <p:nvPr/>
        </p:nvSpPr>
        <p:spPr>
          <a:xfrm>
            <a:off x="2260382" y="40041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46CEAE"/>
                </a:solidFill>
              </a:rPr>
              <a:t>第一部分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2052459" y="1413384"/>
            <a:ext cx="2036802" cy="2036802"/>
            <a:chOff x="8077074" y="845254"/>
            <a:chExt cx="2036802" cy="2036802"/>
          </a:xfrm>
        </p:grpSpPr>
        <p:sp>
          <p:nvSpPr>
            <p:cNvPr id="57" name="椭圆 56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6095999" y="0"/>
            <a:ext cx="6099175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32"/>
          <p:cNvSpPr txBox="1"/>
          <p:nvPr/>
        </p:nvSpPr>
        <p:spPr>
          <a:xfrm>
            <a:off x="8392119" y="124322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绪论</a:t>
            </a:r>
          </a:p>
        </p:txBody>
      </p:sp>
      <p:sp>
        <p:nvSpPr>
          <p:cNvPr id="61" name="文本框 33"/>
          <p:cNvSpPr txBox="1"/>
          <p:nvPr/>
        </p:nvSpPr>
        <p:spPr>
          <a:xfrm>
            <a:off x="8392119" y="20193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论文摘要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文本框 34"/>
          <p:cNvSpPr txBox="1"/>
          <p:nvPr/>
        </p:nvSpPr>
        <p:spPr>
          <a:xfrm>
            <a:off x="8392119" y="280687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论点论证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文本框 35"/>
          <p:cNvSpPr txBox="1"/>
          <p:nvPr/>
        </p:nvSpPr>
        <p:spPr>
          <a:xfrm>
            <a:off x="8392119" y="35829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理论基础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直接连接符 63"/>
          <p:cNvCxnSpPr/>
          <p:nvPr/>
        </p:nvCxnSpPr>
        <p:spPr>
          <a:xfrm flipV="1">
            <a:off x="7897787" y="4547677"/>
            <a:ext cx="0" cy="82605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7911252" y="3767494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7911252" y="2194275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7911252" y="1433017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7911252" y="1052736"/>
            <a:ext cx="0" cy="38098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7911252" y="3006934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19"/>
          <p:cNvSpPr txBox="1"/>
          <p:nvPr/>
        </p:nvSpPr>
        <p:spPr>
          <a:xfrm>
            <a:off x="8392119" y="434759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主要创新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V="1">
            <a:off x="7897787" y="5291040"/>
            <a:ext cx="0" cy="4000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19"/>
          <p:cNvSpPr txBox="1"/>
          <p:nvPr/>
        </p:nvSpPr>
        <p:spPr>
          <a:xfrm>
            <a:off x="8392119" y="501895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依据来源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5" grpId="0"/>
      <p:bldP spid="59" grpId="0" animBg="1"/>
      <p:bldP spid="60" grpId="0"/>
      <p:bldP spid="61" grpId="0"/>
      <p:bldP spid="62" grpId="0"/>
      <p:bldP spid="63" grpId="0"/>
      <p:bldP spid="70" grpId="0"/>
      <p:bldP spid="72" grpId="0"/>
      <p:bldP spid="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相关对策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 6"/>
          <p:cNvSpPr/>
          <p:nvPr/>
        </p:nvSpPr>
        <p:spPr bwMode="auto">
          <a:xfrm flipH="1">
            <a:off x="8206646" y="5547070"/>
            <a:ext cx="893867" cy="192303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/>
          </a:p>
        </p:txBody>
      </p:sp>
      <p:sp>
        <p:nvSpPr>
          <p:cNvPr id="59" name="Freeform 24"/>
          <p:cNvSpPr/>
          <p:nvPr/>
        </p:nvSpPr>
        <p:spPr>
          <a:xfrm flipH="1">
            <a:off x="7972359" y="5149894"/>
            <a:ext cx="1362439" cy="397176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Freeform 25"/>
          <p:cNvSpPr/>
          <p:nvPr/>
        </p:nvSpPr>
        <p:spPr>
          <a:xfrm flipH="1">
            <a:off x="8349697" y="5819538"/>
            <a:ext cx="607766" cy="129742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Freeform 5"/>
          <p:cNvSpPr/>
          <p:nvPr/>
        </p:nvSpPr>
        <p:spPr bwMode="auto">
          <a:xfrm>
            <a:off x="8544246" y="4382478"/>
            <a:ext cx="177800" cy="525463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7" name="Freeform 6"/>
          <p:cNvSpPr/>
          <p:nvPr/>
        </p:nvSpPr>
        <p:spPr bwMode="auto">
          <a:xfrm>
            <a:off x="8595046" y="4288815"/>
            <a:ext cx="139700" cy="161925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Freeform 7"/>
          <p:cNvSpPr/>
          <p:nvPr/>
        </p:nvSpPr>
        <p:spPr bwMode="auto">
          <a:xfrm>
            <a:off x="8579171" y="4347553"/>
            <a:ext cx="152400" cy="147638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9" name="Freeform 8"/>
          <p:cNvSpPr/>
          <p:nvPr/>
        </p:nvSpPr>
        <p:spPr bwMode="auto">
          <a:xfrm>
            <a:off x="8568059" y="4888890"/>
            <a:ext cx="46038" cy="76200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Freeform 9"/>
          <p:cNvSpPr/>
          <p:nvPr/>
        </p:nvSpPr>
        <p:spPr bwMode="auto">
          <a:xfrm>
            <a:off x="8728396" y="4380890"/>
            <a:ext cx="176213" cy="525463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Freeform 10"/>
          <p:cNvSpPr/>
          <p:nvPr/>
        </p:nvSpPr>
        <p:spPr bwMode="auto">
          <a:xfrm>
            <a:off x="8777609" y="4284053"/>
            <a:ext cx="139700" cy="161925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Freeform 11"/>
          <p:cNvSpPr/>
          <p:nvPr/>
        </p:nvSpPr>
        <p:spPr bwMode="auto">
          <a:xfrm>
            <a:off x="8763321" y="4345965"/>
            <a:ext cx="152400" cy="146050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Freeform 12"/>
          <p:cNvSpPr/>
          <p:nvPr/>
        </p:nvSpPr>
        <p:spPr bwMode="auto">
          <a:xfrm>
            <a:off x="8752209" y="4884128"/>
            <a:ext cx="46038" cy="76200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Freeform 13"/>
          <p:cNvSpPr/>
          <p:nvPr/>
        </p:nvSpPr>
        <p:spPr bwMode="auto">
          <a:xfrm>
            <a:off x="8888734" y="4384065"/>
            <a:ext cx="41275" cy="266700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75" name="Group 123"/>
          <p:cNvGrpSpPr/>
          <p:nvPr/>
        </p:nvGrpSpPr>
        <p:grpSpPr>
          <a:xfrm>
            <a:off x="7653659" y="4261433"/>
            <a:ext cx="817563" cy="620713"/>
            <a:chOff x="7170738" y="4168775"/>
            <a:chExt cx="817563" cy="620713"/>
          </a:xfrm>
          <a:solidFill>
            <a:srgbClr val="202A36"/>
          </a:solidFill>
        </p:grpSpPr>
        <p:sp>
          <p:nvSpPr>
            <p:cNvPr id="76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8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9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0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1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82" name="Freeform 20"/>
          <p:cNvSpPr>
            <a:spLocks noEditPoints="1"/>
          </p:cNvSpPr>
          <p:nvPr/>
        </p:nvSpPr>
        <p:spPr bwMode="auto">
          <a:xfrm>
            <a:off x="6988496" y="2142515"/>
            <a:ext cx="477838" cy="503238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3" name="Oval 21"/>
          <p:cNvSpPr>
            <a:spLocks noChangeArrowheads="1"/>
          </p:cNvSpPr>
          <p:nvPr/>
        </p:nvSpPr>
        <p:spPr bwMode="auto">
          <a:xfrm>
            <a:off x="10038084" y="2025040"/>
            <a:ext cx="141288" cy="141288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4" name="Freeform 22"/>
          <p:cNvSpPr/>
          <p:nvPr/>
        </p:nvSpPr>
        <p:spPr bwMode="auto">
          <a:xfrm>
            <a:off x="10088884" y="2129815"/>
            <a:ext cx="222250" cy="463550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5" name="Freeform 23"/>
          <p:cNvSpPr/>
          <p:nvPr/>
        </p:nvSpPr>
        <p:spPr bwMode="auto">
          <a:xfrm>
            <a:off x="9893621" y="2129815"/>
            <a:ext cx="238125" cy="457200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6" name="Freeform 24"/>
          <p:cNvSpPr/>
          <p:nvPr/>
        </p:nvSpPr>
        <p:spPr bwMode="auto">
          <a:xfrm>
            <a:off x="10101584" y="1974240"/>
            <a:ext cx="25400" cy="79375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7" name="Freeform 25"/>
          <p:cNvSpPr>
            <a:spLocks noEditPoints="1"/>
          </p:cNvSpPr>
          <p:nvPr/>
        </p:nvSpPr>
        <p:spPr bwMode="auto">
          <a:xfrm>
            <a:off x="8964934" y="1632928"/>
            <a:ext cx="225425" cy="609600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8" name="Freeform 26"/>
          <p:cNvSpPr>
            <a:spLocks noEditPoints="1"/>
          </p:cNvSpPr>
          <p:nvPr/>
        </p:nvSpPr>
        <p:spPr bwMode="auto">
          <a:xfrm>
            <a:off x="8771259" y="1825015"/>
            <a:ext cx="611188" cy="22383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9" name="Freeform 27"/>
          <p:cNvSpPr>
            <a:spLocks noEditPoints="1"/>
          </p:cNvSpPr>
          <p:nvPr/>
        </p:nvSpPr>
        <p:spPr bwMode="auto">
          <a:xfrm>
            <a:off x="8817296" y="1686903"/>
            <a:ext cx="519113" cy="498475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0" name="Freeform 28"/>
          <p:cNvSpPr>
            <a:spLocks noEditPoints="1"/>
          </p:cNvSpPr>
          <p:nvPr/>
        </p:nvSpPr>
        <p:spPr bwMode="auto">
          <a:xfrm>
            <a:off x="8817296" y="1686903"/>
            <a:ext cx="519113" cy="498475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1" name="Oval 29"/>
          <p:cNvSpPr>
            <a:spLocks noChangeArrowheads="1"/>
          </p:cNvSpPr>
          <p:nvPr/>
        </p:nvSpPr>
        <p:spPr bwMode="auto">
          <a:xfrm>
            <a:off x="9031609" y="1890103"/>
            <a:ext cx="93663" cy="93663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2" name="Freeform 30"/>
          <p:cNvSpPr>
            <a:spLocks noEditPoints="1"/>
          </p:cNvSpPr>
          <p:nvPr/>
        </p:nvSpPr>
        <p:spPr bwMode="auto">
          <a:xfrm>
            <a:off x="9750746" y="1459890"/>
            <a:ext cx="257175" cy="487363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auto">
          <a:xfrm>
            <a:off x="9622159" y="1458303"/>
            <a:ext cx="65088" cy="474663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4" name="Freeform 32"/>
          <p:cNvSpPr>
            <a:spLocks noEditPoints="1"/>
          </p:cNvSpPr>
          <p:nvPr/>
        </p:nvSpPr>
        <p:spPr bwMode="auto">
          <a:xfrm>
            <a:off x="7513959" y="3849078"/>
            <a:ext cx="561975" cy="411163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95" name="Group 127"/>
          <p:cNvGrpSpPr/>
          <p:nvPr/>
        </p:nvGrpSpPr>
        <p:grpSpPr>
          <a:xfrm>
            <a:off x="9093521" y="4260240"/>
            <a:ext cx="508001" cy="654050"/>
            <a:chOff x="8610600" y="4127500"/>
            <a:chExt cx="508001" cy="654050"/>
          </a:xfrm>
          <a:solidFill>
            <a:srgbClr val="202A36"/>
          </a:solidFill>
        </p:grpSpPr>
        <p:sp>
          <p:nvSpPr>
            <p:cNvPr id="96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7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8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9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0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1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2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3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04" name="Freeform 41"/>
          <p:cNvSpPr>
            <a:spLocks noEditPoints="1"/>
          </p:cNvSpPr>
          <p:nvPr/>
        </p:nvSpPr>
        <p:spPr bwMode="auto">
          <a:xfrm>
            <a:off x="9514209" y="3599840"/>
            <a:ext cx="428625" cy="390525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5" name="Freeform 42"/>
          <p:cNvSpPr/>
          <p:nvPr/>
        </p:nvSpPr>
        <p:spPr bwMode="auto">
          <a:xfrm>
            <a:off x="9625334" y="3960203"/>
            <a:ext cx="92075" cy="198438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6" name="Freeform 43"/>
          <p:cNvSpPr/>
          <p:nvPr/>
        </p:nvSpPr>
        <p:spPr bwMode="auto">
          <a:xfrm>
            <a:off x="9587234" y="4020528"/>
            <a:ext cx="130175" cy="268288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7" name="Freeform 44"/>
          <p:cNvSpPr/>
          <p:nvPr/>
        </p:nvSpPr>
        <p:spPr bwMode="auto">
          <a:xfrm>
            <a:off x="8398196" y="1015390"/>
            <a:ext cx="523875" cy="47942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8" name="Freeform 45"/>
          <p:cNvSpPr>
            <a:spLocks noEditPoints="1"/>
          </p:cNvSpPr>
          <p:nvPr/>
        </p:nvSpPr>
        <p:spPr bwMode="auto">
          <a:xfrm>
            <a:off x="8242621" y="3676040"/>
            <a:ext cx="638175" cy="528638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9" name="Freeform 46"/>
          <p:cNvSpPr>
            <a:spLocks noEditPoints="1"/>
          </p:cNvSpPr>
          <p:nvPr/>
        </p:nvSpPr>
        <p:spPr bwMode="auto">
          <a:xfrm>
            <a:off x="9371334" y="2623528"/>
            <a:ext cx="819150" cy="955675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0" name="Freeform 47"/>
          <p:cNvSpPr>
            <a:spLocks noEditPoints="1"/>
          </p:cNvSpPr>
          <p:nvPr/>
        </p:nvSpPr>
        <p:spPr bwMode="auto">
          <a:xfrm>
            <a:off x="9992046" y="2902928"/>
            <a:ext cx="354013" cy="695325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1" name="Freeform 48"/>
          <p:cNvSpPr>
            <a:spLocks noEditPoints="1"/>
          </p:cNvSpPr>
          <p:nvPr/>
        </p:nvSpPr>
        <p:spPr bwMode="auto">
          <a:xfrm>
            <a:off x="8756971" y="2991828"/>
            <a:ext cx="579438" cy="579438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2" name="Freeform 49"/>
          <p:cNvSpPr/>
          <p:nvPr/>
        </p:nvSpPr>
        <p:spPr bwMode="auto">
          <a:xfrm>
            <a:off x="8863334" y="3175978"/>
            <a:ext cx="288925" cy="15240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13" name="Group 126"/>
          <p:cNvGrpSpPr/>
          <p:nvPr/>
        </p:nvGrpSpPr>
        <p:grpSpPr>
          <a:xfrm>
            <a:off x="8988746" y="3737953"/>
            <a:ext cx="454025" cy="431800"/>
            <a:chOff x="8505825" y="3605213"/>
            <a:chExt cx="454025" cy="431800"/>
          </a:xfrm>
        </p:grpSpPr>
        <p:sp>
          <p:nvSpPr>
            <p:cNvPr id="114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5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16" name="Freeform 52"/>
          <p:cNvSpPr/>
          <p:nvPr/>
        </p:nvSpPr>
        <p:spPr bwMode="auto">
          <a:xfrm>
            <a:off x="7588571" y="1167790"/>
            <a:ext cx="679450" cy="55245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7" name="Freeform 53"/>
          <p:cNvSpPr/>
          <p:nvPr/>
        </p:nvSpPr>
        <p:spPr bwMode="auto">
          <a:xfrm>
            <a:off x="8104509" y="1137628"/>
            <a:ext cx="187325" cy="257175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8" name="Freeform 54"/>
          <p:cNvSpPr/>
          <p:nvPr/>
        </p:nvSpPr>
        <p:spPr bwMode="auto">
          <a:xfrm>
            <a:off x="7677471" y="1313840"/>
            <a:ext cx="514350" cy="336550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9" name="Freeform 55"/>
          <p:cNvSpPr>
            <a:spLocks noEditPoints="1"/>
          </p:cNvSpPr>
          <p:nvPr/>
        </p:nvSpPr>
        <p:spPr bwMode="auto">
          <a:xfrm>
            <a:off x="7258371" y="1609115"/>
            <a:ext cx="296863" cy="520700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0" name="Freeform 56"/>
          <p:cNvSpPr>
            <a:spLocks noEditPoints="1"/>
          </p:cNvSpPr>
          <p:nvPr/>
        </p:nvSpPr>
        <p:spPr bwMode="auto">
          <a:xfrm>
            <a:off x="6988496" y="2699728"/>
            <a:ext cx="555625" cy="604838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1" name="Freeform 57"/>
          <p:cNvSpPr>
            <a:spLocks noEditPoints="1"/>
          </p:cNvSpPr>
          <p:nvPr/>
        </p:nvSpPr>
        <p:spPr bwMode="auto">
          <a:xfrm>
            <a:off x="9037959" y="1136040"/>
            <a:ext cx="528638" cy="51911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2" name="Freeform 58"/>
          <p:cNvSpPr>
            <a:spLocks noEditPoints="1"/>
          </p:cNvSpPr>
          <p:nvPr/>
        </p:nvSpPr>
        <p:spPr bwMode="auto">
          <a:xfrm>
            <a:off x="7170551" y="3301664"/>
            <a:ext cx="514350" cy="520700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3" name="Rectangle 59"/>
          <p:cNvSpPr>
            <a:spLocks noChangeArrowheads="1"/>
          </p:cNvSpPr>
          <p:nvPr/>
        </p:nvSpPr>
        <p:spPr bwMode="auto">
          <a:xfrm>
            <a:off x="9166546" y="2807678"/>
            <a:ext cx="627063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4" name="Rectangle 60"/>
          <p:cNvSpPr>
            <a:spLocks noChangeArrowheads="1"/>
          </p:cNvSpPr>
          <p:nvPr/>
        </p:nvSpPr>
        <p:spPr bwMode="auto">
          <a:xfrm>
            <a:off x="9191946" y="2744178"/>
            <a:ext cx="576263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5" name="Rectangle 61"/>
          <p:cNvSpPr>
            <a:spLocks noChangeArrowheads="1"/>
          </p:cNvSpPr>
          <p:nvPr/>
        </p:nvSpPr>
        <p:spPr bwMode="auto">
          <a:xfrm>
            <a:off x="9418959" y="2679090"/>
            <a:ext cx="122238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6" name="Rectangle 62"/>
          <p:cNvSpPr>
            <a:spLocks noChangeArrowheads="1"/>
          </p:cNvSpPr>
          <p:nvPr/>
        </p:nvSpPr>
        <p:spPr bwMode="auto">
          <a:xfrm>
            <a:off x="9441184" y="2445728"/>
            <a:ext cx="77788" cy="25400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7" name="Rectangle 63"/>
          <p:cNvSpPr>
            <a:spLocks noChangeArrowheads="1"/>
          </p:cNvSpPr>
          <p:nvPr/>
        </p:nvSpPr>
        <p:spPr bwMode="auto">
          <a:xfrm>
            <a:off x="9418959" y="2433028"/>
            <a:ext cx="122238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8" name="Rectangle 64"/>
          <p:cNvSpPr>
            <a:spLocks noChangeArrowheads="1"/>
          </p:cNvSpPr>
          <p:nvPr/>
        </p:nvSpPr>
        <p:spPr bwMode="auto">
          <a:xfrm>
            <a:off x="9604696" y="2679090"/>
            <a:ext cx="119063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9" name="Rectangle 65"/>
          <p:cNvSpPr>
            <a:spLocks noChangeArrowheads="1"/>
          </p:cNvSpPr>
          <p:nvPr/>
        </p:nvSpPr>
        <p:spPr bwMode="auto">
          <a:xfrm>
            <a:off x="9625334" y="2445728"/>
            <a:ext cx="76200" cy="25400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0" name="Rectangle 66"/>
          <p:cNvSpPr>
            <a:spLocks noChangeArrowheads="1"/>
          </p:cNvSpPr>
          <p:nvPr/>
        </p:nvSpPr>
        <p:spPr bwMode="auto">
          <a:xfrm>
            <a:off x="9604696" y="2433028"/>
            <a:ext cx="119063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1" name="Rectangle 67"/>
          <p:cNvSpPr>
            <a:spLocks noChangeArrowheads="1"/>
          </p:cNvSpPr>
          <p:nvPr/>
        </p:nvSpPr>
        <p:spPr bwMode="auto">
          <a:xfrm>
            <a:off x="9236396" y="2679090"/>
            <a:ext cx="122238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2" name="Rectangle 68"/>
          <p:cNvSpPr>
            <a:spLocks noChangeArrowheads="1"/>
          </p:cNvSpPr>
          <p:nvPr/>
        </p:nvSpPr>
        <p:spPr bwMode="auto">
          <a:xfrm>
            <a:off x="9257034" y="2445728"/>
            <a:ext cx="79375" cy="25400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3" name="Rectangle 69"/>
          <p:cNvSpPr>
            <a:spLocks noChangeArrowheads="1"/>
          </p:cNvSpPr>
          <p:nvPr/>
        </p:nvSpPr>
        <p:spPr bwMode="auto">
          <a:xfrm>
            <a:off x="9236396" y="2433028"/>
            <a:ext cx="122238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4" name="Rectangle 70"/>
          <p:cNvSpPr>
            <a:spLocks noChangeArrowheads="1"/>
          </p:cNvSpPr>
          <p:nvPr/>
        </p:nvSpPr>
        <p:spPr bwMode="auto">
          <a:xfrm>
            <a:off x="9191946" y="2363178"/>
            <a:ext cx="576263" cy="317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5" name="Freeform 71"/>
          <p:cNvSpPr/>
          <p:nvPr/>
        </p:nvSpPr>
        <p:spPr bwMode="auto">
          <a:xfrm>
            <a:off x="9191946" y="2179028"/>
            <a:ext cx="576263" cy="184150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6" name="Freeform 72"/>
          <p:cNvSpPr>
            <a:spLocks noEditPoints="1"/>
          </p:cNvSpPr>
          <p:nvPr/>
        </p:nvSpPr>
        <p:spPr bwMode="auto">
          <a:xfrm>
            <a:off x="7607621" y="2345715"/>
            <a:ext cx="800100" cy="522288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7" name="Freeform 73"/>
          <p:cNvSpPr>
            <a:spLocks noEditPoints="1"/>
          </p:cNvSpPr>
          <p:nvPr/>
        </p:nvSpPr>
        <p:spPr bwMode="auto">
          <a:xfrm>
            <a:off x="9372921" y="2918803"/>
            <a:ext cx="187325" cy="32702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8" name="Freeform 74"/>
          <p:cNvSpPr>
            <a:spLocks noEditPoints="1"/>
          </p:cNvSpPr>
          <p:nvPr/>
        </p:nvSpPr>
        <p:spPr bwMode="auto">
          <a:xfrm>
            <a:off x="7737796" y="1798028"/>
            <a:ext cx="376238" cy="460375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9" name="Freeform 75"/>
          <p:cNvSpPr>
            <a:spLocks noEditPoints="1"/>
          </p:cNvSpPr>
          <p:nvPr/>
        </p:nvSpPr>
        <p:spPr bwMode="auto">
          <a:xfrm>
            <a:off x="8461696" y="2282215"/>
            <a:ext cx="569913" cy="571500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0" name="Freeform 76"/>
          <p:cNvSpPr>
            <a:spLocks noEditPoints="1"/>
          </p:cNvSpPr>
          <p:nvPr/>
        </p:nvSpPr>
        <p:spPr bwMode="auto">
          <a:xfrm>
            <a:off x="7893371" y="3018815"/>
            <a:ext cx="642938" cy="487363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1" name="Freeform 77"/>
          <p:cNvSpPr/>
          <p:nvPr/>
        </p:nvSpPr>
        <p:spPr bwMode="auto">
          <a:xfrm>
            <a:off x="8174359" y="2304440"/>
            <a:ext cx="214313" cy="160338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2" name="Freeform 78"/>
          <p:cNvSpPr/>
          <p:nvPr/>
        </p:nvSpPr>
        <p:spPr bwMode="auto">
          <a:xfrm>
            <a:off x="8269609" y="2263165"/>
            <a:ext cx="58738" cy="73025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3" name="Freeform 79"/>
          <p:cNvSpPr>
            <a:spLocks noEditPoints="1"/>
          </p:cNvSpPr>
          <p:nvPr/>
        </p:nvSpPr>
        <p:spPr bwMode="auto">
          <a:xfrm>
            <a:off x="7936234" y="3599840"/>
            <a:ext cx="225425" cy="312738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4" name="Freeform 80"/>
          <p:cNvSpPr>
            <a:spLocks noEditPoints="1"/>
          </p:cNvSpPr>
          <p:nvPr/>
        </p:nvSpPr>
        <p:spPr bwMode="auto">
          <a:xfrm>
            <a:off x="9668196" y="1996465"/>
            <a:ext cx="282575" cy="309563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5" name="Freeform 81"/>
          <p:cNvSpPr>
            <a:spLocks noEditPoints="1"/>
          </p:cNvSpPr>
          <p:nvPr/>
        </p:nvSpPr>
        <p:spPr bwMode="auto">
          <a:xfrm>
            <a:off x="8255321" y="1580540"/>
            <a:ext cx="427038" cy="614363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6" name="Freeform 82"/>
          <p:cNvSpPr>
            <a:spLocks noEditPoints="1"/>
          </p:cNvSpPr>
          <p:nvPr/>
        </p:nvSpPr>
        <p:spPr bwMode="auto">
          <a:xfrm>
            <a:off x="8102921" y="1493228"/>
            <a:ext cx="246063" cy="217488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7" name="Freeform 83"/>
          <p:cNvSpPr/>
          <p:nvPr/>
        </p:nvSpPr>
        <p:spPr bwMode="auto">
          <a:xfrm>
            <a:off x="8033071" y="1623403"/>
            <a:ext cx="107950" cy="68263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8" name="Freeform 84"/>
          <p:cNvSpPr/>
          <p:nvPr/>
        </p:nvSpPr>
        <p:spPr bwMode="auto">
          <a:xfrm>
            <a:off x="7964809" y="1632928"/>
            <a:ext cx="146050" cy="88900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9" name="Freeform 85"/>
          <p:cNvSpPr>
            <a:spLocks noEditPoints="1"/>
          </p:cNvSpPr>
          <p:nvPr/>
        </p:nvSpPr>
        <p:spPr bwMode="auto">
          <a:xfrm>
            <a:off x="7880671" y="2791803"/>
            <a:ext cx="446088" cy="158750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0" name="Freeform 86"/>
          <p:cNvSpPr/>
          <p:nvPr/>
        </p:nvSpPr>
        <p:spPr bwMode="auto">
          <a:xfrm>
            <a:off x="9728521" y="3201378"/>
            <a:ext cx="246063" cy="31591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1" name="Freeform 87"/>
          <p:cNvSpPr/>
          <p:nvPr/>
        </p:nvSpPr>
        <p:spPr bwMode="auto">
          <a:xfrm>
            <a:off x="9868221" y="3190265"/>
            <a:ext cx="119063" cy="82550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2" name="Freeform 88"/>
          <p:cNvSpPr/>
          <p:nvPr/>
        </p:nvSpPr>
        <p:spPr bwMode="auto">
          <a:xfrm>
            <a:off x="9776146" y="3255353"/>
            <a:ext cx="163513" cy="227013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3" name="Freeform 89"/>
          <p:cNvSpPr>
            <a:spLocks noEditPoints="1"/>
          </p:cNvSpPr>
          <p:nvPr/>
        </p:nvSpPr>
        <p:spPr bwMode="auto">
          <a:xfrm>
            <a:off x="9395146" y="1963128"/>
            <a:ext cx="222250" cy="161925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4" name="Freeform 90"/>
          <p:cNvSpPr/>
          <p:nvPr/>
        </p:nvSpPr>
        <p:spPr bwMode="auto">
          <a:xfrm>
            <a:off x="7542534" y="3023578"/>
            <a:ext cx="206375" cy="266700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5" name="Freeform 91"/>
          <p:cNvSpPr/>
          <p:nvPr/>
        </p:nvSpPr>
        <p:spPr bwMode="auto">
          <a:xfrm>
            <a:off x="7529834" y="3014053"/>
            <a:ext cx="101600" cy="69850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6" name="Freeform 92"/>
          <p:cNvSpPr/>
          <p:nvPr/>
        </p:nvSpPr>
        <p:spPr bwMode="auto">
          <a:xfrm>
            <a:off x="7571109" y="3071203"/>
            <a:ext cx="139700" cy="19208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7" name="Freeform 93"/>
          <p:cNvSpPr>
            <a:spLocks noEditPoints="1"/>
          </p:cNvSpPr>
          <p:nvPr/>
        </p:nvSpPr>
        <p:spPr bwMode="auto">
          <a:xfrm>
            <a:off x="8903021" y="4674578"/>
            <a:ext cx="219075" cy="239713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8" name="Freeform 94"/>
          <p:cNvSpPr/>
          <p:nvPr/>
        </p:nvSpPr>
        <p:spPr bwMode="auto">
          <a:xfrm>
            <a:off x="8637909" y="3095015"/>
            <a:ext cx="63500" cy="60325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9" name="Freeform 95"/>
          <p:cNvSpPr/>
          <p:nvPr/>
        </p:nvSpPr>
        <p:spPr bwMode="auto">
          <a:xfrm>
            <a:off x="8623621" y="2912453"/>
            <a:ext cx="58738" cy="196850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0" name="Freeform 96"/>
          <p:cNvSpPr/>
          <p:nvPr/>
        </p:nvSpPr>
        <p:spPr bwMode="auto">
          <a:xfrm>
            <a:off x="8664896" y="2944203"/>
            <a:ext cx="127000" cy="169863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1" name="Freeform 97"/>
          <p:cNvSpPr/>
          <p:nvPr/>
        </p:nvSpPr>
        <p:spPr bwMode="auto">
          <a:xfrm>
            <a:off x="8653784" y="3141053"/>
            <a:ext cx="15875" cy="31750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2" name="Freeform 98"/>
          <p:cNvSpPr>
            <a:spLocks noEditPoints="1"/>
          </p:cNvSpPr>
          <p:nvPr/>
        </p:nvSpPr>
        <p:spPr bwMode="auto">
          <a:xfrm>
            <a:off x="8602984" y="1532915"/>
            <a:ext cx="220663" cy="236538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3" name="燕尾形 162"/>
          <p:cNvSpPr/>
          <p:nvPr/>
        </p:nvSpPr>
        <p:spPr>
          <a:xfrm rot="5400000">
            <a:off x="2533191" y="2023502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4" name="直接连接符 163"/>
          <p:cNvCxnSpPr/>
          <p:nvPr/>
        </p:nvCxnSpPr>
        <p:spPr>
          <a:xfrm>
            <a:off x="2713211" y="2599566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 164"/>
          <p:cNvSpPr/>
          <p:nvPr/>
        </p:nvSpPr>
        <p:spPr>
          <a:xfrm>
            <a:off x="3050209" y="1503430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47"/>
          <p:cNvSpPr>
            <a:spLocks noChangeArrowheads="1"/>
          </p:cNvSpPr>
          <p:nvPr/>
        </p:nvSpPr>
        <p:spPr bwMode="auto">
          <a:xfrm>
            <a:off x="3037247" y="1918168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67" name="燕尾形 166"/>
          <p:cNvSpPr/>
          <p:nvPr/>
        </p:nvSpPr>
        <p:spPr>
          <a:xfrm rot="5400000">
            <a:off x="2533191" y="3391654"/>
            <a:ext cx="360040" cy="576064"/>
          </a:xfrm>
          <a:prstGeom prst="chevron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8" name="直接连接符 167"/>
          <p:cNvCxnSpPr/>
          <p:nvPr/>
        </p:nvCxnSpPr>
        <p:spPr>
          <a:xfrm>
            <a:off x="2713211" y="3967718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矩形 168"/>
          <p:cNvSpPr/>
          <p:nvPr/>
        </p:nvSpPr>
        <p:spPr>
          <a:xfrm>
            <a:off x="3050209" y="2871582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3037247" y="3286320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71" name="燕尾形 170"/>
          <p:cNvSpPr/>
          <p:nvPr/>
        </p:nvSpPr>
        <p:spPr>
          <a:xfrm rot="5400000">
            <a:off x="2533191" y="4831814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2" name="直接连接符 171"/>
          <p:cNvCxnSpPr/>
          <p:nvPr/>
        </p:nvCxnSpPr>
        <p:spPr>
          <a:xfrm>
            <a:off x="2713211" y="5407878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矩形 172"/>
          <p:cNvSpPr/>
          <p:nvPr/>
        </p:nvSpPr>
        <p:spPr>
          <a:xfrm>
            <a:off x="3050209" y="4311742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矩形 47"/>
          <p:cNvSpPr>
            <a:spLocks noChangeArrowheads="1"/>
          </p:cNvSpPr>
          <p:nvPr/>
        </p:nvSpPr>
        <p:spPr bwMode="auto">
          <a:xfrm>
            <a:off x="3037247" y="4726480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000"/>
                            </p:stCondLst>
                            <p:childTnLst>
                              <p:par>
                                <p:cTn id="3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000"/>
                            </p:stCondLst>
                            <p:childTnLst>
                              <p:par>
                                <p:cTn id="3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0"/>
                            </p:stCondLst>
                            <p:childTnLst>
                              <p:par>
                                <p:cTn id="3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500"/>
                            </p:stCondLst>
                            <p:childTnLst>
                              <p:par>
                                <p:cTn id="3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6000"/>
                            </p:stCondLst>
                            <p:childTnLst>
                              <p:par>
                                <p:cTn id="3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7000"/>
                            </p:stCondLst>
                            <p:childTnLst>
                              <p:par>
                                <p:cTn id="3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500"/>
                            </p:stCondLst>
                            <p:childTnLst>
                              <p:par>
                                <p:cTn id="3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63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5" grpId="0"/>
      <p:bldP spid="166" grpId="0"/>
      <p:bldP spid="167" grpId="0" animBg="1"/>
      <p:bldP spid="169" grpId="0"/>
      <p:bldP spid="170" grpId="0"/>
      <p:bldP spid="171" grpId="0" animBg="1"/>
      <p:bldP spid="173" grpId="0"/>
      <p:bldP spid="174" grpId="0"/>
      <p:bldP spid="1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未来发展趋势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肘形连接符 12"/>
          <p:cNvCxnSpPr>
            <a:stCxn id="15" idx="6"/>
            <a:endCxn id="41" idx="2"/>
          </p:cNvCxnSpPr>
          <p:nvPr/>
        </p:nvCxnSpPr>
        <p:spPr>
          <a:xfrm>
            <a:off x="4899620" y="1869453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143620" y="1491453"/>
            <a:ext cx="756000" cy="756000"/>
            <a:chOff x="4534974" y="2492893"/>
            <a:chExt cx="756000" cy="756000"/>
          </a:xfrm>
        </p:grpSpPr>
        <p:sp>
          <p:nvSpPr>
            <p:cNvPr id="15" name="椭圆 14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17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18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19" name="肘形连接符 18"/>
          <p:cNvCxnSpPr>
            <a:stCxn id="21" idx="6"/>
            <a:endCxn id="43" idx="2"/>
          </p:cNvCxnSpPr>
          <p:nvPr/>
        </p:nvCxnSpPr>
        <p:spPr>
          <a:xfrm>
            <a:off x="4899620" y="4056085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4143620" y="3678085"/>
            <a:ext cx="756000" cy="756000"/>
            <a:chOff x="4534974" y="4368345"/>
            <a:chExt cx="756000" cy="756000"/>
          </a:xfrm>
        </p:grpSpPr>
        <p:sp>
          <p:nvSpPr>
            <p:cNvPr id="21" name="椭圆 20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肘形连接符 22"/>
          <p:cNvCxnSpPr>
            <a:stCxn id="25" idx="6"/>
            <a:endCxn id="42" idx="2"/>
          </p:cNvCxnSpPr>
          <p:nvPr/>
        </p:nvCxnSpPr>
        <p:spPr>
          <a:xfrm>
            <a:off x="4899620" y="2962769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143620" y="2584769"/>
            <a:ext cx="756000" cy="756000"/>
            <a:chOff x="4534974" y="3430619"/>
            <a:chExt cx="756000" cy="756000"/>
          </a:xfrm>
        </p:grpSpPr>
        <p:sp>
          <p:nvSpPr>
            <p:cNvPr id="25" name="椭圆 24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6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27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8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30" name="直接连接符 29"/>
          <p:cNvCxnSpPr>
            <a:endCxn id="33" idx="6"/>
          </p:cNvCxnSpPr>
          <p:nvPr/>
        </p:nvCxnSpPr>
        <p:spPr>
          <a:xfrm flipH="1" flipV="1">
            <a:off x="4899620" y="5149400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4143620" y="4771400"/>
            <a:ext cx="756000" cy="756000"/>
            <a:chOff x="4534974" y="5306072"/>
            <a:chExt cx="756000" cy="756000"/>
          </a:xfrm>
        </p:grpSpPr>
        <p:sp>
          <p:nvSpPr>
            <p:cNvPr id="33" name="椭圆 32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35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6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7" name="任意多边形 36"/>
          <p:cNvSpPr/>
          <p:nvPr/>
        </p:nvSpPr>
        <p:spPr>
          <a:xfrm>
            <a:off x="9813031" y="1785581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8579015" y="3562600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7344997" y="4322701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5355331" y="4861374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0259582" y="2822423"/>
            <a:ext cx="288000" cy="288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9025566" y="3803842"/>
            <a:ext cx="288000" cy="288000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791548" y="4443816"/>
            <a:ext cx="288000" cy="28800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179706" y="5010834"/>
            <a:ext cx="288000" cy="288000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030860" y="1412776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536689" y="179275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030860" y="251459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536689" y="2894574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030860" y="361641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36689" y="3996395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73386" y="4718239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536689" y="5098216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的描述说明，点击输入图表的描述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重点分布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成果应用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 rot="19469485">
            <a:off x="344898" y="186178"/>
            <a:ext cx="275340" cy="293391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6" name="组合 184"/>
          <p:cNvGrpSpPr/>
          <p:nvPr/>
        </p:nvGrpSpPr>
        <p:grpSpPr bwMode="auto">
          <a:xfrm>
            <a:off x="983053" y="1684114"/>
            <a:ext cx="5284788" cy="4121150"/>
            <a:chOff x="0" y="0"/>
            <a:chExt cx="5407191" cy="4756567"/>
          </a:xfrm>
          <a:solidFill>
            <a:schemeClr val="bg1">
              <a:lumMod val="75000"/>
            </a:schemeClr>
          </a:solidFill>
        </p:grpSpPr>
        <p:sp>
          <p:nvSpPr>
            <p:cNvPr id="137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38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39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0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1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2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3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4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5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6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7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8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49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0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1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2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3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4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5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6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7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8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59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0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1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2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3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4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5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6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7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168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Impact MT Std" pitchFamily="34" charset="0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5112536" y="1902070"/>
            <a:ext cx="786074" cy="707466"/>
            <a:chOff x="5966154" y="1913676"/>
            <a:chExt cx="720080" cy="648071"/>
          </a:xfrm>
        </p:grpSpPr>
        <p:sp>
          <p:nvSpPr>
            <p:cNvPr id="170" name="泪滴形 169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rgbClr val="3449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1" name="椭圆 170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2" name="TextBox 6"/>
            <p:cNvSpPr txBox="1"/>
            <p:nvPr/>
          </p:nvSpPr>
          <p:spPr>
            <a:xfrm>
              <a:off x="5966154" y="2031184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202A36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1202021" y="2205827"/>
            <a:ext cx="716851" cy="707466"/>
            <a:chOff x="5993560" y="1913676"/>
            <a:chExt cx="656670" cy="648071"/>
          </a:xfrm>
        </p:grpSpPr>
        <p:sp>
          <p:nvSpPr>
            <p:cNvPr id="174" name="泪滴形 173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rgbClr val="202A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6" name="TextBox 11"/>
            <p:cNvSpPr txBox="1"/>
            <p:nvPr/>
          </p:nvSpPr>
          <p:spPr>
            <a:xfrm>
              <a:off x="5993560" y="2046068"/>
              <a:ext cx="645427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202A36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2356934" y="3126206"/>
            <a:ext cx="786074" cy="707466"/>
            <a:chOff x="5966153" y="1913676"/>
            <a:chExt cx="720080" cy="648071"/>
          </a:xfrm>
        </p:grpSpPr>
        <p:sp>
          <p:nvSpPr>
            <p:cNvPr id="178" name="泪滴形 177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rgbClr val="3449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0" name="TextBox 15"/>
            <p:cNvSpPr txBox="1"/>
            <p:nvPr/>
          </p:nvSpPr>
          <p:spPr>
            <a:xfrm>
              <a:off x="5966153" y="2030038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202A36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4013118" y="3790003"/>
            <a:ext cx="786074" cy="707466"/>
            <a:chOff x="5966154" y="1913676"/>
            <a:chExt cx="720080" cy="648071"/>
          </a:xfrm>
        </p:grpSpPr>
        <p:sp>
          <p:nvSpPr>
            <p:cNvPr id="182" name="泪滴形 181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solidFill>
              <a:srgbClr val="202A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4" name="TextBox 19"/>
            <p:cNvSpPr txBox="1"/>
            <p:nvPr/>
          </p:nvSpPr>
          <p:spPr>
            <a:xfrm>
              <a:off x="5966154" y="2039630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202A36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85" name="椭圆 184"/>
          <p:cNvSpPr/>
          <p:nvPr/>
        </p:nvSpPr>
        <p:spPr>
          <a:xfrm>
            <a:off x="6529635" y="1772816"/>
            <a:ext cx="576622" cy="576785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6529636" y="2708920"/>
            <a:ext cx="576622" cy="57678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6529636" y="3661824"/>
            <a:ext cx="576622" cy="576785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6529637" y="4597928"/>
            <a:ext cx="576622" cy="57678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9" name="标题 11"/>
          <p:cNvSpPr txBox="1"/>
          <p:nvPr/>
        </p:nvSpPr>
        <p:spPr>
          <a:xfrm>
            <a:off x="7215681" y="2128292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90" name="标题 11"/>
          <p:cNvSpPr txBox="1"/>
          <p:nvPr/>
        </p:nvSpPr>
        <p:spPr>
          <a:xfrm>
            <a:off x="7193179" y="177281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rPr>
              <a:t>输入文字</a:t>
            </a:r>
            <a:r>
              <a:rPr lang="zh-CN" altLang="en-US" sz="1800" b="1" dirty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1" name="标题 11"/>
          <p:cNvSpPr txBox="1"/>
          <p:nvPr/>
        </p:nvSpPr>
        <p:spPr>
          <a:xfrm>
            <a:off x="7231153" y="306439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92" name="标题 11"/>
          <p:cNvSpPr txBox="1"/>
          <p:nvPr/>
        </p:nvSpPr>
        <p:spPr>
          <a:xfrm>
            <a:off x="7208651" y="27089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rPr>
              <a:t>输入文字</a:t>
            </a:r>
            <a:r>
              <a:rPr lang="zh-CN" altLang="en-US" sz="1800" b="1" dirty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3" name="标题 11"/>
          <p:cNvSpPr txBox="1"/>
          <p:nvPr/>
        </p:nvSpPr>
        <p:spPr>
          <a:xfrm>
            <a:off x="7246625" y="400050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94" name="标题 11"/>
          <p:cNvSpPr txBox="1"/>
          <p:nvPr/>
        </p:nvSpPr>
        <p:spPr>
          <a:xfrm>
            <a:off x="7224123" y="36450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rPr>
              <a:t>输入文字</a:t>
            </a:r>
            <a:r>
              <a:rPr lang="zh-CN" altLang="en-US" sz="1800" b="1" dirty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5" name="标题 11"/>
          <p:cNvSpPr txBox="1"/>
          <p:nvPr/>
        </p:nvSpPr>
        <p:spPr>
          <a:xfrm>
            <a:off x="7231153" y="493660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请在此处输入详细的文字介绍信息和简介，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表达图表的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含义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96" name="标题 11"/>
          <p:cNvSpPr txBox="1"/>
          <p:nvPr/>
        </p:nvSpPr>
        <p:spPr>
          <a:xfrm>
            <a:off x="7208651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rPr>
              <a:t>输入文字</a:t>
            </a:r>
            <a:r>
              <a:rPr lang="zh-CN" altLang="en-US" sz="1800" b="1" dirty="0">
                <a:solidFill>
                  <a:srgbClr val="202A36"/>
                </a:solidFill>
                <a:latin typeface="Impact MT Std" pitchFamily="34" charset="0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188" grpId="0" animBg="1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6"/>
          <p:cNvSpPr txBox="1"/>
          <p:nvPr/>
        </p:nvSpPr>
        <p:spPr>
          <a:xfrm>
            <a:off x="2260382" y="401019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46CEAE"/>
                </a:solidFill>
              </a:rPr>
              <a:t>第</a:t>
            </a:r>
            <a:r>
              <a:rPr lang="zh-CN" altLang="en-US" sz="2800" dirty="0">
                <a:solidFill>
                  <a:srgbClr val="46CEAE"/>
                </a:solidFill>
              </a:rPr>
              <a:t>五</a:t>
            </a:r>
            <a:r>
              <a:rPr lang="zh-CN" altLang="en-US" sz="2800" dirty="0" smtClean="0">
                <a:solidFill>
                  <a:srgbClr val="46CEAE"/>
                </a:solidFill>
              </a:rPr>
              <a:t>部分</a:t>
            </a:r>
            <a:endParaRPr lang="zh-CN" altLang="en-US" sz="2800" dirty="0">
              <a:solidFill>
                <a:srgbClr val="46CEAE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052459" y="1419448"/>
            <a:ext cx="2036802" cy="2036802"/>
            <a:chOff x="8125599" y="1434035"/>
            <a:chExt cx="2036802" cy="2036802"/>
          </a:xfrm>
        </p:grpSpPr>
        <p:sp>
          <p:nvSpPr>
            <p:cNvPr id="56" name="椭圆 55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文本框 31"/>
          <p:cNvSpPr txBox="1"/>
          <p:nvPr/>
        </p:nvSpPr>
        <p:spPr>
          <a:xfrm>
            <a:off x="1593533" y="4432172"/>
            <a:ext cx="295465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en-US" altLang="zh-CN" sz="5400" b="1" dirty="0" smtClean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zh-CN" sz="32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</a:t>
            </a:r>
            <a:r>
              <a:rPr lang="en-US" altLang="zh-CN" sz="32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zh-CN" altLang="zh-CN" sz="3200" kern="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095999" y="0"/>
            <a:ext cx="6099175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32"/>
          <p:cNvSpPr txBox="1"/>
          <p:nvPr/>
        </p:nvSpPr>
        <p:spPr>
          <a:xfrm>
            <a:off x="8392119" y="124322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研究总结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文本框 33"/>
          <p:cNvSpPr txBox="1"/>
          <p:nvPr/>
        </p:nvSpPr>
        <p:spPr>
          <a:xfrm>
            <a:off x="8392119" y="201931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成绩与思考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文本框 34"/>
          <p:cNvSpPr txBox="1"/>
          <p:nvPr/>
        </p:nvSpPr>
        <p:spPr>
          <a:xfrm>
            <a:off x="8392119" y="280687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相关建议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文本框 35"/>
          <p:cNvSpPr txBox="1"/>
          <p:nvPr/>
        </p:nvSpPr>
        <p:spPr>
          <a:xfrm>
            <a:off x="8392119" y="358297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参考文献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6" name="直接连接符 65"/>
          <p:cNvCxnSpPr/>
          <p:nvPr/>
        </p:nvCxnSpPr>
        <p:spPr>
          <a:xfrm flipV="1">
            <a:off x="7897787" y="4547677"/>
            <a:ext cx="0" cy="82605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7911252" y="3767494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7911252" y="2194275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7911252" y="1433017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7911252" y="1052736"/>
            <a:ext cx="0" cy="38098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7911252" y="3006934"/>
            <a:ext cx="0" cy="7619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19"/>
          <p:cNvSpPr txBox="1"/>
          <p:nvPr/>
        </p:nvSpPr>
        <p:spPr>
          <a:xfrm>
            <a:off x="8392119" y="434759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</a:rPr>
              <a:t>相关法律</a:t>
            </a:r>
            <a:endParaRPr lang="zh-CN" altLang="en-US" sz="2000" b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 flipV="1">
            <a:off x="7897787" y="5291040"/>
            <a:ext cx="0" cy="40005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19"/>
          <p:cNvSpPr txBox="1"/>
          <p:nvPr/>
        </p:nvSpPr>
        <p:spPr>
          <a:xfrm>
            <a:off x="8392119" y="501895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2000" b="0" dirty="0">
                <a:solidFill>
                  <a:schemeClr val="bg1">
                    <a:lumMod val="95000"/>
                  </a:schemeClr>
                </a:solidFill>
              </a:rPr>
              <a:t>结束语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0" grpId="0"/>
      <p:bldP spid="61" grpId="0" animBg="1"/>
      <p:bldP spid="62" grpId="0"/>
      <p:bldP spid="63" grpId="0"/>
      <p:bldP spid="64" grpId="0"/>
      <p:bldP spid="65" grpId="0"/>
      <p:bldP spid="72" grpId="0"/>
      <p:bldP spid="74" grpId="0"/>
      <p:bldP spid="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Freeform 6"/>
          <p:cNvSpPr/>
          <p:nvPr/>
        </p:nvSpPr>
        <p:spPr bwMode="auto">
          <a:xfrm>
            <a:off x="2325252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34" name="Freeform 7"/>
          <p:cNvSpPr/>
          <p:nvPr/>
        </p:nvSpPr>
        <p:spPr bwMode="auto">
          <a:xfrm>
            <a:off x="2325252" y="2845255"/>
            <a:ext cx="265129" cy="497364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35" name="Freeform 8"/>
          <p:cNvSpPr/>
          <p:nvPr/>
        </p:nvSpPr>
        <p:spPr bwMode="auto">
          <a:xfrm>
            <a:off x="2663553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7" name="Freeform 9"/>
          <p:cNvSpPr/>
          <p:nvPr/>
        </p:nvSpPr>
        <p:spPr bwMode="auto">
          <a:xfrm>
            <a:off x="3001854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0"/>
          <p:cNvSpPr/>
          <p:nvPr/>
        </p:nvSpPr>
        <p:spPr bwMode="auto">
          <a:xfrm>
            <a:off x="3341578" y="1721581"/>
            <a:ext cx="266553" cy="1621037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1"/>
          <p:cNvSpPr/>
          <p:nvPr/>
        </p:nvSpPr>
        <p:spPr bwMode="auto">
          <a:xfrm>
            <a:off x="2663553" y="2506595"/>
            <a:ext cx="265129" cy="836024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0" name="Freeform 12"/>
          <p:cNvSpPr/>
          <p:nvPr/>
        </p:nvSpPr>
        <p:spPr bwMode="auto">
          <a:xfrm>
            <a:off x="3001854" y="2156596"/>
            <a:ext cx="266553" cy="1186021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1" name="Freeform 13"/>
          <p:cNvSpPr/>
          <p:nvPr/>
        </p:nvSpPr>
        <p:spPr bwMode="auto">
          <a:xfrm>
            <a:off x="3341578" y="1927045"/>
            <a:ext cx="266553" cy="1415574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2" name="Freeform 14"/>
          <p:cNvSpPr/>
          <p:nvPr/>
        </p:nvSpPr>
        <p:spPr bwMode="auto">
          <a:xfrm>
            <a:off x="4387797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3" name="Freeform 15"/>
          <p:cNvSpPr/>
          <p:nvPr/>
        </p:nvSpPr>
        <p:spPr bwMode="auto">
          <a:xfrm>
            <a:off x="4725940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4" name="Freeform 16"/>
          <p:cNvSpPr/>
          <p:nvPr/>
        </p:nvSpPr>
        <p:spPr bwMode="auto">
          <a:xfrm>
            <a:off x="5065507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5" name="Freeform 17"/>
          <p:cNvSpPr/>
          <p:nvPr/>
        </p:nvSpPr>
        <p:spPr bwMode="auto">
          <a:xfrm>
            <a:off x="5405073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6" name="Freeform 18"/>
          <p:cNvSpPr/>
          <p:nvPr/>
        </p:nvSpPr>
        <p:spPr bwMode="auto">
          <a:xfrm>
            <a:off x="4387797" y="3101730"/>
            <a:ext cx="265129" cy="240888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7" name="Freeform 19"/>
          <p:cNvSpPr/>
          <p:nvPr/>
        </p:nvSpPr>
        <p:spPr bwMode="auto">
          <a:xfrm>
            <a:off x="4725940" y="2513678"/>
            <a:ext cx="266553" cy="828940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8" name="Freeform 20"/>
          <p:cNvSpPr/>
          <p:nvPr/>
        </p:nvSpPr>
        <p:spPr bwMode="auto">
          <a:xfrm>
            <a:off x="5065507" y="1927045"/>
            <a:ext cx="266553" cy="1415574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09" name="Freeform 21"/>
          <p:cNvSpPr/>
          <p:nvPr/>
        </p:nvSpPr>
        <p:spPr bwMode="auto">
          <a:xfrm>
            <a:off x="5405073" y="2720560"/>
            <a:ext cx="266553" cy="622059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0" name="Freeform 22"/>
          <p:cNvSpPr/>
          <p:nvPr/>
        </p:nvSpPr>
        <p:spPr bwMode="auto">
          <a:xfrm>
            <a:off x="6450342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1" name="Freeform 23"/>
          <p:cNvSpPr/>
          <p:nvPr/>
        </p:nvSpPr>
        <p:spPr bwMode="auto">
          <a:xfrm>
            <a:off x="6790700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2" name="Freeform 24"/>
          <p:cNvSpPr/>
          <p:nvPr/>
        </p:nvSpPr>
        <p:spPr bwMode="auto">
          <a:xfrm>
            <a:off x="7129634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3" name="Freeform 25"/>
          <p:cNvSpPr/>
          <p:nvPr/>
        </p:nvSpPr>
        <p:spPr bwMode="auto">
          <a:xfrm>
            <a:off x="7468568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4" name="Freeform 26"/>
          <p:cNvSpPr/>
          <p:nvPr/>
        </p:nvSpPr>
        <p:spPr bwMode="auto">
          <a:xfrm>
            <a:off x="7468568" y="1919958"/>
            <a:ext cx="266553" cy="1422659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5" name="Freeform 27"/>
          <p:cNvSpPr/>
          <p:nvPr/>
        </p:nvSpPr>
        <p:spPr bwMode="auto">
          <a:xfrm>
            <a:off x="7129634" y="2183521"/>
            <a:ext cx="265129" cy="1159099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6" name="Freeform 28"/>
          <p:cNvSpPr/>
          <p:nvPr/>
        </p:nvSpPr>
        <p:spPr bwMode="auto">
          <a:xfrm>
            <a:off x="6790700" y="2513678"/>
            <a:ext cx="265129" cy="828940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7" name="Freeform 29"/>
          <p:cNvSpPr/>
          <p:nvPr/>
        </p:nvSpPr>
        <p:spPr bwMode="auto">
          <a:xfrm>
            <a:off x="6450342" y="2856591"/>
            <a:ext cx="266553" cy="486028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8" name="Freeform 30"/>
          <p:cNvSpPr/>
          <p:nvPr/>
        </p:nvSpPr>
        <p:spPr bwMode="auto">
          <a:xfrm>
            <a:off x="8514311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19" name="Freeform 31"/>
          <p:cNvSpPr/>
          <p:nvPr/>
        </p:nvSpPr>
        <p:spPr bwMode="auto">
          <a:xfrm>
            <a:off x="8854036" y="1721581"/>
            <a:ext cx="266553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0" name="Freeform 32"/>
          <p:cNvSpPr/>
          <p:nvPr/>
        </p:nvSpPr>
        <p:spPr bwMode="auto">
          <a:xfrm>
            <a:off x="9193761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1" name="Freeform 33"/>
          <p:cNvSpPr/>
          <p:nvPr/>
        </p:nvSpPr>
        <p:spPr bwMode="auto">
          <a:xfrm>
            <a:off x="9532062" y="1721581"/>
            <a:ext cx="265129" cy="1621037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2" name="Freeform 34"/>
          <p:cNvSpPr/>
          <p:nvPr/>
        </p:nvSpPr>
        <p:spPr bwMode="auto">
          <a:xfrm>
            <a:off x="9532062" y="1935546"/>
            <a:ext cx="265129" cy="1407073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3" name="Freeform 35"/>
          <p:cNvSpPr/>
          <p:nvPr/>
        </p:nvSpPr>
        <p:spPr bwMode="auto">
          <a:xfrm>
            <a:off x="9193761" y="2058825"/>
            <a:ext cx="265129" cy="1283793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4" name="Freeform 36"/>
          <p:cNvSpPr/>
          <p:nvPr/>
        </p:nvSpPr>
        <p:spPr bwMode="auto">
          <a:xfrm>
            <a:off x="8854036" y="2996872"/>
            <a:ext cx="266553" cy="345746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5" name="Freeform 37"/>
          <p:cNvSpPr/>
          <p:nvPr/>
        </p:nvSpPr>
        <p:spPr bwMode="auto">
          <a:xfrm>
            <a:off x="8514311" y="2354974"/>
            <a:ext cx="266553" cy="987643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6" name="Oval 38"/>
          <p:cNvSpPr>
            <a:spLocks noChangeArrowheads="1"/>
          </p:cNvSpPr>
          <p:nvPr/>
        </p:nvSpPr>
        <p:spPr bwMode="auto">
          <a:xfrm>
            <a:off x="2621739" y="3612842"/>
            <a:ext cx="672799" cy="671079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14455"/>
            </a:solidFill>
            <a:prstDash val="solid"/>
            <a:miter lim="800000"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7" name="Freeform 39"/>
          <p:cNvSpPr>
            <a:spLocks noEditPoints="1"/>
          </p:cNvSpPr>
          <p:nvPr/>
        </p:nvSpPr>
        <p:spPr bwMode="auto">
          <a:xfrm>
            <a:off x="2794550" y="3768749"/>
            <a:ext cx="356856" cy="359265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8" name="Oval 40"/>
          <p:cNvSpPr>
            <a:spLocks noChangeArrowheads="1"/>
          </p:cNvSpPr>
          <p:nvPr/>
        </p:nvSpPr>
        <p:spPr bwMode="auto">
          <a:xfrm>
            <a:off x="4681801" y="3612842"/>
            <a:ext cx="675073" cy="671079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14455"/>
            </a:solidFill>
            <a:prstDash val="solid"/>
            <a:miter lim="800000"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29" name="Oval 41"/>
          <p:cNvSpPr>
            <a:spLocks noChangeArrowheads="1"/>
          </p:cNvSpPr>
          <p:nvPr/>
        </p:nvSpPr>
        <p:spPr bwMode="auto">
          <a:xfrm>
            <a:off x="6748867" y="3612842"/>
            <a:ext cx="672799" cy="671079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14455"/>
            </a:solidFill>
            <a:prstDash val="solid"/>
            <a:miter lim="800000"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30" name="Oval 42"/>
          <p:cNvSpPr>
            <a:spLocks noChangeArrowheads="1"/>
          </p:cNvSpPr>
          <p:nvPr/>
        </p:nvSpPr>
        <p:spPr bwMode="auto">
          <a:xfrm>
            <a:off x="8820782" y="3612842"/>
            <a:ext cx="672799" cy="671079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414455"/>
            </a:solidFill>
            <a:prstDash val="solid"/>
            <a:miter lim="800000"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31" name="Freeform 43"/>
          <p:cNvSpPr>
            <a:spLocks noEditPoints="1"/>
          </p:cNvSpPr>
          <p:nvPr/>
        </p:nvSpPr>
        <p:spPr bwMode="auto">
          <a:xfrm>
            <a:off x="6945479" y="3836534"/>
            <a:ext cx="279575" cy="223697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32" name="Freeform 44"/>
          <p:cNvSpPr>
            <a:spLocks noEditPoints="1"/>
          </p:cNvSpPr>
          <p:nvPr/>
        </p:nvSpPr>
        <p:spPr bwMode="auto">
          <a:xfrm>
            <a:off x="4825421" y="3781885"/>
            <a:ext cx="386406" cy="334410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33" name="Freeform 45"/>
          <p:cNvSpPr>
            <a:spLocks noEditPoints="1"/>
          </p:cNvSpPr>
          <p:nvPr/>
        </p:nvSpPr>
        <p:spPr bwMode="auto">
          <a:xfrm>
            <a:off x="8997940" y="3788090"/>
            <a:ext cx="286396" cy="316333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81887" tIns="40943" rIns="81887" bIns="40943" numCol="1" anchor="t" anchorCtr="0" compatLnSpc="1"/>
          <a:lstStyle/>
          <a:p>
            <a:endParaRPr lang="zh-CN" altLang="en-US"/>
          </a:p>
        </p:txBody>
      </p:sp>
      <p:sp>
        <p:nvSpPr>
          <p:cNvPr id="234" name="TextBox 233"/>
          <p:cNvSpPr txBox="1"/>
          <p:nvPr/>
        </p:nvSpPr>
        <p:spPr>
          <a:xfrm>
            <a:off x="2065139" y="4721318"/>
            <a:ext cx="188379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076725" y="437937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202A36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4153371" y="4721318"/>
            <a:ext cx="188379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164957" y="44132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202A36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6241603" y="4721318"/>
            <a:ext cx="1883794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6267705" y="44132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202A36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8257827" y="4721318"/>
            <a:ext cx="1883794" cy="858283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69413" y="44132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202A36"/>
                </a:solidFill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8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成绩与思考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5"/>
          <p:cNvSpPr/>
          <p:nvPr/>
        </p:nvSpPr>
        <p:spPr bwMode="auto">
          <a:xfrm>
            <a:off x="1672379" y="4482123"/>
            <a:ext cx="2408984" cy="1035109"/>
          </a:xfrm>
          <a:custGeom>
            <a:avLst/>
            <a:gdLst>
              <a:gd name="T0" fmla="*/ 465 w 641"/>
              <a:gd name="T1" fmla="*/ 0 h 284"/>
              <a:gd name="T2" fmla="*/ 641 w 641"/>
              <a:gd name="T3" fmla="*/ 284 h 284"/>
              <a:gd name="T4" fmla="*/ 4 w 641"/>
              <a:gd name="T5" fmla="*/ 284 h 284"/>
              <a:gd name="T6" fmla="*/ 37 w 641"/>
              <a:gd name="T7" fmla="*/ 70 h 284"/>
              <a:gd name="T8" fmla="*/ 0 w 641"/>
              <a:gd name="T9" fmla="*/ 0 h 284"/>
              <a:gd name="T10" fmla="*/ 465 w 641"/>
              <a:gd name="T11" fmla="*/ 0 h 284"/>
              <a:gd name="connsiteX0" fmla="*/ 7175 w 10000"/>
              <a:gd name="connsiteY0" fmla="*/ 23 h 10000"/>
              <a:gd name="connsiteX1" fmla="*/ 10000 w 10000"/>
              <a:gd name="connsiteY1" fmla="*/ 10000 h 10000"/>
              <a:gd name="connsiteX2" fmla="*/ 62 w 10000"/>
              <a:gd name="connsiteY2" fmla="*/ 10000 h 10000"/>
              <a:gd name="connsiteX3" fmla="*/ 577 w 10000"/>
              <a:gd name="connsiteY3" fmla="*/ 2465 h 10000"/>
              <a:gd name="connsiteX4" fmla="*/ 0 w 10000"/>
              <a:gd name="connsiteY4" fmla="*/ 0 h 10000"/>
              <a:gd name="connsiteX5" fmla="*/ 7175 w 10000"/>
              <a:gd name="connsiteY5" fmla="*/ 2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7175" y="23"/>
                </a:moveTo>
                <a:cubicBezTo>
                  <a:pt x="7893" y="4777"/>
                  <a:pt x="9563" y="7641"/>
                  <a:pt x="10000" y="10000"/>
                </a:cubicBezTo>
                <a:lnTo>
                  <a:pt x="62" y="10000"/>
                </a:lnTo>
                <a:cubicBezTo>
                  <a:pt x="359" y="7535"/>
                  <a:pt x="983" y="5317"/>
                  <a:pt x="577" y="2465"/>
                </a:cubicBezTo>
                <a:cubicBezTo>
                  <a:pt x="437" y="1408"/>
                  <a:pt x="234" y="599"/>
                  <a:pt x="0" y="0"/>
                </a:cubicBezTo>
                <a:lnTo>
                  <a:pt x="7175" y="23"/>
                </a:ln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2" name="Freeform 6"/>
          <p:cNvSpPr/>
          <p:nvPr/>
        </p:nvSpPr>
        <p:spPr bwMode="auto">
          <a:xfrm>
            <a:off x="1086893" y="1239799"/>
            <a:ext cx="2642162" cy="1240925"/>
          </a:xfrm>
          <a:custGeom>
            <a:avLst/>
            <a:gdLst>
              <a:gd name="T0" fmla="*/ 0 w 751"/>
              <a:gd name="T1" fmla="*/ 353 h 353"/>
              <a:gd name="T2" fmla="*/ 57 w 751"/>
              <a:gd name="T3" fmla="*/ 201 h 353"/>
              <a:gd name="T4" fmla="*/ 680 w 751"/>
              <a:gd name="T5" fmla="*/ 150 h 353"/>
              <a:gd name="T6" fmla="*/ 751 w 751"/>
              <a:gd name="T7" fmla="*/ 353 h 353"/>
              <a:gd name="T8" fmla="*/ 0 w 751"/>
              <a:gd name="T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1" h="353">
                <a:moveTo>
                  <a:pt x="0" y="353"/>
                </a:moveTo>
                <a:cubicBezTo>
                  <a:pt x="14" y="313"/>
                  <a:pt x="20" y="305"/>
                  <a:pt x="57" y="201"/>
                </a:cubicBezTo>
                <a:cubicBezTo>
                  <a:pt x="126" y="10"/>
                  <a:pt x="558" y="0"/>
                  <a:pt x="680" y="150"/>
                </a:cubicBezTo>
                <a:cubicBezTo>
                  <a:pt x="730" y="213"/>
                  <a:pt x="751" y="284"/>
                  <a:pt x="751" y="353"/>
                </a:cubicBezTo>
                <a:lnTo>
                  <a:pt x="0" y="353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3" name="Freeform 7"/>
          <p:cNvSpPr/>
          <p:nvPr/>
        </p:nvSpPr>
        <p:spPr bwMode="auto">
          <a:xfrm>
            <a:off x="768995" y="2480724"/>
            <a:ext cx="2960060" cy="1011986"/>
          </a:xfrm>
          <a:custGeom>
            <a:avLst/>
            <a:gdLst>
              <a:gd name="T0" fmla="*/ 77 w 839"/>
              <a:gd name="T1" fmla="*/ 287 h 287"/>
              <a:gd name="T2" fmla="*/ 71 w 839"/>
              <a:gd name="T3" fmla="*/ 275 h 287"/>
              <a:gd name="T4" fmla="*/ 42 w 839"/>
              <a:gd name="T5" fmla="*/ 261 h 287"/>
              <a:gd name="T6" fmla="*/ 13 w 839"/>
              <a:gd name="T7" fmla="*/ 219 h 287"/>
              <a:gd name="T8" fmla="*/ 51 w 839"/>
              <a:gd name="T9" fmla="*/ 165 h 287"/>
              <a:gd name="T10" fmla="*/ 102 w 839"/>
              <a:gd name="T11" fmla="*/ 86 h 287"/>
              <a:gd name="T12" fmla="*/ 78 w 839"/>
              <a:gd name="T13" fmla="*/ 31 h 287"/>
              <a:gd name="T14" fmla="*/ 88 w 839"/>
              <a:gd name="T15" fmla="*/ 0 h 287"/>
              <a:gd name="T16" fmla="*/ 839 w 839"/>
              <a:gd name="T17" fmla="*/ 0 h 287"/>
              <a:gd name="T18" fmla="*/ 779 w 839"/>
              <a:gd name="T19" fmla="*/ 199 h 287"/>
              <a:gd name="T20" fmla="*/ 737 w 839"/>
              <a:gd name="T21" fmla="*/ 287 h 287"/>
              <a:gd name="T22" fmla="*/ 77 w 839"/>
              <a:gd name="T23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9" h="287">
                <a:moveTo>
                  <a:pt x="77" y="287"/>
                </a:moveTo>
                <a:cubicBezTo>
                  <a:pt x="76" y="283"/>
                  <a:pt x="74" y="279"/>
                  <a:pt x="71" y="275"/>
                </a:cubicBezTo>
                <a:cubicBezTo>
                  <a:pt x="63" y="266"/>
                  <a:pt x="55" y="265"/>
                  <a:pt x="42" y="261"/>
                </a:cubicBezTo>
                <a:cubicBezTo>
                  <a:pt x="18" y="253"/>
                  <a:pt x="0" y="244"/>
                  <a:pt x="13" y="219"/>
                </a:cubicBezTo>
                <a:cubicBezTo>
                  <a:pt x="24" y="197"/>
                  <a:pt x="26" y="198"/>
                  <a:pt x="51" y="165"/>
                </a:cubicBezTo>
                <a:cubicBezTo>
                  <a:pt x="77" y="129"/>
                  <a:pt x="102" y="96"/>
                  <a:pt x="102" y="86"/>
                </a:cubicBezTo>
                <a:cubicBezTo>
                  <a:pt x="102" y="60"/>
                  <a:pt x="69" y="60"/>
                  <a:pt x="78" y="31"/>
                </a:cubicBezTo>
                <a:cubicBezTo>
                  <a:pt x="82" y="18"/>
                  <a:pt x="85" y="9"/>
                  <a:pt x="88" y="0"/>
                </a:cubicBezTo>
                <a:cubicBezTo>
                  <a:pt x="839" y="0"/>
                  <a:pt x="839" y="0"/>
                  <a:pt x="839" y="0"/>
                </a:cubicBezTo>
                <a:cubicBezTo>
                  <a:pt x="839" y="74"/>
                  <a:pt x="815" y="145"/>
                  <a:pt x="779" y="199"/>
                </a:cubicBezTo>
                <a:cubicBezTo>
                  <a:pt x="764" y="222"/>
                  <a:pt x="749" y="248"/>
                  <a:pt x="737" y="287"/>
                </a:cubicBezTo>
                <a:lnTo>
                  <a:pt x="77" y="287"/>
                </a:lnTo>
                <a:close/>
              </a:path>
            </a:pathLst>
          </a:custGeom>
          <a:solidFill>
            <a:srgbClr val="3449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5" name="Freeform 8"/>
          <p:cNvSpPr/>
          <p:nvPr/>
        </p:nvSpPr>
        <p:spPr bwMode="auto">
          <a:xfrm>
            <a:off x="856526" y="3427467"/>
            <a:ext cx="2546937" cy="1065140"/>
          </a:xfrm>
          <a:custGeom>
            <a:avLst/>
            <a:gdLst>
              <a:gd name="T0" fmla="*/ 666 w 686"/>
              <a:gd name="T1" fmla="*/ 99 h 287"/>
              <a:gd name="T2" fmla="*/ 686 w 686"/>
              <a:gd name="T3" fmla="*/ 287 h 287"/>
              <a:gd name="T4" fmla="*/ 221 w 686"/>
              <a:gd name="T5" fmla="*/ 287 h 287"/>
              <a:gd name="T6" fmla="*/ 53 w 686"/>
              <a:gd name="T7" fmla="*/ 222 h 287"/>
              <a:gd name="T8" fmla="*/ 15 w 686"/>
              <a:gd name="T9" fmla="*/ 184 h 287"/>
              <a:gd name="T10" fmla="*/ 25 w 686"/>
              <a:gd name="T11" fmla="*/ 130 h 287"/>
              <a:gd name="T12" fmla="*/ 15 w 686"/>
              <a:gd name="T13" fmla="*/ 94 h 287"/>
              <a:gd name="T14" fmla="*/ 20 w 686"/>
              <a:gd name="T15" fmla="*/ 75 h 287"/>
              <a:gd name="T16" fmla="*/ 8 w 686"/>
              <a:gd name="T17" fmla="*/ 64 h 287"/>
              <a:gd name="T18" fmla="*/ 14 w 686"/>
              <a:gd name="T19" fmla="*/ 35 h 287"/>
              <a:gd name="T20" fmla="*/ 25 w 686"/>
              <a:gd name="T21" fmla="*/ 0 h 287"/>
              <a:gd name="T22" fmla="*/ 685 w 686"/>
              <a:gd name="T23" fmla="*/ 0 h 287"/>
              <a:gd name="T24" fmla="*/ 666 w 686"/>
              <a:gd name="T25" fmla="*/ 9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6" h="287">
                <a:moveTo>
                  <a:pt x="666" y="99"/>
                </a:moveTo>
                <a:cubicBezTo>
                  <a:pt x="658" y="172"/>
                  <a:pt x="668" y="233"/>
                  <a:pt x="686" y="287"/>
                </a:cubicBezTo>
                <a:cubicBezTo>
                  <a:pt x="221" y="287"/>
                  <a:pt x="221" y="287"/>
                  <a:pt x="221" y="287"/>
                </a:cubicBezTo>
                <a:cubicBezTo>
                  <a:pt x="167" y="221"/>
                  <a:pt x="86" y="228"/>
                  <a:pt x="53" y="222"/>
                </a:cubicBezTo>
                <a:cubicBezTo>
                  <a:pt x="26" y="217"/>
                  <a:pt x="16" y="192"/>
                  <a:pt x="15" y="184"/>
                </a:cubicBezTo>
                <a:cubicBezTo>
                  <a:pt x="12" y="171"/>
                  <a:pt x="12" y="151"/>
                  <a:pt x="25" y="130"/>
                </a:cubicBezTo>
                <a:cubicBezTo>
                  <a:pt x="37" y="108"/>
                  <a:pt x="22" y="109"/>
                  <a:pt x="15" y="94"/>
                </a:cubicBezTo>
                <a:cubicBezTo>
                  <a:pt x="11" y="87"/>
                  <a:pt x="18" y="76"/>
                  <a:pt x="20" y="75"/>
                </a:cubicBezTo>
                <a:cubicBezTo>
                  <a:pt x="24" y="73"/>
                  <a:pt x="16" y="73"/>
                  <a:pt x="8" y="64"/>
                </a:cubicBezTo>
                <a:cubicBezTo>
                  <a:pt x="0" y="54"/>
                  <a:pt x="8" y="45"/>
                  <a:pt x="14" y="35"/>
                </a:cubicBezTo>
                <a:cubicBezTo>
                  <a:pt x="19" y="27"/>
                  <a:pt x="28" y="14"/>
                  <a:pt x="25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77" y="27"/>
                  <a:pt x="670" y="59"/>
                  <a:pt x="666" y="99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6" name="Group 9"/>
          <p:cNvGrpSpPr/>
          <p:nvPr/>
        </p:nvGrpSpPr>
        <p:grpSpPr>
          <a:xfrm>
            <a:off x="1302395" y="2855646"/>
            <a:ext cx="424283" cy="449241"/>
            <a:chOff x="3659074" y="3351023"/>
            <a:chExt cx="424283" cy="449241"/>
          </a:xfrm>
          <a:solidFill>
            <a:schemeClr val="bg1"/>
          </a:solidFill>
        </p:grpSpPr>
        <p:sp>
          <p:nvSpPr>
            <p:cNvPr id="77" name="Freeform 47"/>
            <p:cNvSpPr/>
            <p:nvPr/>
          </p:nvSpPr>
          <p:spPr bwMode="auto">
            <a:xfrm>
              <a:off x="3659074" y="3518240"/>
              <a:ext cx="199662" cy="282024"/>
            </a:xfrm>
            <a:custGeom>
              <a:avLst/>
              <a:gdLst>
                <a:gd name="T0" fmla="*/ 43 w 60"/>
                <a:gd name="T1" fmla="*/ 49 h 85"/>
                <a:gd name="T2" fmla="*/ 44 w 60"/>
                <a:gd name="T3" fmla="*/ 40 h 85"/>
                <a:gd name="T4" fmla="*/ 32 w 60"/>
                <a:gd name="T5" fmla="*/ 4 h 85"/>
                <a:gd name="T6" fmla="*/ 26 w 60"/>
                <a:gd name="T7" fmla="*/ 2 h 85"/>
                <a:gd name="T8" fmla="*/ 12 w 60"/>
                <a:gd name="T9" fmla="*/ 7 h 85"/>
                <a:gd name="T10" fmla="*/ 4 w 60"/>
                <a:gd name="T11" fmla="*/ 22 h 85"/>
                <a:gd name="T12" fmla="*/ 9 w 60"/>
                <a:gd name="T13" fmla="*/ 37 h 85"/>
                <a:gd name="T14" fmla="*/ 25 w 60"/>
                <a:gd name="T15" fmla="*/ 46 h 85"/>
                <a:gd name="T16" fmla="*/ 31 w 60"/>
                <a:gd name="T17" fmla="*/ 52 h 85"/>
                <a:gd name="T18" fmla="*/ 41 w 60"/>
                <a:gd name="T19" fmla="*/ 80 h 85"/>
                <a:gd name="T20" fmla="*/ 46 w 60"/>
                <a:gd name="T21" fmla="*/ 83 h 85"/>
                <a:gd name="T22" fmla="*/ 49 w 60"/>
                <a:gd name="T23" fmla="*/ 70 h 85"/>
                <a:gd name="T24" fmla="*/ 43 w 60"/>
                <a:gd name="T2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5">
                  <a:moveTo>
                    <a:pt x="43" y="49"/>
                  </a:moveTo>
                  <a:cubicBezTo>
                    <a:pt x="43" y="49"/>
                    <a:pt x="45" y="43"/>
                    <a:pt x="44" y="4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0"/>
                    <a:pt x="26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4" y="50"/>
                    <a:pt x="25" y="46"/>
                  </a:cubicBezTo>
                  <a:cubicBezTo>
                    <a:pt x="25" y="46"/>
                    <a:pt x="29" y="45"/>
                    <a:pt x="31" y="52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5"/>
                    <a:pt x="46" y="83"/>
                  </a:cubicBezTo>
                  <a:cubicBezTo>
                    <a:pt x="46" y="83"/>
                    <a:pt x="60" y="81"/>
                    <a:pt x="49" y="70"/>
                  </a:cubicBezTo>
                  <a:cubicBezTo>
                    <a:pt x="52" y="63"/>
                    <a:pt x="43" y="58"/>
                    <a:pt x="4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48"/>
            <p:cNvSpPr/>
            <p:nvPr/>
          </p:nvSpPr>
          <p:spPr bwMode="auto">
            <a:xfrm>
              <a:off x="3768888" y="3351023"/>
              <a:ext cx="272041" cy="316965"/>
            </a:xfrm>
            <a:custGeom>
              <a:avLst/>
              <a:gdLst>
                <a:gd name="T0" fmla="*/ 70 w 82"/>
                <a:gd name="T1" fmla="*/ 58 h 95"/>
                <a:gd name="T2" fmla="*/ 73 w 82"/>
                <a:gd name="T3" fmla="*/ 45 h 95"/>
                <a:gd name="T4" fmla="*/ 62 w 82"/>
                <a:gd name="T5" fmla="*/ 36 h 95"/>
                <a:gd name="T6" fmla="*/ 52 w 82"/>
                <a:gd name="T7" fmla="*/ 4 h 95"/>
                <a:gd name="T8" fmla="*/ 48 w 82"/>
                <a:gd name="T9" fmla="*/ 6 h 95"/>
                <a:gd name="T10" fmla="*/ 4 w 82"/>
                <a:gd name="T11" fmla="*/ 47 h 95"/>
                <a:gd name="T12" fmla="*/ 2 w 82"/>
                <a:gd name="T13" fmla="*/ 52 h 95"/>
                <a:gd name="T14" fmla="*/ 12 w 82"/>
                <a:gd name="T15" fmla="*/ 83 h 95"/>
                <a:gd name="T16" fmla="*/ 17 w 82"/>
                <a:gd name="T17" fmla="*/ 85 h 95"/>
                <a:gd name="T18" fmla="*/ 78 w 82"/>
                <a:gd name="T19" fmla="*/ 92 h 95"/>
                <a:gd name="T20" fmla="*/ 81 w 82"/>
                <a:gd name="T21" fmla="*/ 91 h 95"/>
                <a:gd name="T22" fmla="*/ 70 w 82"/>
                <a:gd name="T23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5">
                  <a:moveTo>
                    <a:pt x="70" y="58"/>
                  </a:moveTo>
                  <a:cubicBezTo>
                    <a:pt x="73" y="55"/>
                    <a:pt x="75" y="50"/>
                    <a:pt x="73" y="45"/>
                  </a:cubicBezTo>
                  <a:cubicBezTo>
                    <a:pt x="71" y="40"/>
                    <a:pt x="67" y="37"/>
                    <a:pt x="62" y="3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7"/>
                    <a:pt x="4" y="47"/>
                  </a:cubicBezTo>
                  <a:cubicBezTo>
                    <a:pt x="0" y="49"/>
                    <a:pt x="2" y="52"/>
                    <a:pt x="2" y="5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6"/>
                    <a:pt x="17" y="85"/>
                    <a:pt x="17" y="85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1" y="91"/>
                  </a:cubicBezTo>
                  <a:lnTo>
                    <a:pt x="7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49"/>
            <p:cNvSpPr/>
            <p:nvPr/>
          </p:nvSpPr>
          <p:spPr bwMode="auto">
            <a:xfrm>
              <a:off x="4003491" y="3410922"/>
              <a:ext cx="44924" cy="57404"/>
            </a:xfrm>
            <a:custGeom>
              <a:avLst/>
              <a:gdLst>
                <a:gd name="T0" fmla="*/ 18 w 18"/>
                <a:gd name="T1" fmla="*/ 3 h 23"/>
                <a:gd name="T2" fmla="*/ 15 w 18"/>
                <a:gd name="T3" fmla="*/ 0 h 23"/>
                <a:gd name="T4" fmla="*/ 0 w 18"/>
                <a:gd name="T5" fmla="*/ 20 h 23"/>
                <a:gd name="T6" fmla="*/ 3 w 18"/>
                <a:gd name="T7" fmla="*/ 23 h 23"/>
                <a:gd name="T8" fmla="*/ 18 w 18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18" y="3"/>
                  </a:moveTo>
                  <a:lnTo>
                    <a:pt x="15" y="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50"/>
            <p:cNvSpPr/>
            <p:nvPr/>
          </p:nvSpPr>
          <p:spPr bwMode="auto">
            <a:xfrm>
              <a:off x="4023458" y="3538206"/>
              <a:ext cx="59899" cy="37438"/>
            </a:xfrm>
            <a:custGeom>
              <a:avLst/>
              <a:gdLst>
                <a:gd name="T0" fmla="*/ 0 w 24"/>
                <a:gd name="T1" fmla="*/ 3 h 15"/>
                <a:gd name="T2" fmla="*/ 23 w 24"/>
                <a:gd name="T3" fmla="*/ 15 h 15"/>
                <a:gd name="T4" fmla="*/ 24 w 24"/>
                <a:gd name="T5" fmla="*/ 12 h 15"/>
                <a:gd name="T6" fmla="*/ 3 w 24"/>
                <a:gd name="T7" fmla="*/ 0 h 15"/>
                <a:gd name="T8" fmla="*/ 0 w 24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3"/>
                  </a:moveTo>
                  <a:lnTo>
                    <a:pt x="23" y="15"/>
                  </a:lnTo>
                  <a:lnTo>
                    <a:pt x="24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51"/>
            <p:cNvSpPr/>
            <p:nvPr/>
          </p:nvSpPr>
          <p:spPr bwMode="auto">
            <a:xfrm>
              <a:off x="4023458" y="3478307"/>
              <a:ext cx="59899" cy="27454"/>
            </a:xfrm>
            <a:custGeom>
              <a:avLst/>
              <a:gdLst>
                <a:gd name="T0" fmla="*/ 0 w 24"/>
                <a:gd name="T1" fmla="*/ 11 h 11"/>
                <a:gd name="T2" fmla="*/ 24 w 24"/>
                <a:gd name="T3" fmla="*/ 3 h 11"/>
                <a:gd name="T4" fmla="*/ 24 w 24"/>
                <a:gd name="T5" fmla="*/ 0 h 11"/>
                <a:gd name="T6" fmla="*/ 0 w 24"/>
                <a:gd name="T7" fmla="*/ 7 h 11"/>
                <a:gd name="T8" fmla="*/ 0 w 2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2" name="Freeform 64"/>
          <p:cNvSpPr>
            <a:spLocks noEditPoints="1"/>
          </p:cNvSpPr>
          <p:nvPr/>
        </p:nvSpPr>
        <p:spPr bwMode="auto">
          <a:xfrm>
            <a:off x="2371097" y="3882844"/>
            <a:ext cx="382284" cy="365006"/>
          </a:xfrm>
          <a:custGeom>
            <a:avLst/>
            <a:gdLst>
              <a:gd name="T0" fmla="*/ 125 w 133"/>
              <a:gd name="T1" fmla="*/ 0 h 127"/>
              <a:gd name="T2" fmla="*/ 9 w 133"/>
              <a:gd name="T3" fmla="*/ 0 h 127"/>
              <a:gd name="T4" fmla="*/ 0 w 133"/>
              <a:gd name="T5" fmla="*/ 9 h 127"/>
              <a:gd name="T6" fmla="*/ 0 w 133"/>
              <a:gd name="T7" fmla="*/ 91 h 127"/>
              <a:gd name="T8" fmla="*/ 9 w 133"/>
              <a:gd name="T9" fmla="*/ 100 h 127"/>
              <a:gd name="T10" fmla="*/ 53 w 133"/>
              <a:gd name="T11" fmla="*/ 100 h 127"/>
              <a:gd name="T12" fmla="*/ 40 w 133"/>
              <a:gd name="T13" fmla="*/ 118 h 127"/>
              <a:gd name="T14" fmla="*/ 40 w 133"/>
              <a:gd name="T15" fmla="*/ 127 h 127"/>
              <a:gd name="T16" fmla="*/ 53 w 133"/>
              <a:gd name="T17" fmla="*/ 127 h 127"/>
              <a:gd name="T18" fmla="*/ 80 w 133"/>
              <a:gd name="T19" fmla="*/ 127 h 127"/>
              <a:gd name="T20" fmla="*/ 94 w 133"/>
              <a:gd name="T21" fmla="*/ 127 h 127"/>
              <a:gd name="T22" fmla="*/ 94 w 133"/>
              <a:gd name="T23" fmla="*/ 118 h 127"/>
              <a:gd name="T24" fmla="*/ 80 w 133"/>
              <a:gd name="T25" fmla="*/ 100 h 127"/>
              <a:gd name="T26" fmla="*/ 125 w 133"/>
              <a:gd name="T27" fmla="*/ 100 h 127"/>
              <a:gd name="T28" fmla="*/ 133 w 133"/>
              <a:gd name="T29" fmla="*/ 91 h 127"/>
              <a:gd name="T30" fmla="*/ 133 w 133"/>
              <a:gd name="T31" fmla="*/ 9 h 127"/>
              <a:gd name="T32" fmla="*/ 125 w 133"/>
              <a:gd name="T33" fmla="*/ 0 h 127"/>
              <a:gd name="T34" fmla="*/ 60 w 133"/>
              <a:gd name="T35" fmla="*/ 89 h 127"/>
              <a:gd name="T36" fmla="*/ 67 w 133"/>
              <a:gd name="T37" fmla="*/ 82 h 127"/>
              <a:gd name="T38" fmla="*/ 75 w 133"/>
              <a:gd name="T39" fmla="*/ 89 h 127"/>
              <a:gd name="T40" fmla="*/ 67 w 133"/>
              <a:gd name="T41" fmla="*/ 97 h 127"/>
              <a:gd name="T42" fmla="*/ 60 w 133"/>
              <a:gd name="T43" fmla="*/ 89 h 127"/>
              <a:gd name="T44" fmla="*/ 124 w 133"/>
              <a:gd name="T45" fmla="*/ 79 h 127"/>
              <a:gd name="T46" fmla="*/ 10 w 133"/>
              <a:gd name="T47" fmla="*/ 79 h 127"/>
              <a:gd name="T48" fmla="*/ 10 w 133"/>
              <a:gd name="T49" fmla="*/ 10 h 127"/>
              <a:gd name="T50" fmla="*/ 124 w 133"/>
              <a:gd name="T51" fmla="*/ 10 h 127"/>
              <a:gd name="T52" fmla="*/ 124 w 133"/>
              <a:gd name="T53" fmla="*/ 7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3" name="Group 16"/>
          <p:cNvGrpSpPr/>
          <p:nvPr/>
        </p:nvGrpSpPr>
        <p:grpSpPr>
          <a:xfrm>
            <a:off x="2654865" y="1878177"/>
            <a:ext cx="346378" cy="471236"/>
            <a:chOff x="8248816" y="4047345"/>
            <a:chExt cx="429274" cy="584013"/>
          </a:xfrm>
          <a:solidFill>
            <a:schemeClr val="bg1"/>
          </a:solidFill>
        </p:grpSpPr>
        <p:sp>
          <p:nvSpPr>
            <p:cNvPr id="84" name="Freeform 136"/>
            <p:cNvSpPr/>
            <p:nvPr/>
          </p:nvSpPr>
          <p:spPr bwMode="auto">
            <a:xfrm>
              <a:off x="8281260" y="4049842"/>
              <a:ext cx="19966" cy="529106"/>
            </a:xfrm>
            <a:custGeom>
              <a:avLst/>
              <a:gdLst>
                <a:gd name="T0" fmla="*/ 8 w 8"/>
                <a:gd name="T1" fmla="*/ 8 h 212"/>
                <a:gd name="T2" fmla="*/ 0 w 8"/>
                <a:gd name="T3" fmla="*/ 0 h 212"/>
                <a:gd name="T4" fmla="*/ 0 w 8"/>
                <a:gd name="T5" fmla="*/ 1 h 212"/>
                <a:gd name="T6" fmla="*/ 0 w 8"/>
                <a:gd name="T7" fmla="*/ 7 h 212"/>
                <a:gd name="T8" fmla="*/ 0 w 8"/>
                <a:gd name="T9" fmla="*/ 212 h 212"/>
                <a:gd name="T10" fmla="*/ 8 w 8"/>
                <a:gd name="T11" fmla="*/ 212 h 212"/>
                <a:gd name="T12" fmla="*/ 8 w 8"/>
                <a:gd name="T13" fmla="*/ 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2">
                  <a:moveTo>
                    <a:pt x="8" y="8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212"/>
                  </a:lnTo>
                  <a:lnTo>
                    <a:pt x="8" y="212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137"/>
            <p:cNvSpPr/>
            <p:nvPr/>
          </p:nvSpPr>
          <p:spPr bwMode="auto">
            <a:xfrm>
              <a:off x="8283757" y="4047345"/>
              <a:ext cx="354401" cy="19966"/>
            </a:xfrm>
            <a:custGeom>
              <a:avLst/>
              <a:gdLst>
                <a:gd name="T0" fmla="*/ 135 w 142"/>
                <a:gd name="T1" fmla="*/ 8 h 8"/>
                <a:gd name="T2" fmla="*/ 142 w 142"/>
                <a:gd name="T3" fmla="*/ 0 h 8"/>
                <a:gd name="T4" fmla="*/ 0 w 142"/>
                <a:gd name="T5" fmla="*/ 0 h 8"/>
                <a:gd name="T6" fmla="*/ 8 w 142"/>
                <a:gd name="T7" fmla="*/ 8 h 8"/>
                <a:gd name="T8" fmla="*/ 135 w 14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">
                  <a:moveTo>
                    <a:pt x="135" y="8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3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138"/>
            <p:cNvSpPr/>
            <p:nvPr/>
          </p:nvSpPr>
          <p:spPr bwMode="auto">
            <a:xfrm>
              <a:off x="8620686" y="4049842"/>
              <a:ext cx="22463" cy="529106"/>
            </a:xfrm>
            <a:custGeom>
              <a:avLst/>
              <a:gdLst>
                <a:gd name="T0" fmla="*/ 0 w 9"/>
                <a:gd name="T1" fmla="*/ 8 h 212"/>
                <a:gd name="T2" fmla="*/ 0 w 9"/>
                <a:gd name="T3" fmla="*/ 212 h 212"/>
                <a:gd name="T4" fmla="*/ 9 w 9"/>
                <a:gd name="T5" fmla="*/ 212 h 212"/>
                <a:gd name="T6" fmla="*/ 9 w 9"/>
                <a:gd name="T7" fmla="*/ 7 h 212"/>
                <a:gd name="T8" fmla="*/ 9 w 9"/>
                <a:gd name="T9" fmla="*/ 1 h 212"/>
                <a:gd name="T10" fmla="*/ 9 w 9"/>
                <a:gd name="T11" fmla="*/ 0 h 212"/>
                <a:gd name="T12" fmla="*/ 0 w 9"/>
                <a:gd name="T13" fmla="*/ 9 h 212"/>
                <a:gd name="T14" fmla="*/ 0 w 9"/>
                <a:gd name="T15" fmla="*/ 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12">
                  <a:moveTo>
                    <a:pt x="0" y="8"/>
                  </a:moveTo>
                  <a:lnTo>
                    <a:pt x="0" y="212"/>
                  </a:lnTo>
                  <a:lnTo>
                    <a:pt x="9" y="212"/>
                  </a:lnTo>
                  <a:lnTo>
                    <a:pt x="9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Rectangle 139"/>
            <p:cNvSpPr>
              <a:spLocks noChangeArrowheads="1"/>
            </p:cNvSpPr>
            <p:nvPr/>
          </p:nvSpPr>
          <p:spPr bwMode="auto">
            <a:xfrm>
              <a:off x="8248816" y="4596417"/>
              <a:ext cx="429274" cy="349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140"/>
            <p:cNvSpPr>
              <a:spLocks noEditPoints="1"/>
            </p:cNvSpPr>
            <p:nvPr/>
          </p:nvSpPr>
          <p:spPr bwMode="auto">
            <a:xfrm>
              <a:off x="8323689" y="4089774"/>
              <a:ext cx="159730" cy="476695"/>
            </a:xfrm>
            <a:custGeom>
              <a:avLst/>
              <a:gdLst>
                <a:gd name="T0" fmla="*/ 0 w 48"/>
                <a:gd name="T1" fmla="*/ 0 h 143"/>
                <a:gd name="T2" fmla="*/ 0 w 48"/>
                <a:gd name="T3" fmla="*/ 143 h 143"/>
                <a:gd name="T4" fmla="*/ 48 w 48"/>
                <a:gd name="T5" fmla="*/ 134 h 143"/>
                <a:gd name="T6" fmla="*/ 48 w 48"/>
                <a:gd name="T7" fmla="*/ 9 h 143"/>
                <a:gd name="T8" fmla="*/ 0 w 48"/>
                <a:gd name="T9" fmla="*/ 0 h 143"/>
                <a:gd name="T10" fmla="*/ 6 w 48"/>
                <a:gd name="T11" fmla="*/ 12 h 143"/>
                <a:gd name="T12" fmla="*/ 42 w 48"/>
                <a:gd name="T13" fmla="*/ 19 h 143"/>
                <a:gd name="T14" fmla="*/ 42 w 48"/>
                <a:gd name="T15" fmla="*/ 65 h 143"/>
                <a:gd name="T16" fmla="*/ 6 w 48"/>
                <a:gd name="T17" fmla="*/ 62 h 143"/>
                <a:gd name="T18" fmla="*/ 6 w 48"/>
                <a:gd name="T19" fmla="*/ 12 h 143"/>
                <a:gd name="T20" fmla="*/ 42 w 48"/>
                <a:gd name="T21" fmla="*/ 127 h 143"/>
                <a:gd name="T22" fmla="*/ 6 w 48"/>
                <a:gd name="T23" fmla="*/ 132 h 143"/>
                <a:gd name="T24" fmla="*/ 6 w 48"/>
                <a:gd name="T25" fmla="*/ 72 h 143"/>
                <a:gd name="T26" fmla="*/ 42 w 48"/>
                <a:gd name="T27" fmla="*/ 74 h 143"/>
                <a:gd name="T28" fmla="*/ 42 w 48"/>
                <a:gd name="T29" fmla="*/ 127 h 143"/>
                <a:gd name="T30" fmla="*/ 44 w 48"/>
                <a:gd name="T31" fmla="*/ 69 h 143"/>
                <a:gd name="T32" fmla="*/ 43 w 48"/>
                <a:gd name="T33" fmla="*/ 71 h 143"/>
                <a:gd name="T34" fmla="*/ 36 w 48"/>
                <a:gd name="T35" fmla="*/ 70 h 143"/>
                <a:gd name="T36" fmla="*/ 35 w 48"/>
                <a:gd name="T37" fmla="*/ 69 h 143"/>
                <a:gd name="T38" fmla="*/ 35 w 48"/>
                <a:gd name="T39" fmla="*/ 69 h 143"/>
                <a:gd name="T40" fmla="*/ 36 w 48"/>
                <a:gd name="T41" fmla="*/ 68 h 143"/>
                <a:gd name="T42" fmla="*/ 43 w 48"/>
                <a:gd name="T43" fmla="*/ 68 h 143"/>
                <a:gd name="T44" fmla="*/ 44 w 48"/>
                <a:gd name="T45" fmla="*/ 69 h 143"/>
                <a:gd name="T46" fmla="*/ 45 w 48"/>
                <a:gd name="T47" fmla="*/ 70 h 143"/>
                <a:gd name="T48" fmla="*/ 43 w 48"/>
                <a:gd name="T49" fmla="*/ 72 h 143"/>
                <a:gd name="T50" fmla="*/ 40 w 48"/>
                <a:gd name="T51" fmla="*/ 70 h 143"/>
                <a:gd name="T52" fmla="*/ 43 w 48"/>
                <a:gd name="T53" fmla="*/ 67 h 143"/>
                <a:gd name="T54" fmla="*/ 45 w 48"/>
                <a:gd name="T55" fmla="*/ 7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0" y="0"/>
                  </a:lnTo>
                  <a:close/>
                  <a:moveTo>
                    <a:pt x="6" y="12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6" y="12"/>
                  </a:lnTo>
                  <a:close/>
                  <a:moveTo>
                    <a:pt x="42" y="127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2" y="74"/>
                    <a:pt x="42" y="74"/>
                    <a:pt x="42" y="74"/>
                  </a:cubicBezTo>
                  <a:lnTo>
                    <a:pt x="42" y="127"/>
                  </a:lnTo>
                  <a:close/>
                  <a:moveTo>
                    <a:pt x="44" y="69"/>
                  </a:moveTo>
                  <a:cubicBezTo>
                    <a:pt x="44" y="70"/>
                    <a:pt x="44" y="71"/>
                    <a:pt x="43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8"/>
                    <a:pt x="35" y="68"/>
                    <a:pt x="36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4" y="68"/>
                    <a:pt x="44" y="69"/>
                    <a:pt x="44" y="69"/>
                  </a:cubicBezTo>
                  <a:close/>
                  <a:moveTo>
                    <a:pt x="45" y="70"/>
                  </a:moveTo>
                  <a:cubicBezTo>
                    <a:pt x="45" y="71"/>
                    <a:pt x="44" y="72"/>
                    <a:pt x="43" y="72"/>
                  </a:cubicBezTo>
                  <a:cubicBezTo>
                    <a:pt x="41" y="72"/>
                    <a:pt x="40" y="71"/>
                    <a:pt x="40" y="70"/>
                  </a:cubicBezTo>
                  <a:cubicBezTo>
                    <a:pt x="40" y="68"/>
                    <a:pt x="41" y="67"/>
                    <a:pt x="43" y="67"/>
                  </a:cubicBezTo>
                  <a:cubicBezTo>
                    <a:pt x="44" y="67"/>
                    <a:pt x="45" y="68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9" name="Group 22"/>
          <p:cNvGrpSpPr/>
          <p:nvPr/>
        </p:nvGrpSpPr>
        <p:grpSpPr>
          <a:xfrm>
            <a:off x="1999526" y="4727638"/>
            <a:ext cx="379359" cy="37686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90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1826895" y="2964851"/>
            <a:ext cx="1063836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输入标题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09" name="Text Box 10"/>
          <p:cNvSpPr txBox="1">
            <a:spLocks noChangeArrowheads="1"/>
          </p:cNvSpPr>
          <p:nvPr/>
        </p:nvSpPr>
        <p:spPr bwMode="auto">
          <a:xfrm>
            <a:off x="1480474" y="1998379"/>
            <a:ext cx="1091138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输入标题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10" name="Text Box 10"/>
          <p:cNvSpPr txBox="1">
            <a:spLocks noChangeArrowheads="1"/>
          </p:cNvSpPr>
          <p:nvPr/>
        </p:nvSpPr>
        <p:spPr bwMode="auto">
          <a:xfrm>
            <a:off x="1313726" y="3949931"/>
            <a:ext cx="935028" cy="230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r" defTabSz="1088390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输入标题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11" name="Text Box 10"/>
          <p:cNvSpPr txBox="1">
            <a:spLocks noChangeArrowheads="1"/>
          </p:cNvSpPr>
          <p:nvPr/>
        </p:nvSpPr>
        <p:spPr bwMode="auto">
          <a:xfrm>
            <a:off x="2436098" y="4800654"/>
            <a:ext cx="935028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defTabSz="1088390"/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输入标题</a:t>
            </a:r>
            <a:endParaRPr lang="en-US" sz="1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12" name="燕尾形 111"/>
          <p:cNvSpPr/>
          <p:nvPr/>
        </p:nvSpPr>
        <p:spPr>
          <a:xfrm rot="5400000">
            <a:off x="4369395" y="2060848"/>
            <a:ext cx="360040" cy="576064"/>
          </a:xfrm>
          <a:prstGeom prst="chevron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4549415" y="2636912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4886413" y="1540776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47"/>
          <p:cNvSpPr>
            <a:spLocks noChangeArrowheads="1"/>
          </p:cNvSpPr>
          <p:nvPr/>
        </p:nvSpPr>
        <p:spPr bwMode="auto">
          <a:xfrm>
            <a:off x="4873451" y="1955514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6" name="燕尾形 115"/>
          <p:cNvSpPr/>
          <p:nvPr/>
        </p:nvSpPr>
        <p:spPr>
          <a:xfrm rot="5400000">
            <a:off x="4369395" y="3429000"/>
            <a:ext cx="360040" cy="576064"/>
          </a:xfrm>
          <a:prstGeom prst="chevron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4549415" y="4005064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4886413" y="290892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47"/>
          <p:cNvSpPr>
            <a:spLocks noChangeArrowheads="1"/>
          </p:cNvSpPr>
          <p:nvPr/>
        </p:nvSpPr>
        <p:spPr bwMode="auto">
          <a:xfrm>
            <a:off x="4873451" y="3323666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0" name="燕尾形 119"/>
          <p:cNvSpPr/>
          <p:nvPr/>
        </p:nvSpPr>
        <p:spPr>
          <a:xfrm rot="5400000">
            <a:off x="8185819" y="2076864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8365839" y="2652928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121"/>
          <p:cNvSpPr/>
          <p:nvPr/>
        </p:nvSpPr>
        <p:spPr>
          <a:xfrm>
            <a:off x="8702837" y="1556792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47"/>
          <p:cNvSpPr>
            <a:spLocks noChangeArrowheads="1"/>
          </p:cNvSpPr>
          <p:nvPr/>
        </p:nvSpPr>
        <p:spPr bwMode="auto">
          <a:xfrm>
            <a:off x="8689875" y="1971530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4" name="燕尾形 123"/>
          <p:cNvSpPr/>
          <p:nvPr/>
        </p:nvSpPr>
        <p:spPr>
          <a:xfrm rot="5400000">
            <a:off x="8185819" y="3445016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5" name="直接连接符 124"/>
          <p:cNvCxnSpPr/>
          <p:nvPr/>
        </p:nvCxnSpPr>
        <p:spPr>
          <a:xfrm>
            <a:off x="8365839" y="4021080"/>
            <a:ext cx="31323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8702837" y="292494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8689875" y="3339682"/>
            <a:ext cx="26642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图表。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081363" y="4760457"/>
            <a:ext cx="7560840" cy="599750"/>
          </a:xfrm>
          <a:prstGeom prst="rect">
            <a:avLst/>
          </a:prstGeom>
          <a:noFill/>
        </p:spPr>
        <p:txBody>
          <a:bodyPr wrap="square" lIns="81887" tIns="40943" rIns="81887" bIns="40943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您的内容打在这里，或者通过复制您的文本后，在此框中选择粘贴，并选择只保留文字，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并选择只保留文字，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985991" y="4345813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rgbClr val="202A36"/>
                </a:solidFill>
              </a:rPr>
              <a:t>添加标题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5" grpId="0" animBg="1"/>
      <p:bldP spid="82" grpId="0" animBg="1"/>
      <p:bldP spid="108" grpId="0"/>
      <p:bldP spid="109" grpId="0"/>
      <p:bldP spid="110" grpId="0"/>
      <p:bldP spid="111" grpId="0"/>
      <p:bldP spid="112" grpId="0" animBg="1"/>
      <p:bldP spid="114" grpId="0"/>
      <p:bldP spid="115" grpId="0"/>
      <p:bldP spid="116" grpId="0" animBg="1"/>
      <p:bldP spid="118" grpId="0"/>
      <p:bldP spid="119" grpId="0"/>
      <p:bldP spid="120" grpId="0" animBg="1"/>
      <p:bldP spid="122" grpId="0"/>
      <p:bldP spid="123" grpId="0"/>
      <p:bldP spid="124" grpId="0" animBg="1"/>
      <p:bldP spid="126" grpId="0"/>
      <p:bldP spid="127" grpId="0"/>
      <p:bldP spid="128" grpId="0"/>
      <p:bldP spid="129" grpId="0"/>
      <p:bldP spid="1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57872" y="3306048"/>
            <a:ext cx="532123" cy="598139"/>
            <a:chOff x="5810678" y="1001615"/>
            <a:chExt cx="422361" cy="474760"/>
          </a:xfrm>
        </p:grpSpPr>
        <p:sp>
          <p:nvSpPr>
            <p:cNvPr id="14" name="Oval 87"/>
            <p:cNvSpPr>
              <a:spLocks noChangeArrowheads="1"/>
            </p:cNvSpPr>
            <p:nvPr/>
          </p:nvSpPr>
          <p:spPr bwMode="auto">
            <a:xfrm>
              <a:off x="5825802" y="1341437"/>
              <a:ext cx="392112" cy="13493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5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810678" y="1001615"/>
              <a:ext cx="422361" cy="422361"/>
              <a:chOff x="5003908" y="1229805"/>
              <a:chExt cx="897741" cy="897741"/>
            </a:xfrm>
          </p:grpSpPr>
          <p:sp>
            <p:nvSpPr>
              <p:cNvPr id="16" name="Freeform 36"/>
              <p:cNvSpPr/>
              <p:nvPr/>
            </p:nvSpPr>
            <p:spPr bwMode="auto">
              <a:xfrm>
                <a:off x="5003908" y="1229805"/>
                <a:ext cx="897741" cy="897741"/>
              </a:xfrm>
              <a:prstGeom prst="ellipse">
                <a:avLst/>
              </a:prstGeom>
              <a:solidFill>
                <a:srgbClr val="34495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7" name="Freeform 38"/>
              <p:cNvSpPr/>
              <p:nvPr/>
            </p:nvSpPr>
            <p:spPr bwMode="auto">
              <a:xfrm>
                <a:off x="5069568" y="1255262"/>
                <a:ext cx="766422" cy="250808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auto">
              <a:xfrm>
                <a:off x="5365810" y="1275260"/>
                <a:ext cx="180773" cy="16345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399918" y="5204908"/>
            <a:ext cx="830668" cy="950026"/>
            <a:chOff x="3299776" y="3943350"/>
            <a:chExt cx="659325" cy="754063"/>
          </a:xfrm>
        </p:grpSpPr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3311607" y="4478284"/>
              <a:ext cx="634587" cy="219129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5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1" name="Group 4"/>
            <p:cNvGrpSpPr/>
            <p:nvPr/>
          </p:nvGrpSpPr>
          <p:grpSpPr bwMode="auto">
            <a:xfrm>
              <a:off x="3299776" y="3943350"/>
              <a:ext cx="659325" cy="658462"/>
              <a:chOff x="0" y="0"/>
              <a:chExt cx="1089" cy="1089"/>
            </a:xfrm>
          </p:grpSpPr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rgbClr val="BEBEBE"/>
                  </a:gs>
                  <a:gs pos="100000">
                    <a:srgbClr val="6E6E6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23" name="Group 6"/>
              <p:cNvGrpSpPr/>
              <p:nvPr/>
            </p:nvGrpSpPr>
            <p:grpSpPr bwMode="auto">
              <a:xfrm>
                <a:off x="91" y="30"/>
                <a:ext cx="908" cy="296"/>
                <a:chOff x="0" y="0"/>
                <a:chExt cx="907" cy="295"/>
              </a:xfrm>
            </p:grpSpPr>
            <p:sp>
              <p:nvSpPr>
                <p:cNvPr id="24" name="Freeform 12"/>
                <p:cNvSpPr>
                  <a:spLocks noChangeArrowheads="1"/>
                </p:cNvSpPr>
                <p:nvPr/>
              </p:nvSpPr>
              <p:spPr bwMode="auto">
                <a:xfrm>
                  <a:off x="4" y="-1"/>
                  <a:ext cx="903" cy="296"/>
                </a:xfrm>
                <a:custGeom>
                  <a:avLst/>
                  <a:gdLst>
                    <a:gd name="T0" fmla="*/ 0 w 4756"/>
                    <a:gd name="T1" fmla="*/ 296 h 1576"/>
                    <a:gd name="T2" fmla="*/ 9 w 4756"/>
                    <a:gd name="T3" fmla="*/ 275 h 1576"/>
                    <a:gd name="T4" fmla="*/ 21 w 4756"/>
                    <a:gd name="T5" fmla="*/ 254 h 1576"/>
                    <a:gd name="T6" fmla="*/ 32 w 4756"/>
                    <a:gd name="T7" fmla="*/ 233 h 1576"/>
                    <a:gd name="T8" fmla="*/ 45 w 4756"/>
                    <a:gd name="T9" fmla="*/ 214 h 1576"/>
                    <a:gd name="T10" fmla="*/ 59 w 4756"/>
                    <a:gd name="T11" fmla="*/ 195 h 1576"/>
                    <a:gd name="T12" fmla="*/ 73 w 4756"/>
                    <a:gd name="T13" fmla="*/ 177 h 1576"/>
                    <a:gd name="T14" fmla="*/ 89 w 4756"/>
                    <a:gd name="T15" fmla="*/ 159 h 1576"/>
                    <a:gd name="T16" fmla="*/ 105 w 4756"/>
                    <a:gd name="T17" fmla="*/ 142 h 1576"/>
                    <a:gd name="T18" fmla="*/ 113 w 4756"/>
                    <a:gd name="T19" fmla="*/ 134 h 1576"/>
                    <a:gd name="T20" fmla="*/ 131 w 4756"/>
                    <a:gd name="T21" fmla="*/ 118 h 1576"/>
                    <a:gd name="T22" fmla="*/ 149 w 4756"/>
                    <a:gd name="T23" fmla="*/ 103 h 1576"/>
                    <a:gd name="T24" fmla="*/ 168 w 4756"/>
                    <a:gd name="T25" fmla="*/ 89 h 1576"/>
                    <a:gd name="T26" fmla="*/ 187 w 4756"/>
                    <a:gd name="T27" fmla="*/ 76 h 1576"/>
                    <a:gd name="T28" fmla="*/ 207 w 4756"/>
                    <a:gd name="T29" fmla="*/ 64 h 1576"/>
                    <a:gd name="T30" fmla="*/ 228 w 4756"/>
                    <a:gd name="T31" fmla="*/ 53 h 1576"/>
                    <a:gd name="T32" fmla="*/ 250 w 4756"/>
                    <a:gd name="T33" fmla="*/ 43 h 1576"/>
                    <a:gd name="T34" fmla="*/ 261 w 4756"/>
                    <a:gd name="T35" fmla="*/ 38 h 1576"/>
                    <a:gd name="T36" fmla="*/ 283 w 4756"/>
                    <a:gd name="T37" fmla="*/ 29 h 1576"/>
                    <a:gd name="T38" fmla="*/ 306 w 4756"/>
                    <a:gd name="T39" fmla="*/ 22 h 1576"/>
                    <a:gd name="T40" fmla="*/ 329 w 4756"/>
                    <a:gd name="T41" fmla="*/ 15 h 1576"/>
                    <a:gd name="T42" fmla="*/ 353 w 4756"/>
                    <a:gd name="T43" fmla="*/ 10 h 1576"/>
                    <a:gd name="T44" fmla="*/ 377 w 4756"/>
                    <a:gd name="T45" fmla="*/ 6 h 1576"/>
                    <a:gd name="T46" fmla="*/ 401 w 4756"/>
                    <a:gd name="T47" fmla="*/ 2 h 1576"/>
                    <a:gd name="T48" fmla="*/ 426 w 4756"/>
                    <a:gd name="T49" fmla="*/ 0 h 1576"/>
                    <a:gd name="T50" fmla="*/ 451 w 4756"/>
                    <a:gd name="T51" fmla="*/ 0 h 1576"/>
                    <a:gd name="T52" fmla="*/ 464 w 4756"/>
                    <a:gd name="T53" fmla="*/ 0 h 1576"/>
                    <a:gd name="T54" fmla="*/ 489 w 4756"/>
                    <a:gd name="T55" fmla="*/ 2 h 1576"/>
                    <a:gd name="T56" fmla="*/ 514 w 4756"/>
                    <a:gd name="T57" fmla="*/ 4 h 1576"/>
                    <a:gd name="T58" fmla="*/ 538 w 4756"/>
                    <a:gd name="T59" fmla="*/ 8 h 1576"/>
                    <a:gd name="T60" fmla="*/ 562 w 4756"/>
                    <a:gd name="T61" fmla="*/ 12 h 1576"/>
                    <a:gd name="T62" fmla="*/ 586 w 4756"/>
                    <a:gd name="T63" fmla="*/ 18 h 1576"/>
                    <a:gd name="T64" fmla="*/ 609 w 4756"/>
                    <a:gd name="T65" fmla="*/ 26 h 1576"/>
                    <a:gd name="T66" fmla="*/ 631 w 4756"/>
                    <a:gd name="T67" fmla="*/ 33 h 1576"/>
                    <a:gd name="T68" fmla="*/ 642 w 4756"/>
                    <a:gd name="T69" fmla="*/ 38 h 1576"/>
                    <a:gd name="T70" fmla="*/ 664 w 4756"/>
                    <a:gd name="T71" fmla="*/ 48 h 1576"/>
                    <a:gd name="T72" fmla="*/ 685 w 4756"/>
                    <a:gd name="T73" fmla="*/ 59 h 1576"/>
                    <a:gd name="T74" fmla="*/ 706 w 4756"/>
                    <a:gd name="T75" fmla="*/ 70 h 1576"/>
                    <a:gd name="T76" fmla="*/ 726 w 4756"/>
                    <a:gd name="T77" fmla="*/ 83 h 1576"/>
                    <a:gd name="T78" fmla="*/ 745 w 4756"/>
                    <a:gd name="T79" fmla="*/ 96 h 1576"/>
                    <a:gd name="T80" fmla="*/ 763 w 4756"/>
                    <a:gd name="T81" fmla="*/ 111 h 1576"/>
                    <a:gd name="T82" fmla="*/ 781 w 4756"/>
                    <a:gd name="T83" fmla="*/ 126 h 1576"/>
                    <a:gd name="T84" fmla="*/ 798 w 4756"/>
                    <a:gd name="T85" fmla="*/ 142 h 1576"/>
                    <a:gd name="T86" fmla="*/ 806 w 4756"/>
                    <a:gd name="T87" fmla="*/ 150 h 1576"/>
                    <a:gd name="T88" fmla="*/ 822 w 4756"/>
                    <a:gd name="T89" fmla="*/ 168 h 1576"/>
                    <a:gd name="T90" fmla="*/ 837 w 4756"/>
                    <a:gd name="T91" fmla="*/ 186 h 1576"/>
                    <a:gd name="T92" fmla="*/ 851 w 4756"/>
                    <a:gd name="T93" fmla="*/ 204 h 1576"/>
                    <a:gd name="T94" fmla="*/ 864 w 4756"/>
                    <a:gd name="T95" fmla="*/ 224 h 1576"/>
                    <a:gd name="T96" fmla="*/ 877 w 4756"/>
                    <a:gd name="T97" fmla="*/ 243 h 1576"/>
                    <a:gd name="T98" fmla="*/ 888 w 4756"/>
                    <a:gd name="T99" fmla="*/ 264 h 1576"/>
                    <a:gd name="T100" fmla="*/ 898 w 4756"/>
                    <a:gd name="T101" fmla="*/ 285 h 1576"/>
                    <a:gd name="T102" fmla="*/ 0 w 4756"/>
                    <a:gd name="T103" fmla="*/ 296 h 15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56"/>
                    <a:gd name="T157" fmla="*/ 0 h 1576"/>
                    <a:gd name="T158" fmla="*/ 4756 w 4756"/>
                    <a:gd name="T159" fmla="*/ 1576 h 157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86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3025"/>
                </a:p>
              </p:txBody>
            </p:sp>
            <p:sp>
              <p:nvSpPr>
                <p:cNvPr id="25" name="Oval 13"/>
                <p:cNvSpPr>
                  <a:spLocks noChangeArrowheads="1"/>
                </p:cNvSpPr>
                <p:nvPr/>
              </p:nvSpPr>
              <p:spPr bwMode="auto">
                <a:xfrm>
                  <a:off x="340" y="0"/>
                  <a:ext cx="227" cy="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bg1">
                        <a:alpha val="2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3025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6" name="AutoShape 66"/>
          <p:cNvSpPr>
            <a:spLocks noChangeArrowheads="1"/>
          </p:cNvSpPr>
          <p:nvPr/>
        </p:nvSpPr>
        <p:spPr bwMode="auto">
          <a:xfrm rot="20883400">
            <a:off x="3841490" y="1201066"/>
            <a:ext cx="1360036" cy="1360036"/>
          </a:xfrm>
          <a:custGeom>
            <a:avLst/>
            <a:gdLst>
              <a:gd name="T0" fmla="*/ 600 w 21600"/>
              <a:gd name="T1" fmla="*/ 0 h 21600"/>
              <a:gd name="T2" fmla="*/ 250 w 21600"/>
              <a:gd name="T3" fmla="*/ 200 h 21600"/>
              <a:gd name="T4" fmla="*/ 550 w 21600"/>
              <a:gd name="T5" fmla="*/ 250 h 21600"/>
              <a:gd name="T6" fmla="*/ 1099 w 21600"/>
              <a:gd name="T7" fmla="*/ 150 h 21600"/>
              <a:gd name="T8" fmla="*/ 1000 w 21600"/>
              <a:gd name="T9" fmla="*/ 500 h 21600"/>
              <a:gd name="T10" fmla="*/ 650 w 21600"/>
              <a:gd name="T11" fmla="*/ 4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0" y="7584"/>
                </a:moveTo>
                <a:cubicBezTo>
                  <a:pt x="14367" y="6072"/>
                  <a:pt x="12642" y="5171"/>
                  <a:pt x="10800" y="5171"/>
                </a:cubicBezTo>
                <a:cubicBezTo>
                  <a:pt x="9480" y="5170"/>
                  <a:pt x="8203" y="5634"/>
                  <a:pt x="7191" y="6479"/>
                </a:cubicBezTo>
                <a:lnTo>
                  <a:pt x="3876" y="2511"/>
                </a:lnTo>
                <a:cubicBezTo>
                  <a:pt x="5818" y="888"/>
                  <a:pt x="8269" y="-1"/>
                  <a:pt x="10800" y="0"/>
                </a:cubicBezTo>
                <a:cubicBezTo>
                  <a:pt x="14334" y="0"/>
                  <a:pt x="17645" y="1729"/>
                  <a:pt x="19664" y="4630"/>
                </a:cubicBezTo>
                <a:lnTo>
                  <a:pt x="21880" y="3088"/>
                </a:lnTo>
                <a:lnTo>
                  <a:pt x="20561" y="10445"/>
                </a:lnTo>
                <a:lnTo>
                  <a:pt x="13204" y="9126"/>
                </a:lnTo>
                <a:lnTo>
                  <a:pt x="15420" y="7584"/>
                </a:lnTo>
                <a:close/>
              </a:path>
            </a:pathLst>
          </a:custGeom>
          <a:solidFill>
            <a:srgbClr val="00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196" tIns="57598" rIns="115196" bIns="57598" anchor="ctr"/>
          <a:lstStyle/>
          <a:p>
            <a:endParaRPr lang="zh-CN" altLang="en-US" sz="3025"/>
          </a:p>
        </p:txBody>
      </p:sp>
      <p:grpSp>
        <p:nvGrpSpPr>
          <p:cNvPr id="27" name="组合 26"/>
          <p:cNvGrpSpPr/>
          <p:nvPr/>
        </p:nvGrpSpPr>
        <p:grpSpPr>
          <a:xfrm>
            <a:off x="5442592" y="4976902"/>
            <a:ext cx="591052" cy="678019"/>
            <a:chOff x="4127375" y="3762375"/>
            <a:chExt cx="469135" cy="538163"/>
          </a:xfrm>
        </p:grpSpPr>
        <p:sp>
          <p:nvSpPr>
            <p:cNvPr id="28" name="Oval 68"/>
            <p:cNvSpPr>
              <a:spLocks noChangeArrowheads="1"/>
            </p:cNvSpPr>
            <p:nvPr/>
          </p:nvSpPr>
          <p:spPr bwMode="auto">
            <a:xfrm>
              <a:off x="4137324" y="4143382"/>
              <a:ext cx="450768" cy="15715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5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9" name="Group 17"/>
            <p:cNvGrpSpPr/>
            <p:nvPr/>
          </p:nvGrpSpPr>
          <p:grpSpPr bwMode="auto">
            <a:xfrm>
              <a:off x="4127375" y="3762375"/>
              <a:ext cx="469135" cy="469934"/>
              <a:chOff x="-1" y="0"/>
              <a:chExt cx="1089" cy="1089"/>
            </a:xfrm>
          </p:grpSpPr>
          <p:sp>
            <p:nvSpPr>
              <p:cNvPr id="30" name="Oval 70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rgbClr val="D1D1D1"/>
                  </a:gs>
                  <a:gs pos="100000">
                    <a:srgbClr val="78787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31" name="Group 19"/>
              <p:cNvGrpSpPr/>
              <p:nvPr/>
            </p:nvGrpSpPr>
            <p:grpSpPr bwMode="auto">
              <a:xfrm>
                <a:off x="91" y="30"/>
                <a:ext cx="908" cy="296"/>
                <a:chOff x="0" y="0"/>
                <a:chExt cx="907" cy="295"/>
              </a:xfrm>
            </p:grpSpPr>
            <p:sp>
              <p:nvSpPr>
                <p:cNvPr id="32" name="Freeform 72"/>
                <p:cNvSpPr>
                  <a:spLocks noChangeArrowheads="1"/>
                </p:cNvSpPr>
                <p:nvPr/>
              </p:nvSpPr>
              <p:spPr bwMode="auto">
                <a:xfrm>
                  <a:off x="-1" y="-1"/>
                  <a:ext cx="909" cy="297"/>
                </a:xfrm>
                <a:custGeom>
                  <a:avLst/>
                  <a:gdLst>
                    <a:gd name="T0" fmla="*/ 0 w 4756"/>
                    <a:gd name="T1" fmla="*/ 297 h 1576"/>
                    <a:gd name="T2" fmla="*/ 10 w 4756"/>
                    <a:gd name="T3" fmla="*/ 276 h 1576"/>
                    <a:gd name="T4" fmla="*/ 21 w 4756"/>
                    <a:gd name="T5" fmla="*/ 254 h 1576"/>
                    <a:gd name="T6" fmla="*/ 32 w 4756"/>
                    <a:gd name="T7" fmla="*/ 234 h 1576"/>
                    <a:gd name="T8" fmla="*/ 45 w 4756"/>
                    <a:gd name="T9" fmla="*/ 214 h 1576"/>
                    <a:gd name="T10" fmla="*/ 59 w 4756"/>
                    <a:gd name="T11" fmla="*/ 195 h 1576"/>
                    <a:gd name="T12" fmla="*/ 74 w 4756"/>
                    <a:gd name="T13" fmla="*/ 177 h 1576"/>
                    <a:gd name="T14" fmla="*/ 89 w 4756"/>
                    <a:gd name="T15" fmla="*/ 159 h 1576"/>
                    <a:gd name="T16" fmla="*/ 106 w 4756"/>
                    <a:gd name="T17" fmla="*/ 142 h 1576"/>
                    <a:gd name="T18" fmla="*/ 114 w 4756"/>
                    <a:gd name="T19" fmla="*/ 134 h 1576"/>
                    <a:gd name="T20" fmla="*/ 131 w 4756"/>
                    <a:gd name="T21" fmla="*/ 119 h 1576"/>
                    <a:gd name="T22" fmla="*/ 150 w 4756"/>
                    <a:gd name="T23" fmla="*/ 104 h 1576"/>
                    <a:gd name="T24" fmla="*/ 169 w 4756"/>
                    <a:gd name="T25" fmla="*/ 90 h 1576"/>
                    <a:gd name="T26" fmla="*/ 188 w 4756"/>
                    <a:gd name="T27" fmla="*/ 77 h 1576"/>
                    <a:gd name="T28" fmla="*/ 209 w 4756"/>
                    <a:gd name="T29" fmla="*/ 64 h 1576"/>
                    <a:gd name="T30" fmla="*/ 230 w 4756"/>
                    <a:gd name="T31" fmla="*/ 53 h 1576"/>
                    <a:gd name="T32" fmla="*/ 252 w 4756"/>
                    <a:gd name="T33" fmla="*/ 43 h 1576"/>
                    <a:gd name="T34" fmla="*/ 263 w 4756"/>
                    <a:gd name="T35" fmla="*/ 38 h 1576"/>
                    <a:gd name="T36" fmla="*/ 285 w 4756"/>
                    <a:gd name="T37" fmla="*/ 29 h 1576"/>
                    <a:gd name="T38" fmla="*/ 308 w 4756"/>
                    <a:gd name="T39" fmla="*/ 22 h 1576"/>
                    <a:gd name="T40" fmla="*/ 331 w 4756"/>
                    <a:gd name="T41" fmla="*/ 15 h 1576"/>
                    <a:gd name="T42" fmla="*/ 355 w 4756"/>
                    <a:gd name="T43" fmla="*/ 10 h 1576"/>
                    <a:gd name="T44" fmla="*/ 379 w 4756"/>
                    <a:gd name="T45" fmla="*/ 6 h 1576"/>
                    <a:gd name="T46" fmla="*/ 404 w 4756"/>
                    <a:gd name="T47" fmla="*/ 2 h 1576"/>
                    <a:gd name="T48" fmla="*/ 429 w 4756"/>
                    <a:gd name="T49" fmla="*/ 0 h 1576"/>
                    <a:gd name="T50" fmla="*/ 455 w 4756"/>
                    <a:gd name="T51" fmla="*/ 0 h 1576"/>
                    <a:gd name="T52" fmla="*/ 467 w 4756"/>
                    <a:gd name="T53" fmla="*/ 0 h 1576"/>
                    <a:gd name="T54" fmla="*/ 492 w 4756"/>
                    <a:gd name="T55" fmla="*/ 2 h 1576"/>
                    <a:gd name="T56" fmla="*/ 517 w 4756"/>
                    <a:gd name="T57" fmla="*/ 4 h 1576"/>
                    <a:gd name="T58" fmla="*/ 542 w 4756"/>
                    <a:gd name="T59" fmla="*/ 8 h 1576"/>
                    <a:gd name="T60" fmla="*/ 566 w 4756"/>
                    <a:gd name="T61" fmla="*/ 12 h 1576"/>
                    <a:gd name="T62" fmla="*/ 589 w 4756"/>
                    <a:gd name="T63" fmla="*/ 18 h 1576"/>
                    <a:gd name="T64" fmla="*/ 613 w 4756"/>
                    <a:gd name="T65" fmla="*/ 26 h 1576"/>
                    <a:gd name="T66" fmla="*/ 635 w 4756"/>
                    <a:gd name="T67" fmla="*/ 34 h 1576"/>
                    <a:gd name="T68" fmla="*/ 646 w 4756"/>
                    <a:gd name="T69" fmla="*/ 38 h 1576"/>
                    <a:gd name="T70" fmla="*/ 669 w 4756"/>
                    <a:gd name="T71" fmla="*/ 48 h 1576"/>
                    <a:gd name="T72" fmla="*/ 690 w 4756"/>
                    <a:gd name="T73" fmla="*/ 59 h 1576"/>
                    <a:gd name="T74" fmla="*/ 710 w 4756"/>
                    <a:gd name="T75" fmla="*/ 70 h 1576"/>
                    <a:gd name="T76" fmla="*/ 730 w 4756"/>
                    <a:gd name="T77" fmla="*/ 83 h 1576"/>
                    <a:gd name="T78" fmla="*/ 750 w 4756"/>
                    <a:gd name="T79" fmla="*/ 96 h 1576"/>
                    <a:gd name="T80" fmla="*/ 768 w 4756"/>
                    <a:gd name="T81" fmla="*/ 111 h 1576"/>
                    <a:gd name="T82" fmla="*/ 786 w 4756"/>
                    <a:gd name="T83" fmla="*/ 126 h 1576"/>
                    <a:gd name="T84" fmla="*/ 803 w 4756"/>
                    <a:gd name="T85" fmla="*/ 142 h 1576"/>
                    <a:gd name="T86" fmla="*/ 812 w 4756"/>
                    <a:gd name="T87" fmla="*/ 151 h 1576"/>
                    <a:gd name="T88" fmla="*/ 828 w 4756"/>
                    <a:gd name="T89" fmla="*/ 168 h 1576"/>
                    <a:gd name="T90" fmla="*/ 843 w 4756"/>
                    <a:gd name="T91" fmla="*/ 186 h 1576"/>
                    <a:gd name="T92" fmla="*/ 857 w 4756"/>
                    <a:gd name="T93" fmla="*/ 205 h 1576"/>
                    <a:gd name="T94" fmla="*/ 870 w 4756"/>
                    <a:gd name="T95" fmla="*/ 224 h 1576"/>
                    <a:gd name="T96" fmla="*/ 883 w 4756"/>
                    <a:gd name="T97" fmla="*/ 244 h 1576"/>
                    <a:gd name="T98" fmla="*/ 894 w 4756"/>
                    <a:gd name="T99" fmla="*/ 265 h 1576"/>
                    <a:gd name="T100" fmla="*/ 904 w 4756"/>
                    <a:gd name="T101" fmla="*/ 286 h 1576"/>
                    <a:gd name="T102" fmla="*/ 0 w 4756"/>
                    <a:gd name="T103" fmla="*/ 297 h 15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56"/>
                    <a:gd name="T157" fmla="*/ 0 h 1576"/>
                    <a:gd name="T158" fmla="*/ 4756 w 4756"/>
                    <a:gd name="T159" fmla="*/ 1576 h 157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86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3025"/>
                </a:p>
              </p:txBody>
            </p:sp>
            <p:sp>
              <p:nvSpPr>
                <p:cNvPr id="33" name="Oval 73"/>
                <p:cNvSpPr>
                  <a:spLocks noChangeArrowheads="1"/>
                </p:cNvSpPr>
                <p:nvPr/>
              </p:nvSpPr>
              <p:spPr bwMode="auto">
                <a:xfrm>
                  <a:off x="340" y="0"/>
                  <a:ext cx="227" cy="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bg1">
                        <a:alpha val="2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3025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34" name="组合 33"/>
          <p:cNvGrpSpPr/>
          <p:nvPr/>
        </p:nvGrpSpPr>
        <p:grpSpPr>
          <a:xfrm>
            <a:off x="4762572" y="4614892"/>
            <a:ext cx="435301" cy="496012"/>
            <a:chOff x="3587625" y="3475038"/>
            <a:chExt cx="345511" cy="393699"/>
          </a:xfrm>
        </p:grpSpPr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594389" y="3754329"/>
              <a:ext cx="333111" cy="11440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5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6" name="Group 24"/>
            <p:cNvGrpSpPr/>
            <p:nvPr/>
          </p:nvGrpSpPr>
          <p:grpSpPr bwMode="auto">
            <a:xfrm>
              <a:off x="3587625" y="3475038"/>
              <a:ext cx="345511" cy="343786"/>
              <a:chOff x="-1" y="0"/>
              <a:chExt cx="1089" cy="1089"/>
            </a:xfrm>
          </p:grpSpPr>
          <p:sp>
            <p:nvSpPr>
              <p:cNvPr id="37" name="Oval 77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rgbClr val="E4E4E4"/>
                  </a:gs>
                  <a:gs pos="100000">
                    <a:srgbClr val="83838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grpSp>
            <p:nvGrpSpPr>
              <p:cNvPr id="38" name="Group 26"/>
              <p:cNvGrpSpPr/>
              <p:nvPr/>
            </p:nvGrpSpPr>
            <p:grpSpPr bwMode="auto">
              <a:xfrm>
                <a:off x="91" y="30"/>
                <a:ext cx="908" cy="296"/>
                <a:chOff x="0" y="0"/>
                <a:chExt cx="907" cy="295"/>
              </a:xfrm>
            </p:grpSpPr>
            <p:sp>
              <p:nvSpPr>
                <p:cNvPr id="39" name="Freeform 79"/>
                <p:cNvSpPr>
                  <a:spLocks noChangeArrowheads="1"/>
                </p:cNvSpPr>
                <p:nvPr/>
              </p:nvSpPr>
              <p:spPr bwMode="auto">
                <a:xfrm>
                  <a:off x="-2" y="0"/>
                  <a:ext cx="909" cy="296"/>
                </a:xfrm>
                <a:custGeom>
                  <a:avLst/>
                  <a:gdLst>
                    <a:gd name="T0" fmla="*/ 0 w 4756"/>
                    <a:gd name="T1" fmla="*/ 296 h 1576"/>
                    <a:gd name="T2" fmla="*/ 10 w 4756"/>
                    <a:gd name="T3" fmla="*/ 275 h 1576"/>
                    <a:gd name="T4" fmla="*/ 21 w 4756"/>
                    <a:gd name="T5" fmla="*/ 254 h 1576"/>
                    <a:gd name="T6" fmla="*/ 32 w 4756"/>
                    <a:gd name="T7" fmla="*/ 233 h 1576"/>
                    <a:gd name="T8" fmla="*/ 45 w 4756"/>
                    <a:gd name="T9" fmla="*/ 214 h 1576"/>
                    <a:gd name="T10" fmla="*/ 59 w 4756"/>
                    <a:gd name="T11" fmla="*/ 195 h 1576"/>
                    <a:gd name="T12" fmla="*/ 74 w 4756"/>
                    <a:gd name="T13" fmla="*/ 177 h 1576"/>
                    <a:gd name="T14" fmla="*/ 89 w 4756"/>
                    <a:gd name="T15" fmla="*/ 159 h 1576"/>
                    <a:gd name="T16" fmla="*/ 106 w 4756"/>
                    <a:gd name="T17" fmla="*/ 142 h 1576"/>
                    <a:gd name="T18" fmla="*/ 114 w 4756"/>
                    <a:gd name="T19" fmla="*/ 134 h 1576"/>
                    <a:gd name="T20" fmla="*/ 131 w 4756"/>
                    <a:gd name="T21" fmla="*/ 118 h 1576"/>
                    <a:gd name="T22" fmla="*/ 150 w 4756"/>
                    <a:gd name="T23" fmla="*/ 103 h 1576"/>
                    <a:gd name="T24" fmla="*/ 169 w 4756"/>
                    <a:gd name="T25" fmla="*/ 89 h 1576"/>
                    <a:gd name="T26" fmla="*/ 188 w 4756"/>
                    <a:gd name="T27" fmla="*/ 76 h 1576"/>
                    <a:gd name="T28" fmla="*/ 209 w 4756"/>
                    <a:gd name="T29" fmla="*/ 64 h 1576"/>
                    <a:gd name="T30" fmla="*/ 230 w 4756"/>
                    <a:gd name="T31" fmla="*/ 53 h 1576"/>
                    <a:gd name="T32" fmla="*/ 252 w 4756"/>
                    <a:gd name="T33" fmla="*/ 43 h 1576"/>
                    <a:gd name="T34" fmla="*/ 263 w 4756"/>
                    <a:gd name="T35" fmla="*/ 38 h 1576"/>
                    <a:gd name="T36" fmla="*/ 285 w 4756"/>
                    <a:gd name="T37" fmla="*/ 29 h 1576"/>
                    <a:gd name="T38" fmla="*/ 308 w 4756"/>
                    <a:gd name="T39" fmla="*/ 22 h 1576"/>
                    <a:gd name="T40" fmla="*/ 331 w 4756"/>
                    <a:gd name="T41" fmla="*/ 15 h 1576"/>
                    <a:gd name="T42" fmla="*/ 355 w 4756"/>
                    <a:gd name="T43" fmla="*/ 10 h 1576"/>
                    <a:gd name="T44" fmla="*/ 379 w 4756"/>
                    <a:gd name="T45" fmla="*/ 6 h 1576"/>
                    <a:gd name="T46" fmla="*/ 404 w 4756"/>
                    <a:gd name="T47" fmla="*/ 2 h 1576"/>
                    <a:gd name="T48" fmla="*/ 429 w 4756"/>
                    <a:gd name="T49" fmla="*/ 0 h 1576"/>
                    <a:gd name="T50" fmla="*/ 455 w 4756"/>
                    <a:gd name="T51" fmla="*/ 0 h 1576"/>
                    <a:gd name="T52" fmla="*/ 467 w 4756"/>
                    <a:gd name="T53" fmla="*/ 0 h 1576"/>
                    <a:gd name="T54" fmla="*/ 492 w 4756"/>
                    <a:gd name="T55" fmla="*/ 2 h 1576"/>
                    <a:gd name="T56" fmla="*/ 517 w 4756"/>
                    <a:gd name="T57" fmla="*/ 4 h 1576"/>
                    <a:gd name="T58" fmla="*/ 542 w 4756"/>
                    <a:gd name="T59" fmla="*/ 8 h 1576"/>
                    <a:gd name="T60" fmla="*/ 566 w 4756"/>
                    <a:gd name="T61" fmla="*/ 12 h 1576"/>
                    <a:gd name="T62" fmla="*/ 589 w 4756"/>
                    <a:gd name="T63" fmla="*/ 18 h 1576"/>
                    <a:gd name="T64" fmla="*/ 613 w 4756"/>
                    <a:gd name="T65" fmla="*/ 26 h 1576"/>
                    <a:gd name="T66" fmla="*/ 635 w 4756"/>
                    <a:gd name="T67" fmla="*/ 33 h 1576"/>
                    <a:gd name="T68" fmla="*/ 646 w 4756"/>
                    <a:gd name="T69" fmla="*/ 38 h 1576"/>
                    <a:gd name="T70" fmla="*/ 669 w 4756"/>
                    <a:gd name="T71" fmla="*/ 48 h 1576"/>
                    <a:gd name="T72" fmla="*/ 690 w 4756"/>
                    <a:gd name="T73" fmla="*/ 59 h 1576"/>
                    <a:gd name="T74" fmla="*/ 710 w 4756"/>
                    <a:gd name="T75" fmla="*/ 70 h 1576"/>
                    <a:gd name="T76" fmla="*/ 730 w 4756"/>
                    <a:gd name="T77" fmla="*/ 83 h 1576"/>
                    <a:gd name="T78" fmla="*/ 750 w 4756"/>
                    <a:gd name="T79" fmla="*/ 96 h 1576"/>
                    <a:gd name="T80" fmla="*/ 768 w 4756"/>
                    <a:gd name="T81" fmla="*/ 111 h 1576"/>
                    <a:gd name="T82" fmla="*/ 786 w 4756"/>
                    <a:gd name="T83" fmla="*/ 126 h 1576"/>
                    <a:gd name="T84" fmla="*/ 803 w 4756"/>
                    <a:gd name="T85" fmla="*/ 142 h 1576"/>
                    <a:gd name="T86" fmla="*/ 812 w 4756"/>
                    <a:gd name="T87" fmla="*/ 150 h 1576"/>
                    <a:gd name="T88" fmla="*/ 828 w 4756"/>
                    <a:gd name="T89" fmla="*/ 168 h 1576"/>
                    <a:gd name="T90" fmla="*/ 843 w 4756"/>
                    <a:gd name="T91" fmla="*/ 186 h 1576"/>
                    <a:gd name="T92" fmla="*/ 857 w 4756"/>
                    <a:gd name="T93" fmla="*/ 204 h 1576"/>
                    <a:gd name="T94" fmla="*/ 870 w 4756"/>
                    <a:gd name="T95" fmla="*/ 224 h 1576"/>
                    <a:gd name="T96" fmla="*/ 883 w 4756"/>
                    <a:gd name="T97" fmla="*/ 243 h 1576"/>
                    <a:gd name="T98" fmla="*/ 894 w 4756"/>
                    <a:gd name="T99" fmla="*/ 264 h 1576"/>
                    <a:gd name="T100" fmla="*/ 904 w 4756"/>
                    <a:gd name="T101" fmla="*/ 285 h 1576"/>
                    <a:gd name="T102" fmla="*/ 0 w 4756"/>
                    <a:gd name="T103" fmla="*/ 296 h 15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756"/>
                    <a:gd name="T157" fmla="*/ 0 h 1576"/>
                    <a:gd name="T158" fmla="*/ 4756 w 4756"/>
                    <a:gd name="T159" fmla="*/ 1576 h 157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86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en-US" sz="3025"/>
                </a:p>
              </p:txBody>
            </p:sp>
            <p:sp>
              <p:nvSpPr>
                <p:cNvPr id="40" name="Oval 80"/>
                <p:cNvSpPr>
                  <a:spLocks noChangeArrowheads="1"/>
                </p:cNvSpPr>
                <p:nvPr/>
              </p:nvSpPr>
              <p:spPr bwMode="auto">
                <a:xfrm>
                  <a:off x="340" y="0"/>
                  <a:ext cx="227" cy="2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bg1">
                        <a:alpha val="2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3025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41" name="组合 40"/>
          <p:cNvGrpSpPr/>
          <p:nvPr/>
        </p:nvGrpSpPr>
        <p:grpSpPr>
          <a:xfrm>
            <a:off x="1486254" y="1523461"/>
            <a:ext cx="2904811" cy="4688533"/>
            <a:chOff x="1081088" y="980798"/>
            <a:chExt cx="2368550" cy="3822977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1260476" y="3990975"/>
              <a:ext cx="1981200" cy="8128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3025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43" name="Group 32"/>
            <p:cNvGrpSpPr/>
            <p:nvPr/>
          </p:nvGrpSpPr>
          <p:grpSpPr bwMode="auto">
            <a:xfrm>
              <a:off x="1081088" y="1296988"/>
              <a:ext cx="2368550" cy="3257550"/>
              <a:chOff x="0" y="0"/>
              <a:chExt cx="1492" cy="2052"/>
            </a:xfrm>
          </p:grpSpPr>
          <p:sp>
            <p:nvSpPr>
              <p:cNvPr id="83" name="Freeform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2" cy="2052"/>
              </a:xfrm>
              <a:custGeom>
                <a:avLst/>
                <a:gdLst>
                  <a:gd name="T0" fmla="*/ 1492 w 1492"/>
                  <a:gd name="T1" fmla="*/ 373 h 2052"/>
                  <a:gd name="T2" fmla="*/ 1488 w 1492"/>
                  <a:gd name="T3" fmla="*/ 336 h 2052"/>
                  <a:gd name="T4" fmla="*/ 1476 w 1492"/>
                  <a:gd name="T5" fmla="*/ 298 h 2052"/>
                  <a:gd name="T6" fmla="*/ 1458 w 1492"/>
                  <a:gd name="T7" fmla="*/ 262 h 2052"/>
                  <a:gd name="T8" fmla="*/ 1434 w 1492"/>
                  <a:gd name="T9" fmla="*/ 228 h 2052"/>
                  <a:gd name="T10" fmla="*/ 1401 w 1492"/>
                  <a:gd name="T11" fmla="*/ 196 h 2052"/>
                  <a:gd name="T12" fmla="*/ 1365 w 1492"/>
                  <a:gd name="T13" fmla="*/ 165 h 2052"/>
                  <a:gd name="T14" fmla="*/ 1321 w 1492"/>
                  <a:gd name="T15" fmla="*/ 136 h 2052"/>
                  <a:gd name="T16" fmla="*/ 1273 w 1492"/>
                  <a:gd name="T17" fmla="*/ 109 h 2052"/>
                  <a:gd name="T18" fmla="*/ 1220 w 1492"/>
                  <a:gd name="T19" fmla="*/ 86 h 2052"/>
                  <a:gd name="T20" fmla="*/ 1163 w 1492"/>
                  <a:gd name="T21" fmla="*/ 63 h 2052"/>
                  <a:gd name="T22" fmla="*/ 1102 w 1492"/>
                  <a:gd name="T23" fmla="*/ 45 h 2052"/>
                  <a:gd name="T24" fmla="*/ 1036 w 1492"/>
                  <a:gd name="T25" fmla="*/ 30 h 2052"/>
                  <a:gd name="T26" fmla="*/ 967 w 1492"/>
                  <a:gd name="T27" fmla="*/ 17 h 2052"/>
                  <a:gd name="T28" fmla="*/ 896 w 1492"/>
                  <a:gd name="T29" fmla="*/ 8 h 2052"/>
                  <a:gd name="T30" fmla="*/ 822 w 1492"/>
                  <a:gd name="T31" fmla="*/ 1 h 2052"/>
                  <a:gd name="T32" fmla="*/ 746 w 1492"/>
                  <a:gd name="T33" fmla="*/ 0 h 2052"/>
                  <a:gd name="T34" fmla="*/ 707 w 1492"/>
                  <a:gd name="T35" fmla="*/ 0 h 2052"/>
                  <a:gd name="T36" fmla="*/ 632 w 1492"/>
                  <a:gd name="T37" fmla="*/ 4 h 2052"/>
                  <a:gd name="T38" fmla="*/ 560 w 1492"/>
                  <a:gd name="T39" fmla="*/ 12 h 2052"/>
                  <a:gd name="T40" fmla="*/ 490 w 1492"/>
                  <a:gd name="T41" fmla="*/ 22 h 2052"/>
                  <a:gd name="T42" fmla="*/ 422 w 1492"/>
                  <a:gd name="T43" fmla="*/ 36 h 2052"/>
                  <a:gd name="T44" fmla="*/ 359 w 1492"/>
                  <a:gd name="T45" fmla="*/ 54 h 2052"/>
                  <a:gd name="T46" fmla="*/ 299 w 1492"/>
                  <a:gd name="T47" fmla="*/ 74 h 2052"/>
                  <a:gd name="T48" fmla="*/ 245 w 1492"/>
                  <a:gd name="T49" fmla="*/ 97 h 2052"/>
                  <a:gd name="T50" fmla="*/ 194 w 1492"/>
                  <a:gd name="T51" fmla="*/ 122 h 2052"/>
                  <a:gd name="T52" fmla="*/ 148 w 1492"/>
                  <a:gd name="T53" fmla="*/ 150 h 2052"/>
                  <a:gd name="T54" fmla="*/ 107 w 1492"/>
                  <a:gd name="T55" fmla="*/ 180 h 2052"/>
                  <a:gd name="T56" fmla="*/ 74 w 1492"/>
                  <a:gd name="T57" fmla="*/ 211 h 2052"/>
                  <a:gd name="T58" fmla="*/ 45 w 1492"/>
                  <a:gd name="T59" fmla="*/ 245 h 2052"/>
                  <a:gd name="T60" fmla="*/ 23 w 1492"/>
                  <a:gd name="T61" fmla="*/ 280 h 2052"/>
                  <a:gd name="T62" fmla="*/ 9 w 1492"/>
                  <a:gd name="T63" fmla="*/ 316 h 2052"/>
                  <a:gd name="T64" fmla="*/ 1 w 1492"/>
                  <a:gd name="T65" fmla="*/ 354 h 2052"/>
                  <a:gd name="T66" fmla="*/ 0 w 1492"/>
                  <a:gd name="T67" fmla="*/ 373 h 2052"/>
                  <a:gd name="T68" fmla="*/ 6 w 1492"/>
                  <a:gd name="T69" fmla="*/ 420 h 2052"/>
                  <a:gd name="T70" fmla="*/ 376 w 1492"/>
                  <a:gd name="T71" fmla="*/ 1889 h 2052"/>
                  <a:gd name="T72" fmla="*/ 376 w 1492"/>
                  <a:gd name="T73" fmla="*/ 1889 h 2052"/>
                  <a:gd name="T74" fmla="*/ 391 w 1492"/>
                  <a:gd name="T75" fmla="*/ 1922 h 2052"/>
                  <a:gd name="T76" fmla="*/ 417 w 1492"/>
                  <a:gd name="T77" fmla="*/ 1954 h 2052"/>
                  <a:gd name="T78" fmla="*/ 453 w 1492"/>
                  <a:gd name="T79" fmla="*/ 1981 h 2052"/>
                  <a:gd name="T80" fmla="*/ 499 w 1492"/>
                  <a:gd name="T81" fmla="*/ 2005 h 2052"/>
                  <a:gd name="T82" fmla="*/ 552 w 1492"/>
                  <a:gd name="T83" fmla="*/ 2025 h 2052"/>
                  <a:gd name="T84" fmla="*/ 611 w 1492"/>
                  <a:gd name="T85" fmla="*/ 2039 h 2052"/>
                  <a:gd name="T86" fmla="*/ 676 w 1492"/>
                  <a:gd name="T87" fmla="*/ 2048 h 2052"/>
                  <a:gd name="T88" fmla="*/ 746 w 1492"/>
                  <a:gd name="T89" fmla="*/ 2052 h 2052"/>
                  <a:gd name="T90" fmla="*/ 781 w 1492"/>
                  <a:gd name="T91" fmla="*/ 2051 h 2052"/>
                  <a:gd name="T92" fmla="*/ 848 w 1492"/>
                  <a:gd name="T93" fmla="*/ 2044 h 2052"/>
                  <a:gd name="T94" fmla="*/ 912 w 1492"/>
                  <a:gd name="T95" fmla="*/ 2033 h 2052"/>
                  <a:gd name="T96" fmla="*/ 967 w 1492"/>
                  <a:gd name="T97" fmla="*/ 2017 h 2052"/>
                  <a:gd name="T98" fmla="*/ 1018 w 1492"/>
                  <a:gd name="T99" fmla="*/ 1994 h 2052"/>
                  <a:gd name="T100" fmla="*/ 1058 w 1492"/>
                  <a:gd name="T101" fmla="*/ 1968 h 2052"/>
                  <a:gd name="T102" fmla="*/ 1089 w 1492"/>
                  <a:gd name="T103" fmla="*/ 1938 h 2052"/>
                  <a:gd name="T104" fmla="*/ 1110 w 1492"/>
                  <a:gd name="T105" fmla="*/ 1906 h 2052"/>
                  <a:gd name="T106" fmla="*/ 1116 w 1492"/>
                  <a:gd name="T107" fmla="*/ 1889 h 2052"/>
                  <a:gd name="T108" fmla="*/ 1486 w 1492"/>
                  <a:gd name="T109" fmla="*/ 420 h 2052"/>
                  <a:gd name="T110" fmla="*/ 1491 w 1492"/>
                  <a:gd name="T111" fmla="*/ 396 h 2052"/>
                  <a:gd name="T112" fmla="*/ 1492 w 1492"/>
                  <a:gd name="T113" fmla="*/ 373 h 20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92"/>
                  <a:gd name="T172" fmla="*/ 0 h 2052"/>
                  <a:gd name="T173" fmla="*/ 1492 w 1492"/>
                  <a:gd name="T174" fmla="*/ 2052 h 205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92" h="2052">
                    <a:moveTo>
                      <a:pt x="1492" y="373"/>
                    </a:moveTo>
                    <a:lnTo>
                      <a:pt x="1492" y="373"/>
                    </a:lnTo>
                    <a:lnTo>
                      <a:pt x="1491" y="354"/>
                    </a:lnTo>
                    <a:lnTo>
                      <a:pt x="1488" y="336"/>
                    </a:lnTo>
                    <a:lnTo>
                      <a:pt x="1483" y="316"/>
                    </a:lnTo>
                    <a:lnTo>
                      <a:pt x="1476" y="298"/>
                    </a:lnTo>
                    <a:lnTo>
                      <a:pt x="1469" y="280"/>
                    </a:lnTo>
                    <a:lnTo>
                      <a:pt x="1458" y="262"/>
                    </a:lnTo>
                    <a:lnTo>
                      <a:pt x="1447" y="245"/>
                    </a:lnTo>
                    <a:lnTo>
                      <a:pt x="1434" y="228"/>
                    </a:lnTo>
                    <a:lnTo>
                      <a:pt x="1418" y="211"/>
                    </a:lnTo>
                    <a:lnTo>
                      <a:pt x="1401" y="196"/>
                    </a:lnTo>
                    <a:lnTo>
                      <a:pt x="1385" y="180"/>
                    </a:lnTo>
                    <a:lnTo>
                      <a:pt x="1365" y="165"/>
                    </a:lnTo>
                    <a:lnTo>
                      <a:pt x="1344" y="150"/>
                    </a:lnTo>
                    <a:lnTo>
                      <a:pt x="1321" y="136"/>
                    </a:lnTo>
                    <a:lnTo>
                      <a:pt x="1298" y="122"/>
                    </a:lnTo>
                    <a:lnTo>
                      <a:pt x="1273" y="109"/>
                    </a:lnTo>
                    <a:lnTo>
                      <a:pt x="1247" y="97"/>
                    </a:lnTo>
                    <a:lnTo>
                      <a:pt x="1220" y="86"/>
                    </a:lnTo>
                    <a:lnTo>
                      <a:pt x="1193" y="74"/>
                    </a:lnTo>
                    <a:lnTo>
                      <a:pt x="1163" y="63"/>
                    </a:lnTo>
                    <a:lnTo>
                      <a:pt x="1133" y="54"/>
                    </a:lnTo>
                    <a:lnTo>
                      <a:pt x="1102" y="45"/>
                    </a:lnTo>
                    <a:lnTo>
                      <a:pt x="1070" y="36"/>
                    </a:lnTo>
                    <a:lnTo>
                      <a:pt x="1036" y="30"/>
                    </a:lnTo>
                    <a:lnTo>
                      <a:pt x="1002" y="22"/>
                    </a:lnTo>
                    <a:lnTo>
                      <a:pt x="967" y="17"/>
                    </a:lnTo>
                    <a:lnTo>
                      <a:pt x="933" y="12"/>
                    </a:lnTo>
                    <a:lnTo>
                      <a:pt x="896" y="8"/>
                    </a:lnTo>
                    <a:lnTo>
                      <a:pt x="860" y="4"/>
                    </a:lnTo>
                    <a:lnTo>
                      <a:pt x="822" y="1"/>
                    </a:lnTo>
                    <a:lnTo>
                      <a:pt x="785" y="0"/>
                    </a:lnTo>
                    <a:lnTo>
                      <a:pt x="746" y="0"/>
                    </a:lnTo>
                    <a:lnTo>
                      <a:pt x="707" y="0"/>
                    </a:lnTo>
                    <a:lnTo>
                      <a:pt x="670" y="1"/>
                    </a:lnTo>
                    <a:lnTo>
                      <a:pt x="632" y="4"/>
                    </a:lnTo>
                    <a:lnTo>
                      <a:pt x="596" y="8"/>
                    </a:lnTo>
                    <a:lnTo>
                      <a:pt x="560" y="12"/>
                    </a:lnTo>
                    <a:lnTo>
                      <a:pt x="525" y="17"/>
                    </a:lnTo>
                    <a:lnTo>
                      <a:pt x="490" y="22"/>
                    </a:lnTo>
                    <a:lnTo>
                      <a:pt x="456" y="30"/>
                    </a:lnTo>
                    <a:lnTo>
                      <a:pt x="422" y="36"/>
                    </a:lnTo>
                    <a:lnTo>
                      <a:pt x="390" y="45"/>
                    </a:lnTo>
                    <a:lnTo>
                      <a:pt x="359" y="54"/>
                    </a:lnTo>
                    <a:lnTo>
                      <a:pt x="329" y="63"/>
                    </a:lnTo>
                    <a:lnTo>
                      <a:pt x="299" y="74"/>
                    </a:lnTo>
                    <a:lnTo>
                      <a:pt x="272" y="86"/>
                    </a:lnTo>
                    <a:lnTo>
                      <a:pt x="245" y="97"/>
                    </a:lnTo>
                    <a:lnTo>
                      <a:pt x="219" y="109"/>
                    </a:lnTo>
                    <a:lnTo>
                      <a:pt x="194" y="122"/>
                    </a:lnTo>
                    <a:lnTo>
                      <a:pt x="171" y="136"/>
                    </a:lnTo>
                    <a:lnTo>
                      <a:pt x="148" y="150"/>
                    </a:lnTo>
                    <a:lnTo>
                      <a:pt x="127" y="165"/>
                    </a:lnTo>
                    <a:lnTo>
                      <a:pt x="107" y="180"/>
                    </a:lnTo>
                    <a:lnTo>
                      <a:pt x="91" y="196"/>
                    </a:lnTo>
                    <a:lnTo>
                      <a:pt x="74" y="211"/>
                    </a:lnTo>
                    <a:lnTo>
                      <a:pt x="58" y="228"/>
                    </a:lnTo>
                    <a:lnTo>
                      <a:pt x="45" y="245"/>
                    </a:lnTo>
                    <a:lnTo>
                      <a:pt x="34" y="262"/>
                    </a:lnTo>
                    <a:lnTo>
                      <a:pt x="23" y="280"/>
                    </a:lnTo>
                    <a:lnTo>
                      <a:pt x="16" y="298"/>
                    </a:lnTo>
                    <a:lnTo>
                      <a:pt x="9" y="316"/>
                    </a:lnTo>
                    <a:lnTo>
                      <a:pt x="4" y="336"/>
                    </a:lnTo>
                    <a:lnTo>
                      <a:pt x="1" y="354"/>
                    </a:lnTo>
                    <a:lnTo>
                      <a:pt x="0" y="373"/>
                    </a:lnTo>
                    <a:lnTo>
                      <a:pt x="1" y="396"/>
                    </a:lnTo>
                    <a:lnTo>
                      <a:pt x="6" y="420"/>
                    </a:lnTo>
                    <a:lnTo>
                      <a:pt x="5" y="420"/>
                    </a:lnTo>
                    <a:lnTo>
                      <a:pt x="376" y="1889"/>
                    </a:lnTo>
                    <a:lnTo>
                      <a:pt x="382" y="1906"/>
                    </a:lnTo>
                    <a:lnTo>
                      <a:pt x="391" y="1922"/>
                    </a:lnTo>
                    <a:lnTo>
                      <a:pt x="403" y="1938"/>
                    </a:lnTo>
                    <a:lnTo>
                      <a:pt x="417" y="1954"/>
                    </a:lnTo>
                    <a:lnTo>
                      <a:pt x="434" y="1968"/>
                    </a:lnTo>
                    <a:lnTo>
                      <a:pt x="453" y="1981"/>
                    </a:lnTo>
                    <a:lnTo>
                      <a:pt x="474" y="1994"/>
                    </a:lnTo>
                    <a:lnTo>
                      <a:pt x="499" y="2005"/>
                    </a:lnTo>
                    <a:lnTo>
                      <a:pt x="525" y="2017"/>
                    </a:lnTo>
                    <a:lnTo>
                      <a:pt x="552" y="2025"/>
                    </a:lnTo>
                    <a:lnTo>
                      <a:pt x="580" y="2033"/>
                    </a:lnTo>
                    <a:lnTo>
                      <a:pt x="611" y="2039"/>
                    </a:lnTo>
                    <a:lnTo>
                      <a:pt x="644" y="2044"/>
                    </a:lnTo>
                    <a:lnTo>
                      <a:pt x="676" y="2048"/>
                    </a:lnTo>
                    <a:lnTo>
                      <a:pt x="711" y="2051"/>
                    </a:lnTo>
                    <a:lnTo>
                      <a:pt x="746" y="2052"/>
                    </a:lnTo>
                    <a:lnTo>
                      <a:pt x="781" y="2051"/>
                    </a:lnTo>
                    <a:lnTo>
                      <a:pt x="816" y="2048"/>
                    </a:lnTo>
                    <a:lnTo>
                      <a:pt x="848" y="2044"/>
                    </a:lnTo>
                    <a:lnTo>
                      <a:pt x="881" y="2039"/>
                    </a:lnTo>
                    <a:lnTo>
                      <a:pt x="912" y="2033"/>
                    </a:lnTo>
                    <a:lnTo>
                      <a:pt x="940" y="2025"/>
                    </a:lnTo>
                    <a:lnTo>
                      <a:pt x="967" y="2017"/>
                    </a:lnTo>
                    <a:lnTo>
                      <a:pt x="993" y="2005"/>
                    </a:lnTo>
                    <a:lnTo>
                      <a:pt x="1018" y="1994"/>
                    </a:lnTo>
                    <a:lnTo>
                      <a:pt x="1039" y="1981"/>
                    </a:lnTo>
                    <a:lnTo>
                      <a:pt x="1058" y="1968"/>
                    </a:lnTo>
                    <a:lnTo>
                      <a:pt x="1075" y="1954"/>
                    </a:lnTo>
                    <a:lnTo>
                      <a:pt x="1089" y="1938"/>
                    </a:lnTo>
                    <a:lnTo>
                      <a:pt x="1101" y="1922"/>
                    </a:lnTo>
                    <a:lnTo>
                      <a:pt x="1110" y="1906"/>
                    </a:lnTo>
                    <a:lnTo>
                      <a:pt x="1116" y="1889"/>
                    </a:lnTo>
                    <a:lnTo>
                      <a:pt x="1487" y="420"/>
                    </a:lnTo>
                    <a:lnTo>
                      <a:pt x="1486" y="420"/>
                    </a:lnTo>
                    <a:lnTo>
                      <a:pt x="1491" y="396"/>
                    </a:lnTo>
                    <a:lnTo>
                      <a:pt x="1492" y="3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B5B5B"/>
                  </a:gs>
                  <a:gs pos="50000">
                    <a:srgbClr val="B2B2B2"/>
                  </a:gs>
                  <a:gs pos="100000">
                    <a:srgbClr val="5B5B5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5"/>
              </a:p>
            </p:txBody>
          </p:sp>
          <p:sp>
            <p:nvSpPr>
              <p:cNvPr id="84" name="Freeform 2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492" cy="746"/>
              </a:xfrm>
              <a:custGeom>
                <a:avLst/>
                <a:gdLst>
                  <a:gd name="T0" fmla="*/ 632 w 1492"/>
                  <a:gd name="T1" fmla="*/ 4 h 746"/>
                  <a:gd name="T2" fmla="*/ 456 w 1492"/>
                  <a:gd name="T3" fmla="*/ 30 h 746"/>
                  <a:gd name="T4" fmla="*/ 299 w 1492"/>
                  <a:gd name="T5" fmla="*/ 74 h 746"/>
                  <a:gd name="T6" fmla="*/ 171 w 1492"/>
                  <a:gd name="T7" fmla="*/ 136 h 746"/>
                  <a:gd name="T8" fmla="*/ 74 w 1492"/>
                  <a:gd name="T9" fmla="*/ 211 h 746"/>
                  <a:gd name="T10" fmla="*/ 16 w 1492"/>
                  <a:gd name="T11" fmla="*/ 298 h 746"/>
                  <a:gd name="T12" fmla="*/ 0 w 1492"/>
                  <a:gd name="T13" fmla="*/ 373 h 746"/>
                  <a:gd name="T14" fmla="*/ 23 w 1492"/>
                  <a:gd name="T15" fmla="*/ 466 h 746"/>
                  <a:gd name="T16" fmla="*/ 91 w 1492"/>
                  <a:gd name="T17" fmla="*/ 551 h 746"/>
                  <a:gd name="T18" fmla="*/ 194 w 1492"/>
                  <a:gd name="T19" fmla="*/ 624 h 746"/>
                  <a:gd name="T20" fmla="*/ 329 w 1492"/>
                  <a:gd name="T21" fmla="*/ 683 h 746"/>
                  <a:gd name="T22" fmla="*/ 490 w 1492"/>
                  <a:gd name="T23" fmla="*/ 724 h 746"/>
                  <a:gd name="T24" fmla="*/ 670 w 1492"/>
                  <a:gd name="T25" fmla="*/ 745 h 746"/>
                  <a:gd name="T26" fmla="*/ 822 w 1492"/>
                  <a:gd name="T27" fmla="*/ 745 h 746"/>
                  <a:gd name="T28" fmla="*/ 1002 w 1492"/>
                  <a:gd name="T29" fmla="*/ 724 h 746"/>
                  <a:gd name="T30" fmla="*/ 1163 w 1492"/>
                  <a:gd name="T31" fmla="*/ 683 h 746"/>
                  <a:gd name="T32" fmla="*/ 1298 w 1492"/>
                  <a:gd name="T33" fmla="*/ 624 h 746"/>
                  <a:gd name="T34" fmla="*/ 1401 w 1492"/>
                  <a:gd name="T35" fmla="*/ 551 h 746"/>
                  <a:gd name="T36" fmla="*/ 1469 w 1492"/>
                  <a:gd name="T37" fmla="*/ 466 h 746"/>
                  <a:gd name="T38" fmla="*/ 1492 w 1492"/>
                  <a:gd name="T39" fmla="*/ 373 h 746"/>
                  <a:gd name="T40" fmla="*/ 1476 w 1492"/>
                  <a:gd name="T41" fmla="*/ 298 h 746"/>
                  <a:gd name="T42" fmla="*/ 1418 w 1492"/>
                  <a:gd name="T43" fmla="*/ 211 h 746"/>
                  <a:gd name="T44" fmla="*/ 1321 w 1492"/>
                  <a:gd name="T45" fmla="*/ 136 h 746"/>
                  <a:gd name="T46" fmla="*/ 1193 w 1492"/>
                  <a:gd name="T47" fmla="*/ 74 h 746"/>
                  <a:gd name="T48" fmla="*/ 1036 w 1492"/>
                  <a:gd name="T49" fmla="*/ 30 h 746"/>
                  <a:gd name="T50" fmla="*/ 860 w 1492"/>
                  <a:gd name="T51" fmla="*/ 4 h 746"/>
                  <a:gd name="T52" fmla="*/ 746 w 1492"/>
                  <a:gd name="T53" fmla="*/ 723 h 746"/>
                  <a:gd name="T54" fmla="*/ 605 w 1492"/>
                  <a:gd name="T55" fmla="*/ 716 h 746"/>
                  <a:gd name="T56" fmla="*/ 443 w 1492"/>
                  <a:gd name="T57" fmla="*/ 689 h 746"/>
                  <a:gd name="T58" fmla="*/ 302 w 1492"/>
                  <a:gd name="T59" fmla="*/ 644 h 746"/>
                  <a:gd name="T60" fmla="*/ 185 w 1492"/>
                  <a:gd name="T61" fmla="*/ 583 h 746"/>
                  <a:gd name="T62" fmla="*/ 101 w 1492"/>
                  <a:gd name="T63" fmla="*/ 509 h 746"/>
                  <a:gd name="T64" fmla="*/ 54 w 1492"/>
                  <a:gd name="T65" fmla="*/ 426 h 746"/>
                  <a:gd name="T66" fmla="*/ 48 w 1492"/>
                  <a:gd name="T67" fmla="*/ 355 h 746"/>
                  <a:gd name="T68" fmla="*/ 78 w 1492"/>
                  <a:gd name="T69" fmla="*/ 269 h 746"/>
                  <a:gd name="T70" fmla="*/ 148 w 1492"/>
                  <a:gd name="T71" fmla="*/ 192 h 746"/>
                  <a:gd name="T72" fmla="*/ 251 w 1492"/>
                  <a:gd name="T73" fmla="*/ 126 h 746"/>
                  <a:gd name="T74" fmla="*/ 383 w 1492"/>
                  <a:gd name="T75" fmla="*/ 74 h 746"/>
                  <a:gd name="T76" fmla="*/ 537 w 1492"/>
                  <a:gd name="T77" fmla="*/ 39 h 746"/>
                  <a:gd name="T78" fmla="*/ 710 w 1492"/>
                  <a:gd name="T79" fmla="*/ 23 h 746"/>
                  <a:gd name="T80" fmla="*/ 852 w 1492"/>
                  <a:gd name="T81" fmla="*/ 27 h 746"/>
                  <a:gd name="T82" fmla="*/ 1018 w 1492"/>
                  <a:gd name="T83" fmla="*/ 51 h 746"/>
                  <a:gd name="T84" fmla="*/ 1164 w 1492"/>
                  <a:gd name="T85" fmla="*/ 92 h 746"/>
                  <a:gd name="T86" fmla="*/ 1286 w 1492"/>
                  <a:gd name="T87" fmla="*/ 150 h 746"/>
                  <a:gd name="T88" fmla="*/ 1377 w 1492"/>
                  <a:gd name="T89" fmla="*/ 222 h 746"/>
                  <a:gd name="T90" fmla="*/ 1431 w 1492"/>
                  <a:gd name="T91" fmla="*/ 302 h 746"/>
                  <a:gd name="T92" fmla="*/ 1445 w 1492"/>
                  <a:gd name="T93" fmla="*/ 373 h 746"/>
                  <a:gd name="T94" fmla="*/ 1423 w 1492"/>
                  <a:gd name="T95" fmla="*/ 461 h 746"/>
                  <a:gd name="T96" fmla="*/ 1361 w 1492"/>
                  <a:gd name="T97" fmla="*/ 540 h 746"/>
                  <a:gd name="T98" fmla="*/ 1264 w 1492"/>
                  <a:gd name="T99" fmla="*/ 609 h 746"/>
                  <a:gd name="T100" fmla="*/ 1137 w 1492"/>
                  <a:gd name="T101" fmla="*/ 663 h 746"/>
                  <a:gd name="T102" fmla="*/ 987 w 1492"/>
                  <a:gd name="T103" fmla="*/ 702 h 746"/>
                  <a:gd name="T104" fmla="*/ 817 w 1492"/>
                  <a:gd name="T105" fmla="*/ 722 h 7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92"/>
                  <a:gd name="T160" fmla="*/ 0 h 746"/>
                  <a:gd name="T161" fmla="*/ 1492 w 1492"/>
                  <a:gd name="T162" fmla="*/ 746 h 7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92" h="746">
                    <a:moveTo>
                      <a:pt x="746" y="0"/>
                    </a:moveTo>
                    <a:lnTo>
                      <a:pt x="746" y="0"/>
                    </a:lnTo>
                    <a:lnTo>
                      <a:pt x="707" y="0"/>
                    </a:lnTo>
                    <a:lnTo>
                      <a:pt x="670" y="1"/>
                    </a:lnTo>
                    <a:lnTo>
                      <a:pt x="632" y="4"/>
                    </a:lnTo>
                    <a:lnTo>
                      <a:pt x="596" y="8"/>
                    </a:lnTo>
                    <a:lnTo>
                      <a:pt x="560" y="12"/>
                    </a:lnTo>
                    <a:lnTo>
                      <a:pt x="525" y="17"/>
                    </a:lnTo>
                    <a:lnTo>
                      <a:pt x="490" y="22"/>
                    </a:lnTo>
                    <a:lnTo>
                      <a:pt x="456" y="30"/>
                    </a:lnTo>
                    <a:lnTo>
                      <a:pt x="422" y="36"/>
                    </a:lnTo>
                    <a:lnTo>
                      <a:pt x="390" y="45"/>
                    </a:lnTo>
                    <a:lnTo>
                      <a:pt x="359" y="54"/>
                    </a:lnTo>
                    <a:lnTo>
                      <a:pt x="329" y="63"/>
                    </a:lnTo>
                    <a:lnTo>
                      <a:pt x="299" y="74"/>
                    </a:lnTo>
                    <a:lnTo>
                      <a:pt x="272" y="86"/>
                    </a:lnTo>
                    <a:lnTo>
                      <a:pt x="245" y="97"/>
                    </a:lnTo>
                    <a:lnTo>
                      <a:pt x="219" y="109"/>
                    </a:lnTo>
                    <a:lnTo>
                      <a:pt x="194" y="122"/>
                    </a:lnTo>
                    <a:lnTo>
                      <a:pt x="171" y="136"/>
                    </a:lnTo>
                    <a:lnTo>
                      <a:pt x="148" y="150"/>
                    </a:lnTo>
                    <a:lnTo>
                      <a:pt x="127" y="165"/>
                    </a:lnTo>
                    <a:lnTo>
                      <a:pt x="107" y="180"/>
                    </a:lnTo>
                    <a:lnTo>
                      <a:pt x="91" y="196"/>
                    </a:lnTo>
                    <a:lnTo>
                      <a:pt x="74" y="211"/>
                    </a:lnTo>
                    <a:lnTo>
                      <a:pt x="58" y="228"/>
                    </a:lnTo>
                    <a:lnTo>
                      <a:pt x="45" y="245"/>
                    </a:lnTo>
                    <a:lnTo>
                      <a:pt x="34" y="262"/>
                    </a:lnTo>
                    <a:lnTo>
                      <a:pt x="23" y="280"/>
                    </a:lnTo>
                    <a:lnTo>
                      <a:pt x="16" y="298"/>
                    </a:lnTo>
                    <a:lnTo>
                      <a:pt x="9" y="316"/>
                    </a:lnTo>
                    <a:lnTo>
                      <a:pt x="4" y="336"/>
                    </a:lnTo>
                    <a:lnTo>
                      <a:pt x="1" y="354"/>
                    </a:lnTo>
                    <a:lnTo>
                      <a:pt x="0" y="373"/>
                    </a:lnTo>
                    <a:lnTo>
                      <a:pt x="1" y="393"/>
                    </a:lnTo>
                    <a:lnTo>
                      <a:pt x="4" y="411"/>
                    </a:lnTo>
                    <a:lnTo>
                      <a:pt x="9" y="430"/>
                    </a:lnTo>
                    <a:lnTo>
                      <a:pt x="16" y="448"/>
                    </a:lnTo>
                    <a:lnTo>
                      <a:pt x="23" y="466"/>
                    </a:lnTo>
                    <a:lnTo>
                      <a:pt x="34" y="485"/>
                    </a:lnTo>
                    <a:lnTo>
                      <a:pt x="45" y="501"/>
                    </a:lnTo>
                    <a:lnTo>
                      <a:pt x="58" y="518"/>
                    </a:lnTo>
                    <a:lnTo>
                      <a:pt x="74" y="535"/>
                    </a:lnTo>
                    <a:lnTo>
                      <a:pt x="91" y="551"/>
                    </a:lnTo>
                    <a:lnTo>
                      <a:pt x="107" y="566"/>
                    </a:lnTo>
                    <a:lnTo>
                      <a:pt x="127" y="582"/>
                    </a:lnTo>
                    <a:lnTo>
                      <a:pt x="148" y="596"/>
                    </a:lnTo>
                    <a:lnTo>
                      <a:pt x="171" y="610"/>
                    </a:lnTo>
                    <a:lnTo>
                      <a:pt x="194" y="624"/>
                    </a:lnTo>
                    <a:lnTo>
                      <a:pt x="219" y="637"/>
                    </a:lnTo>
                    <a:lnTo>
                      <a:pt x="245" y="649"/>
                    </a:lnTo>
                    <a:lnTo>
                      <a:pt x="272" y="661"/>
                    </a:lnTo>
                    <a:lnTo>
                      <a:pt x="299" y="672"/>
                    </a:lnTo>
                    <a:lnTo>
                      <a:pt x="329" y="683"/>
                    </a:lnTo>
                    <a:lnTo>
                      <a:pt x="359" y="692"/>
                    </a:lnTo>
                    <a:lnTo>
                      <a:pt x="390" y="701"/>
                    </a:lnTo>
                    <a:lnTo>
                      <a:pt x="422" y="710"/>
                    </a:lnTo>
                    <a:lnTo>
                      <a:pt x="456" y="716"/>
                    </a:lnTo>
                    <a:lnTo>
                      <a:pt x="490" y="724"/>
                    </a:lnTo>
                    <a:lnTo>
                      <a:pt x="525" y="729"/>
                    </a:lnTo>
                    <a:lnTo>
                      <a:pt x="560" y="735"/>
                    </a:lnTo>
                    <a:lnTo>
                      <a:pt x="596" y="738"/>
                    </a:lnTo>
                    <a:lnTo>
                      <a:pt x="632" y="742"/>
                    </a:lnTo>
                    <a:lnTo>
                      <a:pt x="670" y="745"/>
                    </a:lnTo>
                    <a:lnTo>
                      <a:pt x="707" y="746"/>
                    </a:lnTo>
                    <a:lnTo>
                      <a:pt x="746" y="746"/>
                    </a:lnTo>
                    <a:lnTo>
                      <a:pt x="785" y="746"/>
                    </a:lnTo>
                    <a:lnTo>
                      <a:pt x="822" y="745"/>
                    </a:lnTo>
                    <a:lnTo>
                      <a:pt x="860" y="742"/>
                    </a:lnTo>
                    <a:lnTo>
                      <a:pt x="896" y="738"/>
                    </a:lnTo>
                    <a:lnTo>
                      <a:pt x="933" y="735"/>
                    </a:lnTo>
                    <a:lnTo>
                      <a:pt x="967" y="729"/>
                    </a:lnTo>
                    <a:lnTo>
                      <a:pt x="1002" y="724"/>
                    </a:lnTo>
                    <a:lnTo>
                      <a:pt x="1036" y="716"/>
                    </a:lnTo>
                    <a:lnTo>
                      <a:pt x="1070" y="710"/>
                    </a:lnTo>
                    <a:lnTo>
                      <a:pt x="1102" y="701"/>
                    </a:lnTo>
                    <a:lnTo>
                      <a:pt x="1133" y="692"/>
                    </a:lnTo>
                    <a:lnTo>
                      <a:pt x="1163" y="683"/>
                    </a:lnTo>
                    <a:lnTo>
                      <a:pt x="1193" y="672"/>
                    </a:lnTo>
                    <a:lnTo>
                      <a:pt x="1220" y="661"/>
                    </a:lnTo>
                    <a:lnTo>
                      <a:pt x="1247" y="649"/>
                    </a:lnTo>
                    <a:lnTo>
                      <a:pt x="1273" y="637"/>
                    </a:lnTo>
                    <a:lnTo>
                      <a:pt x="1298" y="624"/>
                    </a:lnTo>
                    <a:lnTo>
                      <a:pt x="1321" y="610"/>
                    </a:lnTo>
                    <a:lnTo>
                      <a:pt x="1344" y="596"/>
                    </a:lnTo>
                    <a:lnTo>
                      <a:pt x="1365" y="582"/>
                    </a:lnTo>
                    <a:lnTo>
                      <a:pt x="1385" y="566"/>
                    </a:lnTo>
                    <a:lnTo>
                      <a:pt x="1401" y="551"/>
                    </a:lnTo>
                    <a:lnTo>
                      <a:pt x="1418" y="535"/>
                    </a:lnTo>
                    <a:lnTo>
                      <a:pt x="1434" y="518"/>
                    </a:lnTo>
                    <a:lnTo>
                      <a:pt x="1447" y="501"/>
                    </a:lnTo>
                    <a:lnTo>
                      <a:pt x="1458" y="485"/>
                    </a:lnTo>
                    <a:lnTo>
                      <a:pt x="1469" y="466"/>
                    </a:lnTo>
                    <a:lnTo>
                      <a:pt x="1476" y="448"/>
                    </a:lnTo>
                    <a:lnTo>
                      <a:pt x="1483" y="430"/>
                    </a:lnTo>
                    <a:lnTo>
                      <a:pt x="1488" y="411"/>
                    </a:lnTo>
                    <a:lnTo>
                      <a:pt x="1491" y="393"/>
                    </a:lnTo>
                    <a:lnTo>
                      <a:pt x="1492" y="373"/>
                    </a:lnTo>
                    <a:lnTo>
                      <a:pt x="1491" y="354"/>
                    </a:lnTo>
                    <a:lnTo>
                      <a:pt x="1488" y="336"/>
                    </a:lnTo>
                    <a:lnTo>
                      <a:pt x="1483" y="316"/>
                    </a:lnTo>
                    <a:lnTo>
                      <a:pt x="1476" y="298"/>
                    </a:lnTo>
                    <a:lnTo>
                      <a:pt x="1469" y="280"/>
                    </a:lnTo>
                    <a:lnTo>
                      <a:pt x="1458" y="262"/>
                    </a:lnTo>
                    <a:lnTo>
                      <a:pt x="1447" y="245"/>
                    </a:lnTo>
                    <a:lnTo>
                      <a:pt x="1434" y="228"/>
                    </a:lnTo>
                    <a:lnTo>
                      <a:pt x="1418" y="211"/>
                    </a:lnTo>
                    <a:lnTo>
                      <a:pt x="1401" y="196"/>
                    </a:lnTo>
                    <a:lnTo>
                      <a:pt x="1385" y="180"/>
                    </a:lnTo>
                    <a:lnTo>
                      <a:pt x="1365" y="165"/>
                    </a:lnTo>
                    <a:lnTo>
                      <a:pt x="1344" y="150"/>
                    </a:lnTo>
                    <a:lnTo>
                      <a:pt x="1321" y="136"/>
                    </a:lnTo>
                    <a:lnTo>
                      <a:pt x="1298" y="122"/>
                    </a:lnTo>
                    <a:lnTo>
                      <a:pt x="1273" y="109"/>
                    </a:lnTo>
                    <a:lnTo>
                      <a:pt x="1247" y="97"/>
                    </a:lnTo>
                    <a:lnTo>
                      <a:pt x="1220" y="86"/>
                    </a:lnTo>
                    <a:lnTo>
                      <a:pt x="1193" y="74"/>
                    </a:lnTo>
                    <a:lnTo>
                      <a:pt x="1163" y="63"/>
                    </a:lnTo>
                    <a:lnTo>
                      <a:pt x="1133" y="54"/>
                    </a:lnTo>
                    <a:lnTo>
                      <a:pt x="1102" y="45"/>
                    </a:lnTo>
                    <a:lnTo>
                      <a:pt x="1070" y="36"/>
                    </a:lnTo>
                    <a:lnTo>
                      <a:pt x="1036" y="30"/>
                    </a:lnTo>
                    <a:lnTo>
                      <a:pt x="1002" y="22"/>
                    </a:lnTo>
                    <a:lnTo>
                      <a:pt x="967" y="17"/>
                    </a:lnTo>
                    <a:lnTo>
                      <a:pt x="933" y="12"/>
                    </a:lnTo>
                    <a:lnTo>
                      <a:pt x="896" y="8"/>
                    </a:lnTo>
                    <a:lnTo>
                      <a:pt x="860" y="4"/>
                    </a:lnTo>
                    <a:lnTo>
                      <a:pt x="822" y="1"/>
                    </a:lnTo>
                    <a:lnTo>
                      <a:pt x="785" y="0"/>
                    </a:lnTo>
                    <a:lnTo>
                      <a:pt x="746" y="0"/>
                    </a:lnTo>
                    <a:close/>
                    <a:moveTo>
                      <a:pt x="746" y="723"/>
                    </a:moveTo>
                    <a:lnTo>
                      <a:pt x="746" y="723"/>
                    </a:lnTo>
                    <a:lnTo>
                      <a:pt x="710" y="723"/>
                    </a:lnTo>
                    <a:lnTo>
                      <a:pt x="675" y="722"/>
                    </a:lnTo>
                    <a:lnTo>
                      <a:pt x="640" y="719"/>
                    </a:lnTo>
                    <a:lnTo>
                      <a:pt x="605" y="716"/>
                    </a:lnTo>
                    <a:lnTo>
                      <a:pt x="571" y="713"/>
                    </a:lnTo>
                    <a:lnTo>
                      <a:pt x="537" y="707"/>
                    </a:lnTo>
                    <a:lnTo>
                      <a:pt x="505" y="702"/>
                    </a:lnTo>
                    <a:lnTo>
                      <a:pt x="474" y="696"/>
                    </a:lnTo>
                    <a:lnTo>
                      <a:pt x="443" y="689"/>
                    </a:lnTo>
                    <a:lnTo>
                      <a:pt x="413" y="681"/>
                    </a:lnTo>
                    <a:lnTo>
                      <a:pt x="383" y="672"/>
                    </a:lnTo>
                    <a:lnTo>
                      <a:pt x="355" y="663"/>
                    </a:lnTo>
                    <a:lnTo>
                      <a:pt x="328" y="654"/>
                    </a:lnTo>
                    <a:lnTo>
                      <a:pt x="302" y="644"/>
                    </a:lnTo>
                    <a:lnTo>
                      <a:pt x="276" y="632"/>
                    </a:lnTo>
                    <a:lnTo>
                      <a:pt x="251" y="621"/>
                    </a:lnTo>
                    <a:lnTo>
                      <a:pt x="228" y="609"/>
                    </a:lnTo>
                    <a:lnTo>
                      <a:pt x="206" y="596"/>
                    </a:lnTo>
                    <a:lnTo>
                      <a:pt x="185" y="583"/>
                    </a:lnTo>
                    <a:lnTo>
                      <a:pt x="166" y="569"/>
                    </a:lnTo>
                    <a:lnTo>
                      <a:pt x="148" y="554"/>
                    </a:lnTo>
                    <a:lnTo>
                      <a:pt x="131" y="540"/>
                    </a:lnTo>
                    <a:lnTo>
                      <a:pt x="115" y="525"/>
                    </a:lnTo>
                    <a:lnTo>
                      <a:pt x="101" y="509"/>
                    </a:lnTo>
                    <a:lnTo>
                      <a:pt x="89" y="494"/>
                    </a:lnTo>
                    <a:lnTo>
                      <a:pt x="78" y="477"/>
                    </a:lnTo>
                    <a:lnTo>
                      <a:pt x="69" y="461"/>
                    </a:lnTo>
                    <a:lnTo>
                      <a:pt x="61" y="444"/>
                    </a:lnTo>
                    <a:lnTo>
                      <a:pt x="54" y="426"/>
                    </a:lnTo>
                    <a:lnTo>
                      <a:pt x="51" y="409"/>
                    </a:lnTo>
                    <a:lnTo>
                      <a:pt x="48" y="391"/>
                    </a:lnTo>
                    <a:lnTo>
                      <a:pt x="47" y="373"/>
                    </a:lnTo>
                    <a:lnTo>
                      <a:pt x="48" y="355"/>
                    </a:lnTo>
                    <a:lnTo>
                      <a:pt x="51" y="337"/>
                    </a:lnTo>
                    <a:lnTo>
                      <a:pt x="54" y="320"/>
                    </a:lnTo>
                    <a:lnTo>
                      <a:pt x="61" y="302"/>
                    </a:lnTo>
                    <a:lnTo>
                      <a:pt x="69" y="285"/>
                    </a:lnTo>
                    <a:lnTo>
                      <a:pt x="78" y="269"/>
                    </a:lnTo>
                    <a:lnTo>
                      <a:pt x="89" y="253"/>
                    </a:lnTo>
                    <a:lnTo>
                      <a:pt x="101" y="237"/>
                    </a:lnTo>
                    <a:lnTo>
                      <a:pt x="115" y="222"/>
                    </a:lnTo>
                    <a:lnTo>
                      <a:pt x="131" y="206"/>
                    </a:lnTo>
                    <a:lnTo>
                      <a:pt x="148" y="192"/>
                    </a:lnTo>
                    <a:lnTo>
                      <a:pt x="166" y="177"/>
                    </a:lnTo>
                    <a:lnTo>
                      <a:pt x="185" y="163"/>
                    </a:lnTo>
                    <a:lnTo>
                      <a:pt x="206" y="150"/>
                    </a:lnTo>
                    <a:lnTo>
                      <a:pt x="228" y="137"/>
                    </a:lnTo>
                    <a:lnTo>
                      <a:pt x="251" y="126"/>
                    </a:lnTo>
                    <a:lnTo>
                      <a:pt x="276" y="114"/>
                    </a:lnTo>
                    <a:lnTo>
                      <a:pt x="302" y="102"/>
                    </a:lnTo>
                    <a:lnTo>
                      <a:pt x="328" y="92"/>
                    </a:lnTo>
                    <a:lnTo>
                      <a:pt x="355" y="83"/>
                    </a:lnTo>
                    <a:lnTo>
                      <a:pt x="383" y="74"/>
                    </a:lnTo>
                    <a:lnTo>
                      <a:pt x="413" y="65"/>
                    </a:lnTo>
                    <a:lnTo>
                      <a:pt x="443" y="57"/>
                    </a:lnTo>
                    <a:lnTo>
                      <a:pt x="474" y="51"/>
                    </a:lnTo>
                    <a:lnTo>
                      <a:pt x="505" y="44"/>
                    </a:lnTo>
                    <a:lnTo>
                      <a:pt x="537" y="39"/>
                    </a:lnTo>
                    <a:lnTo>
                      <a:pt x="571" y="34"/>
                    </a:lnTo>
                    <a:lnTo>
                      <a:pt x="605" y="30"/>
                    </a:lnTo>
                    <a:lnTo>
                      <a:pt x="640" y="27"/>
                    </a:lnTo>
                    <a:lnTo>
                      <a:pt x="675" y="25"/>
                    </a:lnTo>
                    <a:lnTo>
                      <a:pt x="710" y="23"/>
                    </a:lnTo>
                    <a:lnTo>
                      <a:pt x="746" y="23"/>
                    </a:lnTo>
                    <a:lnTo>
                      <a:pt x="782" y="23"/>
                    </a:lnTo>
                    <a:lnTo>
                      <a:pt x="817" y="25"/>
                    </a:lnTo>
                    <a:lnTo>
                      <a:pt x="852" y="27"/>
                    </a:lnTo>
                    <a:lnTo>
                      <a:pt x="887" y="30"/>
                    </a:lnTo>
                    <a:lnTo>
                      <a:pt x="921" y="34"/>
                    </a:lnTo>
                    <a:lnTo>
                      <a:pt x="955" y="39"/>
                    </a:lnTo>
                    <a:lnTo>
                      <a:pt x="987" y="44"/>
                    </a:lnTo>
                    <a:lnTo>
                      <a:pt x="1018" y="51"/>
                    </a:lnTo>
                    <a:lnTo>
                      <a:pt x="1049" y="57"/>
                    </a:lnTo>
                    <a:lnTo>
                      <a:pt x="1079" y="65"/>
                    </a:lnTo>
                    <a:lnTo>
                      <a:pt x="1109" y="74"/>
                    </a:lnTo>
                    <a:lnTo>
                      <a:pt x="1137" y="83"/>
                    </a:lnTo>
                    <a:lnTo>
                      <a:pt x="1164" y="92"/>
                    </a:lnTo>
                    <a:lnTo>
                      <a:pt x="1190" y="102"/>
                    </a:lnTo>
                    <a:lnTo>
                      <a:pt x="1216" y="114"/>
                    </a:lnTo>
                    <a:lnTo>
                      <a:pt x="1241" y="126"/>
                    </a:lnTo>
                    <a:lnTo>
                      <a:pt x="1264" y="137"/>
                    </a:lnTo>
                    <a:lnTo>
                      <a:pt x="1286" y="150"/>
                    </a:lnTo>
                    <a:lnTo>
                      <a:pt x="1307" y="163"/>
                    </a:lnTo>
                    <a:lnTo>
                      <a:pt x="1326" y="177"/>
                    </a:lnTo>
                    <a:lnTo>
                      <a:pt x="1344" y="192"/>
                    </a:lnTo>
                    <a:lnTo>
                      <a:pt x="1361" y="206"/>
                    </a:lnTo>
                    <a:lnTo>
                      <a:pt x="1377" y="222"/>
                    </a:lnTo>
                    <a:lnTo>
                      <a:pt x="1391" y="237"/>
                    </a:lnTo>
                    <a:lnTo>
                      <a:pt x="1403" y="253"/>
                    </a:lnTo>
                    <a:lnTo>
                      <a:pt x="1414" y="269"/>
                    </a:lnTo>
                    <a:lnTo>
                      <a:pt x="1423" y="285"/>
                    </a:lnTo>
                    <a:lnTo>
                      <a:pt x="1431" y="302"/>
                    </a:lnTo>
                    <a:lnTo>
                      <a:pt x="1438" y="320"/>
                    </a:lnTo>
                    <a:lnTo>
                      <a:pt x="1441" y="337"/>
                    </a:lnTo>
                    <a:lnTo>
                      <a:pt x="1444" y="355"/>
                    </a:lnTo>
                    <a:lnTo>
                      <a:pt x="1445" y="373"/>
                    </a:lnTo>
                    <a:lnTo>
                      <a:pt x="1444" y="391"/>
                    </a:lnTo>
                    <a:lnTo>
                      <a:pt x="1441" y="409"/>
                    </a:lnTo>
                    <a:lnTo>
                      <a:pt x="1438" y="426"/>
                    </a:lnTo>
                    <a:lnTo>
                      <a:pt x="1431" y="444"/>
                    </a:lnTo>
                    <a:lnTo>
                      <a:pt x="1423" y="461"/>
                    </a:lnTo>
                    <a:lnTo>
                      <a:pt x="1414" y="477"/>
                    </a:lnTo>
                    <a:lnTo>
                      <a:pt x="1403" y="494"/>
                    </a:lnTo>
                    <a:lnTo>
                      <a:pt x="1391" y="509"/>
                    </a:lnTo>
                    <a:lnTo>
                      <a:pt x="1377" y="525"/>
                    </a:lnTo>
                    <a:lnTo>
                      <a:pt x="1361" y="540"/>
                    </a:lnTo>
                    <a:lnTo>
                      <a:pt x="1344" y="554"/>
                    </a:lnTo>
                    <a:lnTo>
                      <a:pt x="1326" y="569"/>
                    </a:lnTo>
                    <a:lnTo>
                      <a:pt x="1307" y="583"/>
                    </a:lnTo>
                    <a:lnTo>
                      <a:pt x="1286" y="596"/>
                    </a:lnTo>
                    <a:lnTo>
                      <a:pt x="1264" y="609"/>
                    </a:lnTo>
                    <a:lnTo>
                      <a:pt x="1241" y="621"/>
                    </a:lnTo>
                    <a:lnTo>
                      <a:pt x="1216" y="632"/>
                    </a:lnTo>
                    <a:lnTo>
                      <a:pt x="1190" y="644"/>
                    </a:lnTo>
                    <a:lnTo>
                      <a:pt x="1164" y="654"/>
                    </a:lnTo>
                    <a:lnTo>
                      <a:pt x="1137" y="663"/>
                    </a:lnTo>
                    <a:lnTo>
                      <a:pt x="1109" y="672"/>
                    </a:lnTo>
                    <a:lnTo>
                      <a:pt x="1079" y="681"/>
                    </a:lnTo>
                    <a:lnTo>
                      <a:pt x="1049" y="689"/>
                    </a:lnTo>
                    <a:lnTo>
                      <a:pt x="1018" y="696"/>
                    </a:lnTo>
                    <a:lnTo>
                      <a:pt x="987" y="702"/>
                    </a:lnTo>
                    <a:lnTo>
                      <a:pt x="955" y="707"/>
                    </a:lnTo>
                    <a:lnTo>
                      <a:pt x="921" y="713"/>
                    </a:lnTo>
                    <a:lnTo>
                      <a:pt x="887" y="716"/>
                    </a:lnTo>
                    <a:lnTo>
                      <a:pt x="852" y="719"/>
                    </a:lnTo>
                    <a:lnTo>
                      <a:pt x="817" y="722"/>
                    </a:lnTo>
                    <a:lnTo>
                      <a:pt x="782" y="723"/>
                    </a:lnTo>
                    <a:lnTo>
                      <a:pt x="746" y="723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5"/>
              </a:p>
            </p:txBody>
          </p:sp>
          <p:sp>
            <p:nvSpPr>
              <p:cNvPr id="85" name="Freeform 22"/>
              <p:cNvSpPr>
                <a:spLocks noChangeArrowheads="1"/>
              </p:cNvSpPr>
              <p:nvPr/>
            </p:nvSpPr>
            <p:spPr bwMode="auto">
              <a:xfrm>
                <a:off x="47" y="23"/>
                <a:ext cx="1398" cy="700"/>
              </a:xfrm>
              <a:custGeom>
                <a:avLst/>
                <a:gdLst>
                  <a:gd name="T0" fmla="*/ 1397 w 1398"/>
                  <a:gd name="T1" fmla="*/ 368 h 700"/>
                  <a:gd name="T2" fmla="*/ 1384 w 1398"/>
                  <a:gd name="T3" fmla="*/ 421 h 700"/>
                  <a:gd name="T4" fmla="*/ 1356 w 1398"/>
                  <a:gd name="T5" fmla="*/ 471 h 700"/>
                  <a:gd name="T6" fmla="*/ 1314 w 1398"/>
                  <a:gd name="T7" fmla="*/ 517 h 700"/>
                  <a:gd name="T8" fmla="*/ 1260 w 1398"/>
                  <a:gd name="T9" fmla="*/ 560 h 700"/>
                  <a:gd name="T10" fmla="*/ 1194 w 1398"/>
                  <a:gd name="T11" fmla="*/ 598 h 700"/>
                  <a:gd name="T12" fmla="*/ 1117 w 1398"/>
                  <a:gd name="T13" fmla="*/ 631 h 700"/>
                  <a:gd name="T14" fmla="*/ 1032 w 1398"/>
                  <a:gd name="T15" fmla="*/ 658 h 700"/>
                  <a:gd name="T16" fmla="*/ 940 w 1398"/>
                  <a:gd name="T17" fmla="*/ 679 h 700"/>
                  <a:gd name="T18" fmla="*/ 840 w 1398"/>
                  <a:gd name="T19" fmla="*/ 693 h 700"/>
                  <a:gd name="T20" fmla="*/ 735 w 1398"/>
                  <a:gd name="T21" fmla="*/ 700 h 700"/>
                  <a:gd name="T22" fmla="*/ 663 w 1398"/>
                  <a:gd name="T23" fmla="*/ 700 h 700"/>
                  <a:gd name="T24" fmla="*/ 558 w 1398"/>
                  <a:gd name="T25" fmla="*/ 693 h 700"/>
                  <a:gd name="T26" fmla="*/ 458 w 1398"/>
                  <a:gd name="T27" fmla="*/ 679 h 700"/>
                  <a:gd name="T28" fmla="*/ 366 w 1398"/>
                  <a:gd name="T29" fmla="*/ 658 h 700"/>
                  <a:gd name="T30" fmla="*/ 281 w 1398"/>
                  <a:gd name="T31" fmla="*/ 631 h 700"/>
                  <a:gd name="T32" fmla="*/ 204 w 1398"/>
                  <a:gd name="T33" fmla="*/ 598 h 700"/>
                  <a:gd name="T34" fmla="*/ 138 w 1398"/>
                  <a:gd name="T35" fmla="*/ 560 h 700"/>
                  <a:gd name="T36" fmla="*/ 84 w 1398"/>
                  <a:gd name="T37" fmla="*/ 517 h 700"/>
                  <a:gd name="T38" fmla="*/ 42 w 1398"/>
                  <a:gd name="T39" fmla="*/ 471 h 700"/>
                  <a:gd name="T40" fmla="*/ 14 w 1398"/>
                  <a:gd name="T41" fmla="*/ 421 h 700"/>
                  <a:gd name="T42" fmla="*/ 1 w 1398"/>
                  <a:gd name="T43" fmla="*/ 368 h 700"/>
                  <a:gd name="T44" fmla="*/ 1 w 1398"/>
                  <a:gd name="T45" fmla="*/ 332 h 700"/>
                  <a:gd name="T46" fmla="*/ 14 w 1398"/>
                  <a:gd name="T47" fmla="*/ 279 h 700"/>
                  <a:gd name="T48" fmla="*/ 42 w 1398"/>
                  <a:gd name="T49" fmla="*/ 230 h 700"/>
                  <a:gd name="T50" fmla="*/ 84 w 1398"/>
                  <a:gd name="T51" fmla="*/ 183 h 700"/>
                  <a:gd name="T52" fmla="*/ 138 w 1398"/>
                  <a:gd name="T53" fmla="*/ 140 h 700"/>
                  <a:gd name="T54" fmla="*/ 204 w 1398"/>
                  <a:gd name="T55" fmla="*/ 103 h 700"/>
                  <a:gd name="T56" fmla="*/ 281 w 1398"/>
                  <a:gd name="T57" fmla="*/ 69 h 700"/>
                  <a:gd name="T58" fmla="*/ 366 w 1398"/>
                  <a:gd name="T59" fmla="*/ 42 h 700"/>
                  <a:gd name="T60" fmla="*/ 458 w 1398"/>
                  <a:gd name="T61" fmla="*/ 21 h 700"/>
                  <a:gd name="T62" fmla="*/ 558 w 1398"/>
                  <a:gd name="T63" fmla="*/ 7 h 700"/>
                  <a:gd name="T64" fmla="*/ 663 w 1398"/>
                  <a:gd name="T65" fmla="*/ 0 h 700"/>
                  <a:gd name="T66" fmla="*/ 735 w 1398"/>
                  <a:gd name="T67" fmla="*/ 0 h 700"/>
                  <a:gd name="T68" fmla="*/ 840 w 1398"/>
                  <a:gd name="T69" fmla="*/ 7 h 700"/>
                  <a:gd name="T70" fmla="*/ 940 w 1398"/>
                  <a:gd name="T71" fmla="*/ 21 h 700"/>
                  <a:gd name="T72" fmla="*/ 1032 w 1398"/>
                  <a:gd name="T73" fmla="*/ 42 h 700"/>
                  <a:gd name="T74" fmla="*/ 1117 w 1398"/>
                  <a:gd name="T75" fmla="*/ 69 h 700"/>
                  <a:gd name="T76" fmla="*/ 1194 w 1398"/>
                  <a:gd name="T77" fmla="*/ 103 h 700"/>
                  <a:gd name="T78" fmla="*/ 1260 w 1398"/>
                  <a:gd name="T79" fmla="*/ 140 h 700"/>
                  <a:gd name="T80" fmla="*/ 1314 w 1398"/>
                  <a:gd name="T81" fmla="*/ 183 h 700"/>
                  <a:gd name="T82" fmla="*/ 1356 w 1398"/>
                  <a:gd name="T83" fmla="*/ 230 h 700"/>
                  <a:gd name="T84" fmla="*/ 1384 w 1398"/>
                  <a:gd name="T85" fmla="*/ 279 h 700"/>
                  <a:gd name="T86" fmla="*/ 1397 w 1398"/>
                  <a:gd name="T87" fmla="*/ 332 h 7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98"/>
                  <a:gd name="T133" fmla="*/ 0 h 700"/>
                  <a:gd name="T134" fmla="*/ 1398 w 1398"/>
                  <a:gd name="T135" fmla="*/ 700 h 7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98" h="700">
                    <a:moveTo>
                      <a:pt x="1398" y="350"/>
                    </a:moveTo>
                    <a:lnTo>
                      <a:pt x="1398" y="350"/>
                    </a:lnTo>
                    <a:lnTo>
                      <a:pt x="1397" y="368"/>
                    </a:lnTo>
                    <a:lnTo>
                      <a:pt x="1394" y="386"/>
                    </a:lnTo>
                    <a:lnTo>
                      <a:pt x="1391" y="403"/>
                    </a:lnTo>
                    <a:lnTo>
                      <a:pt x="1384" y="421"/>
                    </a:lnTo>
                    <a:lnTo>
                      <a:pt x="1376" y="438"/>
                    </a:lnTo>
                    <a:lnTo>
                      <a:pt x="1367" y="454"/>
                    </a:lnTo>
                    <a:lnTo>
                      <a:pt x="1356" y="471"/>
                    </a:lnTo>
                    <a:lnTo>
                      <a:pt x="1344" y="486"/>
                    </a:lnTo>
                    <a:lnTo>
                      <a:pt x="1330" y="502"/>
                    </a:lnTo>
                    <a:lnTo>
                      <a:pt x="1314" y="517"/>
                    </a:lnTo>
                    <a:lnTo>
                      <a:pt x="1297" y="531"/>
                    </a:lnTo>
                    <a:lnTo>
                      <a:pt x="1279" y="546"/>
                    </a:lnTo>
                    <a:lnTo>
                      <a:pt x="1260" y="560"/>
                    </a:lnTo>
                    <a:lnTo>
                      <a:pt x="1239" y="573"/>
                    </a:lnTo>
                    <a:lnTo>
                      <a:pt x="1217" y="586"/>
                    </a:lnTo>
                    <a:lnTo>
                      <a:pt x="1194" y="598"/>
                    </a:lnTo>
                    <a:lnTo>
                      <a:pt x="1169" y="609"/>
                    </a:lnTo>
                    <a:lnTo>
                      <a:pt x="1143" y="621"/>
                    </a:lnTo>
                    <a:lnTo>
                      <a:pt x="1117" y="631"/>
                    </a:lnTo>
                    <a:lnTo>
                      <a:pt x="1090" y="640"/>
                    </a:lnTo>
                    <a:lnTo>
                      <a:pt x="1062" y="649"/>
                    </a:lnTo>
                    <a:lnTo>
                      <a:pt x="1032" y="658"/>
                    </a:lnTo>
                    <a:lnTo>
                      <a:pt x="1002" y="666"/>
                    </a:lnTo>
                    <a:lnTo>
                      <a:pt x="971" y="673"/>
                    </a:lnTo>
                    <a:lnTo>
                      <a:pt x="940" y="679"/>
                    </a:lnTo>
                    <a:lnTo>
                      <a:pt x="908" y="684"/>
                    </a:lnTo>
                    <a:lnTo>
                      <a:pt x="874" y="690"/>
                    </a:lnTo>
                    <a:lnTo>
                      <a:pt x="840" y="693"/>
                    </a:lnTo>
                    <a:lnTo>
                      <a:pt x="805" y="696"/>
                    </a:lnTo>
                    <a:lnTo>
                      <a:pt x="770" y="699"/>
                    </a:lnTo>
                    <a:lnTo>
                      <a:pt x="735" y="700"/>
                    </a:lnTo>
                    <a:lnTo>
                      <a:pt x="699" y="700"/>
                    </a:lnTo>
                    <a:lnTo>
                      <a:pt x="663" y="700"/>
                    </a:lnTo>
                    <a:lnTo>
                      <a:pt x="628" y="699"/>
                    </a:lnTo>
                    <a:lnTo>
                      <a:pt x="593" y="696"/>
                    </a:lnTo>
                    <a:lnTo>
                      <a:pt x="558" y="693"/>
                    </a:lnTo>
                    <a:lnTo>
                      <a:pt x="524" y="690"/>
                    </a:lnTo>
                    <a:lnTo>
                      <a:pt x="490" y="684"/>
                    </a:lnTo>
                    <a:lnTo>
                      <a:pt x="458" y="679"/>
                    </a:lnTo>
                    <a:lnTo>
                      <a:pt x="427" y="673"/>
                    </a:lnTo>
                    <a:lnTo>
                      <a:pt x="396" y="666"/>
                    </a:lnTo>
                    <a:lnTo>
                      <a:pt x="366" y="658"/>
                    </a:lnTo>
                    <a:lnTo>
                      <a:pt x="336" y="649"/>
                    </a:lnTo>
                    <a:lnTo>
                      <a:pt x="308" y="640"/>
                    </a:lnTo>
                    <a:lnTo>
                      <a:pt x="281" y="631"/>
                    </a:lnTo>
                    <a:lnTo>
                      <a:pt x="255" y="621"/>
                    </a:lnTo>
                    <a:lnTo>
                      <a:pt x="229" y="609"/>
                    </a:lnTo>
                    <a:lnTo>
                      <a:pt x="204" y="598"/>
                    </a:lnTo>
                    <a:lnTo>
                      <a:pt x="181" y="586"/>
                    </a:lnTo>
                    <a:lnTo>
                      <a:pt x="159" y="573"/>
                    </a:lnTo>
                    <a:lnTo>
                      <a:pt x="138" y="560"/>
                    </a:lnTo>
                    <a:lnTo>
                      <a:pt x="119" y="546"/>
                    </a:lnTo>
                    <a:lnTo>
                      <a:pt x="101" y="531"/>
                    </a:lnTo>
                    <a:lnTo>
                      <a:pt x="84" y="517"/>
                    </a:lnTo>
                    <a:lnTo>
                      <a:pt x="68" y="502"/>
                    </a:lnTo>
                    <a:lnTo>
                      <a:pt x="54" y="486"/>
                    </a:lnTo>
                    <a:lnTo>
                      <a:pt x="42" y="471"/>
                    </a:lnTo>
                    <a:lnTo>
                      <a:pt x="31" y="454"/>
                    </a:lnTo>
                    <a:lnTo>
                      <a:pt x="22" y="438"/>
                    </a:lnTo>
                    <a:lnTo>
                      <a:pt x="14" y="421"/>
                    </a:lnTo>
                    <a:lnTo>
                      <a:pt x="7" y="403"/>
                    </a:lnTo>
                    <a:lnTo>
                      <a:pt x="4" y="386"/>
                    </a:lnTo>
                    <a:lnTo>
                      <a:pt x="1" y="368"/>
                    </a:lnTo>
                    <a:lnTo>
                      <a:pt x="0" y="350"/>
                    </a:lnTo>
                    <a:lnTo>
                      <a:pt x="1" y="332"/>
                    </a:lnTo>
                    <a:lnTo>
                      <a:pt x="4" y="314"/>
                    </a:lnTo>
                    <a:lnTo>
                      <a:pt x="7" y="297"/>
                    </a:lnTo>
                    <a:lnTo>
                      <a:pt x="14" y="279"/>
                    </a:lnTo>
                    <a:lnTo>
                      <a:pt x="22" y="262"/>
                    </a:lnTo>
                    <a:lnTo>
                      <a:pt x="31" y="246"/>
                    </a:lnTo>
                    <a:lnTo>
                      <a:pt x="42" y="230"/>
                    </a:lnTo>
                    <a:lnTo>
                      <a:pt x="54" y="214"/>
                    </a:lnTo>
                    <a:lnTo>
                      <a:pt x="68" y="199"/>
                    </a:lnTo>
                    <a:lnTo>
                      <a:pt x="84" y="183"/>
                    </a:lnTo>
                    <a:lnTo>
                      <a:pt x="101" y="169"/>
                    </a:lnTo>
                    <a:lnTo>
                      <a:pt x="119" y="154"/>
                    </a:lnTo>
                    <a:lnTo>
                      <a:pt x="138" y="140"/>
                    </a:lnTo>
                    <a:lnTo>
                      <a:pt x="159" y="127"/>
                    </a:lnTo>
                    <a:lnTo>
                      <a:pt x="181" y="114"/>
                    </a:lnTo>
                    <a:lnTo>
                      <a:pt x="204" y="103"/>
                    </a:lnTo>
                    <a:lnTo>
                      <a:pt x="229" y="91"/>
                    </a:lnTo>
                    <a:lnTo>
                      <a:pt x="255" y="79"/>
                    </a:lnTo>
                    <a:lnTo>
                      <a:pt x="281" y="69"/>
                    </a:lnTo>
                    <a:lnTo>
                      <a:pt x="308" y="60"/>
                    </a:lnTo>
                    <a:lnTo>
                      <a:pt x="336" y="51"/>
                    </a:lnTo>
                    <a:lnTo>
                      <a:pt x="366" y="42"/>
                    </a:lnTo>
                    <a:lnTo>
                      <a:pt x="396" y="34"/>
                    </a:lnTo>
                    <a:lnTo>
                      <a:pt x="427" y="28"/>
                    </a:lnTo>
                    <a:lnTo>
                      <a:pt x="458" y="21"/>
                    </a:lnTo>
                    <a:lnTo>
                      <a:pt x="490" y="16"/>
                    </a:lnTo>
                    <a:lnTo>
                      <a:pt x="524" y="11"/>
                    </a:lnTo>
                    <a:lnTo>
                      <a:pt x="558" y="7"/>
                    </a:lnTo>
                    <a:lnTo>
                      <a:pt x="593" y="4"/>
                    </a:lnTo>
                    <a:lnTo>
                      <a:pt x="628" y="2"/>
                    </a:lnTo>
                    <a:lnTo>
                      <a:pt x="663" y="0"/>
                    </a:lnTo>
                    <a:lnTo>
                      <a:pt x="699" y="0"/>
                    </a:lnTo>
                    <a:lnTo>
                      <a:pt x="735" y="0"/>
                    </a:lnTo>
                    <a:lnTo>
                      <a:pt x="770" y="2"/>
                    </a:lnTo>
                    <a:lnTo>
                      <a:pt x="805" y="4"/>
                    </a:lnTo>
                    <a:lnTo>
                      <a:pt x="840" y="7"/>
                    </a:lnTo>
                    <a:lnTo>
                      <a:pt x="874" y="11"/>
                    </a:lnTo>
                    <a:lnTo>
                      <a:pt x="908" y="16"/>
                    </a:lnTo>
                    <a:lnTo>
                      <a:pt x="940" y="21"/>
                    </a:lnTo>
                    <a:lnTo>
                      <a:pt x="971" y="28"/>
                    </a:lnTo>
                    <a:lnTo>
                      <a:pt x="1002" y="34"/>
                    </a:lnTo>
                    <a:lnTo>
                      <a:pt x="1032" y="42"/>
                    </a:lnTo>
                    <a:lnTo>
                      <a:pt x="1062" y="51"/>
                    </a:lnTo>
                    <a:lnTo>
                      <a:pt x="1090" y="60"/>
                    </a:lnTo>
                    <a:lnTo>
                      <a:pt x="1117" y="69"/>
                    </a:lnTo>
                    <a:lnTo>
                      <a:pt x="1143" y="79"/>
                    </a:lnTo>
                    <a:lnTo>
                      <a:pt x="1169" y="91"/>
                    </a:lnTo>
                    <a:lnTo>
                      <a:pt x="1194" y="103"/>
                    </a:lnTo>
                    <a:lnTo>
                      <a:pt x="1217" y="114"/>
                    </a:lnTo>
                    <a:lnTo>
                      <a:pt x="1239" y="127"/>
                    </a:lnTo>
                    <a:lnTo>
                      <a:pt x="1260" y="140"/>
                    </a:lnTo>
                    <a:lnTo>
                      <a:pt x="1279" y="154"/>
                    </a:lnTo>
                    <a:lnTo>
                      <a:pt x="1297" y="169"/>
                    </a:lnTo>
                    <a:lnTo>
                      <a:pt x="1314" y="183"/>
                    </a:lnTo>
                    <a:lnTo>
                      <a:pt x="1330" y="199"/>
                    </a:lnTo>
                    <a:lnTo>
                      <a:pt x="1344" y="214"/>
                    </a:lnTo>
                    <a:lnTo>
                      <a:pt x="1356" y="230"/>
                    </a:lnTo>
                    <a:lnTo>
                      <a:pt x="1367" y="246"/>
                    </a:lnTo>
                    <a:lnTo>
                      <a:pt x="1376" y="262"/>
                    </a:lnTo>
                    <a:lnTo>
                      <a:pt x="1384" y="279"/>
                    </a:lnTo>
                    <a:lnTo>
                      <a:pt x="1391" y="297"/>
                    </a:lnTo>
                    <a:lnTo>
                      <a:pt x="1394" y="314"/>
                    </a:lnTo>
                    <a:lnTo>
                      <a:pt x="1397" y="332"/>
                    </a:lnTo>
                    <a:lnTo>
                      <a:pt x="1398" y="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5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2306530" y="980798"/>
              <a:ext cx="1005165" cy="1005165"/>
              <a:chOff x="5003908" y="1229805"/>
              <a:chExt cx="897741" cy="897741"/>
            </a:xfrm>
          </p:grpSpPr>
          <p:sp>
            <p:nvSpPr>
              <p:cNvPr id="80" name="Freeform 36"/>
              <p:cNvSpPr/>
              <p:nvPr/>
            </p:nvSpPr>
            <p:spPr bwMode="auto">
              <a:xfrm>
                <a:off x="5003908" y="1229805"/>
                <a:ext cx="897741" cy="897741"/>
              </a:xfrm>
              <a:prstGeom prst="ellipse">
                <a:avLst/>
              </a:prstGeom>
              <a:solidFill>
                <a:srgbClr val="202A3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1" name="Freeform 38"/>
              <p:cNvSpPr/>
              <p:nvPr/>
            </p:nvSpPr>
            <p:spPr bwMode="auto">
              <a:xfrm>
                <a:off x="5060897" y="1255263"/>
                <a:ext cx="783764" cy="256483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82" name="Oval 39"/>
              <p:cNvSpPr>
                <a:spLocks noChangeArrowheads="1"/>
              </p:cNvSpPr>
              <p:nvPr/>
            </p:nvSpPr>
            <p:spPr bwMode="auto">
              <a:xfrm>
                <a:off x="5365810" y="1275260"/>
                <a:ext cx="180773" cy="16345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grpSp>
          <p:nvGrpSpPr>
            <p:cNvPr id="46" name="Group 41"/>
            <p:cNvGrpSpPr/>
            <p:nvPr/>
          </p:nvGrpSpPr>
          <p:grpSpPr bwMode="auto">
            <a:xfrm>
              <a:off x="1189038" y="1373188"/>
              <a:ext cx="755650" cy="755650"/>
              <a:chOff x="0" y="0"/>
              <a:chExt cx="1089" cy="1089"/>
            </a:xfrm>
          </p:grpSpPr>
          <p:sp>
            <p:nvSpPr>
              <p:cNvPr id="78" name="Oval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9" name="Oval 32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 bwMode="auto">
            <a:xfrm>
              <a:off x="1838326" y="1230313"/>
              <a:ext cx="755650" cy="755650"/>
              <a:chOff x="0" y="0"/>
              <a:chExt cx="1089" cy="1089"/>
            </a:xfrm>
          </p:grpSpPr>
          <p:sp>
            <p:nvSpPr>
              <p:cNvPr id="76" name="Oval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7" name="Oval 37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48" name="Group 51"/>
            <p:cNvGrpSpPr/>
            <p:nvPr/>
          </p:nvGrpSpPr>
          <p:grpSpPr bwMode="auto">
            <a:xfrm>
              <a:off x="1730376" y="1554163"/>
              <a:ext cx="755650" cy="755650"/>
              <a:chOff x="0" y="0"/>
              <a:chExt cx="1089" cy="1089"/>
            </a:xfrm>
          </p:grpSpPr>
          <p:sp>
            <p:nvSpPr>
              <p:cNvPr id="73" name="Oval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5" name="Oval 42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49" name="Group 56"/>
            <p:cNvGrpSpPr/>
            <p:nvPr/>
          </p:nvGrpSpPr>
          <p:grpSpPr bwMode="auto">
            <a:xfrm>
              <a:off x="1262063" y="1697038"/>
              <a:ext cx="755650" cy="755650"/>
              <a:chOff x="0" y="0"/>
              <a:chExt cx="1089" cy="1089"/>
            </a:xfrm>
          </p:grpSpPr>
          <p:sp>
            <p:nvSpPr>
              <p:cNvPr id="71" name="Oval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2" name="Oval 47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0" name="Group 61"/>
            <p:cNvGrpSpPr/>
            <p:nvPr/>
          </p:nvGrpSpPr>
          <p:grpSpPr bwMode="auto">
            <a:xfrm>
              <a:off x="1765301" y="1985963"/>
              <a:ext cx="755650" cy="755650"/>
              <a:chOff x="0" y="0"/>
              <a:chExt cx="1089" cy="1089"/>
            </a:xfrm>
          </p:grpSpPr>
          <p:sp>
            <p:nvSpPr>
              <p:cNvPr id="69" name="Oval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0" name="Oval 52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1" name="Group 66"/>
            <p:cNvGrpSpPr/>
            <p:nvPr/>
          </p:nvGrpSpPr>
          <p:grpSpPr bwMode="auto">
            <a:xfrm>
              <a:off x="2270126" y="1770063"/>
              <a:ext cx="755650" cy="755650"/>
              <a:chOff x="0" y="0"/>
              <a:chExt cx="1089" cy="1089"/>
            </a:xfrm>
          </p:grpSpPr>
          <p:sp>
            <p:nvSpPr>
              <p:cNvPr id="67" name="Oval 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8" name="Oval 57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2" name="Group 71"/>
            <p:cNvGrpSpPr/>
            <p:nvPr/>
          </p:nvGrpSpPr>
          <p:grpSpPr bwMode="auto">
            <a:xfrm>
              <a:off x="2630488" y="1697038"/>
              <a:ext cx="755650" cy="755648"/>
              <a:chOff x="0" y="0"/>
              <a:chExt cx="1089" cy="1089"/>
            </a:xfrm>
          </p:grpSpPr>
          <p:sp>
            <p:nvSpPr>
              <p:cNvPr id="63" name="Oval 5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9" cy="10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27000">
                    <a:schemeClr val="bg1">
                      <a:lumMod val="65000"/>
                    </a:schemeClr>
                  </a:gs>
                  <a:gs pos="100000">
                    <a:srgbClr val="5B5B5B"/>
                  </a:gs>
                </a:gsLst>
                <a:lin ang="5400000" scaled="1"/>
              </a:gradFill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6" name="Oval 62"/>
              <p:cNvSpPr>
                <a:spLocks noChangeArrowheads="1"/>
              </p:cNvSpPr>
              <p:nvPr/>
            </p:nvSpPr>
            <p:spPr bwMode="auto">
              <a:xfrm>
                <a:off x="431" y="30"/>
                <a:ext cx="227" cy="205"/>
              </a:xfrm>
              <a:prstGeom prst="ellipse">
                <a:avLst/>
              </a:prstGeom>
              <a:gradFill rotWithShape="1">
                <a:gsLst>
                  <a:gs pos="32000">
                    <a:srgbClr val="FFFFFF">
                      <a:alpha val="89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3025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3" name="Group 76"/>
            <p:cNvGrpSpPr/>
            <p:nvPr/>
          </p:nvGrpSpPr>
          <p:grpSpPr bwMode="auto">
            <a:xfrm>
              <a:off x="1081088" y="1889125"/>
              <a:ext cx="2368550" cy="2665412"/>
              <a:chOff x="0" y="0"/>
              <a:chExt cx="1492" cy="1679"/>
            </a:xfrm>
          </p:grpSpPr>
          <p:sp>
            <p:nvSpPr>
              <p:cNvPr id="54" name="Freeform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92" cy="373"/>
              </a:xfrm>
              <a:custGeom>
                <a:avLst/>
                <a:gdLst>
                  <a:gd name="T0" fmla="*/ 710 w 1492"/>
                  <a:gd name="T1" fmla="*/ 350 h 373"/>
                  <a:gd name="T2" fmla="*/ 605 w 1492"/>
                  <a:gd name="T3" fmla="*/ 343 h 373"/>
                  <a:gd name="T4" fmla="*/ 505 w 1492"/>
                  <a:gd name="T5" fmla="*/ 329 h 373"/>
                  <a:gd name="T6" fmla="*/ 413 w 1492"/>
                  <a:gd name="T7" fmla="*/ 308 h 373"/>
                  <a:gd name="T8" fmla="*/ 328 w 1492"/>
                  <a:gd name="T9" fmla="*/ 281 h 373"/>
                  <a:gd name="T10" fmla="*/ 251 w 1492"/>
                  <a:gd name="T11" fmla="*/ 248 h 373"/>
                  <a:gd name="T12" fmla="*/ 185 w 1492"/>
                  <a:gd name="T13" fmla="*/ 210 h 373"/>
                  <a:gd name="T14" fmla="*/ 131 w 1492"/>
                  <a:gd name="T15" fmla="*/ 167 h 373"/>
                  <a:gd name="T16" fmla="*/ 89 w 1492"/>
                  <a:gd name="T17" fmla="*/ 121 h 373"/>
                  <a:gd name="T18" fmla="*/ 61 w 1492"/>
                  <a:gd name="T19" fmla="*/ 71 h 373"/>
                  <a:gd name="T20" fmla="*/ 48 w 1492"/>
                  <a:gd name="T21" fmla="*/ 18 h 373"/>
                  <a:gd name="T22" fmla="*/ 0 w 1492"/>
                  <a:gd name="T23" fmla="*/ 0 h 373"/>
                  <a:gd name="T24" fmla="*/ 9 w 1492"/>
                  <a:gd name="T25" fmla="*/ 57 h 373"/>
                  <a:gd name="T26" fmla="*/ 34 w 1492"/>
                  <a:gd name="T27" fmla="*/ 112 h 373"/>
                  <a:gd name="T28" fmla="*/ 74 w 1492"/>
                  <a:gd name="T29" fmla="*/ 162 h 373"/>
                  <a:gd name="T30" fmla="*/ 127 w 1492"/>
                  <a:gd name="T31" fmla="*/ 209 h 373"/>
                  <a:gd name="T32" fmla="*/ 194 w 1492"/>
                  <a:gd name="T33" fmla="*/ 251 h 373"/>
                  <a:gd name="T34" fmla="*/ 272 w 1492"/>
                  <a:gd name="T35" fmla="*/ 288 h 373"/>
                  <a:gd name="T36" fmla="*/ 359 w 1492"/>
                  <a:gd name="T37" fmla="*/ 319 h 373"/>
                  <a:gd name="T38" fmla="*/ 456 w 1492"/>
                  <a:gd name="T39" fmla="*/ 343 h 373"/>
                  <a:gd name="T40" fmla="*/ 560 w 1492"/>
                  <a:gd name="T41" fmla="*/ 362 h 373"/>
                  <a:gd name="T42" fmla="*/ 670 w 1492"/>
                  <a:gd name="T43" fmla="*/ 372 h 373"/>
                  <a:gd name="T44" fmla="*/ 746 w 1492"/>
                  <a:gd name="T45" fmla="*/ 373 h 373"/>
                  <a:gd name="T46" fmla="*/ 860 w 1492"/>
                  <a:gd name="T47" fmla="*/ 369 h 373"/>
                  <a:gd name="T48" fmla="*/ 967 w 1492"/>
                  <a:gd name="T49" fmla="*/ 356 h 373"/>
                  <a:gd name="T50" fmla="*/ 1070 w 1492"/>
                  <a:gd name="T51" fmla="*/ 337 h 373"/>
                  <a:gd name="T52" fmla="*/ 1163 w 1492"/>
                  <a:gd name="T53" fmla="*/ 310 h 373"/>
                  <a:gd name="T54" fmla="*/ 1247 w 1492"/>
                  <a:gd name="T55" fmla="*/ 276 h 373"/>
                  <a:gd name="T56" fmla="*/ 1321 w 1492"/>
                  <a:gd name="T57" fmla="*/ 237 h 373"/>
                  <a:gd name="T58" fmla="*/ 1385 w 1492"/>
                  <a:gd name="T59" fmla="*/ 193 h 373"/>
                  <a:gd name="T60" fmla="*/ 1434 w 1492"/>
                  <a:gd name="T61" fmla="*/ 145 h 373"/>
                  <a:gd name="T62" fmla="*/ 1469 w 1492"/>
                  <a:gd name="T63" fmla="*/ 93 h 373"/>
                  <a:gd name="T64" fmla="*/ 1488 w 1492"/>
                  <a:gd name="T65" fmla="*/ 38 h 373"/>
                  <a:gd name="T66" fmla="*/ 1445 w 1492"/>
                  <a:gd name="T67" fmla="*/ 0 h 373"/>
                  <a:gd name="T68" fmla="*/ 1441 w 1492"/>
                  <a:gd name="T69" fmla="*/ 36 h 373"/>
                  <a:gd name="T70" fmla="*/ 1423 w 1492"/>
                  <a:gd name="T71" fmla="*/ 88 h 373"/>
                  <a:gd name="T72" fmla="*/ 1391 w 1492"/>
                  <a:gd name="T73" fmla="*/ 136 h 373"/>
                  <a:gd name="T74" fmla="*/ 1344 w 1492"/>
                  <a:gd name="T75" fmla="*/ 181 h 373"/>
                  <a:gd name="T76" fmla="*/ 1286 w 1492"/>
                  <a:gd name="T77" fmla="*/ 223 h 373"/>
                  <a:gd name="T78" fmla="*/ 1216 w 1492"/>
                  <a:gd name="T79" fmla="*/ 259 h 373"/>
                  <a:gd name="T80" fmla="*/ 1137 w 1492"/>
                  <a:gd name="T81" fmla="*/ 290 h 373"/>
                  <a:gd name="T82" fmla="*/ 1049 w 1492"/>
                  <a:gd name="T83" fmla="*/ 316 h 373"/>
                  <a:gd name="T84" fmla="*/ 955 w 1492"/>
                  <a:gd name="T85" fmla="*/ 334 h 373"/>
                  <a:gd name="T86" fmla="*/ 852 w 1492"/>
                  <a:gd name="T87" fmla="*/ 346 h 373"/>
                  <a:gd name="T88" fmla="*/ 746 w 1492"/>
                  <a:gd name="T89" fmla="*/ 350 h 3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92"/>
                  <a:gd name="T136" fmla="*/ 0 h 373"/>
                  <a:gd name="T137" fmla="*/ 1492 w 1492"/>
                  <a:gd name="T138" fmla="*/ 373 h 3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92" h="373">
                    <a:moveTo>
                      <a:pt x="746" y="350"/>
                    </a:moveTo>
                    <a:lnTo>
                      <a:pt x="746" y="350"/>
                    </a:lnTo>
                    <a:lnTo>
                      <a:pt x="710" y="350"/>
                    </a:lnTo>
                    <a:lnTo>
                      <a:pt x="675" y="349"/>
                    </a:lnTo>
                    <a:lnTo>
                      <a:pt x="640" y="346"/>
                    </a:lnTo>
                    <a:lnTo>
                      <a:pt x="605" y="343"/>
                    </a:lnTo>
                    <a:lnTo>
                      <a:pt x="571" y="340"/>
                    </a:lnTo>
                    <a:lnTo>
                      <a:pt x="537" y="334"/>
                    </a:lnTo>
                    <a:lnTo>
                      <a:pt x="505" y="329"/>
                    </a:lnTo>
                    <a:lnTo>
                      <a:pt x="474" y="323"/>
                    </a:lnTo>
                    <a:lnTo>
                      <a:pt x="443" y="316"/>
                    </a:lnTo>
                    <a:lnTo>
                      <a:pt x="413" y="308"/>
                    </a:lnTo>
                    <a:lnTo>
                      <a:pt x="383" y="299"/>
                    </a:lnTo>
                    <a:lnTo>
                      <a:pt x="355" y="290"/>
                    </a:lnTo>
                    <a:lnTo>
                      <a:pt x="328" y="281"/>
                    </a:lnTo>
                    <a:lnTo>
                      <a:pt x="302" y="271"/>
                    </a:lnTo>
                    <a:lnTo>
                      <a:pt x="276" y="259"/>
                    </a:lnTo>
                    <a:lnTo>
                      <a:pt x="251" y="248"/>
                    </a:lnTo>
                    <a:lnTo>
                      <a:pt x="228" y="236"/>
                    </a:lnTo>
                    <a:lnTo>
                      <a:pt x="206" y="223"/>
                    </a:lnTo>
                    <a:lnTo>
                      <a:pt x="185" y="210"/>
                    </a:lnTo>
                    <a:lnTo>
                      <a:pt x="166" y="196"/>
                    </a:lnTo>
                    <a:lnTo>
                      <a:pt x="148" y="181"/>
                    </a:lnTo>
                    <a:lnTo>
                      <a:pt x="131" y="167"/>
                    </a:lnTo>
                    <a:lnTo>
                      <a:pt x="115" y="152"/>
                    </a:lnTo>
                    <a:lnTo>
                      <a:pt x="101" y="136"/>
                    </a:lnTo>
                    <a:lnTo>
                      <a:pt x="89" y="121"/>
                    </a:lnTo>
                    <a:lnTo>
                      <a:pt x="78" y="104"/>
                    </a:lnTo>
                    <a:lnTo>
                      <a:pt x="69" y="88"/>
                    </a:lnTo>
                    <a:lnTo>
                      <a:pt x="61" y="71"/>
                    </a:lnTo>
                    <a:lnTo>
                      <a:pt x="54" y="53"/>
                    </a:lnTo>
                    <a:lnTo>
                      <a:pt x="51" y="36"/>
                    </a:lnTo>
                    <a:lnTo>
                      <a:pt x="48" y="18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1" y="20"/>
                    </a:lnTo>
                    <a:lnTo>
                      <a:pt x="4" y="38"/>
                    </a:lnTo>
                    <a:lnTo>
                      <a:pt x="9" y="57"/>
                    </a:lnTo>
                    <a:lnTo>
                      <a:pt x="16" y="75"/>
                    </a:lnTo>
                    <a:lnTo>
                      <a:pt x="23" y="93"/>
                    </a:lnTo>
                    <a:lnTo>
                      <a:pt x="34" y="112"/>
                    </a:lnTo>
                    <a:lnTo>
                      <a:pt x="45" y="128"/>
                    </a:lnTo>
                    <a:lnTo>
                      <a:pt x="58" y="145"/>
                    </a:lnTo>
                    <a:lnTo>
                      <a:pt x="74" y="162"/>
                    </a:lnTo>
                    <a:lnTo>
                      <a:pt x="91" y="178"/>
                    </a:lnTo>
                    <a:lnTo>
                      <a:pt x="107" y="193"/>
                    </a:lnTo>
                    <a:lnTo>
                      <a:pt x="127" y="209"/>
                    </a:lnTo>
                    <a:lnTo>
                      <a:pt x="148" y="223"/>
                    </a:lnTo>
                    <a:lnTo>
                      <a:pt x="171" y="237"/>
                    </a:lnTo>
                    <a:lnTo>
                      <a:pt x="194" y="251"/>
                    </a:lnTo>
                    <a:lnTo>
                      <a:pt x="219" y="264"/>
                    </a:lnTo>
                    <a:lnTo>
                      <a:pt x="245" y="276"/>
                    </a:lnTo>
                    <a:lnTo>
                      <a:pt x="272" y="288"/>
                    </a:lnTo>
                    <a:lnTo>
                      <a:pt x="299" y="299"/>
                    </a:lnTo>
                    <a:lnTo>
                      <a:pt x="329" y="310"/>
                    </a:lnTo>
                    <a:lnTo>
                      <a:pt x="359" y="319"/>
                    </a:lnTo>
                    <a:lnTo>
                      <a:pt x="390" y="328"/>
                    </a:lnTo>
                    <a:lnTo>
                      <a:pt x="422" y="337"/>
                    </a:lnTo>
                    <a:lnTo>
                      <a:pt x="456" y="343"/>
                    </a:lnTo>
                    <a:lnTo>
                      <a:pt x="490" y="351"/>
                    </a:lnTo>
                    <a:lnTo>
                      <a:pt x="525" y="356"/>
                    </a:lnTo>
                    <a:lnTo>
                      <a:pt x="560" y="362"/>
                    </a:lnTo>
                    <a:lnTo>
                      <a:pt x="596" y="365"/>
                    </a:lnTo>
                    <a:lnTo>
                      <a:pt x="632" y="369"/>
                    </a:lnTo>
                    <a:lnTo>
                      <a:pt x="670" y="372"/>
                    </a:lnTo>
                    <a:lnTo>
                      <a:pt x="707" y="373"/>
                    </a:lnTo>
                    <a:lnTo>
                      <a:pt x="746" y="373"/>
                    </a:lnTo>
                    <a:lnTo>
                      <a:pt x="785" y="373"/>
                    </a:lnTo>
                    <a:lnTo>
                      <a:pt x="822" y="372"/>
                    </a:lnTo>
                    <a:lnTo>
                      <a:pt x="860" y="369"/>
                    </a:lnTo>
                    <a:lnTo>
                      <a:pt x="896" y="365"/>
                    </a:lnTo>
                    <a:lnTo>
                      <a:pt x="933" y="362"/>
                    </a:lnTo>
                    <a:lnTo>
                      <a:pt x="967" y="356"/>
                    </a:lnTo>
                    <a:lnTo>
                      <a:pt x="1002" y="351"/>
                    </a:lnTo>
                    <a:lnTo>
                      <a:pt x="1036" y="343"/>
                    </a:lnTo>
                    <a:lnTo>
                      <a:pt x="1070" y="337"/>
                    </a:lnTo>
                    <a:lnTo>
                      <a:pt x="1102" y="328"/>
                    </a:lnTo>
                    <a:lnTo>
                      <a:pt x="1133" y="319"/>
                    </a:lnTo>
                    <a:lnTo>
                      <a:pt x="1163" y="310"/>
                    </a:lnTo>
                    <a:lnTo>
                      <a:pt x="1193" y="299"/>
                    </a:lnTo>
                    <a:lnTo>
                      <a:pt x="1220" y="288"/>
                    </a:lnTo>
                    <a:lnTo>
                      <a:pt x="1247" y="276"/>
                    </a:lnTo>
                    <a:lnTo>
                      <a:pt x="1273" y="264"/>
                    </a:lnTo>
                    <a:lnTo>
                      <a:pt x="1298" y="251"/>
                    </a:lnTo>
                    <a:lnTo>
                      <a:pt x="1321" y="237"/>
                    </a:lnTo>
                    <a:lnTo>
                      <a:pt x="1344" y="223"/>
                    </a:lnTo>
                    <a:lnTo>
                      <a:pt x="1365" y="209"/>
                    </a:lnTo>
                    <a:lnTo>
                      <a:pt x="1385" y="193"/>
                    </a:lnTo>
                    <a:lnTo>
                      <a:pt x="1401" y="178"/>
                    </a:lnTo>
                    <a:lnTo>
                      <a:pt x="1418" y="162"/>
                    </a:lnTo>
                    <a:lnTo>
                      <a:pt x="1434" y="145"/>
                    </a:lnTo>
                    <a:lnTo>
                      <a:pt x="1447" y="128"/>
                    </a:lnTo>
                    <a:lnTo>
                      <a:pt x="1458" y="112"/>
                    </a:lnTo>
                    <a:lnTo>
                      <a:pt x="1469" y="93"/>
                    </a:lnTo>
                    <a:lnTo>
                      <a:pt x="1476" y="75"/>
                    </a:lnTo>
                    <a:lnTo>
                      <a:pt x="1483" y="57"/>
                    </a:lnTo>
                    <a:lnTo>
                      <a:pt x="1488" y="38"/>
                    </a:lnTo>
                    <a:lnTo>
                      <a:pt x="1491" y="20"/>
                    </a:lnTo>
                    <a:lnTo>
                      <a:pt x="1492" y="0"/>
                    </a:lnTo>
                    <a:lnTo>
                      <a:pt x="1445" y="0"/>
                    </a:lnTo>
                    <a:lnTo>
                      <a:pt x="1444" y="18"/>
                    </a:lnTo>
                    <a:lnTo>
                      <a:pt x="1441" y="36"/>
                    </a:lnTo>
                    <a:lnTo>
                      <a:pt x="1438" y="53"/>
                    </a:lnTo>
                    <a:lnTo>
                      <a:pt x="1431" y="71"/>
                    </a:lnTo>
                    <a:lnTo>
                      <a:pt x="1423" y="88"/>
                    </a:lnTo>
                    <a:lnTo>
                      <a:pt x="1414" y="104"/>
                    </a:lnTo>
                    <a:lnTo>
                      <a:pt x="1403" y="121"/>
                    </a:lnTo>
                    <a:lnTo>
                      <a:pt x="1391" y="136"/>
                    </a:lnTo>
                    <a:lnTo>
                      <a:pt x="1377" y="152"/>
                    </a:lnTo>
                    <a:lnTo>
                      <a:pt x="1361" y="167"/>
                    </a:lnTo>
                    <a:lnTo>
                      <a:pt x="1344" y="181"/>
                    </a:lnTo>
                    <a:lnTo>
                      <a:pt x="1326" y="196"/>
                    </a:lnTo>
                    <a:lnTo>
                      <a:pt x="1307" y="210"/>
                    </a:lnTo>
                    <a:lnTo>
                      <a:pt x="1286" y="223"/>
                    </a:lnTo>
                    <a:lnTo>
                      <a:pt x="1264" y="236"/>
                    </a:lnTo>
                    <a:lnTo>
                      <a:pt x="1241" y="248"/>
                    </a:lnTo>
                    <a:lnTo>
                      <a:pt x="1216" y="259"/>
                    </a:lnTo>
                    <a:lnTo>
                      <a:pt x="1190" y="271"/>
                    </a:lnTo>
                    <a:lnTo>
                      <a:pt x="1164" y="281"/>
                    </a:lnTo>
                    <a:lnTo>
                      <a:pt x="1137" y="290"/>
                    </a:lnTo>
                    <a:lnTo>
                      <a:pt x="1109" y="299"/>
                    </a:lnTo>
                    <a:lnTo>
                      <a:pt x="1079" y="308"/>
                    </a:lnTo>
                    <a:lnTo>
                      <a:pt x="1049" y="316"/>
                    </a:lnTo>
                    <a:lnTo>
                      <a:pt x="1018" y="323"/>
                    </a:lnTo>
                    <a:lnTo>
                      <a:pt x="987" y="329"/>
                    </a:lnTo>
                    <a:lnTo>
                      <a:pt x="955" y="334"/>
                    </a:lnTo>
                    <a:lnTo>
                      <a:pt x="921" y="340"/>
                    </a:lnTo>
                    <a:lnTo>
                      <a:pt x="887" y="343"/>
                    </a:lnTo>
                    <a:lnTo>
                      <a:pt x="852" y="346"/>
                    </a:lnTo>
                    <a:lnTo>
                      <a:pt x="817" y="349"/>
                    </a:lnTo>
                    <a:lnTo>
                      <a:pt x="782" y="350"/>
                    </a:lnTo>
                    <a:lnTo>
                      <a:pt x="746" y="35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5"/>
              </a:p>
            </p:txBody>
          </p:sp>
          <p:sp>
            <p:nvSpPr>
              <p:cNvPr id="59" name="Freeform 65"/>
              <p:cNvSpPr>
                <a:spLocks noChangeArrowheads="1"/>
              </p:cNvSpPr>
              <p:nvPr/>
            </p:nvSpPr>
            <p:spPr bwMode="auto">
              <a:xfrm>
                <a:off x="5" y="47"/>
                <a:ext cx="1482" cy="1632"/>
              </a:xfrm>
              <a:custGeom>
                <a:avLst/>
                <a:gdLst>
                  <a:gd name="T0" fmla="*/ 1481 w 1482"/>
                  <a:gd name="T1" fmla="*/ 0 h 1632"/>
                  <a:gd name="T2" fmla="*/ 1469 w 1482"/>
                  <a:gd name="T3" fmla="*/ 35 h 1632"/>
                  <a:gd name="T4" fmla="*/ 1452 w 1482"/>
                  <a:gd name="T5" fmla="*/ 67 h 1632"/>
                  <a:gd name="T6" fmla="*/ 1429 w 1482"/>
                  <a:gd name="T7" fmla="*/ 98 h 1632"/>
                  <a:gd name="T8" fmla="*/ 1399 w 1482"/>
                  <a:gd name="T9" fmla="*/ 129 h 1632"/>
                  <a:gd name="T10" fmla="*/ 1365 w 1482"/>
                  <a:gd name="T11" fmla="*/ 158 h 1632"/>
                  <a:gd name="T12" fmla="*/ 1326 w 1482"/>
                  <a:gd name="T13" fmla="*/ 184 h 1632"/>
                  <a:gd name="T14" fmla="*/ 1284 w 1482"/>
                  <a:gd name="T15" fmla="*/ 210 h 1632"/>
                  <a:gd name="T16" fmla="*/ 1236 w 1482"/>
                  <a:gd name="T17" fmla="*/ 232 h 1632"/>
                  <a:gd name="T18" fmla="*/ 1185 w 1482"/>
                  <a:gd name="T19" fmla="*/ 252 h 1632"/>
                  <a:gd name="T20" fmla="*/ 1130 w 1482"/>
                  <a:gd name="T21" fmla="*/ 272 h 1632"/>
                  <a:gd name="T22" fmla="*/ 1071 w 1482"/>
                  <a:gd name="T23" fmla="*/ 287 h 1632"/>
                  <a:gd name="T24" fmla="*/ 1010 w 1482"/>
                  <a:gd name="T25" fmla="*/ 302 h 1632"/>
                  <a:gd name="T26" fmla="*/ 947 w 1482"/>
                  <a:gd name="T27" fmla="*/ 312 h 1632"/>
                  <a:gd name="T28" fmla="*/ 880 w 1482"/>
                  <a:gd name="T29" fmla="*/ 320 h 1632"/>
                  <a:gd name="T30" fmla="*/ 811 w 1482"/>
                  <a:gd name="T31" fmla="*/ 325 h 1632"/>
                  <a:gd name="T32" fmla="*/ 741 w 1482"/>
                  <a:gd name="T33" fmla="*/ 326 h 1632"/>
                  <a:gd name="T34" fmla="*/ 706 w 1482"/>
                  <a:gd name="T35" fmla="*/ 326 h 1632"/>
                  <a:gd name="T36" fmla="*/ 636 w 1482"/>
                  <a:gd name="T37" fmla="*/ 322 h 1632"/>
                  <a:gd name="T38" fmla="*/ 569 w 1482"/>
                  <a:gd name="T39" fmla="*/ 316 h 1632"/>
                  <a:gd name="T40" fmla="*/ 503 w 1482"/>
                  <a:gd name="T41" fmla="*/ 307 h 1632"/>
                  <a:gd name="T42" fmla="*/ 441 w 1482"/>
                  <a:gd name="T43" fmla="*/ 295 h 1632"/>
                  <a:gd name="T44" fmla="*/ 381 w 1482"/>
                  <a:gd name="T45" fmla="*/ 280 h 1632"/>
                  <a:gd name="T46" fmla="*/ 324 w 1482"/>
                  <a:gd name="T47" fmla="*/ 263 h 1632"/>
                  <a:gd name="T48" fmla="*/ 271 w 1482"/>
                  <a:gd name="T49" fmla="*/ 243 h 1632"/>
                  <a:gd name="T50" fmla="*/ 222 w 1482"/>
                  <a:gd name="T51" fmla="*/ 221 h 1632"/>
                  <a:gd name="T52" fmla="*/ 176 w 1482"/>
                  <a:gd name="T53" fmla="*/ 197 h 1632"/>
                  <a:gd name="T54" fmla="*/ 135 w 1482"/>
                  <a:gd name="T55" fmla="*/ 171 h 1632"/>
                  <a:gd name="T56" fmla="*/ 99 w 1482"/>
                  <a:gd name="T57" fmla="*/ 144 h 1632"/>
                  <a:gd name="T58" fmla="*/ 68 w 1482"/>
                  <a:gd name="T59" fmla="*/ 114 h 1632"/>
                  <a:gd name="T60" fmla="*/ 42 w 1482"/>
                  <a:gd name="T61" fmla="*/ 83 h 1632"/>
                  <a:gd name="T62" fmla="*/ 21 w 1482"/>
                  <a:gd name="T63" fmla="*/ 50 h 1632"/>
                  <a:gd name="T64" fmla="*/ 5 w 1482"/>
                  <a:gd name="T65" fmla="*/ 18 h 1632"/>
                  <a:gd name="T66" fmla="*/ 1 w 1482"/>
                  <a:gd name="T67" fmla="*/ 0 h 1632"/>
                  <a:gd name="T68" fmla="*/ 0 w 1482"/>
                  <a:gd name="T69" fmla="*/ 0 h 1632"/>
                  <a:gd name="T70" fmla="*/ 371 w 1482"/>
                  <a:gd name="T71" fmla="*/ 1469 h 1632"/>
                  <a:gd name="T72" fmla="*/ 377 w 1482"/>
                  <a:gd name="T73" fmla="*/ 1486 h 1632"/>
                  <a:gd name="T74" fmla="*/ 398 w 1482"/>
                  <a:gd name="T75" fmla="*/ 1518 h 1632"/>
                  <a:gd name="T76" fmla="*/ 429 w 1482"/>
                  <a:gd name="T77" fmla="*/ 1548 h 1632"/>
                  <a:gd name="T78" fmla="*/ 469 w 1482"/>
                  <a:gd name="T79" fmla="*/ 1574 h 1632"/>
                  <a:gd name="T80" fmla="*/ 520 w 1482"/>
                  <a:gd name="T81" fmla="*/ 1596 h 1632"/>
                  <a:gd name="T82" fmla="*/ 575 w 1482"/>
                  <a:gd name="T83" fmla="*/ 1613 h 1632"/>
                  <a:gd name="T84" fmla="*/ 639 w 1482"/>
                  <a:gd name="T85" fmla="*/ 1624 h 1632"/>
                  <a:gd name="T86" fmla="*/ 706 w 1482"/>
                  <a:gd name="T87" fmla="*/ 1631 h 1632"/>
                  <a:gd name="T88" fmla="*/ 741 w 1482"/>
                  <a:gd name="T89" fmla="*/ 1632 h 1632"/>
                  <a:gd name="T90" fmla="*/ 811 w 1482"/>
                  <a:gd name="T91" fmla="*/ 1628 h 1632"/>
                  <a:gd name="T92" fmla="*/ 876 w 1482"/>
                  <a:gd name="T93" fmla="*/ 1619 h 1632"/>
                  <a:gd name="T94" fmla="*/ 935 w 1482"/>
                  <a:gd name="T95" fmla="*/ 1605 h 1632"/>
                  <a:gd name="T96" fmla="*/ 988 w 1482"/>
                  <a:gd name="T97" fmla="*/ 1585 h 1632"/>
                  <a:gd name="T98" fmla="*/ 1034 w 1482"/>
                  <a:gd name="T99" fmla="*/ 1561 h 1632"/>
                  <a:gd name="T100" fmla="*/ 1070 w 1482"/>
                  <a:gd name="T101" fmla="*/ 1534 h 1632"/>
                  <a:gd name="T102" fmla="*/ 1096 w 1482"/>
                  <a:gd name="T103" fmla="*/ 1502 h 1632"/>
                  <a:gd name="T104" fmla="*/ 1111 w 1482"/>
                  <a:gd name="T105" fmla="*/ 1469 h 1632"/>
                  <a:gd name="T106" fmla="*/ 1482 w 1482"/>
                  <a:gd name="T107" fmla="*/ 0 h 1632"/>
                  <a:gd name="T108" fmla="*/ 1481 w 1482"/>
                  <a:gd name="T109" fmla="*/ 0 h 1632"/>
                  <a:gd name="T110" fmla="*/ 1481 w 1482"/>
                  <a:gd name="T111" fmla="*/ 0 h 16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82"/>
                  <a:gd name="T169" fmla="*/ 0 h 1632"/>
                  <a:gd name="T170" fmla="*/ 1482 w 1482"/>
                  <a:gd name="T171" fmla="*/ 1632 h 163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82" h="1632">
                    <a:moveTo>
                      <a:pt x="1481" y="0"/>
                    </a:moveTo>
                    <a:lnTo>
                      <a:pt x="1481" y="0"/>
                    </a:lnTo>
                    <a:lnTo>
                      <a:pt x="1477" y="18"/>
                    </a:lnTo>
                    <a:lnTo>
                      <a:pt x="1469" y="35"/>
                    </a:lnTo>
                    <a:lnTo>
                      <a:pt x="1461" y="50"/>
                    </a:lnTo>
                    <a:lnTo>
                      <a:pt x="1452" y="67"/>
                    </a:lnTo>
                    <a:lnTo>
                      <a:pt x="1440" y="83"/>
                    </a:lnTo>
                    <a:lnTo>
                      <a:pt x="1429" y="98"/>
                    </a:lnTo>
                    <a:lnTo>
                      <a:pt x="1414" y="114"/>
                    </a:lnTo>
                    <a:lnTo>
                      <a:pt x="1399" y="129"/>
                    </a:lnTo>
                    <a:lnTo>
                      <a:pt x="1383" y="144"/>
                    </a:lnTo>
                    <a:lnTo>
                      <a:pt x="1365" y="158"/>
                    </a:lnTo>
                    <a:lnTo>
                      <a:pt x="1347" y="171"/>
                    </a:lnTo>
                    <a:lnTo>
                      <a:pt x="1326" y="184"/>
                    </a:lnTo>
                    <a:lnTo>
                      <a:pt x="1306" y="197"/>
                    </a:lnTo>
                    <a:lnTo>
                      <a:pt x="1284" y="210"/>
                    </a:lnTo>
                    <a:lnTo>
                      <a:pt x="1260" y="221"/>
                    </a:lnTo>
                    <a:lnTo>
                      <a:pt x="1236" y="232"/>
                    </a:lnTo>
                    <a:lnTo>
                      <a:pt x="1211" y="243"/>
                    </a:lnTo>
                    <a:lnTo>
                      <a:pt x="1185" y="252"/>
                    </a:lnTo>
                    <a:lnTo>
                      <a:pt x="1158" y="263"/>
                    </a:lnTo>
                    <a:lnTo>
                      <a:pt x="1130" y="272"/>
                    </a:lnTo>
                    <a:lnTo>
                      <a:pt x="1101" y="280"/>
                    </a:lnTo>
                    <a:lnTo>
                      <a:pt x="1071" y="287"/>
                    </a:lnTo>
                    <a:lnTo>
                      <a:pt x="1041" y="295"/>
                    </a:lnTo>
                    <a:lnTo>
                      <a:pt x="1010" y="302"/>
                    </a:lnTo>
                    <a:lnTo>
                      <a:pt x="979" y="307"/>
                    </a:lnTo>
                    <a:lnTo>
                      <a:pt x="947" y="312"/>
                    </a:lnTo>
                    <a:lnTo>
                      <a:pt x="913" y="316"/>
                    </a:lnTo>
                    <a:lnTo>
                      <a:pt x="880" y="320"/>
                    </a:lnTo>
                    <a:lnTo>
                      <a:pt x="846" y="322"/>
                    </a:lnTo>
                    <a:lnTo>
                      <a:pt x="811" y="325"/>
                    </a:lnTo>
                    <a:lnTo>
                      <a:pt x="776" y="326"/>
                    </a:lnTo>
                    <a:lnTo>
                      <a:pt x="741" y="326"/>
                    </a:lnTo>
                    <a:lnTo>
                      <a:pt x="706" y="326"/>
                    </a:lnTo>
                    <a:lnTo>
                      <a:pt x="671" y="325"/>
                    </a:lnTo>
                    <a:lnTo>
                      <a:pt x="636" y="322"/>
                    </a:lnTo>
                    <a:lnTo>
                      <a:pt x="602" y="320"/>
                    </a:lnTo>
                    <a:lnTo>
                      <a:pt x="569" y="316"/>
                    </a:lnTo>
                    <a:lnTo>
                      <a:pt x="535" y="312"/>
                    </a:lnTo>
                    <a:lnTo>
                      <a:pt x="503" y="307"/>
                    </a:lnTo>
                    <a:lnTo>
                      <a:pt x="472" y="302"/>
                    </a:lnTo>
                    <a:lnTo>
                      <a:pt x="441" y="295"/>
                    </a:lnTo>
                    <a:lnTo>
                      <a:pt x="411" y="287"/>
                    </a:lnTo>
                    <a:lnTo>
                      <a:pt x="381" y="280"/>
                    </a:lnTo>
                    <a:lnTo>
                      <a:pt x="352" y="272"/>
                    </a:lnTo>
                    <a:lnTo>
                      <a:pt x="324" y="263"/>
                    </a:lnTo>
                    <a:lnTo>
                      <a:pt x="297" y="252"/>
                    </a:lnTo>
                    <a:lnTo>
                      <a:pt x="271" y="243"/>
                    </a:lnTo>
                    <a:lnTo>
                      <a:pt x="246" y="232"/>
                    </a:lnTo>
                    <a:lnTo>
                      <a:pt x="222" y="221"/>
                    </a:lnTo>
                    <a:lnTo>
                      <a:pt x="198" y="210"/>
                    </a:lnTo>
                    <a:lnTo>
                      <a:pt x="176" y="197"/>
                    </a:lnTo>
                    <a:lnTo>
                      <a:pt x="156" y="184"/>
                    </a:lnTo>
                    <a:lnTo>
                      <a:pt x="135" y="171"/>
                    </a:lnTo>
                    <a:lnTo>
                      <a:pt x="117" y="158"/>
                    </a:lnTo>
                    <a:lnTo>
                      <a:pt x="99" y="144"/>
                    </a:lnTo>
                    <a:lnTo>
                      <a:pt x="83" y="129"/>
                    </a:lnTo>
                    <a:lnTo>
                      <a:pt x="68" y="114"/>
                    </a:lnTo>
                    <a:lnTo>
                      <a:pt x="53" y="98"/>
                    </a:lnTo>
                    <a:lnTo>
                      <a:pt x="42" y="83"/>
                    </a:lnTo>
                    <a:lnTo>
                      <a:pt x="30" y="67"/>
                    </a:lnTo>
                    <a:lnTo>
                      <a:pt x="21" y="50"/>
                    </a:lnTo>
                    <a:lnTo>
                      <a:pt x="13" y="35"/>
                    </a:lnTo>
                    <a:lnTo>
                      <a:pt x="5" y="18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71" y="1469"/>
                    </a:lnTo>
                    <a:lnTo>
                      <a:pt x="377" y="1486"/>
                    </a:lnTo>
                    <a:lnTo>
                      <a:pt x="386" y="1502"/>
                    </a:lnTo>
                    <a:lnTo>
                      <a:pt x="398" y="1518"/>
                    </a:lnTo>
                    <a:lnTo>
                      <a:pt x="412" y="1534"/>
                    </a:lnTo>
                    <a:lnTo>
                      <a:pt x="429" y="1548"/>
                    </a:lnTo>
                    <a:lnTo>
                      <a:pt x="448" y="1561"/>
                    </a:lnTo>
                    <a:lnTo>
                      <a:pt x="469" y="1574"/>
                    </a:lnTo>
                    <a:lnTo>
                      <a:pt x="494" y="1585"/>
                    </a:lnTo>
                    <a:lnTo>
                      <a:pt x="520" y="1596"/>
                    </a:lnTo>
                    <a:lnTo>
                      <a:pt x="547" y="1605"/>
                    </a:lnTo>
                    <a:lnTo>
                      <a:pt x="575" y="1613"/>
                    </a:lnTo>
                    <a:lnTo>
                      <a:pt x="606" y="1619"/>
                    </a:lnTo>
                    <a:lnTo>
                      <a:pt x="639" y="1624"/>
                    </a:lnTo>
                    <a:lnTo>
                      <a:pt x="671" y="1628"/>
                    </a:lnTo>
                    <a:lnTo>
                      <a:pt x="706" y="1631"/>
                    </a:lnTo>
                    <a:lnTo>
                      <a:pt x="741" y="1632"/>
                    </a:lnTo>
                    <a:lnTo>
                      <a:pt x="776" y="1631"/>
                    </a:lnTo>
                    <a:lnTo>
                      <a:pt x="811" y="1628"/>
                    </a:lnTo>
                    <a:lnTo>
                      <a:pt x="843" y="1624"/>
                    </a:lnTo>
                    <a:lnTo>
                      <a:pt x="876" y="1619"/>
                    </a:lnTo>
                    <a:lnTo>
                      <a:pt x="907" y="1613"/>
                    </a:lnTo>
                    <a:lnTo>
                      <a:pt x="935" y="1605"/>
                    </a:lnTo>
                    <a:lnTo>
                      <a:pt x="962" y="1596"/>
                    </a:lnTo>
                    <a:lnTo>
                      <a:pt x="988" y="1585"/>
                    </a:lnTo>
                    <a:lnTo>
                      <a:pt x="1013" y="1574"/>
                    </a:lnTo>
                    <a:lnTo>
                      <a:pt x="1034" y="1561"/>
                    </a:lnTo>
                    <a:lnTo>
                      <a:pt x="1053" y="1548"/>
                    </a:lnTo>
                    <a:lnTo>
                      <a:pt x="1070" y="1534"/>
                    </a:lnTo>
                    <a:lnTo>
                      <a:pt x="1084" y="1518"/>
                    </a:lnTo>
                    <a:lnTo>
                      <a:pt x="1096" y="1502"/>
                    </a:lnTo>
                    <a:lnTo>
                      <a:pt x="1105" y="1486"/>
                    </a:lnTo>
                    <a:lnTo>
                      <a:pt x="1111" y="1469"/>
                    </a:lnTo>
                    <a:lnTo>
                      <a:pt x="1482" y="0"/>
                    </a:lnTo>
                    <a:lnTo>
                      <a:pt x="148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50000">
                    <a:srgbClr val="FFFFFF"/>
                  </a:gs>
                  <a:gs pos="100000">
                    <a:srgbClr val="96969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5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6863335" y="4744860"/>
            <a:ext cx="496013" cy="700019"/>
            <a:chOff x="5815013" y="3460750"/>
            <a:chExt cx="393700" cy="555625"/>
          </a:xfrm>
        </p:grpSpPr>
        <p:sp>
          <p:nvSpPr>
            <p:cNvPr id="87" name="Oval 93"/>
            <p:cNvSpPr>
              <a:spLocks noChangeArrowheads="1"/>
            </p:cNvSpPr>
            <p:nvPr/>
          </p:nvSpPr>
          <p:spPr bwMode="auto">
            <a:xfrm>
              <a:off x="5815013" y="3881533"/>
              <a:ext cx="392112" cy="13484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5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88" name="Group 90"/>
            <p:cNvGrpSpPr/>
            <p:nvPr/>
          </p:nvGrpSpPr>
          <p:grpSpPr bwMode="auto">
            <a:xfrm>
              <a:off x="5816601" y="3460750"/>
              <a:ext cx="392112" cy="539367"/>
              <a:chOff x="0" y="0"/>
              <a:chExt cx="247" cy="340"/>
            </a:xfrm>
          </p:grpSpPr>
          <p:sp>
            <p:nvSpPr>
              <p:cNvPr id="89" name="Freeform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340"/>
              </a:xfrm>
              <a:custGeom>
                <a:avLst/>
                <a:gdLst>
                  <a:gd name="T0" fmla="*/ 41 w 1492"/>
                  <a:gd name="T1" fmla="*/ 10 h 2052"/>
                  <a:gd name="T2" fmla="*/ 41 w 1492"/>
                  <a:gd name="T3" fmla="*/ 9 h 2052"/>
                  <a:gd name="T4" fmla="*/ 40 w 1492"/>
                  <a:gd name="T5" fmla="*/ 8 h 2052"/>
                  <a:gd name="T6" fmla="*/ 40 w 1492"/>
                  <a:gd name="T7" fmla="*/ 7 h 2052"/>
                  <a:gd name="T8" fmla="*/ 39 w 1492"/>
                  <a:gd name="T9" fmla="*/ 6 h 2052"/>
                  <a:gd name="T10" fmla="*/ 38 w 1492"/>
                  <a:gd name="T11" fmla="*/ 5 h 2052"/>
                  <a:gd name="T12" fmla="*/ 37 w 1492"/>
                  <a:gd name="T13" fmla="*/ 4 h 2052"/>
                  <a:gd name="T14" fmla="*/ 36 w 1492"/>
                  <a:gd name="T15" fmla="*/ 4 h 2052"/>
                  <a:gd name="T16" fmla="*/ 35 w 1492"/>
                  <a:gd name="T17" fmla="*/ 3 h 2052"/>
                  <a:gd name="T18" fmla="*/ 33 w 1492"/>
                  <a:gd name="T19" fmla="*/ 2 h 2052"/>
                  <a:gd name="T20" fmla="*/ 32 w 1492"/>
                  <a:gd name="T21" fmla="*/ 2 h 2052"/>
                  <a:gd name="T22" fmla="*/ 30 w 1492"/>
                  <a:gd name="T23" fmla="*/ 1 h 2052"/>
                  <a:gd name="T24" fmla="*/ 28 w 1492"/>
                  <a:gd name="T25" fmla="*/ 1 h 2052"/>
                  <a:gd name="T26" fmla="*/ 26 w 1492"/>
                  <a:gd name="T27" fmla="*/ 0 h 2052"/>
                  <a:gd name="T28" fmla="*/ 25 w 1492"/>
                  <a:gd name="T29" fmla="*/ 0 h 2052"/>
                  <a:gd name="T30" fmla="*/ 23 w 1492"/>
                  <a:gd name="T31" fmla="*/ 0 h 2052"/>
                  <a:gd name="T32" fmla="*/ 21 w 1492"/>
                  <a:gd name="T33" fmla="*/ 0 h 2052"/>
                  <a:gd name="T34" fmla="*/ 19 w 1492"/>
                  <a:gd name="T35" fmla="*/ 0 h 2052"/>
                  <a:gd name="T36" fmla="*/ 17 w 1492"/>
                  <a:gd name="T37" fmla="*/ 0 h 2052"/>
                  <a:gd name="T38" fmla="*/ 15 w 1492"/>
                  <a:gd name="T39" fmla="*/ 0 h 2052"/>
                  <a:gd name="T40" fmla="*/ 13 w 1492"/>
                  <a:gd name="T41" fmla="*/ 1 h 2052"/>
                  <a:gd name="T42" fmla="*/ 12 w 1492"/>
                  <a:gd name="T43" fmla="*/ 1 h 2052"/>
                  <a:gd name="T44" fmla="*/ 10 w 1492"/>
                  <a:gd name="T45" fmla="*/ 1 h 2052"/>
                  <a:gd name="T46" fmla="*/ 8 w 1492"/>
                  <a:gd name="T47" fmla="*/ 2 h 2052"/>
                  <a:gd name="T48" fmla="*/ 7 w 1492"/>
                  <a:gd name="T49" fmla="*/ 3 h 2052"/>
                  <a:gd name="T50" fmla="*/ 5 w 1492"/>
                  <a:gd name="T51" fmla="*/ 3 h 2052"/>
                  <a:gd name="T52" fmla="*/ 4 w 1492"/>
                  <a:gd name="T53" fmla="*/ 4 h 2052"/>
                  <a:gd name="T54" fmla="*/ 3 w 1492"/>
                  <a:gd name="T55" fmla="*/ 5 h 2052"/>
                  <a:gd name="T56" fmla="*/ 2 w 1492"/>
                  <a:gd name="T57" fmla="*/ 6 h 2052"/>
                  <a:gd name="T58" fmla="*/ 1 w 1492"/>
                  <a:gd name="T59" fmla="*/ 7 h 2052"/>
                  <a:gd name="T60" fmla="*/ 1 w 1492"/>
                  <a:gd name="T61" fmla="*/ 8 h 2052"/>
                  <a:gd name="T62" fmla="*/ 0 w 1492"/>
                  <a:gd name="T63" fmla="*/ 9 h 2052"/>
                  <a:gd name="T64" fmla="*/ 0 w 1492"/>
                  <a:gd name="T65" fmla="*/ 10 h 2052"/>
                  <a:gd name="T66" fmla="*/ 0 w 1492"/>
                  <a:gd name="T67" fmla="*/ 10 h 2052"/>
                  <a:gd name="T68" fmla="*/ 0 w 1492"/>
                  <a:gd name="T69" fmla="*/ 12 h 2052"/>
                  <a:gd name="T70" fmla="*/ 10 w 1492"/>
                  <a:gd name="T71" fmla="*/ 52 h 2052"/>
                  <a:gd name="T72" fmla="*/ 10 w 1492"/>
                  <a:gd name="T73" fmla="*/ 52 h 2052"/>
                  <a:gd name="T74" fmla="*/ 11 w 1492"/>
                  <a:gd name="T75" fmla="*/ 53 h 2052"/>
                  <a:gd name="T76" fmla="*/ 11 w 1492"/>
                  <a:gd name="T77" fmla="*/ 54 h 2052"/>
                  <a:gd name="T78" fmla="*/ 12 w 1492"/>
                  <a:gd name="T79" fmla="*/ 54 h 2052"/>
                  <a:gd name="T80" fmla="*/ 14 w 1492"/>
                  <a:gd name="T81" fmla="*/ 55 h 2052"/>
                  <a:gd name="T82" fmla="*/ 15 w 1492"/>
                  <a:gd name="T83" fmla="*/ 56 h 2052"/>
                  <a:gd name="T84" fmla="*/ 17 w 1492"/>
                  <a:gd name="T85" fmla="*/ 56 h 2052"/>
                  <a:gd name="T86" fmla="*/ 19 w 1492"/>
                  <a:gd name="T87" fmla="*/ 56 h 2052"/>
                  <a:gd name="T88" fmla="*/ 21 w 1492"/>
                  <a:gd name="T89" fmla="*/ 56 h 2052"/>
                  <a:gd name="T90" fmla="*/ 21 w 1492"/>
                  <a:gd name="T91" fmla="*/ 56 h 2052"/>
                  <a:gd name="T92" fmla="*/ 23 w 1492"/>
                  <a:gd name="T93" fmla="*/ 56 h 2052"/>
                  <a:gd name="T94" fmla="*/ 25 w 1492"/>
                  <a:gd name="T95" fmla="*/ 56 h 2052"/>
                  <a:gd name="T96" fmla="*/ 26 w 1492"/>
                  <a:gd name="T97" fmla="*/ 55 h 2052"/>
                  <a:gd name="T98" fmla="*/ 28 w 1492"/>
                  <a:gd name="T99" fmla="*/ 55 h 2052"/>
                  <a:gd name="T100" fmla="*/ 29 w 1492"/>
                  <a:gd name="T101" fmla="*/ 54 h 2052"/>
                  <a:gd name="T102" fmla="*/ 30 w 1492"/>
                  <a:gd name="T103" fmla="*/ 53 h 2052"/>
                  <a:gd name="T104" fmla="*/ 30 w 1492"/>
                  <a:gd name="T105" fmla="*/ 52 h 2052"/>
                  <a:gd name="T106" fmla="*/ 31 w 1492"/>
                  <a:gd name="T107" fmla="*/ 52 h 2052"/>
                  <a:gd name="T108" fmla="*/ 41 w 1492"/>
                  <a:gd name="T109" fmla="*/ 12 h 2052"/>
                  <a:gd name="T110" fmla="*/ 41 w 1492"/>
                  <a:gd name="T111" fmla="*/ 11 h 2052"/>
                  <a:gd name="T112" fmla="*/ 41 w 1492"/>
                  <a:gd name="T113" fmla="*/ 10 h 205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92"/>
                  <a:gd name="T172" fmla="*/ 0 h 2052"/>
                  <a:gd name="T173" fmla="*/ 1492 w 1492"/>
                  <a:gd name="T174" fmla="*/ 2052 h 205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92" h="2052">
                    <a:moveTo>
                      <a:pt x="1492" y="373"/>
                    </a:moveTo>
                    <a:lnTo>
                      <a:pt x="1492" y="373"/>
                    </a:lnTo>
                    <a:lnTo>
                      <a:pt x="1491" y="354"/>
                    </a:lnTo>
                    <a:lnTo>
                      <a:pt x="1488" y="336"/>
                    </a:lnTo>
                    <a:lnTo>
                      <a:pt x="1483" y="316"/>
                    </a:lnTo>
                    <a:lnTo>
                      <a:pt x="1476" y="298"/>
                    </a:lnTo>
                    <a:lnTo>
                      <a:pt x="1469" y="280"/>
                    </a:lnTo>
                    <a:lnTo>
                      <a:pt x="1458" y="262"/>
                    </a:lnTo>
                    <a:lnTo>
                      <a:pt x="1447" y="245"/>
                    </a:lnTo>
                    <a:lnTo>
                      <a:pt x="1434" y="228"/>
                    </a:lnTo>
                    <a:lnTo>
                      <a:pt x="1418" y="211"/>
                    </a:lnTo>
                    <a:lnTo>
                      <a:pt x="1401" y="196"/>
                    </a:lnTo>
                    <a:lnTo>
                      <a:pt x="1385" y="180"/>
                    </a:lnTo>
                    <a:lnTo>
                      <a:pt x="1365" y="165"/>
                    </a:lnTo>
                    <a:lnTo>
                      <a:pt x="1344" y="150"/>
                    </a:lnTo>
                    <a:lnTo>
                      <a:pt x="1321" y="136"/>
                    </a:lnTo>
                    <a:lnTo>
                      <a:pt x="1298" y="122"/>
                    </a:lnTo>
                    <a:lnTo>
                      <a:pt x="1273" y="109"/>
                    </a:lnTo>
                    <a:lnTo>
                      <a:pt x="1247" y="97"/>
                    </a:lnTo>
                    <a:lnTo>
                      <a:pt x="1220" y="86"/>
                    </a:lnTo>
                    <a:lnTo>
                      <a:pt x="1193" y="74"/>
                    </a:lnTo>
                    <a:lnTo>
                      <a:pt x="1163" y="63"/>
                    </a:lnTo>
                    <a:lnTo>
                      <a:pt x="1133" y="54"/>
                    </a:lnTo>
                    <a:lnTo>
                      <a:pt x="1102" y="45"/>
                    </a:lnTo>
                    <a:lnTo>
                      <a:pt x="1070" y="36"/>
                    </a:lnTo>
                    <a:lnTo>
                      <a:pt x="1036" y="30"/>
                    </a:lnTo>
                    <a:lnTo>
                      <a:pt x="1002" y="22"/>
                    </a:lnTo>
                    <a:lnTo>
                      <a:pt x="967" y="17"/>
                    </a:lnTo>
                    <a:lnTo>
                      <a:pt x="933" y="12"/>
                    </a:lnTo>
                    <a:lnTo>
                      <a:pt x="896" y="8"/>
                    </a:lnTo>
                    <a:lnTo>
                      <a:pt x="860" y="4"/>
                    </a:lnTo>
                    <a:lnTo>
                      <a:pt x="822" y="1"/>
                    </a:lnTo>
                    <a:lnTo>
                      <a:pt x="785" y="0"/>
                    </a:lnTo>
                    <a:lnTo>
                      <a:pt x="746" y="0"/>
                    </a:lnTo>
                    <a:lnTo>
                      <a:pt x="707" y="0"/>
                    </a:lnTo>
                    <a:lnTo>
                      <a:pt x="670" y="1"/>
                    </a:lnTo>
                    <a:lnTo>
                      <a:pt x="632" y="4"/>
                    </a:lnTo>
                    <a:lnTo>
                      <a:pt x="596" y="8"/>
                    </a:lnTo>
                    <a:lnTo>
                      <a:pt x="560" y="12"/>
                    </a:lnTo>
                    <a:lnTo>
                      <a:pt x="525" y="17"/>
                    </a:lnTo>
                    <a:lnTo>
                      <a:pt x="490" y="22"/>
                    </a:lnTo>
                    <a:lnTo>
                      <a:pt x="456" y="30"/>
                    </a:lnTo>
                    <a:lnTo>
                      <a:pt x="422" y="36"/>
                    </a:lnTo>
                    <a:lnTo>
                      <a:pt x="390" y="45"/>
                    </a:lnTo>
                    <a:lnTo>
                      <a:pt x="359" y="54"/>
                    </a:lnTo>
                    <a:lnTo>
                      <a:pt x="329" y="63"/>
                    </a:lnTo>
                    <a:lnTo>
                      <a:pt x="299" y="74"/>
                    </a:lnTo>
                    <a:lnTo>
                      <a:pt x="272" y="86"/>
                    </a:lnTo>
                    <a:lnTo>
                      <a:pt x="245" y="97"/>
                    </a:lnTo>
                    <a:lnTo>
                      <a:pt x="219" y="109"/>
                    </a:lnTo>
                    <a:lnTo>
                      <a:pt x="194" y="122"/>
                    </a:lnTo>
                    <a:lnTo>
                      <a:pt x="171" y="136"/>
                    </a:lnTo>
                    <a:lnTo>
                      <a:pt x="148" y="150"/>
                    </a:lnTo>
                    <a:lnTo>
                      <a:pt x="127" y="165"/>
                    </a:lnTo>
                    <a:lnTo>
                      <a:pt x="107" y="180"/>
                    </a:lnTo>
                    <a:lnTo>
                      <a:pt x="91" y="196"/>
                    </a:lnTo>
                    <a:lnTo>
                      <a:pt x="74" y="211"/>
                    </a:lnTo>
                    <a:lnTo>
                      <a:pt x="58" y="228"/>
                    </a:lnTo>
                    <a:lnTo>
                      <a:pt x="45" y="245"/>
                    </a:lnTo>
                    <a:lnTo>
                      <a:pt x="34" y="262"/>
                    </a:lnTo>
                    <a:lnTo>
                      <a:pt x="23" y="280"/>
                    </a:lnTo>
                    <a:lnTo>
                      <a:pt x="16" y="298"/>
                    </a:lnTo>
                    <a:lnTo>
                      <a:pt x="9" y="316"/>
                    </a:lnTo>
                    <a:lnTo>
                      <a:pt x="4" y="336"/>
                    </a:lnTo>
                    <a:lnTo>
                      <a:pt x="1" y="354"/>
                    </a:lnTo>
                    <a:lnTo>
                      <a:pt x="0" y="373"/>
                    </a:lnTo>
                    <a:lnTo>
                      <a:pt x="1" y="396"/>
                    </a:lnTo>
                    <a:lnTo>
                      <a:pt x="6" y="420"/>
                    </a:lnTo>
                    <a:lnTo>
                      <a:pt x="5" y="420"/>
                    </a:lnTo>
                    <a:lnTo>
                      <a:pt x="376" y="1889"/>
                    </a:lnTo>
                    <a:lnTo>
                      <a:pt x="382" y="1906"/>
                    </a:lnTo>
                    <a:lnTo>
                      <a:pt x="391" y="1922"/>
                    </a:lnTo>
                    <a:lnTo>
                      <a:pt x="403" y="1938"/>
                    </a:lnTo>
                    <a:lnTo>
                      <a:pt x="417" y="1954"/>
                    </a:lnTo>
                    <a:lnTo>
                      <a:pt x="434" y="1968"/>
                    </a:lnTo>
                    <a:lnTo>
                      <a:pt x="453" y="1981"/>
                    </a:lnTo>
                    <a:lnTo>
                      <a:pt x="474" y="1994"/>
                    </a:lnTo>
                    <a:lnTo>
                      <a:pt x="499" y="2005"/>
                    </a:lnTo>
                    <a:lnTo>
                      <a:pt x="525" y="2017"/>
                    </a:lnTo>
                    <a:lnTo>
                      <a:pt x="552" y="2025"/>
                    </a:lnTo>
                    <a:lnTo>
                      <a:pt x="580" y="2033"/>
                    </a:lnTo>
                    <a:lnTo>
                      <a:pt x="611" y="2039"/>
                    </a:lnTo>
                    <a:lnTo>
                      <a:pt x="644" y="2044"/>
                    </a:lnTo>
                    <a:lnTo>
                      <a:pt x="676" y="2048"/>
                    </a:lnTo>
                    <a:lnTo>
                      <a:pt x="711" y="2051"/>
                    </a:lnTo>
                    <a:lnTo>
                      <a:pt x="746" y="2052"/>
                    </a:lnTo>
                    <a:lnTo>
                      <a:pt x="781" y="2051"/>
                    </a:lnTo>
                    <a:lnTo>
                      <a:pt x="816" y="2048"/>
                    </a:lnTo>
                    <a:lnTo>
                      <a:pt x="848" y="2044"/>
                    </a:lnTo>
                    <a:lnTo>
                      <a:pt x="881" y="2039"/>
                    </a:lnTo>
                    <a:lnTo>
                      <a:pt x="912" y="2033"/>
                    </a:lnTo>
                    <a:lnTo>
                      <a:pt x="940" y="2025"/>
                    </a:lnTo>
                    <a:lnTo>
                      <a:pt x="967" y="2017"/>
                    </a:lnTo>
                    <a:lnTo>
                      <a:pt x="993" y="2005"/>
                    </a:lnTo>
                    <a:lnTo>
                      <a:pt x="1018" y="1994"/>
                    </a:lnTo>
                    <a:lnTo>
                      <a:pt x="1039" y="1981"/>
                    </a:lnTo>
                    <a:lnTo>
                      <a:pt x="1058" y="1968"/>
                    </a:lnTo>
                    <a:lnTo>
                      <a:pt x="1075" y="1954"/>
                    </a:lnTo>
                    <a:lnTo>
                      <a:pt x="1089" y="1938"/>
                    </a:lnTo>
                    <a:lnTo>
                      <a:pt x="1101" y="1922"/>
                    </a:lnTo>
                    <a:lnTo>
                      <a:pt x="1110" y="1906"/>
                    </a:lnTo>
                    <a:lnTo>
                      <a:pt x="1116" y="1889"/>
                    </a:lnTo>
                    <a:lnTo>
                      <a:pt x="1487" y="420"/>
                    </a:lnTo>
                    <a:lnTo>
                      <a:pt x="1486" y="420"/>
                    </a:lnTo>
                    <a:lnTo>
                      <a:pt x="1491" y="396"/>
                    </a:lnTo>
                    <a:lnTo>
                      <a:pt x="1492" y="3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69696"/>
                  </a:gs>
                  <a:gs pos="50000">
                    <a:srgbClr val="FFFFFF"/>
                  </a:gs>
                  <a:gs pos="100000">
                    <a:srgbClr val="96969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5"/>
              </a:p>
            </p:txBody>
          </p:sp>
          <p:sp>
            <p:nvSpPr>
              <p:cNvPr id="90" name="Freeform 10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47" cy="124"/>
              </a:xfrm>
              <a:custGeom>
                <a:avLst/>
                <a:gdLst>
                  <a:gd name="T0" fmla="*/ 17 w 1492"/>
                  <a:gd name="T1" fmla="*/ 0 h 746"/>
                  <a:gd name="T2" fmla="*/ 12 w 1492"/>
                  <a:gd name="T3" fmla="*/ 1 h 746"/>
                  <a:gd name="T4" fmla="*/ 8 w 1492"/>
                  <a:gd name="T5" fmla="*/ 2 h 746"/>
                  <a:gd name="T6" fmla="*/ 5 w 1492"/>
                  <a:gd name="T7" fmla="*/ 4 h 746"/>
                  <a:gd name="T8" fmla="*/ 2 w 1492"/>
                  <a:gd name="T9" fmla="*/ 6 h 746"/>
                  <a:gd name="T10" fmla="*/ 0 w 1492"/>
                  <a:gd name="T11" fmla="*/ 8 h 746"/>
                  <a:gd name="T12" fmla="*/ 0 w 1492"/>
                  <a:gd name="T13" fmla="*/ 10 h 746"/>
                  <a:gd name="T14" fmla="*/ 1 w 1492"/>
                  <a:gd name="T15" fmla="*/ 13 h 746"/>
                  <a:gd name="T16" fmla="*/ 2 w 1492"/>
                  <a:gd name="T17" fmla="*/ 15 h 746"/>
                  <a:gd name="T18" fmla="*/ 5 w 1492"/>
                  <a:gd name="T19" fmla="*/ 17 h 746"/>
                  <a:gd name="T20" fmla="*/ 9 w 1492"/>
                  <a:gd name="T21" fmla="*/ 19 h 746"/>
                  <a:gd name="T22" fmla="*/ 13 w 1492"/>
                  <a:gd name="T23" fmla="*/ 20 h 746"/>
                  <a:gd name="T24" fmla="*/ 18 w 1492"/>
                  <a:gd name="T25" fmla="*/ 21 h 746"/>
                  <a:gd name="T26" fmla="*/ 23 w 1492"/>
                  <a:gd name="T27" fmla="*/ 21 h 746"/>
                  <a:gd name="T28" fmla="*/ 27 w 1492"/>
                  <a:gd name="T29" fmla="*/ 20 h 746"/>
                  <a:gd name="T30" fmla="*/ 32 w 1492"/>
                  <a:gd name="T31" fmla="*/ 19 h 746"/>
                  <a:gd name="T32" fmla="*/ 36 w 1492"/>
                  <a:gd name="T33" fmla="*/ 17 h 746"/>
                  <a:gd name="T34" fmla="*/ 38 w 1492"/>
                  <a:gd name="T35" fmla="*/ 15 h 746"/>
                  <a:gd name="T36" fmla="*/ 40 w 1492"/>
                  <a:gd name="T37" fmla="*/ 13 h 746"/>
                  <a:gd name="T38" fmla="*/ 41 w 1492"/>
                  <a:gd name="T39" fmla="*/ 10 h 746"/>
                  <a:gd name="T40" fmla="*/ 40 w 1492"/>
                  <a:gd name="T41" fmla="*/ 8 h 746"/>
                  <a:gd name="T42" fmla="*/ 39 w 1492"/>
                  <a:gd name="T43" fmla="*/ 6 h 746"/>
                  <a:gd name="T44" fmla="*/ 36 w 1492"/>
                  <a:gd name="T45" fmla="*/ 4 h 746"/>
                  <a:gd name="T46" fmla="*/ 33 w 1492"/>
                  <a:gd name="T47" fmla="*/ 2 h 746"/>
                  <a:gd name="T48" fmla="*/ 28 w 1492"/>
                  <a:gd name="T49" fmla="*/ 1 h 746"/>
                  <a:gd name="T50" fmla="*/ 24 w 1492"/>
                  <a:gd name="T51" fmla="*/ 0 h 746"/>
                  <a:gd name="T52" fmla="*/ 21 w 1492"/>
                  <a:gd name="T53" fmla="*/ 20 h 746"/>
                  <a:gd name="T54" fmla="*/ 17 w 1492"/>
                  <a:gd name="T55" fmla="*/ 20 h 746"/>
                  <a:gd name="T56" fmla="*/ 12 w 1492"/>
                  <a:gd name="T57" fmla="*/ 19 h 746"/>
                  <a:gd name="T58" fmla="*/ 8 w 1492"/>
                  <a:gd name="T59" fmla="*/ 18 h 746"/>
                  <a:gd name="T60" fmla="*/ 5 w 1492"/>
                  <a:gd name="T61" fmla="*/ 16 h 746"/>
                  <a:gd name="T62" fmla="*/ 3 w 1492"/>
                  <a:gd name="T63" fmla="*/ 14 h 746"/>
                  <a:gd name="T64" fmla="*/ 1 w 1492"/>
                  <a:gd name="T65" fmla="*/ 12 h 746"/>
                  <a:gd name="T66" fmla="*/ 1 w 1492"/>
                  <a:gd name="T67" fmla="*/ 10 h 746"/>
                  <a:gd name="T68" fmla="*/ 2 w 1492"/>
                  <a:gd name="T69" fmla="*/ 7 h 746"/>
                  <a:gd name="T70" fmla="*/ 4 w 1492"/>
                  <a:gd name="T71" fmla="*/ 5 h 746"/>
                  <a:gd name="T72" fmla="*/ 7 w 1492"/>
                  <a:gd name="T73" fmla="*/ 3 h 746"/>
                  <a:gd name="T74" fmla="*/ 10 w 1492"/>
                  <a:gd name="T75" fmla="*/ 2 h 746"/>
                  <a:gd name="T76" fmla="*/ 15 w 1492"/>
                  <a:gd name="T77" fmla="*/ 1 h 746"/>
                  <a:gd name="T78" fmla="*/ 20 w 1492"/>
                  <a:gd name="T79" fmla="*/ 1 h 746"/>
                  <a:gd name="T80" fmla="*/ 23 w 1492"/>
                  <a:gd name="T81" fmla="*/ 1 h 746"/>
                  <a:gd name="T82" fmla="*/ 28 w 1492"/>
                  <a:gd name="T83" fmla="*/ 1 h 746"/>
                  <a:gd name="T84" fmla="*/ 32 w 1492"/>
                  <a:gd name="T85" fmla="*/ 2 h 746"/>
                  <a:gd name="T86" fmla="*/ 35 w 1492"/>
                  <a:gd name="T87" fmla="*/ 4 h 746"/>
                  <a:gd name="T88" fmla="*/ 38 w 1492"/>
                  <a:gd name="T89" fmla="*/ 6 h 746"/>
                  <a:gd name="T90" fmla="*/ 39 w 1492"/>
                  <a:gd name="T91" fmla="*/ 8 h 746"/>
                  <a:gd name="T92" fmla="*/ 40 w 1492"/>
                  <a:gd name="T93" fmla="*/ 10 h 746"/>
                  <a:gd name="T94" fmla="*/ 39 w 1492"/>
                  <a:gd name="T95" fmla="*/ 13 h 746"/>
                  <a:gd name="T96" fmla="*/ 37 w 1492"/>
                  <a:gd name="T97" fmla="*/ 15 h 746"/>
                  <a:gd name="T98" fmla="*/ 35 w 1492"/>
                  <a:gd name="T99" fmla="*/ 17 h 746"/>
                  <a:gd name="T100" fmla="*/ 31 w 1492"/>
                  <a:gd name="T101" fmla="*/ 18 h 746"/>
                  <a:gd name="T102" fmla="*/ 27 w 1492"/>
                  <a:gd name="T103" fmla="*/ 19 h 746"/>
                  <a:gd name="T104" fmla="*/ 22 w 1492"/>
                  <a:gd name="T105" fmla="*/ 20 h 7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92"/>
                  <a:gd name="T160" fmla="*/ 0 h 746"/>
                  <a:gd name="T161" fmla="*/ 1492 w 1492"/>
                  <a:gd name="T162" fmla="*/ 746 h 7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92" h="746">
                    <a:moveTo>
                      <a:pt x="746" y="0"/>
                    </a:moveTo>
                    <a:lnTo>
                      <a:pt x="746" y="0"/>
                    </a:lnTo>
                    <a:lnTo>
                      <a:pt x="707" y="0"/>
                    </a:lnTo>
                    <a:lnTo>
                      <a:pt x="670" y="1"/>
                    </a:lnTo>
                    <a:lnTo>
                      <a:pt x="632" y="4"/>
                    </a:lnTo>
                    <a:lnTo>
                      <a:pt x="596" y="8"/>
                    </a:lnTo>
                    <a:lnTo>
                      <a:pt x="560" y="12"/>
                    </a:lnTo>
                    <a:lnTo>
                      <a:pt x="525" y="17"/>
                    </a:lnTo>
                    <a:lnTo>
                      <a:pt x="490" y="22"/>
                    </a:lnTo>
                    <a:lnTo>
                      <a:pt x="456" y="30"/>
                    </a:lnTo>
                    <a:lnTo>
                      <a:pt x="422" y="36"/>
                    </a:lnTo>
                    <a:lnTo>
                      <a:pt x="390" y="45"/>
                    </a:lnTo>
                    <a:lnTo>
                      <a:pt x="359" y="54"/>
                    </a:lnTo>
                    <a:lnTo>
                      <a:pt x="329" y="63"/>
                    </a:lnTo>
                    <a:lnTo>
                      <a:pt x="299" y="74"/>
                    </a:lnTo>
                    <a:lnTo>
                      <a:pt x="272" y="86"/>
                    </a:lnTo>
                    <a:lnTo>
                      <a:pt x="245" y="97"/>
                    </a:lnTo>
                    <a:lnTo>
                      <a:pt x="219" y="109"/>
                    </a:lnTo>
                    <a:lnTo>
                      <a:pt x="194" y="122"/>
                    </a:lnTo>
                    <a:lnTo>
                      <a:pt x="171" y="136"/>
                    </a:lnTo>
                    <a:lnTo>
                      <a:pt x="148" y="150"/>
                    </a:lnTo>
                    <a:lnTo>
                      <a:pt x="127" y="165"/>
                    </a:lnTo>
                    <a:lnTo>
                      <a:pt x="107" y="180"/>
                    </a:lnTo>
                    <a:lnTo>
                      <a:pt x="91" y="196"/>
                    </a:lnTo>
                    <a:lnTo>
                      <a:pt x="74" y="211"/>
                    </a:lnTo>
                    <a:lnTo>
                      <a:pt x="58" y="228"/>
                    </a:lnTo>
                    <a:lnTo>
                      <a:pt x="45" y="245"/>
                    </a:lnTo>
                    <a:lnTo>
                      <a:pt x="34" y="262"/>
                    </a:lnTo>
                    <a:lnTo>
                      <a:pt x="23" y="280"/>
                    </a:lnTo>
                    <a:lnTo>
                      <a:pt x="16" y="298"/>
                    </a:lnTo>
                    <a:lnTo>
                      <a:pt x="9" y="316"/>
                    </a:lnTo>
                    <a:lnTo>
                      <a:pt x="4" y="336"/>
                    </a:lnTo>
                    <a:lnTo>
                      <a:pt x="1" y="354"/>
                    </a:lnTo>
                    <a:lnTo>
                      <a:pt x="0" y="373"/>
                    </a:lnTo>
                    <a:lnTo>
                      <a:pt x="1" y="393"/>
                    </a:lnTo>
                    <a:lnTo>
                      <a:pt x="4" y="411"/>
                    </a:lnTo>
                    <a:lnTo>
                      <a:pt x="9" y="430"/>
                    </a:lnTo>
                    <a:lnTo>
                      <a:pt x="16" y="448"/>
                    </a:lnTo>
                    <a:lnTo>
                      <a:pt x="23" y="466"/>
                    </a:lnTo>
                    <a:lnTo>
                      <a:pt x="34" y="485"/>
                    </a:lnTo>
                    <a:lnTo>
                      <a:pt x="45" y="501"/>
                    </a:lnTo>
                    <a:lnTo>
                      <a:pt x="58" y="518"/>
                    </a:lnTo>
                    <a:lnTo>
                      <a:pt x="74" y="535"/>
                    </a:lnTo>
                    <a:lnTo>
                      <a:pt x="91" y="551"/>
                    </a:lnTo>
                    <a:lnTo>
                      <a:pt x="107" y="566"/>
                    </a:lnTo>
                    <a:lnTo>
                      <a:pt x="127" y="582"/>
                    </a:lnTo>
                    <a:lnTo>
                      <a:pt x="148" y="596"/>
                    </a:lnTo>
                    <a:lnTo>
                      <a:pt x="171" y="610"/>
                    </a:lnTo>
                    <a:lnTo>
                      <a:pt x="194" y="624"/>
                    </a:lnTo>
                    <a:lnTo>
                      <a:pt x="219" y="637"/>
                    </a:lnTo>
                    <a:lnTo>
                      <a:pt x="245" y="649"/>
                    </a:lnTo>
                    <a:lnTo>
                      <a:pt x="272" y="661"/>
                    </a:lnTo>
                    <a:lnTo>
                      <a:pt x="299" y="672"/>
                    </a:lnTo>
                    <a:lnTo>
                      <a:pt x="329" y="683"/>
                    </a:lnTo>
                    <a:lnTo>
                      <a:pt x="359" y="692"/>
                    </a:lnTo>
                    <a:lnTo>
                      <a:pt x="390" y="701"/>
                    </a:lnTo>
                    <a:lnTo>
                      <a:pt x="422" y="710"/>
                    </a:lnTo>
                    <a:lnTo>
                      <a:pt x="456" y="716"/>
                    </a:lnTo>
                    <a:lnTo>
                      <a:pt x="490" y="724"/>
                    </a:lnTo>
                    <a:lnTo>
                      <a:pt x="525" y="729"/>
                    </a:lnTo>
                    <a:lnTo>
                      <a:pt x="560" y="735"/>
                    </a:lnTo>
                    <a:lnTo>
                      <a:pt x="596" y="738"/>
                    </a:lnTo>
                    <a:lnTo>
                      <a:pt x="632" y="742"/>
                    </a:lnTo>
                    <a:lnTo>
                      <a:pt x="670" y="745"/>
                    </a:lnTo>
                    <a:lnTo>
                      <a:pt x="707" y="746"/>
                    </a:lnTo>
                    <a:lnTo>
                      <a:pt x="746" y="746"/>
                    </a:lnTo>
                    <a:lnTo>
                      <a:pt x="785" y="746"/>
                    </a:lnTo>
                    <a:lnTo>
                      <a:pt x="822" y="745"/>
                    </a:lnTo>
                    <a:lnTo>
                      <a:pt x="860" y="742"/>
                    </a:lnTo>
                    <a:lnTo>
                      <a:pt x="896" y="738"/>
                    </a:lnTo>
                    <a:lnTo>
                      <a:pt x="933" y="735"/>
                    </a:lnTo>
                    <a:lnTo>
                      <a:pt x="967" y="729"/>
                    </a:lnTo>
                    <a:lnTo>
                      <a:pt x="1002" y="724"/>
                    </a:lnTo>
                    <a:lnTo>
                      <a:pt x="1036" y="716"/>
                    </a:lnTo>
                    <a:lnTo>
                      <a:pt x="1070" y="710"/>
                    </a:lnTo>
                    <a:lnTo>
                      <a:pt x="1102" y="701"/>
                    </a:lnTo>
                    <a:lnTo>
                      <a:pt x="1133" y="692"/>
                    </a:lnTo>
                    <a:lnTo>
                      <a:pt x="1163" y="683"/>
                    </a:lnTo>
                    <a:lnTo>
                      <a:pt x="1193" y="672"/>
                    </a:lnTo>
                    <a:lnTo>
                      <a:pt x="1220" y="661"/>
                    </a:lnTo>
                    <a:lnTo>
                      <a:pt x="1247" y="649"/>
                    </a:lnTo>
                    <a:lnTo>
                      <a:pt x="1273" y="637"/>
                    </a:lnTo>
                    <a:lnTo>
                      <a:pt x="1298" y="624"/>
                    </a:lnTo>
                    <a:lnTo>
                      <a:pt x="1321" y="610"/>
                    </a:lnTo>
                    <a:lnTo>
                      <a:pt x="1344" y="596"/>
                    </a:lnTo>
                    <a:lnTo>
                      <a:pt x="1365" y="582"/>
                    </a:lnTo>
                    <a:lnTo>
                      <a:pt x="1385" y="566"/>
                    </a:lnTo>
                    <a:lnTo>
                      <a:pt x="1401" y="551"/>
                    </a:lnTo>
                    <a:lnTo>
                      <a:pt x="1418" y="535"/>
                    </a:lnTo>
                    <a:lnTo>
                      <a:pt x="1434" y="518"/>
                    </a:lnTo>
                    <a:lnTo>
                      <a:pt x="1447" y="501"/>
                    </a:lnTo>
                    <a:lnTo>
                      <a:pt x="1458" y="485"/>
                    </a:lnTo>
                    <a:lnTo>
                      <a:pt x="1469" y="466"/>
                    </a:lnTo>
                    <a:lnTo>
                      <a:pt x="1476" y="448"/>
                    </a:lnTo>
                    <a:lnTo>
                      <a:pt x="1483" y="430"/>
                    </a:lnTo>
                    <a:lnTo>
                      <a:pt x="1488" y="411"/>
                    </a:lnTo>
                    <a:lnTo>
                      <a:pt x="1491" y="393"/>
                    </a:lnTo>
                    <a:lnTo>
                      <a:pt x="1492" y="373"/>
                    </a:lnTo>
                    <a:lnTo>
                      <a:pt x="1491" y="354"/>
                    </a:lnTo>
                    <a:lnTo>
                      <a:pt x="1488" y="336"/>
                    </a:lnTo>
                    <a:lnTo>
                      <a:pt x="1483" y="316"/>
                    </a:lnTo>
                    <a:lnTo>
                      <a:pt x="1476" y="298"/>
                    </a:lnTo>
                    <a:lnTo>
                      <a:pt x="1469" y="280"/>
                    </a:lnTo>
                    <a:lnTo>
                      <a:pt x="1458" y="262"/>
                    </a:lnTo>
                    <a:lnTo>
                      <a:pt x="1447" y="245"/>
                    </a:lnTo>
                    <a:lnTo>
                      <a:pt x="1434" y="228"/>
                    </a:lnTo>
                    <a:lnTo>
                      <a:pt x="1418" y="211"/>
                    </a:lnTo>
                    <a:lnTo>
                      <a:pt x="1401" y="196"/>
                    </a:lnTo>
                    <a:lnTo>
                      <a:pt x="1385" y="180"/>
                    </a:lnTo>
                    <a:lnTo>
                      <a:pt x="1365" y="165"/>
                    </a:lnTo>
                    <a:lnTo>
                      <a:pt x="1344" y="150"/>
                    </a:lnTo>
                    <a:lnTo>
                      <a:pt x="1321" y="136"/>
                    </a:lnTo>
                    <a:lnTo>
                      <a:pt x="1298" y="122"/>
                    </a:lnTo>
                    <a:lnTo>
                      <a:pt x="1273" y="109"/>
                    </a:lnTo>
                    <a:lnTo>
                      <a:pt x="1247" y="97"/>
                    </a:lnTo>
                    <a:lnTo>
                      <a:pt x="1220" y="86"/>
                    </a:lnTo>
                    <a:lnTo>
                      <a:pt x="1193" y="74"/>
                    </a:lnTo>
                    <a:lnTo>
                      <a:pt x="1163" y="63"/>
                    </a:lnTo>
                    <a:lnTo>
                      <a:pt x="1133" y="54"/>
                    </a:lnTo>
                    <a:lnTo>
                      <a:pt x="1102" y="45"/>
                    </a:lnTo>
                    <a:lnTo>
                      <a:pt x="1070" y="36"/>
                    </a:lnTo>
                    <a:lnTo>
                      <a:pt x="1036" y="30"/>
                    </a:lnTo>
                    <a:lnTo>
                      <a:pt x="1002" y="22"/>
                    </a:lnTo>
                    <a:lnTo>
                      <a:pt x="967" y="17"/>
                    </a:lnTo>
                    <a:lnTo>
                      <a:pt x="933" y="12"/>
                    </a:lnTo>
                    <a:lnTo>
                      <a:pt x="896" y="8"/>
                    </a:lnTo>
                    <a:lnTo>
                      <a:pt x="860" y="4"/>
                    </a:lnTo>
                    <a:lnTo>
                      <a:pt x="822" y="1"/>
                    </a:lnTo>
                    <a:lnTo>
                      <a:pt x="785" y="0"/>
                    </a:lnTo>
                    <a:lnTo>
                      <a:pt x="746" y="0"/>
                    </a:lnTo>
                    <a:close/>
                    <a:moveTo>
                      <a:pt x="746" y="723"/>
                    </a:moveTo>
                    <a:lnTo>
                      <a:pt x="746" y="723"/>
                    </a:lnTo>
                    <a:lnTo>
                      <a:pt x="710" y="723"/>
                    </a:lnTo>
                    <a:lnTo>
                      <a:pt x="675" y="722"/>
                    </a:lnTo>
                    <a:lnTo>
                      <a:pt x="640" y="719"/>
                    </a:lnTo>
                    <a:lnTo>
                      <a:pt x="605" y="716"/>
                    </a:lnTo>
                    <a:lnTo>
                      <a:pt x="571" y="713"/>
                    </a:lnTo>
                    <a:lnTo>
                      <a:pt x="537" y="707"/>
                    </a:lnTo>
                    <a:lnTo>
                      <a:pt x="505" y="702"/>
                    </a:lnTo>
                    <a:lnTo>
                      <a:pt x="474" y="696"/>
                    </a:lnTo>
                    <a:lnTo>
                      <a:pt x="443" y="689"/>
                    </a:lnTo>
                    <a:lnTo>
                      <a:pt x="413" y="681"/>
                    </a:lnTo>
                    <a:lnTo>
                      <a:pt x="383" y="672"/>
                    </a:lnTo>
                    <a:lnTo>
                      <a:pt x="355" y="663"/>
                    </a:lnTo>
                    <a:lnTo>
                      <a:pt x="328" y="654"/>
                    </a:lnTo>
                    <a:lnTo>
                      <a:pt x="302" y="644"/>
                    </a:lnTo>
                    <a:lnTo>
                      <a:pt x="276" y="632"/>
                    </a:lnTo>
                    <a:lnTo>
                      <a:pt x="251" y="621"/>
                    </a:lnTo>
                    <a:lnTo>
                      <a:pt x="228" y="609"/>
                    </a:lnTo>
                    <a:lnTo>
                      <a:pt x="206" y="596"/>
                    </a:lnTo>
                    <a:lnTo>
                      <a:pt x="185" y="583"/>
                    </a:lnTo>
                    <a:lnTo>
                      <a:pt x="166" y="569"/>
                    </a:lnTo>
                    <a:lnTo>
                      <a:pt x="148" y="554"/>
                    </a:lnTo>
                    <a:lnTo>
                      <a:pt x="131" y="540"/>
                    </a:lnTo>
                    <a:lnTo>
                      <a:pt x="115" y="525"/>
                    </a:lnTo>
                    <a:lnTo>
                      <a:pt x="101" y="509"/>
                    </a:lnTo>
                    <a:lnTo>
                      <a:pt x="89" y="494"/>
                    </a:lnTo>
                    <a:lnTo>
                      <a:pt x="78" y="477"/>
                    </a:lnTo>
                    <a:lnTo>
                      <a:pt x="69" y="461"/>
                    </a:lnTo>
                    <a:lnTo>
                      <a:pt x="61" y="444"/>
                    </a:lnTo>
                    <a:lnTo>
                      <a:pt x="54" y="426"/>
                    </a:lnTo>
                    <a:lnTo>
                      <a:pt x="51" y="409"/>
                    </a:lnTo>
                    <a:lnTo>
                      <a:pt x="48" y="391"/>
                    </a:lnTo>
                    <a:lnTo>
                      <a:pt x="47" y="373"/>
                    </a:lnTo>
                    <a:lnTo>
                      <a:pt x="48" y="355"/>
                    </a:lnTo>
                    <a:lnTo>
                      <a:pt x="51" y="337"/>
                    </a:lnTo>
                    <a:lnTo>
                      <a:pt x="54" y="320"/>
                    </a:lnTo>
                    <a:lnTo>
                      <a:pt x="61" y="302"/>
                    </a:lnTo>
                    <a:lnTo>
                      <a:pt x="69" y="285"/>
                    </a:lnTo>
                    <a:lnTo>
                      <a:pt x="78" y="269"/>
                    </a:lnTo>
                    <a:lnTo>
                      <a:pt x="89" y="253"/>
                    </a:lnTo>
                    <a:lnTo>
                      <a:pt x="101" y="237"/>
                    </a:lnTo>
                    <a:lnTo>
                      <a:pt x="115" y="222"/>
                    </a:lnTo>
                    <a:lnTo>
                      <a:pt x="131" y="206"/>
                    </a:lnTo>
                    <a:lnTo>
                      <a:pt x="148" y="192"/>
                    </a:lnTo>
                    <a:lnTo>
                      <a:pt x="166" y="177"/>
                    </a:lnTo>
                    <a:lnTo>
                      <a:pt x="185" y="163"/>
                    </a:lnTo>
                    <a:lnTo>
                      <a:pt x="206" y="150"/>
                    </a:lnTo>
                    <a:lnTo>
                      <a:pt x="228" y="137"/>
                    </a:lnTo>
                    <a:lnTo>
                      <a:pt x="251" y="126"/>
                    </a:lnTo>
                    <a:lnTo>
                      <a:pt x="276" y="114"/>
                    </a:lnTo>
                    <a:lnTo>
                      <a:pt x="302" y="102"/>
                    </a:lnTo>
                    <a:lnTo>
                      <a:pt x="328" y="92"/>
                    </a:lnTo>
                    <a:lnTo>
                      <a:pt x="355" y="83"/>
                    </a:lnTo>
                    <a:lnTo>
                      <a:pt x="383" y="74"/>
                    </a:lnTo>
                    <a:lnTo>
                      <a:pt x="413" y="65"/>
                    </a:lnTo>
                    <a:lnTo>
                      <a:pt x="443" y="57"/>
                    </a:lnTo>
                    <a:lnTo>
                      <a:pt x="474" y="51"/>
                    </a:lnTo>
                    <a:lnTo>
                      <a:pt x="505" y="44"/>
                    </a:lnTo>
                    <a:lnTo>
                      <a:pt x="537" y="39"/>
                    </a:lnTo>
                    <a:lnTo>
                      <a:pt x="571" y="34"/>
                    </a:lnTo>
                    <a:lnTo>
                      <a:pt x="605" y="30"/>
                    </a:lnTo>
                    <a:lnTo>
                      <a:pt x="640" y="27"/>
                    </a:lnTo>
                    <a:lnTo>
                      <a:pt x="675" y="25"/>
                    </a:lnTo>
                    <a:lnTo>
                      <a:pt x="710" y="23"/>
                    </a:lnTo>
                    <a:lnTo>
                      <a:pt x="746" y="23"/>
                    </a:lnTo>
                    <a:lnTo>
                      <a:pt x="782" y="23"/>
                    </a:lnTo>
                    <a:lnTo>
                      <a:pt x="817" y="25"/>
                    </a:lnTo>
                    <a:lnTo>
                      <a:pt x="852" y="27"/>
                    </a:lnTo>
                    <a:lnTo>
                      <a:pt x="887" y="30"/>
                    </a:lnTo>
                    <a:lnTo>
                      <a:pt x="921" y="34"/>
                    </a:lnTo>
                    <a:lnTo>
                      <a:pt x="955" y="39"/>
                    </a:lnTo>
                    <a:lnTo>
                      <a:pt x="987" y="44"/>
                    </a:lnTo>
                    <a:lnTo>
                      <a:pt x="1018" y="51"/>
                    </a:lnTo>
                    <a:lnTo>
                      <a:pt x="1049" y="57"/>
                    </a:lnTo>
                    <a:lnTo>
                      <a:pt x="1079" y="65"/>
                    </a:lnTo>
                    <a:lnTo>
                      <a:pt x="1109" y="74"/>
                    </a:lnTo>
                    <a:lnTo>
                      <a:pt x="1137" y="83"/>
                    </a:lnTo>
                    <a:lnTo>
                      <a:pt x="1164" y="92"/>
                    </a:lnTo>
                    <a:lnTo>
                      <a:pt x="1190" y="102"/>
                    </a:lnTo>
                    <a:lnTo>
                      <a:pt x="1216" y="114"/>
                    </a:lnTo>
                    <a:lnTo>
                      <a:pt x="1241" y="126"/>
                    </a:lnTo>
                    <a:lnTo>
                      <a:pt x="1264" y="137"/>
                    </a:lnTo>
                    <a:lnTo>
                      <a:pt x="1286" y="150"/>
                    </a:lnTo>
                    <a:lnTo>
                      <a:pt x="1307" y="163"/>
                    </a:lnTo>
                    <a:lnTo>
                      <a:pt x="1326" y="177"/>
                    </a:lnTo>
                    <a:lnTo>
                      <a:pt x="1344" y="192"/>
                    </a:lnTo>
                    <a:lnTo>
                      <a:pt x="1361" y="206"/>
                    </a:lnTo>
                    <a:lnTo>
                      <a:pt x="1377" y="222"/>
                    </a:lnTo>
                    <a:lnTo>
                      <a:pt x="1391" y="237"/>
                    </a:lnTo>
                    <a:lnTo>
                      <a:pt x="1403" y="253"/>
                    </a:lnTo>
                    <a:lnTo>
                      <a:pt x="1414" y="269"/>
                    </a:lnTo>
                    <a:lnTo>
                      <a:pt x="1423" y="285"/>
                    </a:lnTo>
                    <a:lnTo>
                      <a:pt x="1431" y="302"/>
                    </a:lnTo>
                    <a:lnTo>
                      <a:pt x="1438" y="320"/>
                    </a:lnTo>
                    <a:lnTo>
                      <a:pt x="1441" y="337"/>
                    </a:lnTo>
                    <a:lnTo>
                      <a:pt x="1444" y="355"/>
                    </a:lnTo>
                    <a:lnTo>
                      <a:pt x="1445" y="373"/>
                    </a:lnTo>
                    <a:lnTo>
                      <a:pt x="1444" y="391"/>
                    </a:lnTo>
                    <a:lnTo>
                      <a:pt x="1441" y="409"/>
                    </a:lnTo>
                    <a:lnTo>
                      <a:pt x="1438" y="426"/>
                    </a:lnTo>
                    <a:lnTo>
                      <a:pt x="1431" y="444"/>
                    </a:lnTo>
                    <a:lnTo>
                      <a:pt x="1423" y="461"/>
                    </a:lnTo>
                    <a:lnTo>
                      <a:pt x="1414" y="477"/>
                    </a:lnTo>
                    <a:lnTo>
                      <a:pt x="1403" y="494"/>
                    </a:lnTo>
                    <a:lnTo>
                      <a:pt x="1391" y="509"/>
                    </a:lnTo>
                    <a:lnTo>
                      <a:pt x="1377" y="525"/>
                    </a:lnTo>
                    <a:lnTo>
                      <a:pt x="1361" y="540"/>
                    </a:lnTo>
                    <a:lnTo>
                      <a:pt x="1344" y="554"/>
                    </a:lnTo>
                    <a:lnTo>
                      <a:pt x="1326" y="569"/>
                    </a:lnTo>
                    <a:lnTo>
                      <a:pt x="1307" y="583"/>
                    </a:lnTo>
                    <a:lnTo>
                      <a:pt x="1286" y="596"/>
                    </a:lnTo>
                    <a:lnTo>
                      <a:pt x="1264" y="609"/>
                    </a:lnTo>
                    <a:lnTo>
                      <a:pt x="1241" y="621"/>
                    </a:lnTo>
                    <a:lnTo>
                      <a:pt x="1216" y="632"/>
                    </a:lnTo>
                    <a:lnTo>
                      <a:pt x="1190" y="644"/>
                    </a:lnTo>
                    <a:lnTo>
                      <a:pt x="1164" y="654"/>
                    </a:lnTo>
                    <a:lnTo>
                      <a:pt x="1137" y="663"/>
                    </a:lnTo>
                    <a:lnTo>
                      <a:pt x="1109" y="672"/>
                    </a:lnTo>
                    <a:lnTo>
                      <a:pt x="1079" y="681"/>
                    </a:lnTo>
                    <a:lnTo>
                      <a:pt x="1049" y="689"/>
                    </a:lnTo>
                    <a:lnTo>
                      <a:pt x="1018" y="696"/>
                    </a:lnTo>
                    <a:lnTo>
                      <a:pt x="987" y="702"/>
                    </a:lnTo>
                    <a:lnTo>
                      <a:pt x="955" y="707"/>
                    </a:lnTo>
                    <a:lnTo>
                      <a:pt x="921" y="713"/>
                    </a:lnTo>
                    <a:lnTo>
                      <a:pt x="887" y="716"/>
                    </a:lnTo>
                    <a:lnTo>
                      <a:pt x="852" y="719"/>
                    </a:lnTo>
                    <a:lnTo>
                      <a:pt x="817" y="722"/>
                    </a:lnTo>
                    <a:lnTo>
                      <a:pt x="782" y="723"/>
                    </a:lnTo>
                    <a:lnTo>
                      <a:pt x="746" y="723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5"/>
              </a:p>
            </p:txBody>
          </p:sp>
          <p:sp>
            <p:nvSpPr>
              <p:cNvPr id="91" name="Freeform 102"/>
              <p:cNvSpPr>
                <a:spLocks noChangeArrowheads="1"/>
              </p:cNvSpPr>
              <p:nvPr/>
            </p:nvSpPr>
            <p:spPr bwMode="auto">
              <a:xfrm>
                <a:off x="8" y="4"/>
                <a:ext cx="231" cy="116"/>
              </a:xfrm>
              <a:custGeom>
                <a:avLst/>
                <a:gdLst>
                  <a:gd name="T0" fmla="*/ 38 w 1398"/>
                  <a:gd name="T1" fmla="*/ 10 h 700"/>
                  <a:gd name="T2" fmla="*/ 38 w 1398"/>
                  <a:gd name="T3" fmla="*/ 12 h 700"/>
                  <a:gd name="T4" fmla="*/ 37 w 1398"/>
                  <a:gd name="T5" fmla="*/ 13 h 700"/>
                  <a:gd name="T6" fmla="*/ 36 w 1398"/>
                  <a:gd name="T7" fmla="*/ 14 h 700"/>
                  <a:gd name="T8" fmla="*/ 34 w 1398"/>
                  <a:gd name="T9" fmla="*/ 15 h 700"/>
                  <a:gd name="T10" fmla="*/ 33 w 1398"/>
                  <a:gd name="T11" fmla="*/ 16 h 700"/>
                  <a:gd name="T12" fmla="*/ 31 w 1398"/>
                  <a:gd name="T13" fmla="*/ 17 h 700"/>
                  <a:gd name="T14" fmla="*/ 28 w 1398"/>
                  <a:gd name="T15" fmla="*/ 18 h 700"/>
                  <a:gd name="T16" fmla="*/ 26 w 1398"/>
                  <a:gd name="T17" fmla="*/ 19 h 700"/>
                  <a:gd name="T18" fmla="*/ 23 w 1398"/>
                  <a:gd name="T19" fmla="*/ 19 h 700"/>
                  <a:gd name="T20" fmla="*/ 20 w 1398"/>
                  <a:gd name="T21" fmla="*/ 19 h 700"/>
                  <a:gd name="T22" fmla="*/ 18 w 1398"/>
                  <a:gd name="T23" fmla="*/ 19 h 700"/>
                  <a:gd name="T24" fmla="*/ 15 w 1398"/>
                  <a:gd name="T25" fmla="*/ 19 h 700"/>
                  <a:gd name="T26" fmla="*/ 13 w 1398"/>
                  <a:gd name="T27" fmla="*/ 19 h 700"/>
                  <a:gd name="T28" fmla="*/ 10 w 1398"/>
                  <a:gd name="T29" fmla="*/ 18 h 700"/>
                  <a:gd name="T30" fmla="*/ 8 w 1398"/>
                  <a:gd name="T31" fmla="*/ 17 h 700"/>
                  <a:gd name="T32" fmla="*/ 6 w 1398"/>
                  <a:gd name="T33" fmla="*/ 16 h 700"/>
                  <a:gd name="T34" fmla="*/ 4 w 1398"/>
                  <a:gd name="T35" fmla="*/ 15 h 700"/>
                  <a:gd name="T36" fmla="*/ 2 w 1398"/>
                  <a:gd name="T37" fmla="*/ 14 h 700"/>
                  <a:gd name="T38" fmla="*/ 1 w 1398"/>
                  <a:gd name="T39" fmla="*/ 13 h 700"/>
                  <a:gd name="T40" fmla="*/ 0 w 1398"/>
                  <a:gd name="T41" fmla="*/ 12 h 700"/>
                  <a:gd name="T42" fmla="*/ 0 w 1398"/>
                  <a:gd name="T43" fmla="*/ 10 h 700"/>
                  <a:gd name="T44" fmla="*/ 0 w 1398"/>
                  <a:gd name="T45" fmla="*/ 9 h 700"/>
                  <a:gd name="T46" fmla="*/ 0 w 1398"/>
                  <a:gd name="T47" fmla="*/ 8 h 700"/>
                  <a:gd name="T48" fmla="*/ 1 w 1398"/>
                  <a:gd name="T49" fmla="*/ 6 h 700"/>
                  <a:gd name="T50" fmla="*/ 2 w 1398"/>
                  <a:gd name="T51" fmla="*/ 5 h 700"/>
                  <a:gd name="T52" fmla="*/ 4 w 1398"/>
                  <a:gd name="T53" fmla="*/ 4 h 700"/>
                  <a:gd name="T54" fmla="*/ 6 w 1398"/>
                  <a:gd name="T55" fmla="*/ 3 h 700"/>
                  <a:gd name="T56" fmla="*/ 8 w 1398"/>
                  <a:gd name="T57" fmla="*/ 2 h 700"/>
                  <a:gd name="T58" fmla="*/ 10 w 1398"/>
                  <a:gd name="T59" fmla="*/ 1 h 700"/>
                  <a:gd name="T60" fmla="*/ 13 w 1398"/>
                  <a:gd name="T61" fmla="*/ 0 h 700"/>
                  <a:gd name="T62" fmla="*/ 15 w 1398"/>
                  <a:gd name="T63" fmla="*/ 0 h 700"/>
                  <a:gd name="T64" fmla="*/ 18 w 1398"/>
                  <a:gd name="T65" fmla="*/ 0 h 700"/>
                  <a:gd name="T66" fmla="*/ 20 w 1398"/>
                  <a:gd name="T67" fmla="*/ 0 h 700"/>
                  <a:gd name="T68" fmla="*/ 23 w 1398"/>
                  <a:gd name="T69" fmla="*/ 0 h 700"/>
                  <a:gd name="T70" fmla="*/ 26 w 1398"/>
                  <a:gd name="T71" fmla="*/ 0 h 700"/>
                  <a:gd name="T72" fmla="*/ 28 w 1398"/>
                  <a:gd name="T73" fmla="*/ 1 h 700"/>
                  <a:gd name="T74" fmla="*/ 31 w 1398"/>
                  <a:gd name="T75" fmla="*/ 2 h 700"/>
                  <a:gd name="T76" fmla="*/ 33 w 1398"/>
                  <a:gd name="T77" fmla="*/ 3 h 700"/>
                  <a:gd name="T78" fmla="*/ 34 w 1398"/>
                  <a:gd name="T79" fmla="*/ 4 h 700"/>
                  <a:gd name="T80" fmla="*/ 36 w 1398"/>
                  <a:gd name="T81" fmla="*/ 5 h 700"/>
                  <a:gd name="T82" fmla="*/ 37 w 1398"/>
                  <a:gd name="T83" fmla="*/ 6 h 700"/>
                  <a:gd name="T84" fmla="*/ 38 w 1398"/>
                  <a:gd name="T85" fmla="*/ 8 h 700"/>
                  <a:gd name="T86" fmla="*/ 38 w 1398"/>
                  <a:gd name="T87" fmla="*/ 9 h 7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98"/>
                  <a:gd name="T133" fmla="*/ 0 h 700"/>
                  <a:gd name="T134" fmla="*/ 1398 w 1398"/>
                  <a:gd name="T135" fmla="*/ 700 h 7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98" h="700">
                    <a:moveTo>
                      <a:pt x="1398" y="350"/>
                    </a:moveTo>
                    <a:lnTo>
                      <a:pt x="1398" y="350"/>
                    </a:lnTo>
                    <a:lnTo>
                      <a:pt x="1397" y="368"/>
                    </a:lnTo>
                    <a:lnTo>
                      <a:pt x="1394" y="386"/>
                    </a:lnTo>
                    <a:lnTo>
                      <a:pt x="1391" y="403"/>
                    </a:lnTo>
                    <a:lnTo>
                      <a:pt x="1384" y="421"/>
                    </a:lnTo>
                    <a:lnTo>
                      <a:pt x="1376" y="438"/>
                    </a:lnTo>
                    <a:lnTo>
                      <a:pt x="1367" y="454"/>
                    </a:lnTo>
                    <a:lnTo>
                      <a:pt x="1356" y="471"/>
                    </a:lnTo>
                    <a:lnTo>
                      <a:pt x="1344" y="486"/>
                    </a:lnTo>
                    <a:lnTo>
                      <a:pt x="1330" y="502"/>
                    </a:lnTo>
                    <a:lnTo>
                      <a:pt x="1314" y="517"/>
                    </a:lnTo>
                    <a:lnTo>
                      <a:pt x="1297" y="531"/>
                    </a:lnTo>
                    <a:lnTo>
                      <a:pt x="1279" y="546"/>
                    </a:lnTo>
                    <a:lnTo>
                      <a:pt x="1260" y="560"/>
                    </a:lnTo>
                    <a:lnTo>
                      <a:pt x="1239" y="573"/>
                    </a:lnTo>
                    <a:lnTo>
                      <a:pt x="1217" y="586"/>
                    </a:lnTo>
                    <a:lnTo>
                      <a:pt x="1194" y="598"/>
                    </a:lnTo>
                    <a:lnTo>
                      <a:pt x="1169" y="609"/>
                    </a:lnTo>
                    <a:lnTo>
                      <a:pt x="1143" y="621"/>
                    </a:lnTo>
                    <a:lnTo>
                      <a:pt x="1117" y="631"/>
                    </a:lnTo>
                    <a:lnTo>
                      <a:pt x="1090" y="640"/>
                    </a:lnTo>
                    <a:lnTo>
                      <a:pt x="1062" y="649"/>
                    </a:lnTo>
                    <a:lnTo>
                      <a:pt x="1032" y="658"/>
                    </a:lnTo>
                    <a:lnTo>
                      <a:pt x="1002" y="666"/>
                    </a:lnTo>
                    <a:lnTo>
                      <a:pt x="971" y="673"/>
                    </a:lnTo>
                    <a:lnTo>
                      <a:pt x="940" y="679"/>
                    </a:lnTo>
                    <a:lnTo>
                      <a:pt x="908" y="684"/>
                    </a:lnTo>
                    <a:lnTo>
                      <a:pt x="874" y="690"/>
                    </a:lnTo>
                    <a:lnTo>
                      <a:pt x="840" y="693"/>
                    </a:lnTo>
                    <a:lnTo>
                      <a:pt x="805" y="696"/>
                    </a:lnTo>
                    <a:lnTo>
                      <a:pt x="770" y="699"/>
                    </a:lnTo>
                    <a:lnTo>
                      <a:pt x="735" y="700"/>
                    </a:lnTo>
                    <a:lnTo>
                      <a:pt x="699" y="700"/>
                    </a:lnTo>
                    <a:lnTo>
                      <a:pt x="663" y="700"/>
                    </a:lnTo>
                    <a:lnTo>
                      <a:pt x="628" y="699"/>
                    </a:lnTo>
                    <a:lnTo>
                      <a:pt x="593" y="696"/>
                    </a:lnTo>
                    <a:lnTo>
                      <a:pt x="558" y="693"/>
                    </a:lnTo>
                    <a:lnTo>
                      <a:pt x="524" y="690"/>
                    </a:lnTo>
                    <a:lnTo>
                      <a:pt x="490" y="684"/>
                    </a:lnTo>
                    <a:lnTo>
                      <a:pt x="458" y="679"/>
                    </a:lnTo>
                    <a:lnTo>
                      <a:pt x="427" y="673"/>
                    </a:lnTo>
                    <a:lnTo>
                      <a:pt x="396" y="666"/>
                    </a:lnTo>
                    <a:lnTo>
                      <a:pt x="366" y="658"/>
                    </a:lnTo>
                    <a:lnTo>
                      <a:pt x="336" y="649"/>
                    </a:lnTo>
                    <a:lnTo>
                      <a:pt x="308" y="640"/>
                    </a:lnTo>
                    <a:lnTo>
                      <a:pt x="281" y="631"/>
                    </a:lnTo>
                    <a:lnTo>
                      <a:pt x="255" y="621"/>
                    </a:lnTo>
                    <a:lnTo>
                      <a:pt x="229" y="609"/>
                    </a:lnTo>
                    <a:lnTo>
                      <a:pt x="204" y="598"/>
                    </a:lnTo>
                    <a:lnTo>
                      <a:pt x="181" y="586"/>
                    </a:lnTo>
                    <a:lnTo>
                      <a:pt x="159" y="573"/>
                    </a:lnTo>
                    <a:lnTo>
                      <a:pt x="138" y="560"/>
                    </a:lnTo>
                    <a:lnTo>
                      <a:pt x="119" y="546"/>
                    </a:lnTo>
                    <a:lnTo>
                      <a:pt x="101" y="531"/>
                    </a:lnTo>
                    <a:lnTo>
                      <a:pt x="84" y="517"/>
                    </a:lnTo>
                    <a:lnTo>
                      <a:pt x="68" y="502"/>
                    </a:lnTo>
                    <a:lnTo>
                      <a:pt x="54" y="486"/>
                    </a:lnTo>
                    <a:lnTo>
                      <a:pt x="42" y="471"/>
                    </a:lnTo>
                    <a:lnTo>
                      <a:pt x="31" y="454"/>
                    </a:lnTo>
                    <a:lnTo>
                      <a:pt x="22" y="438"/>
                    </a:lnTo>
                    <a:lnTo>
                      <a:pt x="14" y="421"/>
                    </a:lnTo>
                    <a:lnTo>
                      <a:pt x="7" y="403"/>
                    </a:lnTo>
                    <a:lnTo>
                      <a:pt x="4" y="386"/>
                    </a:lnTo>
                    <a:lnTo>
                      <a:pt x="1" y="368"/>
                    </a:lnTo>
                    <a:lnTo>
                      <a:pt x="0" y="350"/>
                    </a:lnTo>
                    <a:lnTo>
                      <a:pt x="1" y="332"/>
                    </a:lnTo>
                    <a:lnTo>
                      <a:pt x="4" y="314"/>
                    </a:lnTo>
                    <a:lnTo>
                      <a:pt x="7" y="297"/>
                    </a:lnTo>
                    <a:lnTo>
                      <a:pt x="14" y="279"/>
                    </a:lnTo>
                    <a:lnTo>
                      <a:pt x="22" y="262"/>
                    </a:lnTo>
                    <a:lnTo>
                      <a:pt x="31" y="246"/>
                    </a:lnTo>
                    <a:lnTo>
                      <a:pt x="42" y="230"/>
                    </a:lnTo>
                    <a:lnTo>
                      <a:pt x="54" y="214"/>
                    </a:lnTo>
                    <a:lnTo>
                      <a:pt x="68" y="199"/>
                    </a:lnTo>
                    <a:lnTo>
                      <a:pt x="84" y="183"/>
                    </a:lnTo>
                    <a:lnTo>
                      <a:pt x="101" y="169"/>
                    </a:lnTo>
                    <a:lnTo>
                      <a:pt x="119" y="154"/>
                    </a:lnTo>
                    <a:lnTo>
                      <a:pt x="138" y="140"/>
                    </a:lnTo>
                    <a:lnTo>
                      <a:pt x="159" y="127"/>
                    </a:lnTo>
                    <a:lnTo>
                      <a:pt x="181" y="114"/>
                    </a:lnTo>
                    <a:lnTo>
                      <a:pt x="204" y="103"/>
                    </a:lnTo>
                    <a:lnTo>
                      <a:pt x="229" y="91"/>
                    </a:lnTo>
                    <a:lnTo>
                      <a:pt x="255" y="79"/>
                    </a:lnTo>
                    <a:lnTo>
                      <a:pt x="281" y="69"/>
                    </a:lnTo>
                    <a:lnTo>
                      <a:pt x="308" y="60"/>
                    </a:lnTo>
                    <a:lnTo>
                      <a:pt x="336" y="51"/>
                    </a:lnTo>
                    <a:lnTo>
                      <a:pt x="366" y="42"/>
                    </a:lnTo>
                    <a:lnTo>
                      <a:pt x="396" y="34"/>
                    </a:lnTo>
                    <a:lnTo>
                      <a:pt x="427" y="28"/>
                    </a:lnTo>
                    <a:lnTo>
                      <a:pt x="458" y="21"/>
                    </a:lnTo>
                    <a:lnTo>
                      <a:pt x="490" y="16"/>
                    </a:lnTo>
                    <a:lnTo>
                      <a:pt x="524" y="11"/>
                    </a:lnTo>
                    <a:lnTo>
                      <a:pt x="558" y="7"/>
                    </a:lnTo>
                    <a:lnTo>
                      <a:pt x="593" y="4"/>
                    </a:lnTo>
                    <a:lnTo>
                      <a:pt x="628" y="2"/>
                    </a:lnTo>
                    <a:lnTo>
                      <a:pt x="663" y="0"/>
                    </a:lnTo>
                    <a:lnTo>
                      <a:pt x="699" y="0"/>
                    </a:lnTo>
                    <a:lnTo>
                      <a:pt x="735" y="0"/>
                    </a:lnTo>
                    <a:lnTo>
                      <a:pt x="770" y="2"/>
                    </a:lnTo>
                    <a:lnTo>
                      <a:pt x="805" y="4"/>
                    </a:lnTo>
                    <a:lnTo>
                      <a:pt x="840" y="7"/>
                    </a:lnTo>
                    <a:lnTo>
                      <a:pt x="874" y="11"/>
                    </a:lnTo>
                    <a:lnTo>
                      <a:pt x="908" y="16"/>
                    </a:lnTo>
                    <a:lnTo>
                      <a:pt x="940" y="21"/>
                    </a:lnTo>
                    <a:lnTo>
                      <a:pt x="971" y="28"/>
                    </a:lnTo>
                    <a:lnTo>
                      <a:pt x="1002" y="34"/>
                    </a:lnTo>
                    <a:lnTo>
                      <a:pt x="1032" y="42"/>
                    </a:lnTo>
                    <a:lnTo>
                      <a:pt x="1062" y="51"/>
                    </a:lnTo>
                    <a:lnTo>
                      <a:pt x="1090" y="60"/>
                    </a:lnTo>
                    <a:lnTo>
                      <a:pt x="1117" y="69"/>
                    </a:lnTo>
                    <a:lnTo>
                      <a:pt x="1143" y="79"/>
                    </a:lnTo>
                    <a:lnTo>
                      <a:pt x="1169" y="91"/>
                    </a:lnTo>
                    <a:lnTo>
                      <a:pt x="1194" y="103"/>
                    </a:lnTo>
                    <a:lnTo>
                      <a:pt x="1217" y="114"/>
                    </a:lnTo>
                    <a:lnTo>
                      <a:pt x="1239" y="127"/>
                    </a:lnTo>
                    <a:lnTo>
                      <a:pt x="1260" y="140"/>
                    </a:lnTo>
                    <a:lnTo>
                      <a:pt x="1279" y="154"/>
                    </a:lnTo>
                    <a:lnTo>
                      <a:pt x="1297" y="169"/>
                    </a:lnTo>
                    <a:lnTo>
                      <a:pt x="1314" y="183"/>
                    </a:lnTo>
                    <a:lnTo>
                      <a:pt x="1330" y="199"/>
                    </a:lnTo>
                    <a:lnTo>
                      <a:pt x="1344" y="214"/>
                    </a:lnTo>
                    <a:lnTo>
                      <a:pt x="1356" y="230"/>
                    </a:lnTo>
                    <a:lnTo>
                      <a:pt x="1367" y="246"/>
                    </a:lnTo>
                    <a:lnTo>
                      <a:pt x="1376" y="262"/>
                    </a:lnTo>
                    <a:lnTo>
                      <a:pt x="1384" y="279"/>
                    </a:lnTo>
                    <a:lnTo>
                      <a:pt x="1391" y="297"/>
                    </a:lnTo>
                    <a:lnTo>
                      <a:pt x="1394" y="314"/>
                    </a:lnTo>
                    <a:lnTo>
                      <a:pt x="1397" y="332"/>
                    </a:lnTo>
                    <a:lnTo>
                      <a:pt x="1398" y="35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F3F3F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3025"/>
              </a:p>
            </p:txBody>
          </p:sp>
        </p:grpSp>
      </p:grpSp>
      <p:sp>
        <p:nvSpPr>
          <p:cNvPr id="92" name="Text Box 81"/>
          <p:cNvSpPr>
            <a:spLocks noChangeArrowheads="1"/>
          </p:cNvSpPr>
          <p:nvPr/>
        </p:nvSpPr>
        <p:spPr bwMode="auto">
          <a:xfrm>
            <a:off x="1818994" y="4015875"/>
            <a:ext cx="2312063" cy="5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添加文本内容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3" name="Text Box 82"/>
          <p:cNvSpPr>
            <a:spLocks noChangeArrowheads="1"/>
          </p:cNvSpPr>
          <p:nvPr/>
        </p:nvSpPr>
        <p:spPr bwMode="auto">
          <a:xfrm>
            <a:off x="2988293" y="1713439"/>
            <a:ext cx="1274551" cy="73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标签</a:t>
            </a:r>
            <a:endParaRPr lang="en-US" altLang="zh-CN" sz="2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6857872" y="1859470"/>
            <a:ext cx="532123" cy="598139"/>
            <a:chOff x="5810678" y="1001615"/>
            <a:chExt cx="422361" cy="474760"/>
          </a:xfrm>
        </p:grpSpPr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5825802" y="1341437"/>
              <a:ext cx="392112" cy="13493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87000"/>
                  </a:srgbClr>
                </a:gs>
                <a:gs pos="30000">
                  <a:srgbClr val="000000">
                    <a:alpha val="67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3025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5810678" y="1001615"/>
              <a:ext cx="422361" cy="422361"/>
              <a:chOff x="5003908" y="1229805"/>
              <a:chExt cx="897741" cy="897741"/>
            </a:xfrm>
          </p:grpSpPr>
          <p:sp>
            <p:nvSpPr>
              <p:cNvPr id="97" name="Freeform 36"/>
              <p:cNvSpPr/>
              <p:nvPr/>
            </p:nvSpPr>
            <p:spPr bwMode="auto">
              <a:xfrm>
                <a:off x="5003908" y="1229805"/>
                <a:ext cx="897741" cy="897741"/>
              </a:xfrm>
              <a:prstGeom prst="ellipse">
                <a:avLst/>
              </a:prstGeom>
              <a:solidFill>
                <a:srgbClr val="202A3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8" name="Freeform 38"/>
              <p:cNvSpPr/>
              <p:nvPr/>
            </p:nvSpPr>
            <p:spPr bwMode="auto">
              <a:xfrm>
                <a:off x="5069568" y="1255262"/>
                <a:ext cx="766422" cy="250808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99" name="Oval 39"/>
              <p:cNvSpPr>
                <a:spLocks noChangeArrowheads="1"/>
              </p:cNvSpPr>
              <p:nvPr/>
            </p:nvSpPr>
            <p:spPr bwMode="auto">
              <a:xfrm>
                <a:off x="5365810" y="1275260"/>
                <a:ext cx="180773" cy="16345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4783214" y="1657277"/>
            <a:ext cx="1360781" cy="1360781"/>
            <a:chOff x="3896974" y="1004807"/>
            <a:chExt cx="1231816" cy="1231816"/>
          </a:xfrm>
        </p:grpSpPr>
        <p:sp>
          <p:nvSpPr>
            <p:cNvPr id="101" name="椭圆 100"/>
            <p:cNvSpPr/>
            <p:nvPr/>
          </p:nvSpPr>
          <p:spPr>
            <a:xfrm>
              <a:off x="3896974" y="1004807"/>
              <a:ext cx="1231816" cy="1231816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 sz="3025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3975695" y="1021609"/>
              <a:ext cx="1074373" cy="351584"/>
              <a:chOff x="4042072" y="2366383"/>
              <a:chExt cx="635886" cy="208091"/>
            </a:xfrm>
          </p:grpSpPr>
          <p:sp>
            <p:nvSpPr>
              <p:cNvPr id="103" name="Freeform 43"/>
              <p:cNvSpPr/>
              <p:nvPr/>
            </p:nvSpPr>
            <p:spPr bwMode="auto">
              <a:xfrm>
                <a:off x="4042072" y="2366383"/>
                <a:ext cx="635886" cy="208091"/>
              </a:xfrm>
              <a:custGeom>
                <a:avLst/>
                <a:gdLst>
                  <a:gd name="T0" fmla="*/ 0 w 4756"/>
                  <a:gd name="T1" fmla="*/ 1576 h 1576"/>
                  <a:gd name="T2" fmla="*/ 50 w 4756"/>
                  <a:gd name="T3" fmla="*/ 1462 h 1576"/>
                  <a:gd name="T4" fmla="*/ 108 w 4756"/>
                  <a:gd name="T5" fmla="*/ 1350 h 1576"/>
                  <a:gd name="T6" fmla="*/ 170 w 4756"/>
                  <a:gd name="T7" fmla="*/ 1242 h 1576"/>
                  <a:gd name="T8" fmla="*/ 238 w 4756"/>
                  <a:gd name="T9" fmla="*/ 1138 h 1576"/>
                  <a:gd name="T10" fmla="*/ 310 w 4756"/>
                  <a:gd name="T11" fmla="*/ 1036 h 1576"/>
                  <a:gd name="T12" fmla="*/ 386 w 4756"/>
                  <a:gd name="T13" fmla="*/ 940 h 1576"/>
                  <a:gd name="T14" fmla="*/ 468 w 4756"/>
                  <a:gd name="T15" fmla="*/ 846 h 1576"/>
                  <a:gd name="T16" fmla="*/ 552 w 4756"/>
                  <a:gd name="T17" fmla="*/ 756 h 1576"/>
                  <a:gd name="T18" fmla="*/ 596 w 4756"/>
                  <a:gd name="T19" fmla="*/ 712 h 1576"/>
                  <a:gd name="T20" fmla="*/ 688 w 4756"/>
                  <a:gd name="T21" fmla="*/ 630 h 1576"/>
                  <a:gd name="T22" fmla="*/ 784 w 4756"/>
                  <a:gd name="T23" fmla="*/ 550 h 1576"/>
                  <a:gd name="T24" fmla="*/ 884 w 4756"/>
                  <a:gd name="T25" fmla="*/ 476 h 1576"/>
                  <a:gd name="T26" fmla="*/ 986 w 4756"/>
                  <a:gd name="T27" fmla="*/ 406 h 1576"/>
                  <a:gd name="T28" fmla="*/ 1092 w 4756"/>
                  <a:gd name="T29" fmla="*/ 342 h 1576"/>
                  <a:gd name="T30" fmla="*/ 1202 w 4756"/>
                  <a:gd name="T31" fmla="*/ 282 h 1576"/>
                  <a:gd name="T32" fmla="*/ 1316 w 4756"/>
                  <a:gd name="T33" fmla="*/ 228 h 1576"/>
                  <a:gd name="T34" fmla="*/ 1374 w 4756"/>
                  <a:gd name="T35" fmla="*/ 202 h 1576"/>
                  <a:gd name="T36" fmla="*/ 1490 w 4756"/>
                  <a:gd name="T37" fmla="*/ 156 h 1576"/>
                  <a:gd name="T38" fmla="*/ 1610 w 4756"/>
                  <a:gd name="T39" fmla="*/ 116 h 1576"/>
                  <a:gd name="T40" fmla="*/ 1732 w 4756"/>
                  <a:gd name="T41" fmla="*/ 80 h 1576"/>
                  <a:gd name="T42" fmla="*/ 1858 w 4756"/>
                  <a:gd name="T43" fmla="*/ 52 h 1576"/>
                  <a:gd name="T44" fmla="*/ 1984 w 4756"/>
                  <a:gd name="T45" fmla="*/ 30 h 1576"/>
                  <a:gd name="T46" fmla="*/ 2114 w 4756"/>
                  <a:gd name="T47" fmla="*/ 12 h 1576"/>
                  <a:gd name="T48" fmla="*/ 2246 w 4756"/>
                  <a:gd name="T49" fmla="*/ 2 h 1576"/>
                  <a:gd name="T50" fmla="*/ 2378 w 4756"/>
                  <a:gd name="T51" fmla="*/ 0 h 1576"/>
                  <a:gd name="T52" fmla="*/ 2444 w 4756"/>
                  <a:gd name="T53" fmla="*/ 0 h 1576"/>
                  <a:gd name="T54" fmla="*/ 2576 w 4756"/>
                  <a:gd name="T55" fmla="*/ 8 h 1576"/>
                  <a:gd name="T56" fmla="*/ 2706 w 4756"/>
                  <a:gd name="T57" fmla="*/ 20 h 1576"/>
                  <a:gd name="T58" fmla="*/ 2834 w 4756"/>
                  <a:gd name="T59" fmla="*/ 40 h 1576"/>
                  <a:gd name="T60" fmla="*/ 2962 w 4756"/>
                  <a:gd name="T61" fmla="*/ 66 h 1576"/>
                  <a:gd name="T62" fmla="*/ 3084 w 4756"/>
                  <a:gd name="T63" fmla="*/ 98 h 1576"/>
                  <a:gd name="T64" fmla="*/ 3206 w 4756"/>
                  <a:gd name="T65" fmla="*/ 136 h 1576"/>
                  <a:gd name="T66" fmla="*/ 3324 w 4756"/>
                  <a:gd name="T67" fmla="*/ 178 h 1576"/>
                  <a:gd name="T68" fmla="*/ 3382 w 4756"/>
                  <a:gd name="T69" fmla="*/ 202 h 1576"/>
                  <a:gd name="T70" fmla="*/ 3498 w 4756"/>
                  <a:gd name="T71" fmla="*/ 254 h 1576"/>
                  <a:gd name="T72" fmla="*/ 3608 w 4756"/>
                  <a:gd name="T73" fmla="*/ 312 h 1576"/>
                  <a:gd name="T74" fmla="*/ 3716 w 4756"/>
                  <a:gd name="T75" fmla="*/ 374 h 1576"/>
                  <a:gd name="T76" fmla="*/ 3822 w 4756"/>
                  <a:gd name="T77" fmla="*/ 440 h 1576"/>
                  <a:gd name="T78" fmla="*/ 3922 w 4756"/>
                  <a:gd name="T79" fmla="*/ 512 h 1576"/>
                  <a:gd name="T80" fmla="*/ 4020 w 4756"/>
                  <a:gd name="T81" fmla="*/ 590 h 1576"/>
                  <a:gd name="T82" fmla="*/ 4114 w 4756"/>
                  <a:gd name="T83" fmla="*/ 670 h 1576"/>
                  <a:gd name="T84" fmla="*/ 4204 w 4756"/>
                  <a:gd name="T85" fmla="*/ 756 h 1576"/>
                  <a:gd name="T86" fmla="*/ 4246 w 4756"/>
                  <a:gd name="T87" fmla="*/ 800 h 1576"/>
                  <a:gd name="T88" fmla="*/ 4330 w 4756"/>
                  <a:gd name="T89" fmla="*/ 892 h 1576"/>
                  <a:gd name="T90" fmla="*/ 4410 w 4756"/>
                  <a:gd name="T91" fmla="*/ 988 h 1576"/>
                  <a:gd name="T92" fmla="*/ 4484 w 4756"/>
                  <a:gd name="T93" fmla="*/ 1086 h 1576"/>
                  <a:gd name="T94" fmla="*/ 4552 w 4756"/>
                  <a:gd name="T95" fmla="*/ 1190 h 1576"/>
                  <a:gd name="T96" fmla="*/ 4618 w 4756"/>
                  <a:gd name="T97" fmla="*/ 1296 h 1576"/>
                  <a:gd name="T98" fmla="*/ 4678 w 4756"/>
                  <a:gd name="T99" fmla="*/ 1406 h 1576"/>
                  <a:gd name="T100" fmla="*/ 4732 w 4756"/>
                  <a:gd name="T101" fmla="*/ 1518 h 1576"/>
                  <a:gd name="T102" fmla="*/ 0 w 4756"/>
                  <a:gd name="T103" fmla="*/ 1576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5000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prstDash val="solid"/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04" name="Oval 44"/>
              <p:cNvSpPr>
                <a:spLocks noChangeArrowheads="1"/>
              </p:cNvSpPr>
              <p:nvPr/>
            </p:nvSpPr>
            <p:spPr bwMode="auto">
              <a:xfrm>
                <a:off x="4289285" y="2391656"/>
                <a:ext cx="147570" cy="1334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 sz="3025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</p:grpSp>
      <p:sp>
        <p:nvSpPr>
          <p:cNvPr id="105" name="Text Box 82"/>
          <p:cNvSpPr>
            <a:spLocks noChangeArrowheads="1"/>
          </p:cNvSpPr>
          <p:nvPr/>
        </p:nvSpPr>
        <p:spPr bwMode="auto">
          <a:xfrm>
            <a:off x="4826329" y="2017877"/>
            <a:ext cx="1274551" cy="73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0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标签</a:t>
            </a:r>
            <a:endParaRPr lang="en-US" altLang="zh-CN" sz="20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6" name="矩形 47"/>
          <p:cNvSpPr>
            <a:spLocks noChangeArrowheads="1"/>
          </p:cNvSpPr>
          <p:nvPr/>
        </p:nvSpPr>
        <p:spPr bwMode="auto">
          <a:xfrm>
            <a:off x="7533665" y="2227823"/>
            <a:ext cx="3575614" cy="6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7" name="TextBox 59"/>
          <p:cNvSpPr txBox="1">
            <a:spLocks noChangeArrowheads="1"/>
          </p:cNvSpPr>
          <p:nvPr/>
        </p:nvSpPr>
        <p:spPr bwMode="auto">
          <a:xfrm flipH="1">
            <a:off x="7533270" y="1864403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kern="0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59"/>
          <p:cNvSpPr txBox="1">
            <a:spLocks noChangeArrowheads="1"/>
          </p:cNvSpPr>
          <p:nvPr/>
        </p:nvSpPr>
        <p:spPr bwMode="auto">
          <a:xfrm flipH="1">
            <a:off x="7549995" y="3299786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kern="0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47"/>
          <p:cNvSpPr>
            <a:spLocks noChangeArrowheads="1"/>
          </p:cNvSpPr>
          <p:nvPr/>
        </p:nvSpPr>
        <p:spPr bwMode="auto">
          <a:xfrm>
            <a:off x="7533665" y="3682160"/>
            <a:ext cx="3575614" cy="6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0" name="TextBox 59"/>
          <p:cNvSpPr txBox="1">
            <a:spLocks noChangeArrowheads="1"/>
          </p:cNvSpPr>
          <p:nvPr/>
        </p:nvSpPr>
        <p:spPr bwMode="auto">
          <a:xfrm flipH="1">
            <a:off x="7549995" y="4579566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kern="0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47"/>
          <p:cNvSpPr>
            <a:spLocks noChangeArrowheads="1"/>
          </p:cNvSpPr>
          <p:nvPr/>
        </p:nvSpPr>
        <p:spPr bwMode="auto">
          <a:xfrm>
            <a:off x="7533665" y="4961941"/>
            <a:ext cx="3575614" cy="89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/>
      <p:bldP spid="93" grpId="0"/>
      <p:bldP spid="105" grpId="0" bldLvl="0" autoUpdateAnimBg="0"/>
      <p:bldP spid="106" grpId="0"/>
      <p:bldP spid="107" grpId="0"/>
      <p:bldP spid="108" grpId="0"/>
      <p:bldP spid="109" grpId="0"/>
      <p:bldP spid="110" grpId="0"/>
      <p:bldP spid="111" grpId="0"/>
      <p:bldP spid="1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1204" y="1576822"/>
            <a:ext cx="216024" cy="216024"/>
          </a:xfrm>
          <a:prstGeom prst="rect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497188" y="148478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2497187" y="184973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229216" y="1792846"/>
            <a:ext cx="0" cy="988082"/>
          </a:xfrm>
          <a:prstGeom prst="line">
            <a:avLst/>
          </a:prstGeom>
          <a:ln>
            <a:solidFill>
              <a:srgbClr val="202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21204" y="2780928"/>
            <a:ext cx="216024" cy="216024"/>
          </a:xfrm>
          <a:prstGeom prst="rect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97188" y="267068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2497187" y="3035634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229216" y="2996952"/>
            <a:ext cx="0" cy="988082"/>
          </a:xfrm>
          <a:prstGeom prst="line">
            <a:avLst/>
          </a:prstGeom>
          <a:ln>
            <a:solidFill>
              <a:srgbClr val="202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121204" y="3985034"/>
            <a:ext cx="216024" cy="216024"/>
          </a:xfrm>
          <a:prstGeom prst="rect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497188" y="389482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497187" y="425977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229216" y="4169110"/>
            <a:ext cx="0" cy="988082"/>
          </a:xfrm>
          <a:prstGeom prst="line">
            <a:avLst/>
          </a:prstGeom>
          <a:ln>
            <a:solidFill>
              <a:srgbClr val="202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121204" y="5095751"/>
            <a:ext cx="216024" cy="216024"/>
          </a:xfrm>
          <a:prstGeom prst="rect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497188" y="497494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497187" y="533989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513692" y="1576822"/>
            <a:ext cx="216024" cy="216024"/>
          </a:xfrm>
          <a:prstGeom prst="rect">
            <a:avLst/>
          </a:prstGeom>
          <a:solidFill>
            <a:srgbClr val="34495E"/>
          </a:solidFill>
          <a:ln>
            <a:solidFill>
              <a:srgbClr val="344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889676" y="148478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6889675" y="184973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621704" y="1792846"/>
            <a:ext cx="0" cy="988082"/>
          </a:xfrm>
          <a:prstGeom prst="line">
            <a:avLst/>
          </a:prstGeom>
          <a:ln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513692" y="2780928"/>
            <a:ext cx="216024" cy="216024"/>
          </a:xfrm>
          <a:prstGeom prst="rect">
            <a:avLst/>
          </a:prstGeom>
          <a:solidFill>
            <a:srgbClr val="34495E"/>
          </a:solidFill>
          <a:ln>
            <a:solidFill>
              <a:srgbClr val="344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89676" y="2670688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6889675" y="3035634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621704" y="2996952"/>
            <a:ext cx="0" cy="988082"/>
          </a:xfrm>
          <a:prstGeom prst="line">
            <a:avLst/>
          </a:prstGeom>
          <a:ln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513692" y="3985034"/>
            <a:ext cx="216024" cy="216024"/>
          </a:xfrm>
          <a:prstGeom prst="rect">
            <a:avLst/>
          </a:prstGeom>
          <a:solidFill>
            <a:srgbClr val="34495E"/>
          </a:solidFill>
          <a:ln>
            <a:solidFill>
              <a:srgbClr val="344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889676" y="389482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6889675" y="425977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6621704" y="4169110"/>
            <a:ext cx="0" cy="988082"/>
          </a:xfrm>
          <a:prstGeom prst="line">
            <a:avLst/>
          </a:prstGeom>
          <a:ln>
            <a:solidFill>
              <a:srgbClr val="3449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513692" y="5095751"/>
            <a:ext cx="216024" cy="216024"/>
          </a:xfrm>
          <a:prstGeom prst="rect">
            <a:avLst/>
          </a:prstGeom>
          <a:solidFill>
            <a:srgbClr val="34495E"/>
          </a:solidFill>
          <a:ln>
            <a:solidFill>
              <a:srgbClr val="344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889676" y="497494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6889675" y="5339890"/>
            <a:ext cx="345638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7" grpId="0" animBg="1"/>
      <p:bldP spid="18" grpId="0"/>
      <p:bldP spid="19" grpId="0"/>
      <p:bldP spid="21" grpId="0" animBg="1"/>
      <p:bldP spid="22" grpId="0"/>
      <p:bldP spid="23" grpId="0"/>
      <p:bldP spid="25" grpId="0" animBg="1"/>
      <p:bldP spid="26" grpId="0"/>
      <p:bldP spid="27" grpId="0"/>
      <p:bldP spid="28" grpId="0" animBg="1"/>
      <p:bldP spid="29" grpId="0"/>
      <p:bldP spid="30" grpId="0"/>
      <p:bldP spid="32" grpId="0" animBg="1"/>
      <p:bldP spid="33" grpId="0"/>
      <p:bldP spid="34" grpId="0"/>
      <p:bldP spid="36" grpId="0" animBg="1"/>
      <p:bldP spid="37" grpId="0"/>
      <p:bldP spid="38" grpId="0"/>
      <p:bldP spid="40" grpId="0" animBg="1"/>
      <p:bldP spid="41" grpId="0"/>
      <p:bldP spid="42" grpId="0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相关法律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95322" y="1484784"/>
            <a:ext cx="2557424" cy="907751"/>
            <a:chOff x="3666731" y="1984470"/>
            <a:chExt cx="2636520" cy="1447800"/>
          </a:xfrm>
        </p:grpSpPr>
        <p:sp>
          <p:nvSpPr>
            <p:cNvPr id="14" name="任意多边形 13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35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57801" y="1484784"/>
            <a:ext cx="2557424" cy="907751"/>
            <a:chOff x="1436370" y="1984470"/>
            <a:chExt cx="2636520" cy="1447800"/>
          </a:xfrm>
        </p:grpSpPr>
        <p:sp>
          <p:nvSpPr>
            <p:cNvPr id="17" name="任意多边形 16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43"/>
            <p:cNvSpPr txBox="1"/>
            <p:nvPr/>
          </p:nvSpPr>
          <p:spPr>
            <a:xfrm>
              <a:off x="1709209" y="2365161"/>
              <a:ext cx="2293960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70363" y="1484784"/>
            <a:ext cx="2557424" cy="907751"/>
            <a:chOff x="8127453" y="1984470"/>
            <a:chExt cx="2636520" cy="1447800"/>
          </a:xfrm>
        </p:grpSpPr>
        <p:sp>
          <p:nvSpPr>
            <p:cNvPr id="20" name="任意多边形 19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文本框 4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32842" y="1484784"/>
            <a:ext cx="2557424" cy="907751"/>
            <a:chOff x="5897092" y="1984470"/>
            <a:chExt cx="2636520" cy="1447800"/>
          </a:xfrm>
        </p:grpSpPr>
        <p:sp>
          <p:nvSpPr>
            <p:cNvPr id="23" name="任意多边形 22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文本框 49"/>
            <p:cNvSpPr txBox="1"/>
            <p:nvPr/>
          </p:nvSpPr>
          <p:spPr>
            <a:xfrm>
              <a:off x="6227711" y="2365166"/>
              <a:ext cx="2205655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313671" y="267053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916690" y="3068960"/>
            <a:ext cx="1907885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480976" y="267053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4126666" y="3068960"/>
            <a:ext cx="1875361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648281" y="267053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304118" y="3068960"/>
            <a:ext cx="1892607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2" name="矩形 31"/>
          <p:cNvSpPr/>
          <p:nvPr/>
        </p:nvSpPr>
        <p:spPr>
          <a:xfrm>
            <a:off x="8815585" y="267053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8498816" y="3068960"/>
            <a:ext cx="187499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34" name="Freeform 12"/>
          <p:cNvSpPr/>
          <p:nvPr/>
        </p:nvSpPr>
        <p:spPr bwMode="auto">
          <a:xfrm>
            <a:off x="1608509" y="4657823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Freeform 12"/>
          <p:cNvSpPr/>
          <p:nvPr/>
        </p:nvSpPr>
        <p:spPr bwMode="auto">
          <a:xfrm flipH="1" flipV="1">
            <a:off x="10249469" y="5635079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8549" y="4972024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60" dur="500" spd="-99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64" dur="500" spd="-999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206"/>
          <p:cNvSpPr>
            <a:spLocks noChangeAspect="1" noEditPoints="1"/>
          </p:cNvSpPr>
          <p:nvPr/>
        </p:nvSpPr>
        <p:spPr bwMode="auto">
          <a:xfrm>
            <a:off x="388489" y="185462"/>
            <a:ext cx="236490" cy="28586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88015" y="3789040"/>
            <a:ext cx="9907160" cy="1728192"/>
          </a:xfrm>
          <a:prstGeom prst="rect">
            <a:avLst/>
          </a:prstGeom>
          <a:solidFill>
            <a:schemeClr val="bg1">
              <a:lumMod val="50000"/>
              <a:alpha val="1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288015" y="1628800"/>
            <a:ext cx="9907160" cy="1728192"/>
          </a:xfrm>
          <a:prstGeom prst="rect">
            <a:avLst/>
          </a:prstGeom>
          <a:solidFill>
            <a:schemeClr val="bg1">
              <a:lumMod val="50000"/>
              <a:alpha val="1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505299" y="114268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b="0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特别鸣谢</a:t>
            </a:r>
            <a:endParaRPr lang="zh-CN" sz="2400" b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69543" y="1692408"/>
            <a:ext cx="5852580" cy="15234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论文是在我的指导老师 </a:t>
            </a:r>
            <a:r>
              <a:rPr lang="zh-CN" altLang="en-US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李熊猫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的亲切关怀与细心的指导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下完成的。从最初课题的选择到最终论文的完成，李老师始终都给予了细心的指导和不懈的支持，并且在耐心的指导论文之余，老师不断的开拓我的视野，启发我的思考，让我体会到了独立完成项目的乐趣。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88015" y="3861048"/>
            <a:ext cx="2518611" cy="15925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288015" y="1692408"/>
            <a:ext cx="2518611" cy="1592576"/>
          </a:xfrm>
          <a:prstGeom prst="rect">
            <a:avLst/>
          </a:prstGeom>
          <a:blipFill>
            <a:blip r:embed="rId4" cstate="print"/>
            <a:srcRect/>
            <a:stretch>
              <a:fillRect t="-3047" b="-30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69543" y="3861048"/>
            <a:ext cx="5668384" cy="15234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能够得以顺利的完成，也与项目团队中其他学生的帮助是分不开的。虽然他们没有直接参与我的论文写作，但是无论在开题时，还是在研究过程中，他们都给我提供了很多意见，一系列可行性的建议。他们是</a:t>
            </a:r>
            <a:r>
              <a:rPr lang="en-US" altLang="zh-CN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等，也向他们表示我深深地感谢！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弧形 22"/>
          <p:cNvSpPr/>
          <p:nvPr/>
        </p:nvSpPr>
        <p:spPr>
          <a:xfrm>
            <a:off x="4873451" y="1052736"/>
            <a:ext cx="504056" cy="504056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41445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1"/>
          <p:cNvSpPr txBox="1"/>
          <p:nvPr/>
        </p:nvSpPr>
        <p:spPr>
          <a:xfrm>
            <a:off x="1486254" y="1612181"/>
            <a:ext cx="935820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概述：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67" name="文本框 25"/>
          <p:cNvSpPr txBox="1"/>
          <p:nvPr/>
        </p:nvSpPr>
        <p:spPr>
          <a:xfrm>
            <a:off x="1486254" y="2742132"/>
            <a:ext cx="9358209" cy="211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2000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</a:t>
            </a:r>
            <a:r>
              <a:rPr lang="zh-CN" altLang="en-US" sz="20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68" name="文本框 26"/>
          <p:cNvSpPr txBox="1"/>
          <p:nvPr/>
        </p:nvSpPr>
        <p:spPr>
          <a:xfrm>
            <a:off x="1470212" y="5119795"/>
            <a:ext cx="657159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关键字：   输入关键字      输入关键字      输入关键字</a:t>
            </a:r>
            <a:endParaRPr lang="zh-CN" altLang="en-US" sz="1400" dirty="0" smtClean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23093" y="1917661"/>
            <a:ext cx="12241360" cy="31236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" y="2061677"/>
            <a:ext cx="12218266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23092" y="1700808"/>
            <a:ext cx="12241359" cy="3601229"/>
          </a:xfrm>
          <a:prstGeom prst="rect">
            <a:avLst/>
          </a:prstGeom>
          <a:solidFill>
            <a:srgbClr val="202A36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3361283" y="3062238"/>
            <a:ext cx="5471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谢谢您的指导</a:t>
            </a:r>
            <a:endParaRPr lang="zh-CN" altLang="en-US" sz="6600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505299" y="2785819"/>
            <a:ext cx="51119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202A36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anose="020B0503020204020204" pitchFamily="34" charset="-122"/>
              </a:rPr>
              <a:t>THANK YOU FOR YOUR GUIDANCE.</a:t>
            </a:r>
            <a:endParaRPr lang="zh-CN" altLang="en-US" sz="2000" dirty="0">
              <a:solidFill>
                <a:srgbClr val="202A36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41368"/>
            <a:ext cx="12195175" cy="116632"/>
          </a:xfrm>
          <a:prstGeom prst="rect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论文摘要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0" y="1740272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3505299" y="114268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b="0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400" b="0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此处添加名称</a:t>
            </a:r>
            <a:endParaRPr lang="zh-CN" sz="2400" b="0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6097587" y="1740272"/>
            <a:ext cx="4883150" cy="2332788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68401" y="198884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论文要点</a:t>
            </a:r>
            <a:endParaRPr lang="en-US" altLang="zh-CN" sz="2200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489075" y="2441398"/>
            <a:ext cx="4359786" cy="13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说明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4225379" y="1052736"/>
            <a:ext cx="504056" cy="504056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202A3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Oval 4"/>
          <p:cNvSpPr/>
          <p:nvPr/>
        </p:nvSpPr>
        <p:spPr>
          <a:xfrm>
            <a:off x="2148571" y="4363972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Oval 12"/>
          <p:cNvSpPr/>
          <p:nvPr/>
        </p:nvSpPr>
        <p:spPr>
          <a:xfrm>
            <a:off x="4672230" y="4355156"/>
            <a:ext cx="635234" cy="638046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Oval 14"/>
          <p:cNvSpPr/>
          <p:nvPr/>
        </p:nvSpPr>
        <p:spPr>
          <a:xfrm>
            <a:off x="7076725" y="4363972"/>
            <a:ext cx="625072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Oval 16"/>
          <p:cNvSpPr/>
          <p:nvPr/>
        </p:nvSpPr>
        <p:spPr>
          <a:xfrm>
            <a:off x="9573643" y="4364721"/>
            <a:ext cx="624328" cy="628481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6" name="Group 20"/>
          <p:cNvGrpSpPr/>
          <p:nvPr/>
        </p:nvGrpSpPr>
        <p:grpSpPr>
          <a:xfrm>
            <a:off x="2291095" y="4503275"/>
            <a:ext cx="350811" cy="352989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27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9" name="Group 23"/>
          <p:cNvGrpSpPr/>
          <p:nvPr/>
        </p:nvGrpSpPr>
        <p:grpSpPr>
          <a:xfrm>
            <a:off x="4849337" y="4505730"/>
            <a:ext cx="344678" cy="300488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30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1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2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3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4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5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6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7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8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9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0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1" name="Group 35"/>
          <p:cNvGrpSpPr/>
          <p:nvPr/>
        </p:nvGrpSpPr>
        <p:grpSpPr>
          <a:xfrm>
            <a:off x="9708936" y="4503275"/>
            <a:ext cx="330806" cy="328630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42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3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4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7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8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9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0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2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3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4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9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9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0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1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2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3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74" name="Group 54"/>
          <p:cNvGrpSpPr/>
          <p:nvPr/>
        </p:nvGrpSpPr>
        <p:grpSpPr>
          <a:xfrm>
            <a:off x="7258524" y="4545980"/>
            <a:ext cx="261474" cy="339916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75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6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1670736" y="510694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1526720" y="5408182"/>
            <a:ext cx="1971389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79" name="矩形 78"/>
          <p:cNvSpPr/>
          <p:nvPr/>
        </p:nvSpPr>
        <p:spPr>
          <a:xfrm>
            <a:off x="4193337" y="510694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4049321" y="5408182"/>
            <a:ext cx="1971389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81" name="矩形 80"/>
          <p:cNvSpPr/>
          <p:nvPr/>
        </p:nvSpPr>
        <p:spPr>
          <a:xfrm>
            <a:off x="9094750" y="510694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8950734" y="5408182"/>
            <a:ext cx="1971389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83" name="矩形 82"/>
          <p:cNvSpPr/>
          <p:nvPr/>
        </p:nvSpPr>
        <p:spPr>
          <a:xfrm>
            <a:off x="6596774" y="510694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6452758" y="5408182"/>
            <a:ext cx="1971389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论点论证</a:t>
            </a: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176281" y="1988840"/>
            <a:ext cx="663125" cy="663125"/>
            <a:chOff x="8077071" y="845254"/>
            <a:chExt cx="2036801" cy="2036802"/>
          </a:xfrm>
        </p:grpSpPr>
        <p:sp>
          <p:nvSpPr>
            <p:cNvPr id="85" name="椭圆 84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937347" y="1988840"/>
            <a:ext cx="663125" cy="663125"/>
            <a:chOff x="8125599" y="1434035"/>
            <a:chExt cx="2036802" cy="2036802"/>
          </a:xfrm>
        </p:grpSpPr>
        <p:sp>
          <p:nvSpPr>
            <p:cNvPr id="88" name="椭圆 8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754335" y="1988840"/>
            <a:ext cx="663125" cy="663125"/>
            <a:chOff x="8125599" y="1434035"/>
            <a:chExt cx="2036802" cy="2036802"/>
          </a:xfrm>
        </p:grpSpPr>
        <p:sp>
          <p:nvSpPr>
            <p:cNvPr id="91" name="椭圆 90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92" name="组合 91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93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4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5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7609755" y="1988840"/>
            <a:ext cx="663125" cy="663125"/>
            <a:chOff x="8125599" y="1434035"/>
            <a:chExt cx="2036802" cy="2036802"/>
          </a:xfrm>
        </p:grpSpPr>
        <p:sp>
          <p:nvSpPr>
            <p:cNvPr id="97" name="椭圆 96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394902" y="1988840"/>
            <a:ext cx="663125" cy="663125"/>
            <a:chOff x="8125599" y="1434035"/>
            <a:chExt cx="2036802" cy="2036802"/>
          </a:xfrm>
        </p:grpSpPr>
        <p:sp>
          <p:nvSpPr>
            <p:cNvPr id="100" name="椭圆 9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文本框 9"/>
          <p:cNvSpPr txBox="1"/>
          <p:nvPr/>
        </p:nvSpPr>
        <p:spPr>
          <a:xfrm>
            <a:off x="1777107" y="2747014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3" name="文本框 9"/>
          <p:cNvSpPr txBox="1"/>
          <p:nvPr/>
        </p:nvSpPr>
        <p:spPr>
          <a:xfrm>
            <a:off x="1705099" y="3058305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1849115" y="4475605"/>
            <a:ext cx="1368152" cy="166876"/>
            <a:chOff x="1921123" y="5180051"/>
            <a:chExt cx="1368152" cy="166876"/>
          </a:xfrm>
          <a:solidFill>
            <a:srgbClr val="202A36"/>
          </a:solidFill>
        </p:grpSpPr>
        <p:sp>
          <p:nvSpPr>
            <p:cNvPr id="105" name="矩形 104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202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等腰三角形 105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202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文本框 9"/>
          <p:cNvSpPr txBox="1"/>
          <p:nvPr/>
        </p:nvSpPr>
        <p:spPr>
          <a:xfrm>
            <a:off x="3577307" y="2770273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9"/>
          <p:cNvSpPr txBox="1"/>
          <p:nvPr/>
        </p:nvSpPr>
        <p:spPr>
          <a:xfrm>
            <a:off x="3505299" y="3081564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3649315" y="4498864"/>
            <a:ext cx="1368152" cy="166876"/>
            <a:chOff x="1921123" y="5180051"/>
            <a:chExt cx="1368152" cy="166876"/>
          </a:xfrm>
          <a:solidFill>
            <a:srgbClr val="34495E"/>
          </a:solidFill>
        </p:grpSpPr>
        <p:sp>
          <p:nvSpPr>
            <p:cNvPr id="110" name="矩形 109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34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等腰三角形 110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34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2" name="文本框 9"/>
          <p:cNvSpPr txBox="1"/>
          <p:nvPr/>
        </p:nvSpPr>
        <p:spPr>
          <a:xfrm>
            <a:off x="5377507" y="2770273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文本框 9"/>
          <p:cNvSpPr txBox="1"/>
          <p:nvPr/>
        </p:nvSpPr>
        <p:spPr>
          <a:xfrm>
            <a:off x="5305499" y="3081564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5449515" y="4498864"/>
            <a:ext cx="1368152" cy="166876"/>
            <a:chOff x="1921123" y="5180051"/>
            <a:chExt cx="1368152" cy="166876"/>
          </a:xfrm>
          <a:solidFill>
            <a:srgbClr val="202A36"/>
          </a:solidFill>
        </p:grpSpPr>
        <p:sp>
          <p:nvSpPr>
            <p:cNvPr id="115" name="矩形 114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202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等腰三角形 115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202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文本框 9"/>
          <p:cNvSpPr txBox="1"/>
          <p:nvPr/>
        </p:nvSpPr>
        <p:spPr>
          <a:xfrm>
            <a:off x="7249715" y="2770273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9"/>
          <p:cNvSpPr txBox="1"/>
          <p:nvPr/>
        </p:nvSpPr>
        <p:spPr>
          <a:xfrm>
            <a:off x="7177707" y="3081564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7321723" y="4498864"/>
            <a:ext cx="1368152" cy="166876"/>
            <a:chOff x="1921123" y="5180051"/>
            <a:chExt cx="1368152" cy="166876"/>
          </a:xfrm>
          <a:solidFill>
            <a:srgbClr val="34495E"/>
          </a:solidFill>
        </p:grpSpPr>
        <p:sp>
          <p:nvSpPr>
            <p:cNvPr id="120" name="矩形 119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34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等腰三角形 120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344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2" name="文本框 9"/>
          <p:cNvSpPr txBox="1"/>
          <p:nvPr/>
        </p:nvSpPr>
        <p:spPr>
          <a:xfrm>
            <a:off x="9049915" y="2770273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8977907" y="3081564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9121923" y="4498864"/>
            <a:ext cx="1368152" cy="166876"/>
            <a:chOff x="1921123" y="5180051"/>
            <a:chExt cx="1368152" cy="166876"/>
          </a:xfrm>
          <a:solidFill>
            <a:srgbClr val="202A36"/>
          </a:solidFill>
        </p:grpSpPr>
        <p:sp>
          <p:nvSpPr>
            <p:cNvPr id="125" name="矩形 124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202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等腰三角形 125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202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2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3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7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8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8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/>
          <p:bldP spid="103" grpId="0"/>
          <p:bldP spid="107" grpId="0"/>
          <p:bldP spid="108" grpId="0"/>
          <p:bldP spid="112" grpId="0"/>
          <p:bldP spid="113" grpId="0"/>
          <p:bldP spid="117" grpId="0"/>
          <p:bldP spid="118" grpId="0"/>
          <p:bldP spid="122" grpId="0"/>
          <p:bldP spid="123" grpId="0"/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/>
          <p:bldP spid="103" grpId="0"/>
          <p:bldP spid="107" grpId="0"/>
          <p:bldP spid="108" grpId="0"/>
          <p:bldP spid="112" grpId="0"/>
          <p:bldP spid="113" grpId="0"/>
          <p:bldP spid="117" grpId="0"/>
          <p:bldP spid="118" grpId="0"/>
          <p:bldP spid="122" grpId="0"/>
          <p:bldP spid="123" grpId="0"/>
          <p:bldP spid="5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理论基础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5"/>
          <p:cNvSpPr/>
          <p:nvPr/>
        </p:nvSpPr>
        <p:spPr>
          <a:xfrm>
            <a:off x="2448988" y="1268760"/>
            <a:ext cx="633737" cy="633737"/>
          </a:xfrm>
          <a:prstGeom prst="round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55"/>
          <p:cNvSpPr>
            <a:spLocks noEditPoints="1"/>
          </p:cNvSpPr>
          <p:nvPr/>
        </p:nvSpPr>
        <p:spPr bwMode="auto">
          <a:xfrm>
            <a:off x="2603576" y="1415800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406387" y="1990680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98"/>
          <p:cNvSpPr txBox="1"/>
          <p:nvPr/>
        </p:nvSpPr>
        <p:spPr>
          <a:xfrm>
            <a:off x="4299478" y="161648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TextBox 503"/>
          <p:cNvSpPr txBox="1"/>
          <p:nvPr/>
        </p:nvSpPr>
        <p:spPr>
          <a:xfrm>
            <a:off x="2281163" y="198884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15"/>
          <p:cNvSpPr/>
          <p:nvPr/>
        </p:nvSpPr>
        <p:spPr>
          <a:xfrm>
            <a:off x="6397003" y="1271784"/>
            <a:ext cx="633737" cy="633737"/>
          </a:xfrm>
          <a:prstGeom prst="round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354402" y="1993704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98"/>
          <p:cNvSpPr txBox="1"/>
          <p:nvPr/>
        </p:nvSpPr>
        <p:spPr>
          <a:xfrm>
            <a:off x="8247493" y="1619508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503"/>
          <p:cNvSpPr txBox="1"/>
          <p:nvPr/>
        </p:nvSpPr>
        <p:spPr>
          <a:xfrm>
            <a:off x="6229178" y="1991864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流程图: 联系 20"/>
          <p:cNvSpPr/>
          <p:nvPr/>
        </p:nvSpPr>
        <p:spPr>
          <a:xfrm>
            <a:off x="6569912" y="1386601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Rounded Rectangle 15"/>
          <p:cNvSpPr/>
          <p:nvPr/>
        </p:nvSpPr>
        <p:spPr>
          <a:xfrm>
            <a:off x="2448988" y="2852936"/>
            <a:ext cx="633737" cy="633737"/>
          </a:xfrm>
          <a:prstGeom prst="round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Freeform 55"/>
          <p:cNvSpPr>
            <a:spLocks noEditPoints="1"/>
          </p:cNvSpPr>
          <p:nvPr/>
        </p:nvSpPr>
        <p:spPr bwMode="auto">
          <a:xfrm>
            <a:off x="2603576" y="2999976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406387" y="3574856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98"/>
          <p:cNvSpPr txBox="1"/>
          <p:nvPr/>
        </p:nvSpPr>
        <p:spPr>
          <a:xfrm>
            <a:off x="4299478" y="3200660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503"/>
          <p:cNvSpPr txBox="1"/>
          <p:nvPr/>
        </p:nvSpPr>
        <p:spPr>
          <a:xfrm>
            <a:off x="2281163" y="3573016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ounded Rectangle 15"/>
          <p:cNvSpPr/>
          <p:nvPr/>
        </p:nvSpPr>
        <p:spPr>
          <a:xfrm>
            <a:off x="6397003" y="2855960"/>
            <a:ext cx="633737" cy="633737"/>
          </a:xfrm>
          <a:prstGeom prst="round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354402" y="3577880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98"/>
          <p:cNvSpPr txBox="1"/>
          <p:nvPr/>
        </p:nvSpPr>
        <p:spPr>
          <a:xfrm>
            <a:off x="8247493" y="320368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Box 503"/>
          <p:cNvSpPr txBox="1"/>
          <p:nvPr/>
        </p:nvSpPr>
        <p:spPr>
          <a:xfrm>
            <a:off x="6229178" y="357604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流程图: 联系 20"/>
          <p:cNvSpPr/>
          <p:nvPr/>
        </p:nvSpPr>
        <p:spPr>
          <a:xfrm>
            <a:off x="6569912" y="2970777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Rounded Rectangle 15"/>
          <p:cNvSpPr/>
          <p:nvPr/>
        </p:nvSpPr>
        <p:spPr>
          <a:xfrm>
            <a:off x="2448988" y="4509117"/>
            <a:ext cx="633737" cy="633737"/>
          </a:xfrm>
          <a:prstGeom prst="round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Freeform 55"/>
          <p:cNvSpPr>
            <a:spLocks noEditPoints="1"/>
          </p:cNvSpPr>
          <p:nvPr/>
        </p:nvSpPr>
        <p:spPr bwMode="auto">
          <a:xfrm>
            <a:off x="2603576" y="4656157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406387" y="5231037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98"/>
          <p:cNvSpPr txBox="1"/>
          <p:nvPr/>
        </p:nvSpPr>
        <p:spPr>
          <a:xfrm>
            <a:off x="4299478" y="4856844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TextBox 503"/>
          <p:cNvSpPr txBox="1"/>
          <p:nvPr/>
        </p:nvSpPr>
        <p:spPr>
          <a:xfrm>
            <a:off x="2281163" y="522920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ounded Rectangle 15"/>
          <p:cNvSpPr/>
          <p:nvPr/>
        </p:nvSpPr>
        <p:spPr>
          <a:xfrm>
            <a:off x="6397003" y="4512141"/>
            <a:ext cx="633737" cy="633737"/>
          </a:xfrm>
          <a:prstGeom prst="round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354402" y="5234061"/>
            <a:ext cx="3428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98"/>
          <p:cNvSpPr txBox="1"/>
          <p:nvPr/>
        </p:nvSpPr>
        <p:spPr>
          <a:xfrm>
            <a:off x="8247493" y="4859868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503"/>
          <p:cNvSpPr txBox="1"/>
          <p:nvPr/>
        </p:nvSpPr>
        <p:spPr>
          <a:xfrm>
            <a:off x="6229178" y="5232224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流程图: 联系 20"/>
          <p:cNvSpPr/>
          <p:nvPr/>
        </p:nvSpPr>
        <p:spPr>
          <a:xfrm>
            <a:off x="6569912" y="4626958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89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89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889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389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779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279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279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779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17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18" grpId="0" animBg="1"/>
      <p:bldP spid="20" grpId="0"/>
      <p:bldP spid="21" grpId="0"/>
      <p:bldP spid="22" grpId="0" animBg="1"/>
      <p:bldP spid="23" grpId="0" animBg="1"/>
      <p:bldP spid="24" grpId="0" animBg="1"/>
      <p:bldP spid="26" grpId="0"/>
      <p:bldP spid="27" grpId="0"/>
      <p:bldP spid="28" grpId="0" animBg="1"/>
      <p:bldP spid="30" grpId="0"/>
      <p:bldP spid="31" grpId="0"/>
      <p:bldP spid="32" grpId="0" animBg="1"/>
      <p:bldP spid="33" grpId="0" animBg="1"/>
      <p:bldP spid="34" grpId="0" animBg="1"/>
      <p:bldP spid="36" grpId="0"/>
      <p:bldP spid="37" grpId="0"/>
      <p:bldP spid="38" grpId="0" animBg="1"/>
      <p:bldP spid="40" grpId="0"/>
      <p:bldP spid="41" grpId="0"/>
      <p:bldP spid="42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主要创新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肘形连接符 12"/>
          <p:cNvCxnSpPr/>
          <p:nvPr/>
        </p:nvCxnSpPr>
        <p:spPr>
          <a:xfrm flipV="1">
            <a:off x="3721323" y="2108935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>
            <a:off x="3721323" y="3185644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6630771" y="1774613"/>
            <a:ext cx="546935" cy="546935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16" name="标题 4"/>
          <p:cNvSpPr txBox="1"/>
          <p:nvPr/>
        </p:nvSpPr>
        <p:spPr>
          <a:xfrm>
            <a:off x="6659900" y="1869186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</a:p>
        </p:txBody>
      </p:sp>
      <p:cxnSp>
        <p:nvCxnSpPr>
          <p:cNvPr id="17" name="肘形连接符 16"/>
          <p:cNvCxnSpPr/>
          <p:nvPr/>
        </p:nvCxnSpPr>
        <p:spPr>
          <a:xfrm flipV="1">
            <a:off x="4340267" y="3096734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/>
          <p:cNvCxnSpPr/>
          <p:nvPr/>
        </p:nvCxnSpPr>
        <p:spPr>
          <a:xfrm>
            <a:off x="4297387" y="4173486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7350852" y="2782725"/>
            <a:ext cx="546935" cy="546935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20" name="标题 4"/>
          <p:cNvSpPr txBox="1"/>
          <p:nvPr/>
        </p:nvSpPr>
        <p:spPr>
          <a:xfrm>
            <a:off x="7379981" y="2877298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1" name="椭圆 20"/>
          <p:cNvSpPr/>
          <p:nvPr/>
        </p:nvSpPr>
        <p:spPr>
          <a:xfrm>
            <a:off x="6558764" y="3689700"/>
            <a:ext cx="546935" cy="546935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22" name="标题 4"/>
          <p:cNvSpPr txBox="1"/>
          <p:nvPr/>
        </p:nvSpPr>
        <p:spPr>
          <a:xfrm>
            <a:off x="6587893" y="3784273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3" name="椭圆 22"/>
          <p:cNvSpPr/>
          <p:nvPr/>
        </p:nvSpPr>
        <p:spPr>
          <a:xfrm>
            <a:off x="7278844" y="4697812"/>
            <a:ext cx="546935" cy="546935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</a:endParaRPr>
          </a:p>
        </p:txBody>
      </p:sp>
      <p:sp>
        <p:nvSpPr>
          <p:cNvPr id="24" name="标题 4"/>
          <p:cNvSpPr txBox="1"/>
          <p:nvPr/>
        </p:nvSpPr>
        <p:spPr>
          <a:xfrm>
            <a:off x="7307973" y="4792385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5" name="Freeform 9"/>
          <p:cNvSpPr/>
          <p:nvPr/>
        </p:nvSpPr>
        <p:spPr bwMode="auto">
          <a:xfrm flipH="1">
            <a:off x="1633091" y="2393556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683259" y="2998179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7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7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7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7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7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93131" y="3752424"/>
            <a:ext cx="21278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1948296" y="4293096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0" name="矩形 29"/>
          <p:cNvSpPr/>
          <p:nvPr/>
        </p:nvSpPr>
        <p:spPr>
          <a:xfrm>
            <a:off x="7394418" y="1628800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393731" y="1930041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8185819" y="3010161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3" name="矩形 32"/>
          <p:cNvSpPr/>
          <p:nvPr/>
        </p:nvSpPr>
        <p:spPr>
          <a:xfrm>
            <a:off x="7394418" y="3563732"/>
            <a:ext cx="21235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7393731" y="3874257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8114498" y="4581128"/>
            <a:ext cx="22330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8113811" y="4882369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录入上述图表的描述说明，在此录入上述图表的描述说明。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5" grpId="1" animBg="1"/>
      <p:bldP spid="26" grpId="0" animBg="1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9"/>
          <p:cNvSpPr txBox="1"/>
          <p:nvPr/>
        </p:nvSpPr>
        <p:spPr>
          <a:xfrm>
            <a:off x="985019" y="188640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依据来源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六边形 54"/>
          <p:cNvSpPr/>
          <p:nvPr/>
        </p:nvSpPr>
        <p:spPr>
          <a:xfrm>
            <a:off x="241896" y="125398"/>
            <a:ext cx="481345" cy="414953"/>
          </a:xfrm>
          <a:prstGeom prst="hexagon">
            <a:avLst/>
          </a:prstGeom>
          <a:solidFill>
            <a:srgbClr val="202A36"/>
          </a:solidFill>
          <a:ln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841003" y="505764"/>
            <a:ext cx="85718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412843" y="188639"/>
            <a:ext cx="933216" cy="334417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8" name="矩形 57"/>
          <p:cNvSpPr/>
          <p:nvPr/>
        </p:nvSpPr>
        <p:spPr>
          <a:xfrm>
            <a:off x="10347503" y="187549"/>
            <a:ext cx="1582732" cy="33441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六边形 59"/>
          <p:cNvSpPr/>
          <p:nvPr/>
        </p:nvSpPr>
        <p:spPr>
          <a:xfrm>
            <a:off x="624979" y="392472"/>
            <a:ext cx="261790" cy="225682"/>
          </a:xfrm>
          <a:prstGeom prst="hexagon">
            <a:avLst/>
          </a:prstGeom>
          <a:solidFill>
            <a:srgbClr val="202A3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9"/>
          <p:cNvSpPr txBox="1"/>
          <p:nvPr/>
        </p:nvSpPr>
        <p:spPr>
          <a:xfrm>
            <a:off x="9412843" y="221071"/>
            <a:ext cx="93321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sp>
        <p:nvSpPr>
          <p:cNvPr id="62" name="文本框 9"/>
          <p:cNvSpPr txBox="1"/>
          <p:nvPr/>
        </p:nvSpPr>
        <p:spPr>
          <a:xfrm>
            <a:off x="10338630" y="213500"/>
            <a:ext cx="15841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论文导读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 126"/>
          <p:cNvSpPr>
            <a:spLocks noChangeAspect="1" noEditPoints="1"/>
          </p:cNvSpPr>
          <p:nvPr/>
        </p:nvSpPr>
        <p:spPr bwMode="auto">
          <a:xfrm>
            <a:off x="366158" y="217753"/>
            <a:ext cx="232819" cy="291328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8913314" y="2473862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/>
          <p:nvPr/>
        </p:nvSpPr>
        <p:spPr bwMode="auto">
          <a:xfrm>
            <a:off x="6340551" y="3489027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1954031" y="1865754"/>
            <a:ext cx="1840882" cy="1833732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3323076" y="1772816"/>
            <a:ext cx="2287698" cy="22805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529530" y="2991730"/>
            <a:ext cx="1915947" cy="1923095"/>
          </a:xfrm>
          <a:prstGeom prst="ellipse">
            <a:avLst/>
          </a:prstGeom>
          <a:solidFill>
            <a:srgbClr val="34495E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7620650" y="3088402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34495E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TextBox 14"/>
          <p:cNvSpPr txBox="1"/>
          <p:nvPr/>
        </p:nvSpPr>
        <p:spPr>
          <a:xfrm>
            <a:off x="6548097" y="3002251"/>
            <a:ext cx="556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UKIJ Qolyazma" pitchFamily="18" charset="0"/>
                <a:cs typeface="Arial" panose="020B0604020202020204" pitchFamily="34" charset="0"/>
              </a:rPr>
              <a:t>20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7835524" y="2506583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UKIJ Qolyazma" pitchFamily="18" charset="0"/>
                <a:cs typeface="Arial" panose="020B0604020202020204" pitchFamily="34" charset="0"/>
              </a:rPr>
              <a:t>50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9126401" y="1914214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UKIJ Qolyazma" pitchFamily="18" charset="0"/>
                <a:cs typeface="Arial" panose="020B0604020202020204" pitchFamily="34" charset="0"/>
              </a:rPr>
              <a:t>80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559222" y="3165189"/>
            <a:ext cx="2400733" cy="1017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59955" y="4182485"/>
            <a:ext cx="42529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9"/>
          <p:cNvSpPr txBox="1"/>
          <p:nvPr/>
        </p:nvSpPr>
        <p:spPr>
          <a:xfrm flipH="1">
            <a:off x="5959955" y="4544527"/>
            <a:ext cx="27869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202A3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点击添加标题</a:t>
            </a:r>
            <a:endParaRPr kumimoji="0" lang="zh-CN" altLang="en-US" sz="18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202A36"/>
              </a:solidFill>
              <a:uLnTx/>
              <a:uFillTx/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30"/>
          <p:cNvSpPr txBox="1"/>
          <p:nvPr/>
        </p:nvSpPr>
        <p:spPr>
          <a:xfrm>
            <a:off x="5959954" y="4797152"/>
            <a:ext cx="460212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7812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9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4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4123</Words>
  <Application>Microsoft Office PowerPoint</Application>
  <PresentationFormat>自定义</PresentationFormat>
  <Paragraphs>596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9" baseType="lpstr">
      <vt:lpstr>Bebas Neue</vt:lpstr>
      <vt:lpstr>Gill Sans</vt:lpstr>
      <vt:lpstr>굴림</vt:lpstr>
      <vt:lpstr>Impact MT Std</vt:lpstr>
      <vt:lpstr>Lato Light</vt:lpstr>
      <vt:lpstr>LilyUPC</vt:lpstr>
      <vt:lpstr>Open Sans</vt:lpstr>
      <vt:lpstr>Open Sans Condensed Light</vt:lpstr>
      <vt:lpstr>UKIJ Qolyazma</vt:lpstr>
      <vt:lpstr>方正兰亭黑_GBK</vt:lpstr>
      <vt:lpstr>方正兰亭黑简体</vt:lpstr>
      <vt:lpstr>华文黑体</vt:lpstr>
      <vt:lpstr>宋体</vt:lpstr>
      <vt:lpstr>微软雅黑</vt:lpstr>
      <vt:lpstr>Arial</vt:lpstr>
      <vt:lpstr>Arial Rounded MT Bold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2021-05-19T01:15:19Z</dcterms:created>
  <dcterms:modified xsi:type="dcterms:W3CDTF">2023-01-10T05:16:39Z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5DB328CF26C84A5D98F9483D50B233BD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