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248D00-4743-4599-A5F9-A58089128597}"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34803-E993-4FF1-8BB9-D916F251BF3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24B6EE-94CC-4330-89C9-6D2E25C79932}" type="slidenum">
              <a:rPr lang="zh-CN" altLang="en-US">
                <a:solidFill>
                  <a:prstClr val="black"/>
                </a:solidFill>
              </a:rPr>
              <a:t>5</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034CA42D-FF2B-450D-A94D-7E002DDD19CF}"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89D10EAB-126F-40C6-AD8E-582F0853A871}"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8925" y="274638"/>
            <a:ext cx="2058988" cy="58801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29325" cy="58801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CAC21D7A-5576-4B55-9E1B-AC28E2CA32B3}"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5FA4C23D-CBEB-4BB0-8867-D215864B40BC}"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D8E4B635-C24F-4E3D-83FC-0B69E33A9F0B}"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2A0C0200-DE31-4E5B-ACBE-C08EAD268A98}"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074F9F3C-B3EA-442F-BCC0-774F61F01710}"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780F9AEA-C156-45F3-9123-3545954D4C10}"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5C187BE3-ADE9-431A-B0D5-F9A2B453FF82}"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48238AD6-A27E-4ACA-9C89-91C085463791}"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A744D4A8-B30D-4134-A604-ACFAD3CF97E8}" type="slidenum">
              <a:rPr lang="en-US" altLang="zh-CN">
                <a:solidFill>
                  <a:srgbClr val="000000"/>
                </a:solidFill>
              </a:rPr>
              <a:t>‹#›</a:t>
            </a:fld>
            <a:endParaRPr lang="en-US" altLang="zh-CN">
              <a:solidFill>
                <a:srgbClr val="000000"/>
              </a:solidFill>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36547" name="Rectangle 3"/>
          <p:cNvSpPr>
            <a:spLocks noGrp="1" noChangeArrowheads="1"/>
          </p:cNvSpPr>
          <p:nvPr>
            <p:ph type="body" idx="1"/>
          </p:nvPr>
        </p:nvSpPr>
        <p:spPr bwMode="auto">
          <a:xfrm>
            <a:off x="468313" y="162877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365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endParaRPr lang="en-US" altLang="zh-CN">
              <a:solidFill>
                <a:srgbClr val="000000"/>
              </a:solidFill>
              <a:ea typeface="宋体" panose="02010600030101010101" pitchFamily="2" charset="-122"/>
            </a:endParaRPr>
          </a:p>
        </p:txBody>
      </p:sp>
      <p:sp>
        <p:nvSpPr>
          <p:cNvPr id="2365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a typeface="宋体" panose="02010600030101010101" pitchFamily="2" charset="-122"/>
            </a:endParaRPr>
          </a:p>
        </p:txBody>
      </p:sp>
      <p:sp>
        <p:nvSpPr>
          <p:cNvPr id="2365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BFCAB814-76AA-408B-BD55-398A9444D6E7}" type="slidenum">
              <a:rPr lang="en-US" altLang="zh-CN">
                <a:solidFill>
                  <a:srgbClr val="000000"/>
                </a:solidFill>
                <a:ea typeface="宋体" panose="02010600030101010101" pitchFamily="2" charset="-122"/>
              </a:rPr>
              <a:t>‹#›</a:t>
            </a:fld>
            <a:endParaRPr lang="en-US" altLang="zh-CN">
              <a:solidFill>
                <a:srgbClr val="000000"/>
              </a:solidFill>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iming>
    <p:tnLst>
      <p:par>
        <p:cTn id="1" dur="indefinite" restart="never" nodeType="tmRoot"/>
      </p:par>
    </p:tnLst>
  </p:timing>
  <p:txStyles>
    <p:titleStyle>
      <a:lvl1pPr algn="ctr" rtl="0" fontAlgn="base">
        <a:spcBef>
          <a:spcPct val="0"/>
        </a:spcBef>
        <a:spcAft>
          <a:spcPct val="0"/>
        </a:spcAft>
        <a:defRPr sz="4400">
          <a:solidFill>
            <a:srgbClr val="FF0000"/>
          </a:solidFill>
          <a:latin typeface="+mj-lt"/>
          <a:ea typeface="+mj-ea"/>
          <a:cs typeface="+mj-cs"/>
        </a:defRPr>
      </a:lvl1pPr>
      <a:lvl2pPr algn="ctr" rtl="0" fontAlgn="base">
        <a:spcBef>
          <a:spcPct val="0"/>
        </a:spcBef>
        <a:spcAft>
          <a:spcPct val="0"/>
        </a:spcAft>
        <a:defRPr sz="4400">
          <a:solidFill>
            <a:srgbClr val="FF0000"/>
          </a:solidFill>
          <a:latin typeface="Arial" panose="020B0604020202020204" pitchFamily="34" charset="0"/>
          <a:ea typeface="黑体" panose="02010609060101010101" pitchFamily="49" charset="-122"/>
          <a:cs typeface="宋体" panose="02010600030101010101" pitchFamily="2" charset="-122"/>
        </a:defRPr>
      </a:lvl2pPr>
      <a:lvl3pPr algn="ctr" rtl="0" fontAlgn="base">
        <a:spcBef>
          <a:spcPct val="0"/>
        </a:spcBef>
        <a:spcAft>
          <a:spcPct val="0"/>
        </a:spcAft>
        <a:defRPr sz="4400">
          <a:solidFill>
            <a:srgbClr val="FF0000"/>
          </a:solidFill>
          <a:latin typeface="Arial" panose="020B0604020202020204" pitchFamily="34" charset="0"/>
          <a:ea typeface="黑体" panose="02010609060101010101" pitchFamily="49" charset="-122"/>
          <a:cs typeface="宋体" panose="02010600030101010101" pitchFamily="2" charset="-122"/>
        </a:defRPr>
      </a:lvl3pPr>
      <a:lvl4pPr algn="ctr" rtl="0" fontAlgn="base">
        <a:spcBef>
          <a:spcPct val="0"/>
        </a:spcBef>
        <a:spcAft>
          <a:spcPct val="0"/>
        </a:spcAft>
        <a:defRPr sz="4400">
          <a:solidFill>
            <a:srgbClr val="FF0000"/>
          </a:solidFill>
          <a:latin typeface="Arial" panose="020B0604020202020204" pitchFamily="34" charset="0"/>
          <a:ea typeface="黑体" panose="02010609060101010101" pitchFamily="49" charset="-122"/>
          <a:cs typeface="宋体" panose="02010600030101010101" pitchFamily="2" charset="-122"/>
        </a:defRPr>
      </a:lvl4pPr>
      <a:lvl5pPr algn="ctr" rtl="0" fontAlgn="base">
        <a:spcBef>
          <a:spcPct val="0"/>
        </a:spcBef>
        <a:spcAft>
          <a:spcPct val="0"/>
        </a:spcAft>
        <a:defRPr sz="4400">
          <a:solidFill>
            <a:srgbClr val="FF0000"/>
          </a:solidFill>
          <a:latin typeface="Arial" panose="020B0604020202020204" pitchFamily="34" charset="0"/>
          <a:ea typeface="黑体" panose="02010609060101010101" pitchFamily="49" charset="-122"/>
          <a:cs typeface="宋体" panose="02010600030101010101" pitchFamily="2" charset="-122"/>
        </a:defRPr>
      </a:lvl5pPr>
      <a:lvl6pPr marL="457200" algn="ctr" rtl="0" fontAlgn="base">
        <a:spcBef>
          <a:spcPct val="0"/>
        </a:spcBef>
        <a:spcAft>
          <a:spcPct val="0"/>
        </a:spcAft>
        <a:defRPr sz="4400">
          <a:solidFill>
            <a:srgbClr val="FF0000"/>
          </a:solidFill>
          <a:latin typeface="Arial" panose="020B0604020202020204" pitchFamily="34" charset="0"/>
          <a:ea typeface="黑体" panose="02010609060101010101" pitchFamily="49" charset="-122"/>
          <a:cs typeface="宋体" panose="02010600030101010101" pitchFamily="2" charset="-122"/>
        </a:defRPr>
      </a:lvl6pPr>
      <a:lvl7pPr marL="914400" algn="ctr" rtl="0" fontAlgn="base">
        <a:spcBef>
          <a:spcPct val="0"/>
        </a:spcBef>
        <a:spcAft>
          <a:spcPct val="0"/>
        </a:spcAft>
        <a:defRPr sz="4400">
          <a:solidFill>
            <a:srgbClr val="FF0000"/>
          </a:solidFill>
          <a:latin typeface="Arial" panose="020B0604020202020204" pitchFamily="34" charset="0"/>
          <a:ea typeface="黑体" panose="02010609060101010101" pitchFamily="49" charset="-122"/>
          <a:cs typeface="宋体" panose="02010600030101010101" pitchFamily="2" charset="-122"/>
        </a:defRPr>
      </a:lvl7pPr>
      <a:lvl8pPr marL="1371600" algn="ctr" rtl="0" fontAlgn="base">
        <a:spcBef>
          <a:spcPct val="0"/>
        </a:spcBef>
        <a:spcAft>
          <a:spcPct val="0"/>
        </a:spcAft>
        <a:defRPr sz="4400">
          <a:solidFill>
            <a:srgbClr val="FF0000"/>
          </a:solidFill>
          <a:latin typeface="Arial" panose="020B0604020202020204" pitchFamily="34" charset="0"/>
          <a:ea typeface="黑体" panose="02010609060101010101" pitchFamily="49" charset="-122"/>
          <a:cs typeface="宋体" panose="02010600030101010101" pitchFamily="2" charset="-122"/>
        </a:defRPr>
      </a:lvl8pPr>
      <a:lvl9pPr marL="1828800" algn="ctr" rtl="0" fontAlgn="base">
        <a:spcBef>
          <a:spcPct val="0"/>
        </a:spcBef>
        <a:spcAft>
          <a:spcPct val="0"/>
        </a:spcAft>
        <a:defRPr sz="4400">
          <a:solidFill>
            <a:srgbClr val="FF0000"/>
          </a:solidFill>
          <a:latin typeface="Arial" panose="020B0604020202020204" pitchFamily="34" charset="0"/>
          <a:ea typeface="黑体" panose="02010609060101010101" pitchFamily="49" charset="-122"/>
          <a:cs typeface="宋体" panose="02010600030101010101" pitchFamily="2" charset="-122"/>
        </a:defRPr>
      </a:lvl9pPr>
    </p:titleStyle>
    <p:bodyStyle>
      <a:lvl1pPr marL="342900" indent="-342900" algn="l" rtl="0" fontAlgn="base">
        <a:spcBef>
          <a:spcPct val="20000"/>
        </a:spcBef>
        <a:spcAft>
          <a:spcPct val="0"/>
        </a:spcAft>
        <a:buChar char="•"/>
        <a:defRPr sz="3200" b="1">
          <a:solidFill>
            <a:srgbClr val="0000FF"/>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ea typeface="+mn-ea"/>
          <a:cs typeface="+mn-cs"/>
        </a:defRPr>
      </a:lvl2pPr>
      <a:lvl3pPr marL="1143000" indent="-228600" algn="l" rtl="0" fontAlgn="base">
        <a:spcBef>
          <a:spcPct val="20000"/>
        </a:spcBef>
        <a:spcAft>
          <a:spcPct val="0"/>
        </a:spcAft>
        <a:buChar char="•"/>
        <a:defRPr sz="2400" b="1">
          <a:solidFill>
            <a:schemeClr val="tx1"/>
          </a:solidFill>
          <a:latin typeface="+mn-lt"/>
          <a:ea typeface="+mn-ea"/>
          <a:cs typeface="+mn-cs"/>
        </a:defRPr>
      </a:lvl3pPr>
      <a:lvl4pPr marL="1600200" indent="-228600" algn="l" rtl="0" fontAlgn="base">
        <a:spcBef>
          <a:spcPct val="20000"/>
        </a:spcBef>
        <a:spcAft>
          <a:spcPct val="0"/>
        </a:spcAft>
        <a:buChar char="–"/>
        <a:defRPr sz="2000" b="1">
          <a:solidFill>
            <a:schemeClr val="tx1"/>
          </a:solidFill>
          <a:latin typeface="+mn-lt"/>
          <a:ea typeface="+mn-ea"/>
          <a:cs typeface="+mn-cs"/>
        </a:defRPr>
      </a:lvl4pPr>
      <a:lvl5pPr marL="2057400" indent="-228600" algn="l" rtl="0" fontAlgn="base">
        <a:spcBef>
          <a:spcPct val="20000"/>
        </a:spcBef>
        <a:spcAft>
          <a:spcPct val="0"/>
        </a:spcAft>
        <a:buChar char="»"/>
        <a:defRPr sz="2000" b="1">
          <a:solidFill>
            <a:schemeClr val="tx1"/>
          </a:solidFill>
          <a:latin typeface="+mn-lt"/>
          <a:ea typeface="+mn-ea"/>
          <a:cs typeface="+mn-cs"/>
        </a:defRPr>
      </a:lvl5pPr>
      <a:lvl6pPr marL="2514600" indent="-228600" algn="l" rtl="0" fontAlgn="base">
        <a:spcBef>
          <a:spcPct val="20000"/>
        </a:spcBef>
        <a:spcAft>
          <a:spcPct val="0"/>
        </a:spcAft>
        <a:buChar char="»"/>
        <a:defRPr sz="2000" b="1">
          <a:solidFill>
            <a:schemeClr val="tx1"/>
          </a:solidFill>
          <a:latin typeface="+mn-lt"/>
          <a:ea typeface="+mn-ea"/>
          <a:cs typeface="+mn-cs"/>
        </a:defRPr>
      </a:lvl6pPr>
      <a:lvl7pPr marL="2971800" indent="-228600" algn="l" rtl="0" fontAlgn="base">
        <a:spcBef>
          <a:spcPct val="20000"/>
        </a:spcBef>
        <a:spcAft>
          <a:spcPct val="0"/>
        </a:spcAft>
        <a:buChar char="»"/>
        <a:defRPr sz="2000" b="1">
          <a:solidFill>
            <a:schemeClr val="tx1"/>
          </a:solidFill>
          <a:latin typeface="+mn-lt"/>
          <a:ea typeface="+mn-ea"/>
          <a:cs typeface="+mn-cs"/>
        </a:defRPr>
      </a:lvl7pPr>
      <a:lvl8pPr marL="3429000" indent="-228600" algn="l" rtl="0" fontAlgn="base">
        <a:spcBef>
          <a:spcPct val="20000"/>
        </a:spcBef>
        <a:spcAft>
          <a:spcPct val="0"/>
        </a:spcAft>
        <a:buChar char="»"/>
        <a:defRPr sz="2000" b="1">
          <a:solidFill>
            <a:schemeClr val="tx1"/>
          </a:solidFill>
          <a:latin typeface="+mn-lt"/>
          <a:ea typeface="+mn-ea"/>
          <a:cs typeface="+mn-cs"/>
        </a:defRPr>
      </a:lvl8pPr>
      <a:lvl9pPr marL="3886200" indent="-228600" algn="l" rtl="0" fontAlgn="base">
        <a:spcBef>
          <a:spcPct val="20000"/>
        </a:spcBef>
        <a:spcAft>
          <a:spcPct val="0"/>
        </a:spcAft>
        <a:buChar char="»"/>
        <a:defRPr sz="2000" b="1">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F:\&#20837;&#24211;&#20219;&#21153;\&#20837;&#24211;&#20219;&#21153;\20120704&#20837;&#24211;&#20161;&#29233;&#29256;&#21021;&#20013;&#33521;&#35821;&#19971;&#24180;&#32423;&#19978;\&#20161;&#29233;&#19971;&#24180;&#32423;&#19978;\&#20140;&#25945;&#20161;&#29233;&#19971;&#24180;&#32423;&#19978;%20Unit1%20Topic1\&#35838;&#20214;\Unit1%20Topic1%20SectionD&#21442;&#32771;&#35838;&#20214;\SectionD-1&#37197;&#22871;&#21548;&#21147;.mp3" TargetMode="External"/><Relationship Id="rId1" Type="http://schemas.microsoft.com/office/2007/relationships/media" Target="file:///F:\&#20837;&#24211;&#20219;&#21153;\&#20837;&#24211;&#20219;&#21153;\20120704&#20837;&#24211;&#20161;&#29233;&#29256;&#21021;&#20013;&#33521;&#35821;&#19971;&#24180;&#32423;&#19978;\&#20161;&#29233;&#19971;&#24180;&#32423;&#19978;\&#20140;&#25945;&#20161;&#29233;&#19971;&#24180;&#32423;&#19978;%20Unit1%20Topic1\&#35838;&#20214;\Unit1%20Topic1%20SectionD&#21442;&#32771;&#35838;&#20214;\SectionD-1&#37197;&#22871;&#21548;&#21147;.mp3"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F:\&#20837;&#24211;&#20219;&#21153;\&#20837;&#24211;&#20219;&#21153;\20120704&#20837;&#24211;&#20161;&#29233;&#29256;&#21021;&#20013;&#33521;&#35821;&#19971;&#24180;&#32423;&#19978;\&#20161;&#29233;&#19971;&#24180;&#32423;&#19978;\&#20140;&#25945;&#20161;&#29233;&#19971;&#24180;&#32423;&#19978;%20Unit1%20Topic1\&#35838;&#20214;\Unit1%20Topic1%20SectionD&#21442;&#32771;&#35838;&#20214;\SectionD-3&#37197;&#22871;&#21548;&#21147;.mp3" TargetMode="External"/><Relationship Id="rId1" Type="http://schemas.microsoft.com/office/2007/relationships/media" Target="file:///F:\&#20837;&#24211;&#20219;&#21153;\&#20837;&#24211;&#20219;&#21153;\20120704&#20837;&#24211;&#20161;&#29233;&#29256;&#21021;&#20013;&#33521;&#35821;&#19971;&#24180;&#32423;&#19978;\&#20161;&#29233;&#19971;&#24180;&#32423;&#19978;\&#20140;&#25945;&#20161;&#29233;&#19971;&#24180;&#32423;&#19978;%20Unit1%20Topic1\&#35838;&#20214;\Unit1%20Topic1%20SectionD&#21442;&#32771;&#35838;&#20214;\SectionD-3&#37197;&#22871;&#21548;&#21147;.mp3" TargetMode="Externa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image" Target="../media/image8.png"/><Relationship Id="rId2" Type="http://schemas.openxmlformats.org/officeDocument/2006/relationships/audio" Target="file:///F:\&#20837;&#24211;&#20219;&#21153;\&#20837;&#24211;&#20219;&#21153;\20120704&#20837;&#24211;&#20161;&#29233;&#29256;&#21021;&#20013;&#33521;&#35821;&#19971;&#24180;&#32423;&#19978;\&#20161;&#29233;&#19971;&#24180;&#32423;&#19978;\unit1%20topic1\&#35838;&#20214;\Unit1%20Topic1%20SectionD&#21442;&#32771;&#35838;&#20214;\SectionD-2&#37197;&#22871;&#21548;&#21147;.mp3" TargetMode="External"/><Relationship Id="rId1" Type="http://schemas.microsoft.com/office/2007/relationships/media" Target="file:///F:\&#20837;&#24211;&#20219;&#21153;\&#20837;&#24211;&#20219;&#21153;\20120704&#20837;&#24211;&#20161;&#29233;&#29256;&#21021;&#20013;&#33521;&#35821;&#19971;&#24180;&#32423;&#19978;\&#20161;&#29233;&#19971;&#24180;&#32423;&#19978;\unit1%20topic1\&#35838;&#20214;\Unit1%20Topic1%20SectionD&#21442;&#32771;&#35838;&#20214;\SectionD-2&#37197;&#22871;&#21548;&#21147;.mp3" TargetMode="Externa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6.png"/><Relationship Id="rId10" Type="http://schemas.openxmlformats.org/officeDocument/2006/relationships/image" Target="../media/image10.png"/><Relationship Id="rId4" Type="http://schemas.openxmlformats.org/officeDocument/2006/relationships/notesSlide" Target="../notesSlides/notesSlide1.xml"/><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F:\&#20837;&#24211;&#20219;&#21153;\&#20837;&#24211;&#20219;&#21153;\20120704&#20837;&#24211;&#20161;&#29233;&#29256;&#21021;&#20013;&#33521;&#35821;&#19971;&#24180;&#32423;&#19978;\&#20161;&#29233;&#19971;&#24180;&#32423;&#19978;\unit1%20topic1\&#35838;&#20214;\Unit1%20Topic1%20SectionD&#21442;&#32771;&#35838;&#20214;\SectionD-4a&#37197;&#22871;&#21548;&#21147;.mp3" TargetMode="External"/><Relationship Id="rId1" Type="http://schemas.microsoft.com/office/2007/relationships/media" Target="file:///F:\&#20837;&#24211;&#20219;&#21153;\&#20837;&#24211;&#20219;&#21153;\20120704&#20837;&#24211;&#20161;&#29233;&#29256;&#21021;&#20013;&#33521;&#35821;&#19971;&#24180;&#32423;&#19978;\&#20161;&#29233;&#19971;&#24180;&#32423;&#19978;\unit1%20topic1\&#35838;&#20214;\Unit1%20Topic1%20SectionD&#21442;&#32771;&#35838;&#20214;\SectionD-4a&#37197;&#22871;&#21548;&#21147;.mp3" TargetMode="External"/><Relationship Id="rId5" Type="http://schemas.openxmlformats.org/officeDocument/2006/relationships/image" Target="../media/image5.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F:\&#20837;&#24211;&#20219;&#21153;\&#20837;&#24211;&#20219;&#21153;\20120704&#20837;&#24211;&#20161;&#29233;&#29256;&#21021;&#20013;&#33521;&#35821;&#19971;&#24180;&#32423;&#19978;\&#20161;&#29233;&#19971;&#24180;&#32423;&#19978;\unit1%20topic1\&#35838;&#20214;\Unit1%20Topic1%20SectionD&#21442;&#32771;&#35838;&#20214;\SectionD-4b&#37197;&#22871;&#21548;&#21147;.mp3" TargetMode="External"/><Relationship Id="rId1" Type="http://schemas.microsoft.com/office/2007/relationships/media" Target="file:///F:\&#20837;&#24211;&#20219;&#21153;\&#20837;&#24211;&#20219;&#21153;\20120704&#20837;&#24211;&#20161;&#29233;&#29256;&#21021;&#20013;&#33521;&#35821;&#19971;&#24180;&#32423;&#19978;\&#20161;&#29233;&#19971;&#24180;&#32423;&#19978;\unit1%20topic1\&#35838;&#20214;\Unit1%20Topic1%20SectionD&#21442;&#32771;&#35838;&#20214;\SectionD-4b&#37197;&#22871;&#21548;&#21147;.mp3" TargetMode="External"/><Relationship Id="rId5" Type="http://schemas.openxmlformats.org/officeDocument/2006/relationships/image" Target="../media/image5.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ext Box 3"/>
          <p:cNvSpPr txBox="1">
            <a:spLocks noChangeArrowheads="1"/>
          </p:cNvSpPr>
          <p:nvPr/>
        </p:nvSpPr>
        <p:spPr bwMode="auto">
          <a:xfrm>
            <a:off x="0" y="2420888"/>
            <a:ext cx="9143999" cy="2172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lnSpc>
                <a:spcPct val="130000"/>
              </a:lnSpc>
              <a:spcBef>
                <a:spcPct val="0"/>
              </a:spcBef>
              <a:spcAft>
                <a:spcPct val="0"/>
              </a:spcAft>
              <a:buFont typeface="Arial" panose="020B0604020202020204" pitchFamily="34" charset="0"/>
              <a:buNone/>
            </a:pPr>
            <a:r>
              <a:rPr lang="en-US" altLang="zh-CN" sz="6000" b="1" dirty="0">
                <a:solidFill>
                  <a:srgbClr val="990099"/>
                </a:solidFill>
                <a:latin typeface="Times New Roman" panose="02020603050405020304" pitchFamily="18" charset="0"/>
                <a:ea typeface="宋体" panose="02010600030101010101" pitchFamily="2" charset="-122"/>
                <a:cs typeface="Times New Roman" panose="02020603050405020304" pitchFamily="18" charset="0"/>
              </a:rPr>
              <a:t>Welcome to China!  </a:t>
            </a:r>
          </a:p>
          <a:p>
            <a:pPr algn="ctr" eaLnBrk="1" fontAlgn="base" hangingPunct="1">
              <a:lnSpc>
                <a:spcPct val="130000"/>
              </a:lnSpc>
              <a:spcBef>
                <a:spcPct val="0"/>
              </a:spcBef>
              <a:spcAft>
                <a:spcPct val="0"/>
              </a:spcAft>
              <a:buFont typeface="Arial" panose="020B0604020202020204" pitchFamily="34" charset="0"/>
              <a:buNone/>
            </a:pPr>
            <a:r>
              <a:rPr lang="en-US" altLang="zh-CN" sz="4000" b="1" dirty="0">
                <a:solidFill>
                  <a:srgbClr val="990099"/>
                </a:solidFill>
                <a:latin typeface="Times New Roman" panose="02020603050405020304" pitchFamily="18" charset="0"/>
                <a:ea typeface="宋体" panose="02010600030101010101" pitchFamily="2" charset="-122"/>
                <a:cs typeface="Times New Roman" panose="02020603050405020304" pitchFamily="18" charset="0"/>
              </a:rPr>
              <a:t>Section</a:t>
            </a:r>
            <a:r>
              <a:rPr lang="en-US" altLang="zh-CN" sz="4000" dirty="0">
                <a:solidFill>
                  <a:srgbClr val="990099"/>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4000" b="1" dirty="0">
                <a:solidFill>
                  <a:srgbClr val="990099"/>
                </a:solidFill>
                <a:latin typeface="Times New Roman" panose="02020603050405020304" pitchFamily="18" charset="0"/>
                <a:ea typeface="宋体" panose="02010600030101010101" pitchFamily="2" charset="-122"/>
                <a:cs typeface="Times New Roman" panose="02020603050405020304" pitchFamily="18" charset="0"/>
              </a:rPr>
              <a:t>D</a:t>
            </a:r>
          </a:p>
        </p:txBody>
      </p:sp>
      <p:sp>
        <p:nvSpPr>
          <p:cNvPr id="238595" name="Text Box 5"/>
          <p:cNvSpPr txBox="1">
            <a:spLocks noChangeArrowheads="1"/>
          </p:cNvSpPr>
          <p:nvPr/>
        </p:nvSpPr>
        <p:spPr bwMode="auto">
          <a:xfrm>
            <a:off x="2699792" y="1196752"/>
            <a:ext cx="400122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zh-CN" sz="4400" b="1" dirty="0">
                <a:solidFill>
                  <a:srgbClr val="990099"/>
                </a:solidFill>
                <a:latin typeface="Arial" panose="020B0604020202020204"/>
                <a:ea typeface="宋体" panose="02010600030101010101" pitchFamily="2" charset="-122"/>
                <a:cs typeface="Times New Roman" panose="02020603050405020304" pitchFamily="18" charset="0"/>
              </a:rPr>
              <a:t>Unit 1 Topic 1 </a:t>
            </a:r>
          </a:p>
        </p:txBody>
      </p:sp>
      <p:sp>
        <p:nvSpPr>
          <p:cNvPr id="6" name="矩形 5"/>
          <p:cNvSpPr/>
          <p:nvPr/>
        </p:nvSpPr>
        <p:spPr>
          <a:xfrm>
            <a:off x="2924753" y="5603249"/>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8594"/>
                                        </p:tgtEl>
                                        <p:attrNameLst>
                                          <p:attrName>style.visibility</p:attrName>
                                        </p:attrNameLst>
                                      </p:cBhvr>
                                      <p:to>
                                        <p:strVal val="visible"/>
                                      </p:to>
                                    </p:set>
                                    <p:anim calcmode="lin" valueType="num">
                                      <p:cBhvr>
                                        <p:cTn id="7" dur="500" fill="hold"/>
                                        <p:tgtEl>
                                          <p:spTgt spid="238594"/>
                                        </p:tgtEl>
                                        <p:attrNameLst>
                                          <p:attrName>ppt_w</p:attrName>
                                        </p:attrNameLst>
                                      </p:cBhvr>
                                      <p:tavLst>
                                        <p:tav tm="0">
                                          <p:val>
                                            <p:fltVal val="0"/>
                                          </p:val>
                                        </p:tav>
                                        <p:tav tm="100000">
                                          <p:val>
                                            <p:strVal val="#ppt_w"/>
                                          </p:val>
                                        </p:tav>
                                      </p:tavLst>
                                    </p:anim>
                                    <p:anim calcmode="lin" valueType="num">
                                      <p:cBhvr>
                                        <p:cTn id="8" dur="500" fill="hold"/>
                                        <p:tgtEl>
                                          <p:spTgt spid="238594"/>
                                        </p:tgtEl>
                                        <p:attrNameLst>
                                          <p:attrName>ppt_h</p:attrName>
                                        </p:attrNameLst>
                                      </p:cBhvr>
                                      <p:tavLst>
                                        <p:tav tm="0">
                                          <p:val>
                                            <p:fltVal val="0"/>
                                          </p:val>
                                        </p:tav>
                                        <p:tav tm="100000">
                                          <p:val>
                                            <p:strVal val="#ppt_h"/>
                                          </p:val>
                                        </p:tav>
                                      </p:tavLst>
                                    </p:anim>
                                    <p:animEffect transition="in" filter="fade">
                                      <p:cBhvr>
                                        <p:cTn id="9" dur="500"/>
                                        <p:tgtEl>
                                          <p:spTgt spid="238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3"/>
          <p:cNvSpPr>
            <a:spLocks noGrp="1" noChangeArrowheads="1"/>
          </p:cNvSpPr>
          <p:nvPr>
            <p:ph idx="4294967295"/>
          </p:nvPr>
        </p:nvSpPr>
        <p:spPr>
          <a:xfrm>
            <a:off x="766763" y="1873250"/>
            <a:ext cx="7416800" cy="4175125"/>
          </a:xfrm>
        </p:spPr>
        <p:txBody>
          <a:bodyPr/>
          <a:lstStyle/>
          <a:p>
            <a:pPr marL="0" indent="0">
              <a:lnSpc>
                <a:spcPct val="120000"/>
              </a:lnSpc>
              <a:spcBef>
                <a:spcPct val="0"/>
              </a:spcBef>
              <a:buFontTx/>
              <a:buNone/>
            </a:pPr>
            <a:r>
              <a:rPr lang="en-US" altLang="zh-CN" sz="3600" b="0" dirty="0">
                <a:latin typeface="Times New Roman" panose="02020603050405020304" pitchFamily="18" charset="0"/>
                <a:cs typeface="Times New Roman" panose="02020603050405020304" pitchFamily="18" charset="0"/>
              </a:rPr>
              <a:t/>
            </a:r>
            <a:br>
              <a:rPr lang="en-US" altLang="zh-CN" sz="3600" b="0" dirty="0">
                <a:latin typeface="Times New Roman" panose="02020603050405020304" pitchFamily="18" charset="0"/>
                <a:cs typeface="Times New Roman" panose="02020603050405020304" pitchFamily="18" charset="0"/>
              </a:rPr>
            </a:br>
            <a:r>
              <a:rPr lang="en-US" altLang="zh-CN" sz="3600" b="0" dirty="0">
                <a:latin typeface="Times New Roman" panose="02020603050405020304" pitchFamily="18" charset="0"/>
                <a:cs typeface="Times New Roman" panose="02020603050405020304" pitchFamily="18" charset="0"/>
              </a:rPr>
              <a:t>A: Hello, I’m ... . Are you ...?</a:t>
            </a:r>
            <a:br>
              <a:rPr lang="en-US" altLang="zh-CN" sz="3600" b="0" dirty="0">
                <a:latin typeface="Times New Roman" panose="02020603050405020304" pitchFamily="18" charset="0"/>
                <a:cs typeface="Times New Roman" panose="02020603050405020304" pitchFamily="18" charset="0"/>
              </a:rPr>
            </a:br>
            <a:r>
              <a:rPr lang="en-US" altLang="zh-CN" sz="3600" b="0" dirty="0">
                <a:latin typeface="Times New Roman" panose="02020603050405020304" pitchFamily="18" charset="0"/>
                <a:cs typeface="Times New Roman" panose="02020603050405020304" pitchFamily="18" charset="0"/>
              </a:rPr>
              <a:t>B: Yes,  I am.</a:t>
            </a:r>
            <a:br>
              <a:rPr lang="en-US" altLang="zh-CN" sz="3600" b="0" dirty="0">
                <a:latin typeface="Times New Roman" panose="02020603050405020304" pitchFamily="18" charset="0"/>
                <a:cs typeface="Times New Roman" panose="02020603050405020304" pitchFamily="18" charset="0"/>
              </a:rPr>
            </a:br>
            <a:r>
              <a:rPr lang="en-US" altLang="zh-CN" sz="3600" b="0" dirty="0">
                <a:latin typeface="Times New Roman" panose="02020603050405020304" pitchFamily="18" charset="0"/>
                <a:cs typeface="Times New Roman" panose="02020603050405020304" pitchFamily="18" charset="0"/>
              </a:rPr>
              <a:t>A: Nice to meet you.</a:t>
            </a:r>
            <a:br>
              <a:rPr lang="en-US" altLang="zh-CN" sz="3600" b="0" dirty="0">
                <a:latin typeface="Times New Roman" panose="02020603050405020304" pitchFamily="18" charset="0"/>
                <a:cs typeface="Times New Roman" panose="02020603050405020304" pitchFamily="18" charset="0"/>
              </a:rPr>
            </a:br>
            <a:r>
              <a:rPr lang="en-US" altLang="zh-CN" sz="3600" b="0" dirty="0">
                <a:latin typeface="Times New Roman" panose="02020603050405020304" pitchFamily="18" charset="0"/>
                <a:cs typeface="Times New Roman" panose="02020603050405020304" pitchFamily="18" charset="0"/>
              </a:rPr>
              <a:t>B: Nice to meet you, too.</a:t>
            </a:r>
          </a:p>
        </p:txBody>
      </p:sp>
      <p:sp>
        <p:nvSpPr>
          <p:cNvPr id="248835" name="Text Box 8"/>
          <p:cNvSpPr txBox="1">
            <a:spLocks noChangeArrowheads="1"/>
          </p:cNvSpPr>
          <p:nvPr/>
        </p:nvSpPr>
        <p:spPr bwMode="auto">
          <a:xfrm>
            <a:off x="2843213" y="908050"/>
            <a:ext cx="2616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buFont typeface="Arial" panose="020B0604020202020204" pitchFamily="34" charset="0"/>
              <a:buNone/>
            </a:pPr>
            <a:r>
              <a:rPr lang="zh-CN" altLang="en-US" sz="44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初次见面</a:t>
            </a:r>
            <a:r>
              <a:rPr lang="zh-CN" altLang="en-US" sz="60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8834">
                                            <p:txEl>
                                              <p:pRg st="0" end="0"/>
                                            </p:txEl>
                                          </p:spTgt>
                                        </p:tgtEl>
                                        <p:attrNameLst>
                                          <p:attrName>style.visibility</p:attrName>
                                        </p:attrNameLst>
                                      </p:cBhvr>
                                      <p:to>
                                        <p:strVal val="visible"/>
                                      </p:to>
                                    </p:set>
                                    <p:animEffect transition="in" filter="wedge">
                                      <p:cBhvr>
                                        <p:cTn id="7" dur="1000"/>
                                        <p:tgtEl>
                                          <p:spTgt spid="2488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17"/>
          <p:cNvSpPr>
            <a:spLocks noChangeArrowheads="1"/>
          </p:cNvSpPr>
          <p:nvPr/>
        </p:nvSpPr>
        <p:spPr bwMode="auto">
          <a:xfrm>
            <a:off x="3203575" y="333375"/>
            <a:ext cx="3298825"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60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问候</a:t>
            </a:r>
          </a:p>
        </p:txBody>
      </p:sp>
      <p:sp>
        <p:nvSpPr>
          <p:cNvPr id="249859" name="Text Box 20"/>
          <p:cNvSpPr txBox="1">
            <a:spLocks noChangeArrowheads="1"/>
          </p:cNvSpPr>
          <p:nvPr/>
        </p:nvSpPr>
        <p:spPr bwMode="auto">
          <a:xfrm>
            <a:off x="1042988" y="1844675"/>
            <a:ext cx="619283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zh-CN" sz="3600" b="1">
                <a:solidFill>
                  <a:srgbClr val="0000FF"/>
                </a:solidFill>
                <a:latin typeface="Times New Roman" panose="02020603050405020304" pitchFamily="18" charset="0"/>
                <a:ea typeface="宋体" panose="02010600030101010101" pitchFamily="2" charset="-122"/>
                <a:cs typeface="Times New Roman" panose="02020603050405020304" pitchFamily="18" charset="0"/>
              </a:rPr>
              <a:t>A: Good morning, B.</a:t>
            </a:r>
          </a:p>
          <a:p>
            <a:pPr eaLnBrk="1" fontAlgn="base" hangingPunct="1">
              <a:spcBef>
                <a:spcPct val="0"/>
              </a:spcBef>
              <a:spcAft>
                <a:spcPct val="0"/>
              </a:spcAft>
            </a:pPr>
            <a:endParaRPr lang="en-US" altLang="zh-CN" sz="3600" b="1">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eaLnBrk="1" fontAlgn="base" hangingPunct="1">
              <a:spcBef>
                <a:spcPct val="0"/>
              </a:spcBef>
              <a:spcAft>
                <a:spcPct val="0"/>
              </a:spcAft>
            </a:pPr>
            <a:r>
              <a:rPr lang="en-US" altLang="zh-CN" sz="36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B: Good morning, A.</a:t>
            </a:r>
          </a:p>
          <a:p>
            <a:pPr eaLnBrk="1" fontAlgn="base" hangingPunct="1">
              <a:spcBef>
                <a:spcPct val="0"/>
              </a:spcBef>
              <a:spcAft>
                <a:spcPct val="0"/>
              </a:spcAft>
            </a:pPr>
            <a:r>
              <a:rPr lang="en-US" altLang="zh-CN" sz="36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p>
          <a:p>
            <a:pPr eaLnBrk="1" fontAlgn="base" hangingPunct="1">
              <a:spcBef>
                <a:spcPct val="0"/>
              </a:spcBef>
              <a:spcAft>
                <a:spcPct val="0"/>
              </a:spcAft>
            </a:pPr>
            <a:r>
              <a:rPr lang="en-US" altLang="zh-CN" sz="3600" b="1">
                <a:solidFill>
                  <a:srgbClr val="0000FF"/>
                </a:solidFill>
                <a:latin typeface="Times New Roman" panose="02020603050405020304" pitchFamily="18" charset="0"/>
                <a:ea typeface="宋体" panose="02010600030101010101" pitchFamily="2" charset="-122"/>
                <a:cs typeface="Times New Roman" panose="02020603050405020304" pitchFamily="18" charset="0"/>
              </a:rPr>
              <a:t>A: How are you?</a:t>
            </a:r>
          </a:p>
          <a:p>
            <a:pPr eaLnBrk="1" fontAlgn="base" hangingPunct="1">
              <a:spcBef>
                <a:spcPct val="0"/>
              </a:spcBef>
              <a:spcAft>
                <a:spcPct val="0"/>
              </a:spcAft>
            </a:pPr>
            <a:endParaRPr lang="en-US" altLang="zh-CN" sz="3600" b="1">
              <a:solidFill>
                <a:srgbClr val="0000FF"/>
              </a:solidFill>
              <a:latin typeface="Times New Roman" panose="02020603050405020304" pitchFamily="18" charset="0"/>
              <a:ea typeface="宋体" panose="02010600030101010101" pitchFamily="2" charset="-122"/>
              <a:cs typeface="Times New Roman" panose="02020603050405020304" pitchFamily="18" charset="0"/>
            </a:endParaRPr>
          </a:p>
          <a:p>
            <a:pPr eaLnBrk="1" fontAlgn="base" hangingPunct="1">
              <a:spcBef>
                <a:spcPct val="0"/>
              </a:spcBef>
              <a:spcAft>
                <a:spcPct val="0"/>
              </a:spcAft>
            </a:pPr>
            <a:r>
              <a:rPr lang="en-US" altLang="zh-CN" sz="36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B: I’m fine, thanks.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49858"/>
                                        </p:tgtEl>
                                        <p:attrNameLst>
                                          <p:attrName>style.visibility</p:attrName>
                                        </p:attrNameLst>
                                      </p:cBhvr>
                                      <p:to>
                                        <p:strVal val="visible"/>
                                      </p:to>
                                    </p:set>
                                    <p:animEffect transition="in" filter="randombar(horizontal)">
                                      <p:cBhvr>
                                        <p:cTn id="7" dur="500"/>
                                        <p:tgtEl>
                                          <p:spTgt spid="249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3"/>
          <p:cNvSpPr>
            <a:spLocks noGrp="1" noChangeArrowheads="1"/>
          </p:cNvSpPr>
          <p:nvPr>
            <p:ph idx="4294967295"/>
          </p:nvPr>
        </p:nvSpPr>
        <p:spPr>
          <a:xfrm>
            <a:off x="827088" y="1557338"/>
            <a:ext cx="7056437" cy="3959225"/>
          </a:xfrm>
        </p:spPr>
        <p:txBody>
          <a:bodyPr/>
          <a:lstStyle/>
          <a:p>
            <a:pPr marL="0" indent="0">
              <a:buFontTx/>
              <a:buNone/>
            </a:pPr>
            <a:r>
              <a:rPr lang="en-US" altLang="zh-CN" sz="3600" b="0">
                <a:latin typeface="Times New Roman" panose="02020603050405020304" pitchFamily="18" charset="0"/>
                <a:cs typeface="Times New Roman" panose="02020603050405020304" pitchFamily="18" charset="0"/>
              </a:rPr>
              <a:t>A: </a:t>
            </a:r>
            <a:r>
              <a:rPr lang="en-US" altLang="zh-CN" b="0">
                <a:latin typeface="Times New Roman" panose="02020603050405020304" pitchFamily="18" charset="0"/>
                <a:cs typeface="Times New Roman" panose="02020603050405020304" pitchFamily="18" charset="0"/>
              </a:rPr>
              <a:t>Hello</a:t>
            </a:r>
            <a:r>
              <a:rPr lang="zh-CN" altLang="en-US" b="0">
                <a:latin typeface="Times New Roman" panose="02020603050405020304" pitchFamily="18" charset="0"/>
                <a:cs typeface="Times New Roman" panose="02020603050405020304" pitchFamily="18" charset="0"/>
              </a:rPr>
              <a:t>，</a:t>
            </a:r>
            <a:r>
              <a:rPr lang="en-US" altLang="zh-CN" b="0">
                <a:latin typeface="Times New Roman" panose="02020603050405020304" pitchFamily="18" charset="0"/>
                <a:cs typeface="Times New Roman" panose="02020603050405020304" pitchFamily="18" charset="0"/>
              </a:rPr>
              <a:t>B.</a:t>
            </a:r>
          </a:p>
          <a:p>
            <a:pPr marL="0" indent="0">
              <a:buFontTx/>
              <a:buNone/>
            </a:pPr>
            <a:r>
              <a:rPr lang="en-US" altLang="zh-CN" sz="3600" b="0">
                <a:solidFill>
                  <a:srgbClr val="FF0000"/>
                </a:solidFill>
                <a:latin typeface="Times New Roman" panose="02020603050405020304" pitchFamily="18" charset="0"/>
                <a:cs typeface="Times New Roman" panose="02020603050405020304" pitchFamily="18" charset="0"/>
              </a:rPr>
              <a:t>B: </a:t>
            </a:r>
            <a:r>
              <a:rPr lang="en-US" altLang="zh-CN" b="0">
                <a:solidFill>
                  <a:srgbClr val="FF0000"/>
                </a:solidFill>
                <a:latin typeface="Times New Roman" panose="02020603050405020304" pitchFamily="18" charset="0"/>
                <a:cs typeface="Times New Roman" panose="02020603050405020304" pitchFamily="18" charset="0"/>
              </a:rPr>
              <a:t>Hello</a:t>
            </a:r>
            <a:r>
              <a:rPr lang="zh-CN" altLang="en-US" b="0">
                <a:solidFill>
                  <a:srgbClr val="FF0000"/>
                </a:solidFill>
                <a:latin typeface="Times New Roman" panose="02020603050405020304" pitchFamily="18" charset="0"/>
                <a:cs typeface="Times New Roman" panose="02020603050405020304" pitchFamily="18" charset="0"/>
              </a:rPr>
              <a:t>，</a:t>
            </a:r>
            <a:r>
              <a:rPr lang="en-US" altLang="zh-CN" b="0">
                <a:solidFill>
                  <a:srgbClr val="FF0000"/>
                </a:solidFill>
                <a:latin typeface="Times New Roman" panose="02020603050405020304" pitchFamily="18" charset="0"/>
                <a:cs typeface="Times New Roman" panose="02020603050405020304" pitchFamily="18" charset="0"/>
              </a:rPr>
              <a:t>A.</a:t>
            </a:r>
          </a:p>
          <a:p>
            <a:pPr marL="0" indent="0">
              <a:buFontTx/>
              <a:buNone/>
            </a:pPr>
            <a:r>
              <a:rPr lang="en-US" altLang="zh-CN" sz="3600" b="0">
                <a:latin typeface="Times New Roman" panose="02020603050405020304" pitchFamily="18" charset="0"/>
                <a:cs typeface="Times New Roman" panose="02020603050405020304" pitchFamily="18" charset="0"/>
              </a:rPr>
              <a:t>A: </a:t>
            </a:r>
            <a:r>
              <a:rPr lang="en-US" altLang="zh-CN" b="0">
                <a:latin typeface="Times New Roman" panose="02020603050405020304" pitchFamily="18" charset="0"/>
                <a:cs typeface="Times New Roman" panose="02020603050405020304" pitchFamily="18" charset="0"/>
              </a:rPr>
              <a:t>B, </a:t>
            </a:r>
            <a:r>
              <a:rPr lang="en-US" altLang="zh-CN" b="0">
                <a:solidFill>
                  <a:srgbClr val="FF0000"/>
                </a:solidFill>
                <a:latin typeface="Times New Roman" panose="02020603050405020304" pitchFamily="18" charset="0"/>
                <a:cs typeface="Times New Roman" panose="02020603050405020304" pitchFamily="18" charset="0"/>
              </a:rPr>
              <a:t>this is my teacher</a:t>
            </a:r>
            <a:r>
              <a:rPr lang="en-US" altLang="zh-CN" b="0">
                <a:latin typeface="Times New Roman" panose="02020603050405020304" pitchFamily="18" charset="0"/>
                <a:cs typeface="Times New Roman" panose="02020603050405020304" pitchFamily="18" charset="0"/>
              </a:rPr>
              <a:t>, Mr. Lee.    </a:t>
            </a:r>
          </a:p>
          <a:p>
            <a:pPr marL="0" indent="0">
              <a:buFontTx/>
              <a:buNone/>
            </a:pPr>
            <a:r>
              <a:rPr lang="en-US" altLang="zh-CN" b="0">
                <a:latin typeface="Times New Roman" panose="02020603050405020304" pitchFamily="18" charset="0"/>
                <a:cs typeface="Times New Roman" panose="02020603050405020304" pitchFamily="18" charset="0"/>
              </a:rPr>
              <a:t>     Mr. Lee, this is B.</a:t>
            </a:r>
          </a:p>
          <a:p>
            <a:pPr marL="0" indent="0">
              <a:buFontTx/>
              <a:buNone/>
            </a:pPr>
            <a:r>
              <a:rPr lang="en-US" altLang="zh-CN" b="0">
                <a:latin typeface="Times New Roman" panose="02020603050405020304" pitchFamily="18" charset="0"/>
                <a:cs typeface="Times New Roman" panose="02020603050405020304" pitchFamily="18" charset="0"/>
              </a:rPr>
              <a:t>T:  How do you do?</a:t>
            </a:r>
          </a:p>
          <a:p>
            <a:pPr marL="0" indent="0">
              <a:buFontTx/>
              <a:buNone/>
            </a:pPr>
            <a:r>
              <a:rPr lang="en-US" altLang="zh-CN" sz="3600" b="0">
                <a:solidFill>
                  <a:srgbClr val="FF0000"/>
                </a:solidFill>
                <a:latin typeface="Times New Roman" panose="02020603050405020304" pitchFamily="18" charset="0"/>
                <a:cs typeface="Times New Roman" panose="02020603050405020304" pitchFamily="18" charset="0"/>
              </a:rPr>
              <a:t>B: </a:t>
            </a:r>
            <a:r>
              <a:rPr lang="en-US" altLang="zh-CN" b="0">
                <a:solidFill>
                  <a:srgbClr val="FF0000"/>
                </a:solidFill>
                <a:latin typeface="Times New Roman" panose="02020603050405020304" pitchFamily="18" charset="0"/>
                <a:cs typeface="Times New Roman" panose="02020603050405020304" pitchFamily="18" charset="0"/>
              </a:rPr>
              <a:t>How do you do?</a:t>
            </a:r>
          </a:p>
        </p:txBody>
      </p:sp>
      <p:sp>
        <p:nvSpPr>
          <p:cNvPr id="250883" name="Text Box 12"/>
          <p:cNvSpPr txBox="1">
            <a:spLocks noChangeArrowheads="1"/>
          </p:cNvSpPr>
          <p:nvPr/>
        </p:nvSpPr>
        <p:spPr bwMode="auto">
          <a:xfrm>
            <a:off x="3419475" y="404813"/>
            <a:ext cx="20161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zh-CN" altLang="en-US" sz="6000" b="1">
                <a:solidFill>
                  <a:srgbClr val="000000"/>
                </a:solidFill>
                <a:latin typeface="Times New Roman" panose="02020603050405020304" pitchFamily="18" charset="0"/>
                <a:ea typeface="宋体" panose="02010600030101010101" pitchFamily="2" charset="-122"/>
              </a:rPr>
              <a:t>介绍</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0882">
                                            <p:txEl>
                                              <p:pRg st="0" end="0"/>
                                            </p:txEl>
                                          </p:spTgt>
                                        </p:tgtEl>
                                        <p:attrNameLst>
                                          <p:attrName>style.visibility</p:attrName>
                                        </p:attrNameLst>
                                      </p:cBhvr>
                                      <p:to>
                                        <p:strVal val="visible"/>
                                      </p:to>
                                    </p:set>
                                    <p:anim calcmode="lin" valueType="num">
                                      <p:cBhvr>
                                        <p:cTn id="7" dur="500" fill="hold"/>
                                        <p:tgtEl>
                                          <p:spTgt spid="250882">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250882">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25088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50882">
                                            <p:txEl>
                                              <p:pRg st="1" end="1"/>
                                            </p:txEl>
                                          </p:spTgt>
                                        </p:tgtEl>
                                        <p:attrNameLst>
                                          <p:attrName>style.visibility</p:attrName>
                                        </p:attrNameLst>
                                      </p:cBhvr>
                                      <p:to>
                                        <p:strVal val="visible"/>
                                      </p:to>
                                    </p:set>
                                    <p:anim calcmode="lin" valueType="num">
                                      <p:cBhvr>
                                        <p:cTn id="14" dur="500" fill="hold"/>
                                        <p:tgtEl>
                                          <p:spTgt spid="250882">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250882">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25088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50882">
                                            <p:txEl>
                                              <p:pRg st="2" end="2"/>
                                            </p:txEl>
                                          </p:spTgt>
                                        </p:tgtEl>
                                        <p:attrNameLst>
                                          <p:attrName>style.visibility</p:attrName>
                                        </p:attrNameLst>
                                      </p:cBhvr>
                                      <p:to>
                                        <p:strVal val="visible"/>
                                      </p:to>
                                    </p:set>
                                    <p:anim calcmode="lin" valueType="num">
                                      <p:cBhvr>
                                        <p:cTn id="21" dur="500" fill="hold"/>
                                        <p:tgtEl>
                                          <p:spTgt spid="250882">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250882">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25088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50882">
                                            <p:txEl>
                                              <p:pRg st="3" end="3"/>
                                            </p:txEl>
                                          </p:spTgt>
                                        </p:tgtEl>
                                        <p:attrNameLst>
                                          <p:attrName>style.visibility</p:attrName>
                                        </p:attrNameLst>
                                      </p:cBhvr>
                                      <p:to>
                                        <p:strVal val="visible"/>
                                      </p:to>
                                    </p:set>
                                    <p:anim calcmode="lin" valueType="num">
                                      <p:cBhvr>
                                        <p:cTn id="28" dur="500" fill="hold"/>
                                        <p:tgtEl>
                                          <p:spTgt spid="250882">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250882">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25088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50882">
                                            <p:txEl>
                                              <p:pRg st="4" end="4"/>
                                            </p:txEl>
                                          </p:spTgt>
                                        </p:tgtEl>
                                        <p:attrNameLst>
                                          <p:attrName>style.visibility</p:attrName>
                                        </p:attrNameLst>
                                      </p:cBhvr>
                                      <p:to>
                                        <p:strVal val="visible"/>
                                      </p:to>
                                    </p:set>
                                    <p:anim calcmode="lin" valueType="num">
                                      <p:cBhvr>
                                        <p:cTn id="35" dur="500" fill="hold"/>
                                        <p:tgtEl>
                                          <p:spTgt spid="250882">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250882">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25088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50882">
                                            <p:txEl>
                                              <p:pRg st="5" end="5"/>
                                            </p:txEl>
                                          </p:spTgt>
                                        </p:tgtEl>
                                        <p:attrNameLst>
                                          <p:attrName>style.visibility</p:attrName>
                                        </p:attrNameLst>
                                      </p:cBhvr>
                                      <p:to>
                                        <p:strVal val="visible"/>
                                      </p:to>
                                    </p:set>
                                    <p:anim calcmode="lin" valueType="num">
                                      <p:cBhvr>
                                        <p:cTn id="42" dur="500" fill="hold"/>
                                        <p:tgtEl>
                                          <p:spTgt spid="250882">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250882">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25088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3" name="Picture 7" descr="xiaohuoban2_0003"/>
          <p:cNvPicPr>
            <a:picLocks noChangeAspect="1" noChangeArrowheads="1"/>
          </p:cNvPicPr>
          <p:nvPr/>
        </p:nvPicPr>
        <p:blipFill>
          <a:blip r:embed="rId2" cstate="email"/>
          <a:srcRect/>
          <a:stretch>
            <a:fillRect/>
          </a:stretch>
        </p:blipFill>
        <p:spPr bwMode="auto">
          <a:xfrm>
            <a:off x="4859338" y="2781300"/>
            <a:ext cx="3652837" cy="3371850"/>
          </a:xfrm>
          <a:prstGeom prst="rect">
            <a:avLst/>
          </a:prstGeom>
          <a:noFill/>
          <a:ln w="25400">
            <a:solidFill>
              <a:srgbClr val="FF00FF"/>
            </a:solidFill>
            <a:miter lim="800000"/>
            <a:headEnd/>
            <a:tailEnd/>
          </a:ln>
          <a:extLst>
            <a:ext uri="{909E8E84-426E-40DD-AFC4-6F175D3DCCD1}">
              <a14:hiddenFill xmlns:a14="http://schemas.microsoft.com/office/drawing/2010/main">
                <a:solidFill>
                  <a:srgbClr val="FFFFFF"/>
                </a:solidFill>
              </a14:hiddenFill>
            </a:ext>
          </a:extLst>
        </p:spPr>
      </p:pic>
      <p:sp>
        <p:nvSpPr>
          <p:cNvPr id="251907" name="Rectangle 9"/>
          <p:cNvSpPr>
            <a:spLocks noChangeArrowheads="1"/>
          </p:cNvSpPr>
          <p:nvPr/>
        </p:nvSpPr>
        <p:spPr bwMode="auto">
          <a:xfrm>
            <a:off x="684213" y="782638"/>
            <a:ext cx="3219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4000" b="1" dirty="0">
                <a:solidFill>
                  <a:srgbClr val="A50021"/>
                </a:solidFill>
                <a:latin typeface="Times New Roman" panose="02020603050405020304" pitchFamily="18" charset="0"/>
                <a:ea typeface="宋体" panose="02010600030101010101" pitchFamily="2" charset="-122"/>
              </a:rPr>
              <a:t>Key sentences</a:t>
            </a:r>
          </a:p>
        </p:txBody>
      </p:sp>
      <p:sp>
        <p:nvSpPr>
          <p:cNvPr id="251908" name="Rectangle 11"/>
          <p:cNvSpPr>
            <a:spLocks noChangeArrowheads="1"/>
          </p:cNvSpPr>
          <p:nvPr/>
        </p:nvSpPr>
        <p:spPr bwMode="auto">
          <a:xfrm>
            <a:off x="611188" y="1844675"/>
            <a:ext cx="382746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20000"/>
              </a:spcBef>
              <a:spcAft>
                <a:spcPct val="0"/>
              </a:spcAft>
              <a:buFont typeface="Arial" panose="020B0604020202020204" pitchFamily="34" charset="0"/>
              <a:buNone/>
            </a:pPr>
            <a:r>
              <a:rPr lang="en-US" altLang="zh-CN" sz="3600" b="1" dirty="0">
                <a:solidFill>
                  <a:srgbClr val="000099"/>
                </a:solidFill>
                <a:latin typeface="Times New Roman" panose="02020603050405020304" pitchFamily="18" charset="0"/>
                <a:ea typeface="宋体" panose="02010600030101010101" pitchFamily="2" charset="-122"/>
              </a:rPr>
              <a:t>This is ... .</a:t>
            </a:r>
          </a:p>
          <a:p>
            <a:pPr fontAlgn="base">
              <a:spcBef>
                <a:spcPct val="20000"/>
              </a:spcBef>
              <a:spcAft>
                <a:spcPct val="0"/>
              </a:spcAft>
              <a:buFont typeface="Arial" panose="020B0604020202020204" pitchFamily="34" charset="0"/>
              <a:buNone/>
            </a:pPr>
            <a:r>
              <a:rPr lang="en-US" altLang="zh-CN" sz="3600" b="1" dirty="0">
                <a:solidFill>
                  <a:srgbClr val="000099"/>
                </a:solidFill>
                <a:latin typeface="Times New Roman" panose="02020603050405020304" pitchFamily="18" charset="0"/>
                <a:ea typeface="宋体" panose="02010600030101010101" pitchFamily="2" charset="-122"/>
              </a:rPr>
              <a:t>Nice to meet you. </a:t>
            </a:r>
          </a:p>
          <a:p>
            <a:pPr fontAlgn="base">
              <a:spcBef>
                <a:spcPct val="20000"/>
              </a:spcBef>
              <a:spcAft>
                <a:spcPct val="0"/>
              </a:spcAft>
              <a:buFont typeface="Arial" panose="020B0604020202020204" pitchFamily="34" charset="0"/>
              <a:buNone/>
            </a:pPr>
            <a:r>
              <a:rPr lang="en-US" altLang="zh-CN" sz="3600" b="1" dirty="0">
                <a:solidFill>
                  <a:srgbClr val="000099"/>
                </a:solidFill>
                <a:latin typeface="Times New Roman" panose="02020603050405020304" pitchFamily="18" charset="0"/>
                <a:ea typeface="宋体" panose="02010600030101010101" pitchFamily="2" charset="-122"/>
              </a:rPr>
              <a:t>Are you ...? </a:t>
            </a:r>
          </a:p>
          <a:p>
            <a:pPr fontAlgn="base">
              <a:spcBef>
                <a:spcPct val="20000"/>
              </a:spcBef>
              <a:spcAft>
                <a:spcPct val="0"/>
              </a:spcAft>
              <a:buFont typeface="Arial" panose="020B0604020202020204" pitchFamily="34" charset="0"/>
              <a:buNone/>
            </a:pPr>
            <a:r>
              <a:rPr lang="en-US" altLang="zh-CN" sz="3600" b="1" dirty="0">
                <a:solidFill>
                  <a:srgbClr val="000099"/>
                </a:solidFill>
                <a:latin typeface="Times New Roman" panose="02020603050405020304" pitchFamily="18" charset="0"/>
                <a:ea typeface="宋体" panose="02010600030101010101" pitchFamily="2" charset="-122"/>
              </a:rPr>
              <a:t>Yes, I am ... .</a:t>
            </a:r>
          </a:p>
          <a:p>
            <a:pPr fontAlgn="base">
              <a:spcBef>
                <a:spcPct val="20000"/>
              </a:spcBef>
              <a:spcAft>
                <a:spcPct val="0"/>
              </a:spcAft>
              <a:buFont typeface="Arial" panose="020B0604020202020204" pitchFamily="34" charset="0"/>
              <a:buNone/>
            </a:pPr>
            <a:r>
              <a:rPr lang="en-US" altLang="zh-CN" sz="3600" b="1" dirty="0">
                <a:solidFill>
                  <a:srgbClr val="000099"/>
                </a:solidFill>
                <a:latin typeface="Times New Roman" panose="02020603050405020304" pitchFamily="18" charset="0"/>
                <a:ea typeface="宋体" panose="02010600030101010101" pitchFamily="2" charset="-122"/>
              </a:rPr>
              <a:t>How do you do?</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1907"/>
                                        </p:tgtEl>
                                        <p:attrNameLst>
                                          <p:attrName>style.visibility</p:attrName>
                                        </p:attrNameLst>
                                      </p:cBhvr>
                                      <p:to>
                                        <p:strVal val="visible"/>
                                      </p:to>
                                    </p:set>
                                    <p:anim calcmode="lin" valueType="num">
                                      <p:cBhvr>
                                        <p:cTn id="7" dur="500" fill="hold"/>
                                        <p:tgtEl>
                                          <p:spTgt spid="251907"/>
                                        </p:tgtEl>
                                        <p:attrNameLst>
                                          <p:attrName>ppt_w</p:attrName>
                                        </p:attrNameLst>
                                      </p:cBhvr>
                                      <p:tavLst>
                                        <p:tav tm="0">
                                          <p:val>
                                            <p:fltVal val="0"/>
                                          </p:val>
                                        </p:tav>
                                        <p:tav tm="100000">
                                          <p:val>
                                            <p:strVal val="#ppt_w"/>
                                          </p:val>
                                        </p:tav>
                                      </p:tavLst>
                                    </p:anim>
                                    <p:anim calcmode="lin" valueType="num">
                                      <p:cBhvr>
                                        <p:cTn id="8" dur="500" fill="hold"/>
                                        <p:tgtEl>
                                          <p:spTgt spid="251907"/>
                                        </p:tgtEl>
                                        <p:attrNameLst>
                                          <p:attrName>ppt_h</p:attrName>
                                        </p:attrNameLst>
                                      </p:cBhvr>
                                      <p:tavLst>
                                        <p:tav tm="0">
                                          <p:val>
                                            <p:fltVal val="0"/>
                                          </p:val>
                                        </p:tav>
                                        <p:tav tm="100000">
                                          <p:val>
                                            <p:strVal val="#ppt_h"/>
                                          </p:val>
                                        </p:tav>
                                      </p:tavLst>
                                    </p:anim>
                                    <p:animEffect transition="in" filter="fade">
                                      <p:cBhvr>
                                        <p:cTn id="9" dur="500"/>
                                        <p:tgtEl>
                                          <p:spTgt spid="25190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4343"/>
                                        </p:tgtEl>
                                        <p:attrNameLst>
                                          <p:attrName>style.visibility</p:attrName>
                                        </p:attrNameLst>
                                      </p:cBhvr>
                                      <p:to>
                                        <p:strVal val="visible"/>
                                      </p:to>
                                    </p:set>
                                    <p:anim calcmode="lin" valueType="num">
                                      <p:cBhvr>
                                        <p:cTn id="14" dur="500" fill="hold"/>
                                        <p:tgtEl>
                                          <p:spTgt spid="14343"/>
                                        </p:tgtEl>
                                        <p:attrNameLst>
                                          <p:attrName>ppt_w</p:attrName>
                                        </p:attrNameLst>
                                      </p:cBhvr>
                                      <p:tavLst>
                                        <p:tav tm="0">
                                          <p:val>
                                            <p:fltVal val="0"/>
                                          </p:val>
                                        </p:tav>
                                        <p:tav tm="100000">
                                          <p:val>
                                            <p:strVal val="#ppt_w"/>
                                          </p:val>
                                        </p:tav>
                                      </p:tavLst>
                                    </p:anim>
                                    <p:anim calcmode="lin" valueType="num">
                                      <p:cBhvr>
                                        <p:cTn id="15" dur="500" fill="hold"/>
                                        <p:tgtEl>
                                          <p:spTgt spid="14343"/>
                                        </p:tgtEl>
                                        <p:attrNameLst>
                                          <p:attrName>ppt_h</p:attrName>
                                        </p:attrNameLst>
                                      </p:cBhvr>
                                      <p:tavLst>
                                        <p:tav tm="0">
                                          <p:val>
                                            <p:fltVal val="0"/>
                                          </p:val>
                                        </p:tav>
                                        <p:tav tm="100000">
                                          <p:val>
                                            <p:strVal val="#ppt_h"/>
                                          </p:val>
                                        </p:tav>
                                      </p:tavLst>
                                    </p:anim>
                                    <p:animEffect transition="in" filter="fade">
                                      <p:cBhvr>
                                        <p:cTn id="16" dur="500"/>
                                        <p:tgtEl>
                                          <p:spTgt spid="14343"/>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251908"/>
                                        </p:tgtEl>
                                        <p:attrNameLst>
                                          <p:attrName>style.visibility</p:attrName>
                                        </p:attrNameLst>
                                      </p:cBhvr>
                                      <p:to>
                                        <p:strVal val="visible"/>
                                      </p:to>
                                    </p:set>
                                    <p:animEffect transition="in" filter="randombar(horizontal)">
                                      <p:cBhvr>
                                        <p:cTn id="21" dur="500"/>
                                        <p:tgtEl>
                                          <p:spTgt spid="251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p:bldP spid="25190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2930" name="Picture 7" descr="83"/>
          <p:cNvPicPr>
            <a:picLocks noChangeAspect="1" noChangeArrowheads="1"/>
          </p:cNvPicPr>
          <p:nvPr/>
        </p:nvPicPr>
        <p:blipFill>
          <a:blip r:embed="rId2" cstate="email"/>
          <a:srcRect/>
          <a:stretch>
            <a:fillRect/>
          </a:stretch>
        </p:blipFill>
        <p:spPr bwMode="auto">
          <a:xfrm>
            <a:off x="0" y="0"/>
            <a:ext cx="9144000" cy="689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2931" name="Rectangle 4"/>
          <p:cNvSpPr>
            <a:spLocks noGrp="1" noChangeArrowheads="1"/>
          </p:cNvSpPr>
          <p:nvPr>
            <p:ph idx="4294967295"/>
          </p:nvPr>
        </p:nvSpPr>
        <p:spPr>
          <a:xfrm>
            <a:off x="457200" y="476250"/>
            <a:ext cx="8229600" cy="5649913"/>
          </a:xfrm>
        </p:spPr>
        <p:txBody>
          <a:bodyPr/>
          <a:lstStyle/>
          <a:p>
            <a:pPr>
              <a:lnSpc>
                <a:spcPct val="150000"/>
              </a:lnSpc>
              <a:buFontTx/>
              <a:buNone/>
            </a:pPr>
            <a:r>
              <a:rPr lang="en-US" altLang="zh-CN" sz="2800" b="0" dirty="0">
                <a:latin typeface="Times New Roman" panose="02020603050405020304" pitchFamily="18" charset="0"/>
              </a:rPr>
              <a:t>3. — Good afternoon!</a:t>
            </a:r>
          </a:p>
          <a:p>
            <a:pPr>
              <a:lnSpc>
                <a:spcPct val="150000"/>
              </a:lnSpc>
              <a:buFontTx/>
              <a:buNone/>
            </a:pPr>
            <a:r>
              <a:rPr lang="en-US" altLang="zh-CN" sz="2800" b="0" dirty="0">
                <a:latin typeface="Times New Roman" panose="02020603050405020304" pitchFamily="18" charset="0"/>
              </a:rPr>
              <a:t>    — ________</a:t>
            </a:r>
          </a:p>
          <a:p>
            <a:pPr>
              <a:lnSpc>
                <a:spcPct val="150000"/>
              </a:lnSpc>
              <a:buFontTx/>
              <a:buNone/>
            </a:pPr>
            <a:r>
              <a:rPr lang="en-US" altLang="zh-CN" sz="2800" b="0" dirty="0">
                <a:latin typeface="Times New Roman" panose="02020603050405020304" pitchFamily="18" charset="0"/>
              </a:rPr>
              <a:t>         A. Good!     B. Good afternoon! </a:t>
            </a:r>
          </a:p>
          <a:p>
            <a:pPr>
              <a:lnSpc>
                <a:spcPct val="150000"/>
              </a:lnSpc>
              <a:buFontTx/>
              <a:buNone/>
            </a:pPr>
            <a:r>
              <a:rPr lang="en-US" altLang="zh-CN" sz="2800" b="0" dirty="0">
                <a:latin typeface="Times New Roman" panose="02020603050405020304" pitchFamily="18" charset="0"/>
              </a:rPr>
              <a:t>         C. Thank you!</a:t>
            </a:r>
          </a:p>
          <a:p>
            <a:pPr>
              <a:lnSpc>
                <a:spcPct val="150000"/>
              </a:lnSpc>
              <a:buFontTx/>
              <a:buNone/>
            </a:pPr>
            <a:r>
              <a:rPr lang="en-US" altLang="zh-CN" sz="2800" b="0" dirty="0">
                <a:latin typeface="Times New Roman" panose="02020603050405020304" pitchFamily="18" charset="0"/>
              </a:rPr>
              <a:t>4. — How do you do?</a:t>
            </a:r>
          </a:p>
          <a:p>
            <a:pPr>
              <a:lnSpc>
                <a:spcPct val="150000"/>
              </a:lnSpc>
              <a:buFontTx/>
              <a:buNone/>
            </a:pPr>
            <a:r>
              <a:rPr lang="en-US" altLang="zh-CN" sz="2800" b="0" dirty="0">
                <a:latin typeface="Times New Roman" panose="02020603050405020304" pitchFamily="18" charset="0"/>
              </a:rPr>
              <a:t>    — ________</a:t>
            </a:r>
          </a:p>
          <a:p>
            <a:pPr>
              <a:lnSpc>
                <a:spcPct val="150000"/>
              </a:lnSpc>
              <a:buFontTx/>
              <a:buNone/>
            </a:pPr>
            <a:r>
              <a:rPr lang="en-US" altLang="zh-CN" sz="2800" b="0" dirty="0">
                <a:latin typeface="Times New Roman" panose="02020603050405020304" pitchFamily="18" charset="0"/>
              </a:rPr>
              <a:t>         A. How are you?   </a:t>
            </a:r>
          </a:p>
          <a:p>
            <a:pPr>
              <a:lnSpc>
                <a:spcPct val="150000"/>
              </a:lnSpc>
              <a:buFontTx/>
              <a:buNone/>
            </a:pPr>
            <a:r>
              <a:rPr lang="en-US" altLang="zh-CN" sz="2800" b="0" dirty="0">
                <a:latin typeface="Times New Roman" panose="02020603050405020304" pitchFamily="18" charset="0"/>
              </a:rPr>
              <a:t>         B. How do you do?</a:t>
            </a:r>
          </a:p>
          <a:p>
            <a:pPr>
              <a:lnSpc>
                <a:spcPct val="150000"/>
              </a:lnSpc>
              <a:buFontTx/>
              <a:buNone/>
            </a:pPr>
            <a:r>
              <a:rPr lang="en-US" altLang="zh-CN" sz="2800" b="0" dirty="0">
                <a:latin typeface="Times New Roman" panose="02020603050405020304" pitchFamily="18" charset="0"/>
              </a:rPr>
              <a:t>         C. Good morning!</a:t>
            </a:r>
          </a:p>
        </p:txBody>
      </p:sp>
      <p:sp>
        <p:nvSpPr>
          <p:cNvPr id="252932" name="Rectangle 5"/>
          <p:cNvSpPr>
            <a:spLocks noChangeArrowheads="1"/>
          </p:cNvSpPr>
          <p:nvPr/>
        </p:nvSpPr>
        <p:spPr bwMode="auto">
          <a:xfrm>
            <a:off x="1763713" y="1125538"/>
            <a:ext cx="48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600" b="1">
                <a:solidFill>
                  <a:srgbClr val="A50021"/>
                </a:solidFill>
                <a:latin typeface="Times New Roman" panose="02020603050405020304" pitchFamily="18" charset="0"/>
                <a:ea typeface="宋体" panose="02010600030101010101" pitchFamily="2" charset="-122"/>
              </a:rPr>
              <a:t>B</a:t>
            </a:r>
          </a:p>
        </p:txBody>
      </p:sp>
      <p:sp>
        <p:nvSpPr>
          <p:cNvPr id="252933" name="Rectangle 6"/>
          <p:cNvSpPr>
            <a:spLocks noChangeArrowheads="1"/>
          </p:cNvSpPr>
          <p:nvPr/>
        </p:nvSpPr>
        <p:spPr bwMode="auto">
          <a:xfrm>
            <a:off x="1908175" y="4149725"/>
            <a:ext cx="48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600" b="1">
                <a:solidFill>
                  <a:srgbClr val="A50021"/>
                </a:solidFill>
                <a:latin typeface="Times New Roman" panose="02020603050405020304" pitchFamily="18" charset="0"/>
                <a:ea typeface="宋体" panose="02010600030101010101" pitchFamily="2" charset="-122"/>
              </a:rPr>
              <a:t>B</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52931"/>
                                        </p:tgtEl>
                                        <p:attrNameLst>
                                          <p:attrName>style.visibility</p:attrName>
                                        </p:attrNameLst>
                                      </p:cBhvr>
                                      <p:to>
                                        <p:strVal val="visible"/>
                                      </p:to>
                                    </p:set>
                                    <p:animEffect transition="in" filter="diamond(in)">
                                      <p:cBhvr>
                                        <p:cTn id="7" dur="1000"/>
                                        <p:tgtEl>
                                          <p:spTgt spid="25293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52932"/>
                                        </p:tgtEl>
                                        <p:attrNameLst>
                                          <p:attrName>style.visibility</p:attrName>
                                        </p:attrNameLst>
                                      </p:cBhvr>
                                      <p:to>
                                        <p:strVal val="visible"/>
                                      </p:to>
                                    </p:set>
                                    <p:anim calcmode="lin" valueType="num">
                                      <p:cBhvr>
                                        <p:cTn id="12" dur="500" fill="hold"/>
                                        <p:tgtEl>
                                          <p:spTgt spid="252932"/>
                                        </p:tgtEl>
                                        <p:attrNameLst>
                                          <p:attrName>ppt_w</p:attrName>
                                        </p:attrNameLst>
                                      </p:cBhvr>
                                      <p:tavLst>
                                        <p:tav tm="0">
                                          <p:val>
                                            <p:fltVal val="0"/>
                                          </p:val>
                                        </p:tav>
                                        <p:tav tm="100000">
                                          <p:val>
                                            <p:strVal val="#ppt_w"/>
                                          </p:val>
                                        </p:tav>
                                      </p:tavLst>
                                    </p:anim>
                                    <p:anim calcmode="lin" valueType="num">
                                      <p:cBhvr>
                                        <p:cTn id="13" dur="500" fill="hold"/>
                                        <p:tgtEl>
                                          <p:spTgt spid="252932"/>
                                        </p:tgtEl>
                                        <p:attrNameLst>
                                          <p:attrName>ppt_h</p:attrName>
                                        </p:attrNameLst>
                                      </p:cBhvr>
                                      <p:tavLst>
                                        <p:tav tm="0">
                                          <p:val>
                                            <p:fltVal val="0"/>
                                          </p:val>
                                        </p:tav>
                                        <p:tav tm="100000">
                                          <p:val>
                                            <p:strVal val="#ppt_h"/>
                                          </p:val>
                                        </p:tav>
                                      </p:tavLst>
                                    </p:anim>
                                    <p:animEffect transition="in" filter="fade">
                                      <p:cBhvr>
                                        <p:cTn id="14" dur="500"/>
                                        <p:tgtEl>
                                          <p:spTgt spid="25293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52933"/>
                                        </p:tgtEl>
                                        <p:attrNameLst>
                                          <p:attrName>style.visibility</p:attrName>
                                        </p:attrNameLst>
                                      </p:cBhvr>
                                      <p:to>
                                        <p:strVal val="visible"/>
                                      </p:to>
                                    </p:set>
                                    <p:anim calcmode="lin" valueType="num">
                                      <p:cBhvr>
                                        <p:cTn id="19" dur="500" fill="hold"/>
                                        <p:tgtEl>
                                          <p:spTgt spid="252933"/>
                                        </p:tgtEl>
                                        <p:attrNameLst>
                                          <p:attrName>ppt_w</p:attrName>
                                        </p:attrNameLst>
                                      </p:cBhvr>
                                      <p:tavLst>
                                        <p:tav tm="0">
                                          <p:val>
                                            <p:fltVal val="0"/>
                                          </p:val>
                                        </p:tav>
                                        <p:tav tm="100000">
                                          <p:val>
                                            <p:strVal val="#ppt_w"/>
                                          </p:val>
                                        </p:tav>
                                      </p:tavLst>
                                    </p:anim>
                                    <p:anim calcmode="lin" valueType="num">
                                      <p:cBhvr>
                                        <p:cTn id="20" dur="500" fill="hold"/>
                                        <p:tgtEl>
                                          <p:spTgt spid="252933"/>
                                        </p:tgtEl>
                                        <p:attrNameLst>
                                          <p:attrName>ppt_h</p:attrName>
                                        </p:attrNameLst>
                                      </p:cBhvr>
                                      <p:tavLst>
                                        <p:tav tm="0">
                                          <p:val>
                                            <p:fltVal val="0"/>
                                          </p:val>
                                        </p:tav>
                                        <p:tav tm="100000">
                                          <p:val>
                                            <p:strVal val="#ppt_h"/>
                                          </p:val>
                                        </p:tav>
                                      </p:tavLst>
                                    </p:anim>
                                    <p:animEffect transition="in" filter="fade">
                                      <p:cBhvr>
                                        <p:cTn id="21" dur="500"/>
                                        <p:tgtEl>
                                          <p:spTgt spid="252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p:bldP spid="252932" grpId="0"/>
      <p:bldP spid="2529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idx="4294967295"/>
          </p:nvPr>
        </p:nvSpPr>
        <p:spPr>
          <a:xfrm>
            <a:off x="950913" y="803275"/>
            <a:ext cx="7437437" cy="5649913"/>
          </a:xfrm>
        </p:spPr>
        <p:txBody>
          <a:bodyPr/>
          <a:lstStyle/>
          <a:p>
            <a:pPr>
              <a:lnSpc>
                <a:spcPct val="90000"/>
              </a:lnSpc>
              <a:buFontTx/>
              <a:buNone/>
            </a:pPr>
            <a:r>
              <a:rPr lang="en-US" altLang="zh-CN" sz="3600" b="0">
                <a:latin typeface="Times New Roman" panose="02020603050405020304" pitchFamily="18" charset="0"/>
              </a:rPr>
              <a:t>5. John, this is Jim. Jim, _____</a:t>
            </a:r>
          </a:p>
          <a:p>
            <a:pPr>
              <a:lnSpc>
                <a:spcPct val="90000"/>
              </a:lnSpc>
              <a:buFontTx/>
              <a:buNone/>
            </a:pPr>
            <a:r>
              <a:rPr lang="en-US" altLang="zh-CN" sz="3600" b="0">
                <a:latin typeface="Times New Roman" panose="02020603050405020304" pitchFamily="18" charset="0"/>
              </a:rPr>
              <a:t>         A. he’s John.     B. it’s John. </a:t>
            </a:r>
          </a:p>
          <a:p>
            <a:pPr>
              <a:lnSpc>
                <a:spcPct val="90000"/>
              </a:lnSpc>
              <a:buFontTx/>
              <a:buNone/>
            </a:pPr>
            <a:r>
              <a:rPr lang="en-US" altLang="zh-CN" sz="3600" b="0">
                <a:latin typeface="Times New Roman" panose="02020603050405020304" pitchFamily="18" charset="0"/>
              </a:rPr>
              <a:t>         C. this is John.</a:t>
            </a:r>
          </a:p>
          <a:p>
            <a:pPr>
              <a:lnSpc>
                <a:spcPct val="90000"/>
              </a:lnSpc>
              <a:buFontTx/>
              <a:buNone/>
            </a:pPr>
            <a:endParaRPr lang="en-US" altLang="zh-CN" sz="3600" b="0">
              <a:latin typeface="Times New Roman" panose="02020603050405020304" pitchFamily="18" charset="0"/>
            </a:endParaRPr>
          </a:p>
          <a:p>
            <a:pPr>
              <a:lnSpc>
                <a:spcPct val="90000"/>
              </a:lnSpc>
              <a:buFontTx/>
              <a:buNone/>
            </a:pPr>
            <a:r>
              <a:rPr lang="en-US" altLang="zh-CN" sz="3600" b="0">
                <a:latin typeface="Times New Roman" panose="02020603050405020304" pitchFamily="18" charset="0"/>
              </a:rPr>
              <a:t>6. </a:t>
            </a:r>
            <a:r>
              <a:rPr lang="en-US" altLang="zh-CN" b="0">
                <a:latin typeface="Times New Roman" panose="02020603050405020304" pitchFamily="18" charset="0"/>
              </a:rPr>
              <a:t>—</a:t>
            </a:r>
            <a:r>
              <a:rPr lang="en-US" altLang="zh-CN" sz="3600" b="0">
                <a:latin typeface="Times New Roman" panose="02020603050405020304" pitchFamily="18" charset="0"/>
              </a:rPr>
              <a:t> Are you Wang Li?</a:t>
            </a:r>
          </a:p>
          <a:p>
            <a:pPr>
              <a:lnSpc>
                <a:spcPct val="90000"/>
              </a:lnSpc>
              <a:buFontTx/>
              <a:buNone/>
            </a:pPr>
            <a:r>
              <a:rPr lang="en-US" altLang="zh-CN" sz="3600" b="0">
                <a:latin typeface="Times New Roman" panose="02020603050405020304" pitchFamily="18" charset="0"/>
              </a:rPr>
              <a:t>    </a:t>
            </a:r>
            <a:r>
              <a:rPr lang="en-US" altLang="zh-CN" b="0">
                <a:latin typeface="Times New Roman" panose="02020603050405020304" pitchFamily="18" charset="0"/>
              </a:rPr>
              <a:t>—</a:t>
            </a:r>
            <a:r>
              <a:rPr lang="en-US" altLang="zh-CN" sz="3600" b="0">
                <a:latin typeface="Times New Roman" panose="02020603050405020304" pitchFamily="18" charset="0"/>
              </a:rPr>
              <a:t> __________</a:t>
            </a:r>
          </a:p>
          <a:p>
            <a:pPr>
              <a:lnSpc>
                <a:spcPct val="90000"/>
              </a:lnSpc>
              <a:buFontTx/>
              <a:buNone/>
            </a:pPr>
            <a:r>
              <a:rPr lang="en-US" altLang="zh-CN" sz="3600" b="0">
                <a:latin typeface="Times New Roman" panose="02020603050405020304" pitchFamily="18" charset="0"/>
              </a:rPr>
              <a:t>         A. Yes, I’m.            </a:t>
            </a:r>
          </a:p>
          <a:p>
            <a:pPr>
              <a:lnSpc>
                <a:spcPct val="90000"/>
              </a:lnSpc>
              <a:buFontTx/>
              <a:buNone/>
            </a:pPr>
            <a:r>
              <a:rPr lang="en-US" altLang="zh-CN" sz="3600" b="0">
                <a:latin typeface="Times New Roman" panose="02020603050405020304" pitchFamily="18" charset="0"/>
              </a:rPr>
              <a:t>         B. No, I’m not.</a:t>
            </a:r>
          </a:p>
          <a:p>
            <a:pPr>
              <a:lnSpc>
                <a:spcPct val="90000"/>
              </a:lnSpc>
              <a:buFontTx/>
              <a:buNone/>
            </a:pPr>
            <a:r>
              <a:rPr lang="en-US" altLang="zh-CN" sz="3600" b="0">
                <a:latin typeface="Times New Roman" panose="02020603050405020304" pitchFamily="18" charset="0"/>
              </a:rPr>
              <a:t>         C. Yes, I’m not.</a:t>
            </a:r>
          </a:p>
        </p:txBody>
      </p:sp>
      <p:sp>
        <p:nvSpPr>
          <p:cNvPr id="253955" name="Rectangle 3"/>
          <p:cNvSpPr>
            <a:spLocks noChangeArrowheads="1"/>
          </p:cNvSpPr>
          <p:nvPr/>
        </p:nvSpPr>
        <p:spPr bwMode="auto">
          <a:xfrm>
            <a:off x="2916238" y="3716338"/>
            <a:ext cx="48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600" b="1">
                <a:solidFill>
                  <a:srgbClr val="A50021"/>
                </a:solidFill>
                <a:latin typeface="Times New Roman" panose="02020603050405020304" pitchFamily="18" charset="0"/>
                <a:ea typeface="宋体" panose="02010600030101010101" pitchFamily="2" charset="-122"/>
              </a:rPr>
              <a:t>B</a:t>
            </a:r>
          </a:p>
        </p:txBody>
      </p:sp>
      <p:sp>
        <p:nvSpPr>
          <p:cNvPr id="253956" name="Rectangle 4"/>
          <p:cNvSpPr>
            <a:spLocks noChangeArrowheads="1"/>
          </p:cNvSpPr>
          <p:nvPr/>
        </p:nvSpPr>
        <p:spPr bwMode="auto">
          <a:xfrm>
            <a:off x="6156325" y="692150"/>
            <a:ext cx="51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600" b="1">
                <a:solidFill>
                  <a:srgbClr val="A50021"/>
                </a:solidFill>
                <a:latin typeface="Times New Roman" panose="02020603050405020304" pitchFamily="18" charset="0"/>
                <a:ea typeface="宋体" panose="02010600030101010101" pitchFamily="2" charset="-122"/>
              </a:rPr>
              <a:t>C</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53954"/>
                                        </p:tgtEl>
                                        <p:attrNameLst>
                                          <p:attrName>style.visibility</p:attrName>
                                        </p:attrNameLst>
                                      </p:cBhvr>
                                      <p:to>
                                        <p:strVal val="visible"/>
                                      </p:to>
                                    </p:set>
                                    <p:animEffect transition="in" filter="diamond(in)">
                                      <p:cBhvr>
                                        <p:cTn id="7" dur="1000"/>
                                        <p:tgtEl>
                                          <p:spTgt spid="25395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53956"/>
                                        </p:tgtEl>
                                        <p:attrNameLst>
                                          <p:attrName>style.visibility</p:attrName>
                                        </p:attrNameLst>
                                      </p:cBhvr>
                                      <p:to>
                                        <p:strVal val="visible"/>
                                      </p:to>
                                    </p:set>
                                    <p:anim calcmode="lin" valueType="num">
                                      <p:cBhvr>
                                        <p:cTn id="12" dur="500" fill="hold"/>
                                        <p:tgtEl>
                                          <p:spTgt spid="253956"/>
                                        </p:tgtEl>
                                        <p:attrNameLst>
                                          <p:attrName>ppt_w</p:attrName>
                                        </p:attrNameLst>
                                      </p:cBhvr>
                                      <p:tavLst>
                                        <p:tav tm="0">
                                          <p:val>
                                            <p:fltVal val="0"/>
                                          </p:val>
                                        </p:tav>
                                        <p:tav tm="100000">
                                          <p:val>
                                            <p:strVal val="#ppt_w"/>
                                          </p:val>
                                        </p:tav>
                                      </p:tavLst>
                                    </p:anim>
                                    <p:anim calcmode="lin" valueType="num">
                                      <p:cBhvr>
                                        <p:cTn id="13" dur="500" fill="hold"/>
                                        <p:tgtEl>
                                          <p:spTgt spid="253956"/>
                                        </p:tgtEl>
                                        <p:attrNameLst>
                                          <p:attrName>ppt_h</p:attrName>
                                        </p:attrNameLst>
                                      </p:cBhvr>
                                      <p:tavLst>
                                        <p:tav tm="0">
                                          <p:val>
                                            <p:fltVal val="0"/>
                                          </p:val>
                                        </p:tav>
                                        <p:tav tm="100000">
                                          <p:val>
                                            <p:strVal val="#ppt_h"/>
                                          </p:val>
                                        </p:tav>
                                      </p:tavLst>
                                    </p:anim>
                                    <p:animEffect transition="in" filter="fade">
                                      <p:cBhvr>
                                        <p:cTn id="14" dur="500"/>
                                        <p:tgtEl>
                                          <p:spTgt spid="25395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53955"/>
                                        </p:tgtEl>
                                        <p:attrNameLst>
                                          <p:attrName>style.visibility</p:attrName>
                                        </p:attrNameLst>
                                      </p:cBhvr>
                                      <p:to>
                                        <p:strVal val="visible"/>
                                      </p:to>
                                    </p:set>
                                    <p:anim calcmode="lin" valueType="num">
                                      <p:cBhvr>
                                        <p:cTn id="19" dur="500" fill="hold"/>
                                        <p:tgtEl>
                                          <p:spTgt spid="253955"/>
                                        </p:tgtEl>
                                        <p:attrNameLst>
                                          <p:attrName>ppt_w</p:attrName>
                                        </p:attrNameLst>
                                      </p:cBhvr>
                                      <p:tavLst>
                                        <p:tav tm="0">
                                          <p:val>
                                            <p:fltVal val="0"/>
                                          </p:val>
                                        </p:tav>
                                        <p:tav tm="100000">
                                          <p:val>
                                            <p:strVal val="#ppt_w"/>
                                          </p:val>
                                        </p:tav>
                                      </p:tavLst>
                                    </p:anim>
                                    <p:anim calcmode="lin" valueType="num">
                                      <p:cBhvr>
                                        <p:cTn id="20" dur="500" fill="hold"/>
                                        <p:tgtEl>
                                          <p:spTgt spid="253955"/>
                                        </p:tgtEl>
                                        <p:attrNameLst>
                                          <p:attrName>ppt_h</p:attrName>
                                        </p:attrNameLst>
                                      </p:cBhvr>
                                      <p:tavLst>
                                        <p:tav tm="0">
                                          <p:val>
                                            <p:fltVal val="0"/>
                                          </p:val>
                                        </p:tav>
                                        <p:tav tm="100000">
                                          <p:val>
                                            <p:strVal val="#ppt_h"/>
                                          </p:val>
                                        </p:tav>
                                      </p:tavLst>
                                    </p:anim>
                                    <p:animEffect transition="in" filter="fade">
                                      <p:cBhvr>
                                        <p:cTn id="21" dur="500"/>
                                        <p:tgtEl>
                                          <p:spTgt spid="253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p:bldP spid="253955" grpId="0"/>
      <p:bldP spid="2539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6300788" y="765175"/>
            <a:ext cx="2528887" cy="1087438"/>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atte">
              <a:extrusionClr>
                <a:srgbClr val="FFFFFF"/>
              </a:extrusionClr>
            </a:sp3d>
          </a:bodyPr>
          <a:lstStyle/>
          <a:p>
            <a:pPr algn="ctr" fontAlgn="base">
              <a:spcBef>
                <a:spcPct val="0"/>
              </a:spcBef>
              <a:spcAft>
                <a:spcPct val="0"/>
              </a:spcAft>
            </a:pPr>
            <a:r>
              <a:rPr lang="en-US" altLang="zh-CN" sz="3200" b="1" kern="10" dirty="0">
                <a:ln w="9525">
                  <a:round/>
                </a:ln>
                <a:solidFill>
                  <a:srgbClr val="000000"/>
                </a:solidFill>
                <a:latin typeface="Times New Roman" panose="02020603050405020304"/>
                <a:ea typeface="宋体" panose="02010600030101010101" pitchFamily="2" charset="-122"/>
                <a:cs typeface="Times New Roman" panose="02020603050405020304"/>
              </a:rPr>
              <a:t>Summary</a:t>
            </a:r>
            <a:endParaRPr lang="zh-CN" altLang="en-US" sz="3200" b="1" kern="10" dirty="0">
              <a:ln w="9525">
                <a:round/>
              </a:ln>
              <a:solidFill>
                <a:srgbClr val="000000"/>
              </a:solidFill>
              <a:latin typeface="Times New Roman" panose="02020603050405020304"/>
              <a:ea typeface="宋体" panose="02010600030101010101" pitchFamily="2" charset="-122"/>
              <a:cs typeface="Times New Roman" panose="02020603050405020304"/>
            </a:endParaRPr>
          </a:p>
        </p:txBody>
      </p:sp>
      <p:sp>
        <p:nvSpPr>
          <p:cNvPr id="254979" name="Text Box 3"/>
          <p:cNvSpPr txBox="1">
            <a:spLocks noChangeArrowheads="1"/>
          </p:cNvSpPr>
          <p:nvPr/>
        </p:nvSpPr>
        <p:spPr bwMode="auto">
          <a:xfrm>
            <a:off x="395288" y="2205038"/>
            <a:ext cx="3516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buFontTx/>
              <a:buAutoNum type="arabicPeriod"/>
            </a:pPr>
            <a:r>
              <a:rPr lang="en-US" altLang="zh-CN" sz="3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26</a:t>
            </a:r>
            <a:r>
              <a:rPr lang="zh-CN" altLang="en-US" sz="3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个英文字母；</a:t>
            </a:r>
          </a:p>
        </p:txBody>
      </p:sp>
      <p:sp>
        <p:nvSpPr>
          <p:cNvPr id="254980" name="Text Box 4"/>
          <p:cNvSpPr txBox="1">
            <a:spLocks noChangeArrowheads="1"/>
          </p:cNvSpPr>
          <p:nvPr/>
        </p:nvSpPr>
        <p:spPr bwMode="auto">
          <a:xfrm>
            <a:off x="395288" y="3141663"/>
            <a:ext cx="5538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zh-CN" sz="3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2. </a:t>
            </a:r>
            <a:r>
              <a:rPr lang="zh-CN" altLang="en-US" sz="3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关于问候和介绍的日常用语</a:t>
            </a:r>
          </a:p>
        </p:txBody>
      </p:sp>
      <p:sp>
        <p:nvSpPr>
          <p:cNvPr id="254981" name="Text Box 5"/>
          <p:cNvSpPr txBox="1">
            <a:spLocks noChangeArrowheads="1"/>
          </p:cNvSpPr>
          <p:nvPr/>
        </p:nvSpPr>
        <p:spPr bwMode="auto">
          <a:xfrm>
            <a:off x="250825" y="4292600"/>
            <a:ext cx="28590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zh-CN" sz="3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3. be </a:t>
            </a:r>
            <a:r>
              <a:rPr lang="zh-CN" altLang="en-US" sz="3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的用法。</a:t>
            </a:r>
          </a:p>
        </p:txBody>
      </p:sp>
      <p:sp>
        <p:nvSpPr>
          <p:cNvPr id="254982" name="Text Box 6"/>
          <p:cNvSpPr txBox="1">
            <a:spLocks noChangeArrowheads="1"/>
          </p:cNvSpPr>
          <p:nvPr/>
        </p:nvSpPr>
        <p:spPr bwMode="auto">
          <a:xfrm>
            <a:off x="179388" y="620713"/>
            <a:ext cx="58959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zh-CN" altLang="en-US" sz="3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在这个单元里，你学到了什么？</a:t>
            </a:r>
          </a:p>
          <a:p>
            <a:pPr eaLnBrk="1" fontAlgn="base" hangingPunct="1">
              <a:spcBef>
                <a:spcPct val="0"/>
              </a:spcBef>
              <a:spcAft>
                <a:spcPct val="0"/>
              </a:spcAft>
            </a:pPr>
            <a:r>
              <a:rPr lang="zh-CN" altLang="en-US" sz="3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你能帮我总结吗？</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1+#ppt_w/2"/>
                                          </p:val>
                                        </p:tav>
                                        <p:tav tm="100000">
                                          <p:val>
                                            <p:strVal val="#ppt_x"/>
                                          </p:val>
                                        </p:tav>
                                      </p:tavLst>
                                    </p:anim>
                                    <p:anim calcmode="lin" valueType="num">
                                      <p:cBhvr additive="base">
                                        <p:cTn id="8" dur="5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4982"/>
                                        </p:tgtEl>
                                        <p:attrNameLst>
                                          <p:attrName>style.visibility</p:attrName>
                                        </p:attrNameLst>
                                      </p:cBhvr>
                                      <p:to>
                                        <p:strVal val="visible"/>
                                      </p:to>
                                    </p:set>
                                    <p:anim calcmode="lin" valueType="num">
                                      <p:cBhvr additive="base">
                                        <p:cTn id="13" dur="500" fill="hold"/>
                                        <p:tgtEl>
                                          <p:spTgt spid="254982"/>
                                        </p:tgtEl>
                                        <p:attrNameLst>
                                          <p:attrName>ppt_x</p:attrName>
                                        </p:attrNameLst>
                                      </p:cBhvr>
                                      <p:tavLst>
                                        <p:tav tm="0">
                                          <p:val>
                                            <p:strVal val="#ppt_x"/>
                                          </p:val>
                                        </p:tav>
                                        <p:tav tm="100000">
                                          <p:val>
                                            <p:strVal val="#ppt_x"/>
                                          </p:val>
                                        </p:tav>
                                      </p:tavLst>
                                    </p:anim>
                                    <p:anim calcmode="lin" valueType="num">
                                      <p:cBhvr additive="base">
                                        <p:cTn id="14" dur="500" fill="hold"/>
                                        <p:tgtEl>
                                          <p:spTgt spid="25498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4979"/>
                                        </p:tgtEl>
                                        <p:attrNameLst>
                                          <p:attrName>style.visibility</p:attrName>
                                        </p:attrNameLst>
                                      </p:cBhvr>
                                      <p:to>
                                        <p:strVal val="visible"/>
                                      </p:to>
                                    </p:set>
                                    <p:anim calcmode="lin" valueType="num">
                                      <p:cBhvr additive="base">
                                        <p:cTn id="19" dur="500" fill="hold"/>
                                        <p:tgtEl>
                                          <p:spTgt spid="254979"/>
                                        </p:tgtEl>
                                        <p:attrNameLst>
                                          <p:attrName>ppt_x</p:attrName>
                                        </p:attrNameLst>
                                      </p:cBhvr>
                                      <p:tavLst>
                                        <p:tav tm="0">
                                          <p:val>
                                            <p:strVal val="#ppt_x"/>
                                          </p:val>
                                        </p:tav>
                                        <p:tav tm="100000">
                                          <p:val>
                                            <p:strVal val="#ppt_x"/>
                                          </p:val>
                                        </p:tav>
                                      </p:tavLst>
                                    </p:anim>
                                    <p:anim calcmode="lin" valueType="num">
                                      <p:cBhvr additive="base">
                                        <p:cTn id="20" dur="500" fill="hold"/>
                                        <p:tgtEl>
                                          <p:spTgt spid="25497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4980"/>
                                        </p:tgtEl>
                                        <p:attrNameLst>
                                          <p:attrName>style.visibility</p:attrName>
                                        </p:attrNameLst>
                                      </p:cBhvr>
                                      <p:to>
                                        <p:strVal val="visible"/>
                                      </p:to>
                                    </p:set>
                                    <p:anim calcmode="lin" valueType="num">
                                      <p:cBhvr additive="base">
                                        <p:cTn id="25" dur="500" fill="hold"/>
                                        <p:tgtEl>
                                          <p:spTgt spid="254980"/>
                                        </p:tgtEl>
                                        <p:attrNameLst>
                                          <p:attrName>ppt_x</p:attrName>
                                        </p:attrNameLst>
                                      </p:cBhvr>
                                      <p:tavLst>
                                        <p:tav tm="0">
                                          <p:val>
                                            <p:strVal val="#ppt_x"/>
                                          </p:val>
                                        </p:tav>
                                        <p:tav tm="100000">
                                          <p:val>
                                            <p:strVal val="#ppt_x"/>
                                          </p:val>
                                        </p:tav>
                                      </p:tavLst>
                                    </p:anim>
                                    <p:anim calcmode="lin" valueType="num">
                                      <p:cBhvr additive="base">
                                        <p:cTn id="26" dur="500" fill="hold"/>
                                        <p:tgtEl>
                                          <p:spTgt spid="25498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4981"/>
                                        </p:tgtEl>
                                        <p:attrNameLst>
                                          <p:attrName>style.visibility</p:attrName>
                                        </p:attrNameLst>
                                      </p:cBhvr>
                                      <p:to>
                                        <p:strVal val="visible"/>
                                      </p:to>
                                    </p:set>
                                    <p:anim calcmode="lin" valueType="num">
                                      <p:cBhvr additive="base">
                                        <p:cTn id="31" dur="500" fill="hold"/>
                                        <p:tgtEl>
                                          <p:spTgt spid="254981"/>
                                        </p:tgtEl>
                                        <p:attrNameLst>
                                          <p:attrName>ppt_x</p:attrName>
                                        </p:attrNameLst>
                                      </p:cBhvr>
                                      <p:tavLst>
                                        <p:tav tm="0">
                                          <p:val>
                                            <p:strVal val="#ppt_x"/>
                                          </p:val>
                                        </p:tav>
                                        <p:tav tm="100000">
                                          <p:val>
                                            <p:strVal val="#ppt_x"/>
                                          </p:val>
                                        </p:tav>
                                      </p:tavLst>
                                    </p:anim>
                                    <p:anim calcmode="lin" valueType="num">
                                      <p:cBhvr additive="base">
                                        <p:cTn id="32" dur="500" fill="hold"/>
                                        <p:tgtEl>
                                          <p:spTgt spid="2549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254979" grpId="0" bldLvl="0"/>
      <p:bldP spid="254980" grpId="0" bldLvl="0"/>
      <p:bldP spid="254981" grpId="0" bldLvl="0"/>
      <p:bldP spid="254982" grpId="0" bldLvl="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3"/>
          <p:cNvSpPr>
            <a:spLocks noGrp="1" noChangeArrowheads="1"/>
          </p:cNvSpPr>
          <p:nvPr>
            <p:ph idx="4294967295"/>
          </p:nvPr>
        </p:nvSpPr>
        <p:spPr>
          <a:xfrm>
            <a:off x="415925" y="1536700"/>
            <a:ext cx="8229600" cy="1323975"/>
          </a:xfrm>
        </p:spPr>
        <p:txBody>
          <a:bodyPr/>
          <a:lstStyle/>
          <a:p>
            <a:pPr>
              <a:buFontTx/>
              <a:buNone/>
            </a:pPr>
            <a:r>
              <a:rPr lang="en-US" altLang="zh-CN" sz="3600" b="0" dirty="0">
                <a:latin typeface="Times New Roman" panose="02020603050405020304" pitchFamily="18" charset="0"/>
                <a:cs typeface="Times New Roman" panose="02020603050405020304" pitchFamily="18" charset="0"/>
              </a:rPr>
              <a:t>1. Make a name card for yourself.</a:t>
            </a:r>
            <a:endParaRPr lang="en-US" altLang="zh-CN" dirty="0">
              <a:latin typeface="Times New Roman" panose="02020603050405020304" pitchFamily="18" charset="0"/>
              <a:cs typeface="Times New Roman" panose="02020603050405020304" pitchFamily="18" charset="0"/>
            </a:endParaRPr>
          </a:p>
        </p:txBody>
      </p:sp>
      <p:pic>
        <p:nvPicPr>
          <p:cNvPr id="18436" name="Picture 4" descr="{3F68997F-4685-41A2-A56D-63A29AE2452C}"/>
          <p:cNvPicPr>
            <a:picLocks noChangeAspect="1" noChangeArrowheads="1"/>
          </p:cNvPicPr>
          <p:nvPr/>
        </p:nvPicPr>
        <p:blipFill>
          <a:blip r:embed="rId2"/>
          <a:srcRect/>
          <a:stretch>
            <a:fillRect/>
          </a:stretch>
        </p:blipFill>
        <p:spPr bwMode="auto">
          <a:xfrm>
            <a:off x="1331913" y="3933825"/>
            <a:ext cx="2808287"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descr="12"/>
          <p:cNvPicPr>
            <a:picLocks noChangeAspect="1" noChangeArrowheads="1"/>
          </p:cNvPicPr>
          <p:nvPr/>
        </p:nvPicPr>
        <p:blipFill>
          <a:blip r:embed="rId3">
            <a:lum bright="-38000"/>
          </a:blip>
          <a:srcRect/>
          <a:stretch>
            <a:fillRect/>
          </a:stretch>
        </p:blipFill>
        <p:spPr bwMode="auto">
          <a:xfrm>
            <a:off x="3492500" y="2708275"/>
            <a:ext cx="2663825" cy="1828800"/>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pic>
      <p:pic>
        <p:nvPicPr>
          <p:cNvPr id="18438" name="Picture 6"/>
          <p:cNvPicPr>
            <a:picLocks noChangeAspect="1" noChangeArrowheads="1"/>
          </p:cNvPicPr>
          <p:nvPr/>
        </p:nvPicPr>
        <p:blipFill>
          <a:blip r:embed="rId4" cstate="print"/>
          <a:srcRect/>
          <a:stretch>
            <a:fillRect/>
          </a:stretch>
        </p:blipFill>
        <p:spPr bwMode="auto">
          <a:xfrm>
            <a:off x="4859336" y="4076699"/>
            <a:ext cx="3025775" cy="1739900"/>
          </a:xfrm>
          <a:prstGeom prst="rect">
            <a:avLst/>
          </a:prstGeom>
          <a:noFill/>
          <a:ln w="9525">
            <a:noFill/>
            <a:miter lim="800000"/>
            <a:headEnd/>
            <a:tailEnd/>
          </a:ln>
          <a:scene3d>
            <a:camera prst="orthographicFront"/>
            <a:lightRig rig="threePt" dir="t"/>
          </a:scene3d>
          <a:sp3d extrusionH="25400">
            <a:bevelT w="19050"/>
            <a:bevelB w="19050"/>
          </a:sp3d>
        </p:spPr>
      </p:pic>
      <p:sp>
        <p:nvSpPr>
          <p:cNvPr id="257030" name="WordArt 10"/>
          <p:cNvSpPr>
            <a:spLocks noChangeArrowheads="1" noChangeShapeType="1" noTextEdit="1"/>
          </p:cNvSpPr>
          <p:nvPr/>
        </p:nvSpPr>
        <p:spPr bwMode="auto">
          <a:xfrm>
            <a:off x="684213" y="333375"/>
            <a:ext cx="2879725" cy="935038"/>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panose="02020603050405020304"/>
                <a:ea typeface="宋体" panose="02010600030101010101" pitchFamily="2" charset="-122"/>
                <a:cs typeface="Times New Roman" panose="02020603050405020304"/>
              </a:rPr>
              <a:t>Homework</a:t>
            </a:r>
            <a:endParaRPr lang="zh-CN" altLang="en-US"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panose="02020603050405020304"/>
              <a:ea typeface="宋体" panose="02010600030101010101" pitchFamily="2" charset="-122"/>
              <a:cs typeface="Times New Roman" panose="02020603050405020304"/>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7026">
                                            <p:txEl>
                                              <p:pRg st="0" end="0"/>
                                            </p:txEl>
                                          </p:spTgt>
                                        </p:tgtEl>
                                        <p:attrNameLst>
                                          <p:attrName>style.visibility</p:attrName>
                                        </p:attrNameLst>
                                      </p:cBhvr>
                                      <p:to>
                                        <p:strVal val="visible"/>
                                      </p:to>
                                    </p:set>
                                    <p:animEffect transition="in" filter="slide(fromBottom)">
                                      <p:cBhvr>
                                        <p:cTn id="7" dur="500"/>
                                        <p:tgtEl>
                                          <p:spTgt spid="257026">
                                            <p:txEl>
                                              <p:pRg st="0" end="0"/>
                                            </p:txEl>
                                          </p:spTgt>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18436"/>
                                        </p:tgtEl>
                                        <p:attrNameLst>
                                          <p:attrName>style.visibility</p:attrName>
                                        </p:attrNameLst>
                                      </p:cBhvr>
                                      <p:to>
                                        <p:strVal val="visible"/>
                                      </p:to>
                                    </p:set>
                                    <p:anim calcmode="lin" valueType="num">
                                      <p:cBhvr>
                                        <p:cTn id="11" dur="500" fill="hold"/>
                                        <p:tgtEl>
                                          <p:spTgt spid="18436"/>
                                        </p:tgtEl>
                                        <p:attrNameLst>
                                          <p:attrName>ppt_w</p:attrName>
                                        </p:attrNameLst>
                                      </p:cBhvr>
                                      <p:tavLst>
                                        <p:tav tm="0">
                                          <p:val>
                                            <p:strVal val="#ppt_w*0.70"/>
                                          </p:val>
                                        </p:tav>
                                        <p:tav tm="100000">
                                          <p:val>
                                            <p:strVal val="#ppt_w"/>
                                          </p:val>
                                        </p:tav>
                                      </p:tavLst>
                                    </p:anim>
                                    <p:anim calcmode="lin" valueType="num">
                                      <p:cBhvr>
                                        <p:cTn id="12" dur="500" fill="hold"/>
                                        <p:tgtEl>
                                          <p:spTgt spid="18436"/>
                                        </p:tgtEl>
                                        <p:attrNameLst>
                                          <p:attrName>ppt_h</p:attrName>
                                        </p:attrNameLst>
                                      </p:cBhvr>
                                      <p:tavLst>
                                        <p:tav tm="0">
                                          <p:val>
                                            <p:strVal val="#ppt_h"/>
                                          </p:val>
                                        </p:tav>
                                        <p:tav tm="100000">
                                          <p:val>
                                            <p:strVal val="#ppt_h"/>
                                          </p:val>
                                        </p:tav>
                                      </p:tavLst>
                                    </p:anim>
                                    <p:animEffect transition="in" filter="fade">
                                      <p:cBhvr>
                                        <p:cTn id="13" dur="500"/>
                                        <p:tgtEl>
                                          <p:spTgt spid="18436"/>
                                        </p:tgtEl>
                                      </p:cBhvr>
                                    </p:animEffect>
                                  </p:childTnLst>
                                </p:cTn>
                              </p:par>
                            </p:childTnLst>
                          </p:cTn>
                        </p:par>
                        <p:par>
                          <p:cTn id="14" fill="hold">
                            <p:stCondLst>
                              <p:cond delay="1000"/>
                            </p:stCondLst>
                            <p:childTnLst>
                              <p:par>
                                <p:cTn id="15" presetID="55" presetClass="entr" presetSubtype="0" fill="hold" nodeType="afterEffect">
                                  <p:stCondLst>
                                    <p:cond delay="0"/>
                                  </p:stCondLst>
                                  <p:childTnLst>
                                    <p:set>
                                      <p:cBhvr>
                                        <p:cTn id="16" dur="1" fill="hold">
                                          <p:stCondLst>
                                            <p:cond delay="0"/>
                                          </p:stCondLst>
                                        </p:cTn>
                                        <p:tgtEl>
                                          <p:spTgt spid="18437"/>
                                        </p:tgtEl>
                                        <p:attrNameLst>
                                          <p:attrName>style.visibility</p:attrName>
                                        </p:attrNameLst>
                                      </p:cBhvr>
                                      <p:to>
                                        <p:strVal val="visible"/>
                                      </p:to>
                                    </p:set>
                                    <p:anim calcmode="lin" valueType="num">
                                      <p:cBhvr>
                                        <p:cTn id="17" dur="500" fill="hold"/>
                                        <p:tgtEl>
                                          <p:spTgt spid="18437"/>
                                        </p:tgtEl>
                                        <p:attrNameLst>
                                          <p:attrName>ppt_w</p:attrName>
                                        </p:attrNameLst>
                                      </p:cBhvr>
                                      <p:tavLst>
                                        <p:tav tm="0">
                                          <p:val>
                                            <p:strVal val="#ppt_w*0.70"/>
                                          </p:val>
                                        </p:tav>
                                        <p:tav tm="100000">
                                          <p:val>
                                            <p:strVal val="#ppt_w"/>
                                          </p:val>
                                        </p:tav>
                                      </p:tavLst>
                                    </p:anim>
                                    <p:anim calcmode="lin" valueType="num">
                                      <p:cBhvr>
                                        <p:cTn id="18" dur="500" fill="hold"/>
                                        <p:tgtEl>
                                          <p:spTgt spid="18437"/>
                                        </p:tgtEl>
                                        <p:attrNameLst>
                                          <p:attrName>ppt_h</p:attrName>
                                        </p:attrNameLst>
                                      </p:cBhvr>
                                      <p:tavLst>
                                        <p:tav tm="0">
                                          <p:val>
                                            <p:strVal val="#ppt_h"/>
                                          </p:val>
                                        </p:tav>
                                        <p:tav tm="100000">
                                          <p:val>
                                            <p:strVal val="#ppt_h"/>
                                          </p:val>
                                        </p:tav>
                                      </p:tavLst>
                                    </p:anim>
                                    <p:animEffect transition="in" filter="fade">
                                      <p:cBhvr>
                                        <p:cTn id="19" dur="500"/>
                                        <p:tgtEl>
                                          <p:spTgt spid="18437"/>
                                        </p:tgtEl>
                                      </p:cBhvr>
                                    </p:animEffect>
                                  </p:childTnLst>
                                </p:cTn>
                              </p:par>
                            </p:childTnLst>
                          </p:cTn>
                        </p:par>
                        <p:par>
                          <p:cTn id="20" fill="hold">
                            <p:stCondLst>
                              <p:cond delay="1500"/>
                            </p:stCondLst>
                            <p:childTnLst>
                              <p:par>
                                <p:cTn id="21" presetID="20" presetClass="entr" presetSubtype="0" fill="hold" nodeType="afterEffect">
                                  <p:stCondLst>
                                    <p:cond delay="0"/>
                                  </p:stCondLst>
                                  <p:childTnLst>
                                    <p:set>
                                      <p:cBhvr>
                                        <p:cTn id="22" dur="1" fill="hold">
                                          <p:stCondLst>
                                            <p:cond delay="0"/>
                                          </p:stCondLst>
                                        </p:cTn>
                                        <p:tgtEl>
                                          <p:spTgt spid="18438"/>
                                        </p:tgtEl>
                                        <p:attrNameLst>
                                          <p:attrName>style.visibility</p:attrName>
                                        </p:attrNameLst>
                                      </p:cBhvr>
                                      <p:to>
                                        <p:strVal val="visible"/>
                                      </p:to>
                                    </p:set>
                                    <p:animEffect transition="in" filter="wedge">
                                      <p:cBhvr>
                                        <p:cTn id="23"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3"/>
          <p:cNvSpPr>
            <a:spLocks noGrp="1" noChangeArrowheads="1"/>
          </p:cNvSpPr>
          <p:nvPr>
            <p:ph idx="4294967295"/>
          </p:nvPr>
        </p:nvSpPr>
        <p:spPr>
          <a:xfrm>
            <a:off x="900113" y="1196975"/>
            <a:ext cx="7499350" cy="3887788"/>
          </a:xfrm>
        </p:spPr>
        <p:txBody>
          <a:bodyPr/>
          <a:lstStyle/>
          <a:p>
            <a:pPr marL="434975" indent="-434975">
              <a:lnSpc>
                <a:spcPct val="130000"/>
              </a:lnSpc>
              <a:spcBef>
                <a:spcPct val="0"/>
              </a:spcBef>
              <a:buFontTx/>
              <a:buNone/>
            </a:pPr>
            <a:r>
              <a:rPr lang="en-US" altLang="zh-CN" sz="3600" b="0" dirty="0">
                <a:latin typeface="Times New Roman" panose="02020603050405020304" pitchFamily="18" charset="0"/>
                <a:cs typeface="Times New Roman" panose="02020603050405020304" pitchFamily="18" charset="0"/>
              </a:rPr>
              <a:t>2. Make more friends and change your name cards.</a:t>
            </a:r>
          </a:p>
          <a:p>
            <a:pPr marL="434975" indent="-434975">
              <a:lnSpc>
                <a:spcPct val="130000"/>
              </a:lnSpc>
              <a:spcBef>
                <a:spcPct val="0"/>
              </a:spcBef>
              <a:buFontTx/>
              <a:buNone/>
            </a:pPr>
            <a:endParaRPr lang="en-US" altLang="zh-CN" sz="3600" b="0" dirty="0">
              <a:latin typeface="Times New Roman" panose="02020603050405020304" pitchFamily="18" charset="0"/>
              <a:cs typeface="Times New Roman" panose="02020603050405020304" pitchFamily="18" charset="0"/>
            </a:endParaRPr>
          </a:p>
          <a:p>
            <a:pPr marL="434975" indent="-434975">
              <a:lnSpc>
                <a:spcPct val="130000"/>
              </a:lnSpc>
              <a:spcBef>
                <a:spcPct val="0"/>
              </a:spcBef>
              <a:buFontTx/>
              <a:buNone/>
            </a:pPr>
            <a:r>
              <a:rPr lang="en-US" altLang="zh-CN" sz="3600" b="0" dirty="0">
                <a:latin typeface="Times New Roman" panose="02020603050405020304" pitchFamily="18" charset="0"/>
                <a:cs typeface="Times New Roman" panose="02020603050405020304" pitchFamily="18" charset="0"/>
              </a:rPr>
              <a:t>3. Make sure to master the English letters A--Z</a:t>
            </a:r>
            <a:r>
              <a:rPr lang="en-US" altLang="zh-CN" sz="3600" b="0" dirty="0" smtClean="0">
                <a:latin typeface="Times New Roman" panose="02020603050405020304" pitchFamily="18" charset="0"/>
                <a:cs typeface="Times New Roman" panose="02020603050405020304" pitchFamily="18" charset="0"/>
              </a:rPr>
              <a:t>. </a:t>
            </a:r>
            <a:endParaRPr lang="en-US" altLang="zh-CN" sz="3600" b="0" dirty="0">
              <a:latin typeface="Times New Roman" panose="02020603050405020304" pitchFamily="18" charset="0"/>
              <a:cs typeface="Times New Roman" panose="02020603050405020304" pitchFamily="18"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58050"/>
                                        </p:tgtEl>
                                        <p:attrNameLst>
                                          <p:attrName>style.visibility</p:attrName>
                                        </p:attrNameLst>
                                      </p:cBhvr>
                                      <p:to>
                                        <p:strVal val="visible"/>
                                      </p:to>
                                    </p:set>
                                    <p:animEffect transition="in" filter="wipe(up)">
                                      <p:cBhvr>
                                        <p:cTn id="7" dur="500"/>
                                        <p:tgtEl>
                                          <p:spTgt spid="258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3"/>
          <p:cNvSpPr>
            <a:spLocks noGrp="1" noChangeArrowheads="1"/>
          </p:cNvSpPr>
          <p:nvPr>
            <p:ph idx="4294967295"/>
          </p:nvPr>
        </p:nvSpPr>
        <p:spPr>
          <a:xfrm>
            <a:off x="395288" y="1052513"/>
            <a:ext cx="8229600" cy="5040312"/>
          </a:xfrm>
        </p:spPr>
        <p:txBody>
          <a:bodyPr/>
          <a:lstStyle/>
          <a:p>
            <a:pPr>
              <a:buFontTx/>
              <a:buNone/>
            </a:pPr>
            <a:r>
              <a:rPr lang="en-US" altLang="zh-CN" sz="3600" dirty="0">
                <a:solidFill>
                  <a:srgbClr val="FF0000"/>
                </a:solidFill>
                <a:latin typeface="Times New Roman" panose="02020603050405020304" pitchFamily="18" charset="0"/>
                <a:cs typeface="Times New Roman" panose="02020603050405020304" pitchFamily="18" charset="0"/>
              </a:rPr>
              <a:t>   </a:t>
            </a:r>
            <a:r>
              <a:rPr lang="en-US" altLang="zh-CN" sz="3600" dirty="0">
                <a:solidFill>
                  <a:srgbClr val="C00000"/>
                </a:solidFill>
                <a:latin typeface="Times New Roman" panose="02020603050405020304" pitchFamily="18" charset="0"/>
                <a:cs typeface="Times New Roman" panose="02020603050405020304" pitchFamily="18" charset="0"/>
              </a:rPr>
              <a:t>Play the seizing cards game. Review the letters A--Z</a:t>
            </a:r>
            <a:r>
              <a:rPr lang="en-US" altLang="zh-CN" dirty="0">
                <a:solidFill>
                  <a:srgbClr val="C00000"/>
                </a:solidFill>
                <a:latin typeface="Times New Roman" panose="02020603050405020304" pitchFamily="18" charset="0"/>
                <a:cs typeface="Times New Roman" panose="02020603050405020304" pitchFamily="18" charset="0"/>
              </a:rPr>
              <a:t>.</a:t>
            </a:r>
          </a:p>
          <a:p>
            <a:pPr>
              <a:buFontTx/>
              <a:buNone/>
            </a:pPr>
            <a:r>
              <a:rPr lang="en-US" altLang="zh-CN" sz="2800" dirty="0">
                <a:latin typeface="Times New Roman" panose="02020603050405020304" pitchFamily="18" charset="0"/>
                <a:cs typeface="Times New Roman" panose="02020603050405020304" pitchFamily="18" charset="0"/>
              </a:rPr>
              <a:t>    (Two students form a group. Each student disorders his/her cards before the game begins. Then each student shows one letter card at the same time. If student A’s letter is in front of student B’s in alphabetical order, student B will give his/her card to student A. If they show the same letter, compare the next card with each other. The student who has more cards will be the winner.)</a:t>
            </a:r>
          </a:p>
        </p:txBody>
      </p:sp>
      <p:sp>
        <p:nvSpPr>
          <p:cNvPr id="240643" name="WordArt 4"/>
          <p:cNvSpPr>
            <a:spLocks noChangeArrowheads="1" noChangeShapeType="1" noTextEdit="1"/>
          </p:cNvSpPr>
          <p:nvPr/>
        </p:nvSpPr>
        <p:spPr bwMode="auto">
          <a:xfrm>
            <a:off x="5508625" y="260350"/>
            <a:ext cx="3303588" cy="804863"/>
          </a:xfrm>
          <a:prstGeom prst="rect">
            <a:avLst/>
          </a:prstGeom>
        </p:spPr>
        <p:txBody>
          <a:bodyPr wrap="none" fromWordArt="1">
            <a:prstTxWarp prst="textPlain">
              <a:avLst>
                <a:gd name="adj" fmla="val 40412"/>
              </a:avLst>
            </a:prstTxWarp>
          </a:bodyPr>
          <a:lstStyle/>
          <a:p>
            <a:pPr algn="ctr" fontAlgn="base">
              <a:spcBef>
                <a:spcPct val="0"/>
              </a:spcBef>
              <a:spcAft>
                <a:spcPct val="0"/>
              </a:spcAft>
            </a:pPr>
            <a:r>
              <a:rPr lang="en-US" altLang="zh-CN" sz="3600" b="1" kern="10" dirty="0">
                <a:ln w="12700">
                  <a:solidFill>
                    <a:srgbClr val="3333CC"/>
                  </a:solidFill>
                  <a:round/>
                </a:ln>
                <a:solidFill>
                  <a:srgbClr val="C00000"/>
                </a:solidFill>
                <a:effectLst>
                  <a:outerShdw dist="45791" dir="2021404" algn="ctr" rotWithShape="0">
                    <a:srgbClr val="9999FF"/>
                  </a:outerShdw>
                </a:effectLst>
                <a:latin typeface="Times New Roman" panose="02020603050405020304"/>
                <a:ea typeface="宋体" panose="02010600030101010101" pitchFamily="2" charset="-122"/>
                <a:cs typeface="Times New Roman" panose="02020603050405020304"/>
              </a:rPr>
              <a:t>Game Time!</a:t>
            </a:r>
            <a:endParaRPr lang="zh-CN" altLang="en-US" sz="3600" b="1" kern="10" dirty="0">
              <a:ln w="12700">
                <a:solidFill>
                  <a:srgbClr val="3333CC"/>
                </a:solidFill>
                <a:round/>
              </a:ln>
              <a:solidFill>
                <a:srgbClr val="C00000"/>
              </a:solidFill>
              <a:effectLst>
                <a:outerShdw dist="45791" dir="2021404" algn="ctr" rotWithShape="0">
                  <a:srgbClr val="9999FF"/>
                </a:outerShdw>
              </a:effectLst>
              <a:latin typeface="Times New Roman" panose="02020603050405020304"/>
              <a:ea typeface="宋体" panose="02010600030101010101" pitchFamily="2" charset="-122"/>
              <a:cs typeface="Times New Roman" panose="02020603050405020304"/>
            </a:endParaRP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3"/>
          <p:cNvSpPr>
            <a:spLocks noGrp="1" noChangeArrowheads="1"/>
          </p:cNvSpPr>
          <p:nvPr>
            <p:ph idx="4294967295"/>
          </p:nvPr>
        </p:nvSpPr>
        <p:spPr>
          <a:xfrm>
            <a:off x="684213" y="836613"/>
            <a:ext cx="7097712" cy="676275"/>
          </a:xfrm>
        </p:spPr>
        <p:txBody>
          <a:bodyPr/>
          <a:lstStyle/>
          <a:p>
            <a:pPr>
              <a:buFontTx/>
              <a:buNone/>
            </a:pPr>
            <a:r>
              <a:rPr lang="en-US" altLang="zh-CN" sz="3600" dirty="0">
                <a:latin typeface="Times New Roman" panose="02020603050405020304" pitchFamily="18" charset="0"/>
                <a:cs typeface="Times New Roman" panose="02020603050405020304" pitchFamily="18" charset="0"/>
              </a:rPr>
              <a:t>1       Work alone</a:t>
            </a:r>
          </a:p>
        </p:txBody>
      </p:sp>
      <p:sp>
        <p:nvSpPr>
          <p:cNvPr id="6147" name="WordArt 4"/>
          <p:cNvSpPr>
            <a:spLocks noChangeArrowheads="1" noChangeShapeType="1" noTextEdit="1"/>
          </p:cNvSpPr>
          <p:nvPr/>
        </p:nvSpPr>
        <p:spPr bwMode="auto">
          <a:xfrm>
            <a:off x="971550" y="2060575"/>
            <a:ext cx="647700" cy="647700"/>
          </a:xfrm>
          <a:prstGeom prst="rect">
            <a:avLst/>
          </a:prstGeom>
        </p:spPr>
        <p:txBody>
          <a:bodyPr wrap="none" fromWordArt="1">
            <a:prstTxWarp prst="textSlantUp">
              <a:avLst>
                <a:gd name="adj" fmla="val 4477"/>
              </a:avLst>
            </a:prstTxWarp>
          </a:bodyPr>
          <a:lstStyle/>
          <a:p>
            <a:pPr algn="ctr" fontAlgn="base">
              <a:spcBef>
                <a:spcPct val="0"/>
              </a:spcBef>
              <a:spcAft>
                <a:spcPct val="0"/>
              </a:spcAft>
            </a:pPr>
            <a:r>
              <a:rPr lang="en-US" altLang="zh-CN" sz="3600" b="1"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a:ea typeface="宋体" panose="02010600030101010101" pitchFamily="2" charset="-122"/>
                <a:cs typeface="Times New Roman" panose="02020603050405020304"/>
              </a:rPr>
              <a:t>A</a:t>
            </a:r>
            <a:endParaRPr lang="zh-CN" altLang="en-US" sz="3600" b="1"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a:ea typeface="宋体" panose="02010600030101010101" pitchFamily="2" charset="-122"/>
              <a:cs typeface="Times New Roman" panose="02020603050405020304"/>
            </a:endParaRPr>
          </a:p>
        </p:txBody>
      </p:sp>
      <p:sp>
        <p:nvSpPr>
          <p:cNvPr id="6148" name="WordArt 5"/>
          <p:cNvSpPr>
            <a:spLocks noChangeArrowheads="1" noChangeShapeType="1" noTextEdit="1"/>
          </p:cNvSpPr>
          <p:nvPr/>
        </p:nvSpPr>
        <p:spPr bwMode="auto">
          <a:xfrm>
            <a:off x="2339975" y="2060575"/>
            <a:ext cx="627063" cy="573088"/>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a:spcBef>
                <a:spcPct val="0"/>
              </a:spcBef>
              <a:spcAft>
                <a:spcPct val="0"/>
              </a:spcAft>
            </a:pPr>
            <a:r>
              <a:rPr lang="en-US" altLang="zh-CN" sz="36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a:ea typeface="宋体" panose="02010600030101010101" pitchFamily="2" charset="-122"/>
                <a:cs typeface="Times New Roman" panose="02020603050405020304"/>
              </a:rPr>
              <a:t>H</a:t>
            </a:r>
            <a:endParaRPr lang="zh-CN" altLang="en-US" sz="36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a:ea typeface="宋体" panose="02010600030101010101" pitchFamily="2" charset="-122"/>
              <a:cs typeface="Times New Roman" panose="02020603050405020304"/>
            </a:endParaRPr>
          </a:p>
        </p:txBody>
      </p:sp>
      <p:sp>
        <p:nvSpPr>
          <p:cNvPr id="15366" name="Line 6"/>
          <p:cNvSpPr>
            <a:spLocks noChangeShapeType="1"/>
          </p:cNvSpPr>
          <p:nvPr/>
        </p:nvSpPr>
        <p:spPr bwMode="auto">
          <a:xfrm>
            <a:off x="3348038" y="2781300"/>
            <a:ext cx="1368425"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a typeface="宋体" panose="02010600030101010101" pitchFamily="2" charset="-122"/>
            </a:endParaRPr>
          </a:p>
        </p:txBody>
      </p:sp>
      <p:sp>
        <p:nvSpPr>
          <p:cNvPr id="6150" name="WordArt 7"/>
          <p:cNvSpPr>
            <a:spLocks noChangeArrowheads="1" noChangeShapeType="1" noTextEdit="1"/>
          </p:cNvSpPr>
          <p:nvPr/>
        </p:nvSpPr>
        <p:spPr bwMode="auto">
          <a:xfrm>
            <a:off x="5292725" y="2133600"/>
            <a:ext cx="698500" cy="500063"/>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3600" b="1" kern="10">
                <a:ln w="19050">
                  <a:solidFill>
                    <a:srgbClr val="99CCFF"/>
                  </a:solidFill>
                  <a:round/>
                </a:ln>
                <a:solidFill>
                  <a:srgbClr val="0066CC"/>
                </a:solidFill>
                <a:effectLst>
                  <a:outerShdw dist="35921" dir="2700000" algn="ctr" rotWithShape="0">
                    <a:srgbClr val="990000"/>
                  </a:outerShdw>
                </a:effectLst>
                <a:latin typeface="Times New Roman" panose="02020603050405020304"/>
                <a:ea typeface="宋体" panose="02010600030101010101" pitchFamily="2" charset="-122"/>
                <a:cs typeface="Times New Roman" panose="02020603050405020304"/>
              </a:rPr>
              <a:t>K</a:t>
            </a:r>
            <a:endParaRPr lang="zh-CN" altLang="en-US" sz="3600" b="1" kern="10">
              <a:ln w="19050">
                <a:solidFill>
                  <a:srgbClr val="99CCFF"/>
                </a:solidFill>
                <a:round/>
              </a:ln>
              <a:solidFill>
                <a:srgbClr val="0066CC"/>
              </a:solidFill>
              <a:effectLst>
                <a:outerShdw dist="35921" dir="2700000" algn="ctr" rotWithShape="0">
                  <a:srgbClr val="990000"/>
                </a:outerShdw>
              </a:effectLst>
              <a:latin typeface="Times New Roman" panose="02020603050405020304"/>
              <a:ea typeface="宋体" panose="02010600030101010101" pitchFamily="2" charset="-122"/>
              <a:cs typeface="Times New Roman" panose="02020603050405020304"/>
            </a:endParaRPr>
          </a:p>
        </p:txBody>
      </p:sp>
      <p:sp>
        <p:nvSpPr>
          <p:cNvPr id="6151" name="WordArt 8"/>
          <p:cNvSpPr>
            <a:spLocks noChangeArrowheads="1" noChangeShapeType="1" noTextEdit="1"/>
          </p:cNvSpPr>
          <p:nvPr/>
        </p:nvSpPr>
        <p:spPr bwMode="auto">
          <a:xfrm>
            <a:off x="847725" y="3354388"/>
            <a:ext cx="865188" cy="576262"/>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ea typeface="宋体" panose="02010600030101010101" pitchFamily="2" charset="-122"/>
                <a:cs typeface="Times New Roman" panose="02020603050405020304"/>
              </a:rPr>
              <a:t>E</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ea typeface="宋体" panose="02010600030101010101" pitchFamily="2" charset="-122"/>
              <a:cs typeface="Times New Roman" panose="02020603050405020304"/>
            </a:endParaRPr>
          </a:p>
        </p:txBody>
      </p:sp>
      <p:sp>
        <p:nvSpPr>
          <p:cNvPr id="6152" name="WordArt 9"/>
          <p:cNvSpPr>
            <a:spLocks noChangeArrowheads="1" noChangeShapeType="1" noTextEdit="1"/>
          </p:cNvSpPr>
          <p:nvPr/>
        </p:nvSpPr>
        <p:spPr bwMode="auto">
          <a:xfrm>
            <a:off x="2144713" y="3354388"/>
            <a:ext cx="792162"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ea typeface="宋体" panose="02010600030101010101" pitchFamily="2" charset="-122"/>
                <a:cs typeface="Times New Roman" panose="02020603050405020304"/>
              </a:rPr>
              <a:t>B</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ea typeface="宋体" panose="02010600030101010101" pitchFamily="2" charset="-122"/>
              <a:cs typeface="Times New Roman" panose="02020603050405020304"/>
            </a:endParaRPr>
          </a:p>
        </p:txBody>
      </p:sp>
      <p:sp>
        <p:nvSpPr>
          <p:cNvPr id="15370" name="Line 10"/>
          <p:cNvSpPr>
            <a:spLocks noChangeShapeType="1"/>
          </p:cNvSpPr>
          <p:nvPr/>
        </p:nvSpPr>
        <p:spPr bwMode="auto">
          <a:xfrm>
            <a:off x="3368675" y="4043363"/>
            <a:ext cx="122396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a typeface="宋体" panose="02010600030101010101" pitchFamily="2" charset="-122"/>
            </a:endParaRPr>
          </a:p>
        </p:txBody>
      </p:sp>
      <p:sp>
        <p:nvSpPr>
          <p:cNvPr id="6154" name="WordArt 11"/>
          <p:cNvSpPr>
            <a:spLocks noChangeArrowheads="1" noChangeShapeType="1" noTextEdit="1"/>
          </p:cNvSpPr>
          <p:nvPr/>
        </p:nvSpPr>
        <p:spPr bwMode="auto">
          <a:xfrm>
            <a:off x="4859338" y="3284538"/>
            <a:ext cx="1203325" cy="83185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3600" b="1" kern="10" spc="-360">
                <a:ln w="12700">
                  <a:solidFill>
                    <a:srgbClr val="000099"/>
                  </a:solidFill>
                  <a:round/>
                </a:ln>
                <a:solidFill>
                  <a:srgbClr val="33CCFF"/>
                </a:solidFill>
                <a:effectLst>
                  <a:outerShdw dist="125724" dir="18900000" algn="ctr" rotWithShape="0">
                    <a:srgbClr val="000099"/>
                  </a:outerShdw>
                </a:effectLst>
                <a:latin typeface="Times New Roman" panose="02020603050405020304"/>
                <a:ea typeface="宋体" panose="02010600030101010101" pitchFamily="2" charset="-122"/>
                <a:cs typeface="Times New Roman" panose="02020603050405020304"/>
              </a:rPr>
              <a:t>D G </a:t>
            </a:r>
            <a:endParaRPr lang="zh-CN" altLang="en-US" sz="3600" b="1" kern="10" spc="-360">
              <a:ln w="12700">
                <a:solidFill>
                  <a:srgbClr val="000099"/>
                </a:solidFill>
                <a:round/>
              </a:ln>
              <a:solidFill>
                <a:srgbClr val="33CCFF"/>
              </a:solidFill>
              <a:effectLst>
                <a:outerShdw dist="125724" dir="18900000" algn="ctr" rotWithShape="0">
                  <a:srgbClr val="000099"/>
                </a:outerShdw>
              </a:effectLst>
              <a:latin typeface="Times New Roman" panose="02020603050405020304"/>
              <a:ea typeface="宋体" panose="02010600030101010101" pitchFamily="2" charset="-122"/>
              <a:cs typeface="Times New Roman" panose="02020603050405020304"/>
            </a:endParaRPr>
          </a:p>
        </p:txBody>
      </p:sp>
      <p:sp>
        <p:nvSpPr>
          <p:cNvPr id="15372" name="Line 12"/>
          <p:cNvSpPr>
            <a:spLocks noChangeShapeType="1"/>
          </p:cNvSpPr>
          <p:nvPr/>
        </p:nvSpPr>
        <p:spPr bwMode="auto">
          <a:xfrm>
            <a:off x="6126163" y="4073525"/>
            <a:ext cx="649287"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a typeface="宋体" panose="02010600030101010101" pitchFamily="2" charset="-122"/>
            </a:endParaRPr>
          </a:p>
        </p:txBody>
      </p:sp>
      <p:sp>
        <p:nvSpPr>
          <p:cNvPr id="6156" name="WordArt 13"/>
          <p:cNvSpPr>
            <a:spLocks noChangeArrowheads="1" noChangeShapeType="1" noTextEdit="1"/>
          </p:cNvSpPr>
          <p:nvPr/>
        </p:nvSpPr>
        <p:spPr bwMode="auto">
          <a:xfrm>
            <a:off x="6969125" y="3254375"/>
            <a:ext cx="842963" cy="7366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ea typeface="宋体" panose="02010600030101010101" pitchFamily="2" charset="-122"/>
                <a:cs typeface="Times New Roman" panose="02020603050405020304"/>
              </a:rPr>
              <a:t>T</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ea typeface="宋体" panose="02010600030101010101" pitchFamily="2" charset="-122"/>
              <a:cs typeface="Times New Roman" panose="02020603050405020304"/>
            </a:endParaRPr>
          </a:p>
        </p:txBody>
      </p:sp>
      <p:sp>
        <p:nvSpPr>
          <p:cNvPr id="241677" name="Text Box 14"/>
          <p:cNvSpPr txBox="1">
            <a:spLocks noChangeArrowheads="1"/>
          </p:cNvSpPr>
          <p:nvPr/>
        </p:nvSpPr>
        <p:spPr bwMode="auto">
          <a:xfrm>
            <a:off x="3779838" y="4508500"/>
            <a:ext cx="10604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5400" b="1">
                <a:solidFill>
                  <a:srgbClr val="339933"/>
                </a:solidFill>
                <a:latin typeface="Times New Roman" panose="02020603050405020304" pitchFamily="18" charset="0"/>
                <a:ea typeface="宋体" panose="02010600030101010101" pitchFamily="2" charset="-122"/>
                <a:cs typeface="Times New Roman" panose="02020603050405020304" pitchFamily="18" charset="0"/>
              </a:rPr>
              <a:t>O</a:t>
            </a:r>
          </a:p>
        </p:txBody>
      </p:sp>
      <p:sp>
        <p:nvSpPr>
          <p:cNvPr id="241678" name="Text Box 15"/>
          <p:cNvSpPr txBox="1">
            <a:spLocks noChangeArrowheads="1"/>
          </p:cNvSpPr>
          <p:nvPr/>
        </p:nvSpPr>
        <p:spPr bwMode="auto">
          <a:xfrm>
            <a:off x="560388" y="4794250"/>
            <a:ext cx="1655762" cy="650875"/>
          </a:xfrm>
          <a:prstGeom prst="rect">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I      Y</a:t>
            </a:r>
            <a:r>
              <a:rPr lang="en-US" altLang="zh-CN">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241679" name="Text Box 16"/>
          <p:cNvSpPr txBox="1">
            <a:spLocks noChangeArrowheads="1"/>
          </p:cNvSpPr>
          <p:nvPr/>
        </p:nvSpPr>
        <p:spPr bwMode="auto">
          <a:xfrm>
            <a:off x="611188" y="5586413"/>
            <a:ext cx="3003550" cy="650875"/>
          </a:xfrm>
          <a:prstGeom prst="rect">
            <a:avLst/>
          </a:prstGeom>
          <a:noFill/>
          <a:ln>
            <a:noFill/>
          </a:ln>
          <a:extLst>
            <a:ext uri="{909E8E84-426E-40DD-AFC4-6F175D3DCCD1}">
              <a14:hiddenFill xmlns:a14="http://schemas.microsoft.com/office/drawing/2010/main">
                <a:solidFill>
                  <a:srgbClr val="CFE6B8"/>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a:solidFill>
                  <a:srgbClr val="990000"/>
                </a:solidFill>
                <a:latin typeface="Times New Roman" panose="02020603050405020304" pitchFamily="18" charset="0"/>
                <a:ea typeface="宋体" panose="02010600030101010101" pitchFamily="2" charset="-122"/>
                <a:cs typeface="Times New Roman" panose="02020603050405020304" pitchFamily="18" charset="0"/>
              </a:rPr>
              <a:t>U    Q     ____</a:t>
            </a:r>
          </a:p>
        </p:txBody>
      </p:sp>
      <p:sp>
        <p:nvSpPr>
          <p:cNvPr id="241680" name="Rectangle 17"/>
          <p:cNvSpPr>
            <a:spLocks noChangeArrowheads="1"/>
          </p:cNvSpPr>
          <p:nvPr/>
        </p:nvSpPr>
        <p:spPr bwMode="auto">
          <a:xfrm>
            <a:off x="4140200" y="5661025"/>
            <a:ext cx="4464050" cy="576263"/>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fontAlgn="base">
              <a:spcBef>
                <a:spcPct val="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F ___ M N ___ X</a:t>
            </a:r>
            <a:endParaRPr lang="en-US" altLang="zh-CN" sz="320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6161" name="WordArt 18"/>
          <p:cNvSpPr>
            <a:spLocks noChangeArrowheads="1" noChangeShapeType="1" noTextEdit="1"/>
          </p:cNvSpPr>
          <p:nvPr/>
        </p:nvSpPr>
        <p:spPr bwMode="auto">
          <a:xfrm>
            <a:off x="5168900" y="4505325"/>
            <a:ext cx="1223963" cy="936625"/>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n-US" altLang="zh-CN" sz="3600" b="1" kern="10" spc="-360">
                <a:ln w="12700">
                  <a:solidFill>
                    <a:srgbClr val="000099"/>
                  </a:solidFill>
                  <a:round/>
                </a:ln>
                <a:solidFill>
                  <a:srgbClr val="33CCFF"/>
                </a:solidFill>
                <a:effectLst>
                  <a:outerShdw dist="125724" dir="18900000" algn="ctr" rotWithShape="0">
                    <a:srgbClr val="000099"/>
                  </a:outerShdw>
                </a:effectLst>
                <a:latin typeface="Times New Roman" panose="02020603050405020304"/>
                <a:ea typeface="宋体" panose="02010600030101010101" pitchFamily="2" charset="-122"/>
                <a:cs typeface="Times New Roman" panose="02020603050405020304"/>
              </a:rPr>
              <a:t>R</a:t>
            </a:r>
            <a:endParaRPr lang="zh-CN" altLang="en-US" sz="3600" b="1" kern="10" spc="-360">
              <a:ln w="12700">
                <a:solidFill>
                  <a:srgbClr val="000099"/>
                </a:solidFill>
                <a:round/>
              </a:ln>
              <a:solidFill>
                <a:srgbClr val="33CCFF"/>
              </a:solidFill>
              <a:effectLst>
                <a:outerShdw dist="125724" dir="18900000" algn="ctr" rotWithShape="0">
                  <a:srgbClr val="000099"/>
                </a:outerShdw>
              </a:effectLst>
              <a:latin typeface="Times New Roman" panose="02020603050405020304"/>
              <a:ea typeface="宋体" panose="02010600030101010101" pitchFamily="2" charset="-122"/>
              <a:cs typeface="Times New Roman" panose="02020603050405020304"/>
            </a:endParaRPr>
          </a:p>
        </p:txBody>
      </p:sp>
      <p:sp>
        <p:nvSpPr>
          <p:cNvPr id="241682" name="Text Box 23"/>
          <p:cNvSpPr txBox="1">
            <a:spLocks noChangeArrowheads="1"/>
          </p:cNvSpPr>
          <p:nvPr/>
        </p:nvSpPr>
        <p:spPr bwMode="auto">
          <a:xfrm>
            <a:off x="3708400" y="1844675"/>
            <a:ext cx="7191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6000" b="1">
                <a:solidFill>
                  <a:srgbClr val="FF00FF"/>
                </a:solidFill>
                <a:latin typeface="Times New Roman" panose="02020603050405020304" pitchFamily="18" charset="0"/>
                <a:ea typeface="宋体" panose="02010600030101010101" pitchFamily="2" charset="-122"/>
                <a:cs typeface="Times New Roman" panose="02020603050405020304" pitchFamily="18" charset="0"/>
              </a:rPr>
              <a:t>J</a:t>
            </a:r>
          </a:p>
        </p:txBody>
      </p:sp>
      <p:sp>
        <p:nvSpPr>
          <p:cNvPr id="241683" name="Text Box 25"/>
          <p:cNvSpPr txBox="1">
            <a:spLocks noChangeArrowheads="1"/>
          </p:cNvSpPr>
          <p:nvPr/>
        </p:nvSpPr>
        <p:spPr bwMode="auto">
          <a:xfrm>
            <a:off x="3563938" y="3152775"/>
            <a:ext cx="863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6000" b="1">
                <a:solidFill>
                  <a:srgbClr val="FF00FF"/>
                </a:solidFill>
                <a:latin typeface="Times New Roman" panose="02020603050405020304" pitchFamily="18" charset="0"/>
                <a:ea typeface="宋体" panose="02010600030101010101" pitchFamily="2" charset="-122"/>
                <a:cs typeface="Times New Roman" panose="02020603050405020304" pitchFamily="18" charset="0"/>
              </a:rPr>
              <a:t>C</a:t>
            </a:r>
          </a:p>
        </p:txBody>
      </p:sp>
      <p:sp>
        <p:nvSpPr>
          <p:cNvPr id="241684" name="Text Box 26"/>
          <p:cNvSpPr txBox="1">
            <a:spLocks noChangeArrowheads="1"/>
          </p:cNvSpPr>
          <p:nvPr/>
        </p:nvSpPr>
        <p:spPr bwMode="auto">
          <a:xfrm>
            <a:off x="6126163" y="3213100"/>
            <a:ext cx="71913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6000" b="1">
                <a:solidFill>
                  <a:srgbClr val="FF00FF"/>
                </a:solidFill>
                <a:latin typeface="Times New Roman" panose="02020603050405020304" pitchFamily="18" charset="0"/>
                <a:ea typeface="宋体" panose="02010600030101010101" pitchFamily="2" charset="-122"/>
                <a:cs typeface="Times New Roman" panose="02020603050405020304" pitchFamily="18" charset="0"/>
              </a:rPr>
              <a:t>P</a:t>
            </a:r>
          </a:p>
        </p:txBody>
      </p:sp>
      <p:sp>
        <p:nvSpPr>
          <p:cNvPr id="241685" name="Text Box 27"/>
          <p:cNvSpPr txBox="1">
            <a:spLocks noChangeArrowheads="1"/>
          </p:cNvSpPr>
          <p:nvPr/>
        </p:nvSpPr>
        <p:spPr bwMode="auto">
          <a:xfrm>
            <a:off x="8027988" y="3141663"/>
            <a:ext cx="7207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6000" b="1" u="sng">
                <a:solidFill>
                  <a:srgbClr val="FF00FF"/>
                </a:solidFill>
                <a:latin typeface="Times New Roman" panose="02020603050405020304" pitchFamily="18" charset="0"/>
                <a:ea typeface="宋体" panose="02010600030101010101" pitchFamily="2" charset="-122"/>
                <a:cs typeface="Times New Roman" panose="02020603050405020304" pitchFamily="18" charset="0"/>
              </a:rPr>
              <a:t>V</a:t>
            </a:r>
          </a:p>
        </p:txBody>
      </p:sp>
      <p:sp>
        <p:nvSpPr>
          <p:cNvPr id="241686" name="Text Box 28"/>
          <p:cNvSpPr txBox="1">
            <a:spLocks noChangeArrowheads="1"/>
          </p:cNvSpPr>
          <p:nvPr/>
        </p:nvSpPr>
        <p:spPr bwMode="auto">
          <a:xfrm>
            <a:off x="2484438" y="5589588"/>
            <a:ext cx="1008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a:solidFill>
                  <a:srgbClr val="FF00FF"/>
                </a:solidFill>
                <a:latin typeface="Times New Roman" panose="02020603050405020304" pitchFamily="18" charset="0"/>
                <a:ea typeface="宋体" panose="02010600030101010101" pitchFamily="2" charset="-122"/>
                <a:cs typeface="Times New Roman" panose="02020603050405020304" pitchFamily="18" charset="0"/>
              </a:rPr>
              <a:t>W</a:t>
            </a:r>
          </a:p>
        </p:txBody>
      </p:sp>
      <p:sp>
        <p:nvSpPr>
          <p:cNvPr id="241687" name="Text Box 29"/>
          <p:cNvSpPr txBox="1">
            <a:spLocks noChangeArrowheads="1"/>
          </p:cNvSpPr>
          <p:nvPr/>
        </p:nvSpPr>
        <p:spPr bwMode="auto">
          <a:xfrm>
            <a:off x="5292725" y="5589588"/>
            <a:ext cx="755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a:solidFill>
                  <a:srgbClr val="FF00FF"/>
                </a:solidFill>
                <a:latin typeface="Times New Roman" panose="02020603050405020304" pitchFamily="18" charset="0"/>
                <a:ea typeface="宋体" panose="02010600030101010101" pitchFamily="2" charset="-122"/>
                <a:cs typeface="Times New Roman" panose="02020603050405020304" pitchFamily="18" charset="0"/>
              </a:rPr>
              <a:t>L</a:t>
            </a:r>
          </a:p>
        </p:txBody>
      </p:sp>
      <p:sp>
        <p:nvSpPr>
          <p:cNvPr id="241688" name="Text Box 30"/>
          <p:cNvSpPr txBox="1">
            <a:spLocks noChangeArrowheads="1"/>
          </p:cNvSpPr>
          <p:nvPr/>
        </p:nvSpPr>
        <p:spPr bwMode="auto">
          <a:xfrm>
            <a:off x="6875463" y="5626100"/>
            <a:ext cx="504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a:solidFill>
                  <a:srgbClr val="FF00FF"/>
                </a:solidFill>
                <a:latin typeface="Times New Roman" panose="02020603050405020304" pitchFamily="18" charset="0"/>
                <a:ea typeface="宋体" panose="02010600030101010101" pitchFamily="2" charset="-122"/>
                <a:cs typeface="Times New Roman" panose="02020603050405020304" pitchFamily="18" charset="0"/>
              </a:rPr>
              <a:t>S</a:t>
            </a:r>
          </a:p>
        </p:txBody>
      </p:sp>
      <p:pic>
        <p:nvPicPr>
          <p:cNvPr id="241689" name="Picture 31" descr="tingdu"/>
          <p:cNvPicPr>
            <a:picLocks noChangeAspect="1" noChangeArrowheads="1"/>
          </p:cNvPicPr>
          <p:nvPr/>
        </p:nvPicPr>
        <p:blipFill>
          <a:blip r:embed="rId4" cstate="email"/>
          <a:srcRect/>
          <a:stretch>
            <a:fillRect/>
          </a:stretch>
        </p:blipFill>
        <p:spPr bwMode="auto">
          <a:xfrm>
            <a:off x="1042988" y="765175"/>
            <a:ext cx="792162"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690" name="Rectangle 32"/>
          <p:cNvSpPr>
            <a:spLocks noChangeArrowheads="1"/>
          </p:cNvSpPr>
          <p:nvPr/>
        </p:nvSpPr>
        <p:spPr bwMode="auto">
          <a:xfrm>
            <a:off x="2555875" y="4292600"/>
            <a:ext cx="6921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6000" b="1">
                <a:solidFill>
                  <a:srgbClr val="FF0066"/>
                </a:solidFill>
                <a:latin typeface="Times New Roman" panose="02020603050405020304" pitchFamily="18" charset="0"/>
                <a:ea typeface="宋体" panose="02010600030101010101" pitchFamily="2" charset="-122"/>
                <a:cs typeface="Times New Roman" panose="02020603050405020304" pitchFamily="18" charset="0"/>
              </a:rPr>
              <a:t>Z</a:t>
            </a:r>
          </a:p>
        </p:txBody>
      </p:sp>
      <p:pic>
        <p:nvPicPr>
          <p:cNvPr id="27" name="SectionD-1配套听力.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4356100" y="620713"/>
            <a:ext cx="10080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41666">
                                            <p:txEl>
                                              <p:pRg st="0" end="0"/>
                                            </p:txEl>
                                          </p:spTgt>
                                        </p:tgtEl>
                                        <p:attrNameLst>
                                          <p:attrName>style.visibility</p:attrName>
                                        </p:attrNameLst>
                                      </p:cBhvr>
                                      <p:to>
                                        <p:strVal val="visible"/>
                                      </p:to>
                                    </p:set>
                                    <p:animEffect transition="in" filter="randombar(horizontal)">
                                      <p:cBhvr>
                                        <p:cTn id="7" dur="500"/>
                                        <p:tgtEl>
                                          <p:spTgt spid="2416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randombar(horizontal)">
                                      <p:cBhvr>
                                        <p:cTn id="12" dur="500"/>
                                        <p:tgtEl>
                                          <p:spTgt spid="614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148"/>
                                        </p:tgtEl>
                                        <p:attrNameLst>
                                          <p:attrName>style.visibility</p:attrName>
                                        </p:attrNameLst>
                                      </p:cBhvr>
                                      <p:to>
                                        <p:strVal val="visible"/>
                                      </p:to>
                                    </p:set>
                                    <p:animEffect transition="in" filter="randombar(horizontal)">
                                      <p:cBhvr>
                                        <p:cTn id="15" dur="500"/>
                                        <p:tgtEl>
                                          <p:spTgt spid="6148"/>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5366"/>
                                        </p:tgtEl>
                                        <p:attrNameLst>
                                          <p:attrName>style.visibility</p:attrName>
                                        </p:attrNameLst>
                                      </p:cBhvr>
                                      <p:to>
                                        <p:strVal val="visible"/>
                                      </p:to>
                                    </p:set>
                                    <p:animEffect transition="in" filter="randombar(horizontal)">
                                      <p:cBhvr>
                                        <p:cTn id="18" dur="500"/>
                                        <p:tgtEl>
                                          <p:spTgt spid="15366"/>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6150"/>
                                        </p:tgtEl>
                                        <p:attrNameLst>
                                          <p:attrName>style.visibility</p:attrName>
                                        </p:attrNameLst>
                                      </p:cBhvr>
                                      <p:to>
                                        <p:strVal val="visible"/>
                                      </p:to>
                                    </p:set>
                                    <p:animEffect transition="in" filter="randombar(horizontal)">
                                      <p:cBhvr>
                                        <p:cTn id="21" dur="500"/>
                                        <p:tgtEl>
                                          <p:spTgt spid="615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6151"/>
                                        </p:tgtEl>
                                        <p:attrNameLst>
                                          <p:attrName>style.visibility</p:attrName>
                                        </p:attrNameLst>
                                      </p:cBhvr>
                                      <p:to>
                                        <p:strVal val="visible"/>
                                      </p:to>
                                    </p:set>
                                    <p:animEffect transition="in" filter="randombar(horizontal)">
                                      <p:cBhvr>
                                        <p:cTn id="24" dur="500"/>
                                        <p:tgtEl>
                                          <p:spTgt spid="6151"/>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6152"/>
                                        </p:tgtEl>
                                        <p:attrNameLst>
                                          <p:attrName>style.visibility</p:attrName>
                                        </p:attrNameLst>
                                      </p:cBhvr>
                                      <p:to>
                                        <p:strVal val="visible"/>
                                      </p:to>
                                    </p:set>
                                    <p:animEffect transition="in" filter="randombar(horizontal)">
                                      <p:cBhvr>
                                        <p:cTn id="27" dur="500"/>
                                        <p:tgtEl>
                                          <p:spTgt spid="6152"/>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5370"/>
                                        </p:tgtEl>
                                        <p:attrNameLst>
                                          <p:attrName>style.visibility</p:attrName>
                                        </p:attrNameLst>
                                      </p:cBhvr>
                                      <p:to>
                                        <p:strVal val="visible"/>
                                      </p:to>
                                    </p:set>
                                    <p:animEffect transition="in" filter="randombar(horizontal)">
                                      <p:cBhvr>
                                        <p:cTn id="30" dur="500"/>
                                        <p:tgtEl>
                                          <p:spTgt spid="1537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6154"/>
                                        </p:tgtEl>
                                        <p:attrNameLst>
                                          <p:attrName>style.visibility</p:attrName>
                                        </p:attrNameLst>
                                      </p:cBhvr>
                                      <p:to>
                                        <p:strVal val="visible"/>
                                      </p:to>
                                    </p:set>
                                    <p:animEffect transition="in" filter="randombar(horizontal)">
                                      <p:cBhvr>
                                        <p:cTn id="33" dur="500"/>
                                        <p:tgtEl>
                                          <p:spTgt spid="6154"/>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5372"/>
                                        </p:tgtEl>
                                        <p:attrNameLst>
                                          <p:attrName>style.visibility</p:attrName>
                                        </p:attrNameLst>
                                      </p:cBhvr>
                                      <p:to>
                                        <p:strVal val="visible"/>
                                      </p:to>
                                    </p:set>
                                    <p:animEffect transition="in" filter="randombar(horizontal)">
                                      <p:cBhvr>
                                        <p:cTn id="36" dur="500"/>
                                        <p:tgtEl>
                                          <p:spTgt spid="15372"/>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6156"/>
                                        </p:tgtEl>
                                        <p:attrNameLst>
                                          <p:attrName>style.visibility</p:attrName>
                                        </p:attrNameLst>
                                      </p:cBhvr>
                                      <p:to>
                                        <p:strVal val="visible"/>
                                      </p:to>
                                    </p:set>
                                    <p:animEffect transition="in" filter="randombar(horizontal)">
                                      <p:cBhvr>
                                        <p:cTn id="39" dur="500"/>
                                        <p:tgtEl>
                                          <p:spTgt spid="6156"/>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241678"/>
                                        </p:tgtEl>
                                        <p:attrNameLst>
                                          <p:attrName>style.visibility</p:attrName>
                                        </p:attrNameLst>
                                      </p:cBhvr>
                                      <p:to>
                                        <p:strVal val="visible"/>
                                      </p:to>
                                    </p:set>
                                    <p:animEffect transition="in" filter="randombar(horizontal)">
                                      <p:cBhvr>
                                        <p:cTn id="44" dur="500"/>
                                        <p:tgtEl>
                                          <p:spTgt spid="241678"/>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41679"/>
                                        </p:tgtEl>
                                        <p:attrNameLst>
                                          <p:attrName>style.visibility</p:attrName>
                                        </p:attrNameLst>
                                      </p:cBhvr>
                                      <p:to>
                                        <p:strVal val="visible"/>
                                      </p:to>
                                    </p:set>
                                    <p:animEffect transition="in" filter="randombar(horizontal)">
                                      <p:cBhvr>
                                        <p:cTn id="47" dur="500"/>
                                        <p:tgtEl>
                                          <p:spTgt spid="241679"/>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241680"/>
                                        </p:tgtEl>
                                        <p:attrNameLst>
                                          <p:attrName>style.visibility</p:attrName>
                                        </p:attrNameLst>
                                      </p:cBhvr>
                                      <p:to>
                                        <p:strVal val="visible"/>
                                      </p:to>
                                    </p:set>
                                    <p:animEffect transition="in" filter="randombar(horizontal)">
                                      <p:cBhvr>
                                        <p:cTn id="50" dur="500"/>
                                        <p:tgtEl>
                                          <p:spTgt spid="241680"/>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6161"/>
                                        </p:tgtEl>
                                        <p:attrNameLst>
                                          <p:attrName>style.visibility</p:attrName>
                                        </p:attrNameLst>
                                      </p:cBhvr>
                                      <p:to>
                                        <p:strVal val="visible"/>
                                      </p:to>
                                    </p:set>
                                    <p:animEffect transition="in" filter="randombar(horizontal)">
                                      <p:cBhvr>
                                        <p:cTn id="53" dur="500"/>
                                        <p:tgtEl>
                                          <p:spTgt spid="6161"/>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241690"/>
                                        </p:tgtEl>
                                        <p:attrNameLst>
                                          <p:attrName>style.visibility</p:attrName>
                                        </p:attrNameLst>
                                      </p:cBhvr>
                                      <p:to>
                                        <p:strVal val="visible"/>
                                      </p:to>
                                    </p:set>
                                    <p:animEffect transition="in" filter="checkerboard(across)">
                                      <p:cBhvr>
                                        <p:cTn id="58" dur="500"/>
                                        <p:tgtEl>
                                          <p:spTgt spid="241690"/>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41677"/>
                                        </p:tgtEl>
                                        <p:attrNameLst>
                                          <p:attrName>style.visibility</p:attrName>
                                        </p:attrNameLst>
                                      </p:cBhvr>
                                      <p:to>
                                        <p:strVal val="visible"/>
                                      </p:to>
                                    </p:set>
                                    <p:animEffect transition="in" filter="randombar(horizontal)">
                                      <p:cBhvr>
                                        <p:cTn id="61" dur="500"/>
                                        <p:tgtEl>
                                          <p:spTgt spid="241677"/>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241682"/>
                                        </p:tgtEl>
                                        <p:attrNameLst>
                                          <p:attrName>style.visibility</p:attrName>
                                        </p:attrNameLst>
                                      </p:cBhvr>
                                      <p:to>
                                        <p:strVal val="visible"/>
                                      </p:to>
                                    </p:set>
                                    <p:anim calcmode="lin" valueType="num">
                                      <p:cBhvr>
                                        <p:cTn id="66" dur="500" fill="hold"/>
                                        <p:tgtEl>
                                          <p:spTgt spid="241682"/>
                                        </p:tgtEl>
                                        <p:attrNameLst>
                                          <p:attrName>ppt_w</p:attrName>
                                        </p:attrNameLst>
                                      </p:cBhvr>
                                      <p:tavLst>
                                        <p:tav tm="0">
                                          <p:val>
                                            <p:fltVal val="0"/>
                                          </p:val>
                                        </p:tav>
                                        <p:tav tm="100000">
                                          <p:val>
                                            <p:strVal val="#ppt_w"/>
                                          </p:val>
                                        </p:tav>
                                      </p:tavLst>
                                    </p:anim>
                                    <p:anim calcmode="lin" valueType="num">
                                      <p:cBhvr>
                                        <p:cTn id="67" dur="500" fill="hold"/>
                                        <p:tgtEl>
                                          <p:spTgt spid="241682"/>
                                        </p:tgtEl>
                                        <p:attrNameLst>
                                          <p:attrName>ppt_h</p:attrName>
                                        </p:attrNameLst>
                                      </p:cBhvr>
                                      <p:tavLst>
                                        <p:tav tm="0">
                                          <p:val>
                                            <p:fltVal val="0"/>
                                          </p:val>
                                        </p:tav>
                                        <p:tav tm="100000">
                                          <p:val>
                                            <p:strVal val="#ppt_h"/>
                                          </p:val>
                                        </p:tav>
                                      </p:tavLst>
                                    </p:anim>
                                    <p:animEffect transition="in" filter="fade">
                                      <p:cBhvr>
                                        <p:cTn id="68" dur="500"/>
                                        <p:tgtEl>
                                          <p:spTgt spid="241682"/>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241683"/>
                                        </p:tgtEl>
                                        <p:attrNameLst>
                                          <p:attrName>style.visibility</p:attrName>
                                        </p:attrNameLst>
                                      </p:cBhvr>
                                      <p:to>
                                        <p:strVal val="visible"/>
                                      </p:to>
                                    </p:set>
                                    <p:anim calcmode="lin" valueType="num">
                                      <p:cBhvr>
                                        <p:cTn id="71" dur="500" fill="hold"/>
                                        <p:tgtEl>
                                          <p:spTgt spid="241683"/>
                                        </p:tgtEl>
                                        <p:attrNameLst>
                                          <p:attrName>ppt_w</p:attrName>
                                        </p:attrNameLst>
                                      </p:cBhvr>
                                      <p:tavLst>
                                        <p:tav tm="0">
                                          <p:val>
                                            <p:fltVal val="0"/>
                                          </p:val>
                                        </p:tav>
                                        <p:tav tm="100000">
                                          <p:val>
                                            <p:strVal val="#ppt_w"/>
                                          </p:val>
                                        </p:tav>
                                      </p:tavLst>
                                    </p:anim>
                                    <p:anim calcmode="lin" valueType="num">
                                      <p:cBhvr>
                                        <p:cTn id="72" dur="500" fill="hold"/>
                                        <p:tgtEl>
                                          <p:spTgt spid="241683"/>
                                        </p:tgtEl>
                                        <p:attrNameLst>
                                          <p:attrName>ppt_h</p:attrName>
                                        </p:attrNameLst>
                                      </p:cBhvr>
                                      <p:tavLst>
                                        <p:tav tm="0">
                                          <p:val>
                                            <p:fltVal val="0"/>
                                          </p:val>
                                        </p:tav>
                                        <p:tav tm="100000">
                                          <p:val>
                                            <p:strVal val="#ppt_h"/>
                                          </p:val>
                                        </p:tav>
                                      </p:tavLst>
                                    </p:anim>
                                    <p:animEffect transition="in" filter="fade">
                                      <p:cBhvr>
                                        <p:cTn id="73" dur="500"/>
                                        <p:tgtEl>
                                          <p:spTgt spid="24168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41684"/>
                                        </p:tgtEl>
                                        <p:attrNameLst>
                                          <p:attrName>style.visibility</p:attrName>
                                        </p:attrNameLst>
                                      </p:cBhvr>
                                      <p:to>
                                        <p:strVal val="visible"/>
                                      </p:to>
                                    </p:set>
                                    <p:anim calcmode="lin" valueType="num">
                                      <p:cBhvr>
                                        <p:cTn id="76" dur="500" fill="hold"/>
                                        <p:tgtEl>
                                          <p:spTgt spid="241684"/>
                                        </p:tgtEl>
                                        <p:attrNameLst>
                                          <p:attrName>ppt_w</p:attrName>
                                        </p:attrNameLst>
                                      </p:cBhvr>
                                      <p:tavLst>
                                        <p:tav tm="0">
                                          <p:val>
                                            <p:fltVal val="0"/>
                                          </p:val>
                                        </p:tav>
                                        <p:tav tm="100000">
                                          <p:val>
                                            <p:strVal val="#ppt_w"/>
                                          </p:val>
                                        </p:tav>
                                      </p:tavLst>
                                    </p:anim>
                                    <p:anim calcmode="lin" valueType="num">
                                      <p:cBhvr>
                                        <p:cTn id="77" dur="500" fill="hold"/>
                                        <p:tgtEl>
                                          <p:spTgt spid="241684"/>
                                        </p:tgtEl>
                                        <p:attrNameLst>
                                          <p:attrName>ppt_h</p:attrName>
                                        </p:attrNameLst>
                                      </p:cBhvr>
                                      <p:tavLst>
                                        <p:tav tm="0">
                                          <p:val>
                                            <p:fltVal val="0"/>
                                          </p:val>
                                        </p:tav>
                                        <p:tav tm="100000">
                                          <p:val>
                                            <p:strVal val="#ppt_h"/>
                                          </p:val>
                                        </p:tav>
                                      </p:tavLst>
                                    </p:anim>
                                    <p:animEffect transition="in" filter="fade">
                                      <p:cBhvr>
                                        <p:cTn id="78" dur="500"/>
                                        <p:tgtEl>
                                          <p:spTgt spid="24168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241685"/>
                                        </p:tgtEl>
                                        <p:attrNameLst>
                                          <p:attrName>style.visibility</p:attrName>
                                        </p:attrNameLst>
                                      </p:cBhvr>
                                      <p:to>
                                        <p:strVal val="visible"/>
                                      </p:to>
                                    </p:set>
                                    <p:anim calcmode="lin" valueType="num">
                                      <p:cBhvr>
                                        <p:cTn id="81" dur="500" fill="hold"/>
                                        <p:tgtEl>
                                          <p:spTgt spid="241685"/>
                                        </p:tgtEl>
                                        <p:attrNameLst>
                                          <p:attrName>ppt_w</p:attrName>
                                        </p:attrNameLst>
                                      </p:cBhvr>
                                      <p:tavLst>
                                        <p:tav tm="0">
                                          <p:val>
                                            <p:fltVal val="0"/>
                                          </p:val>
                                        </p:tav>
                                        <p:tav tm="100000">
                                          <p:val>
                                            <p:strVal val="#ppt_w"/>
                                          </p:val>
                                        </p:tav>
                                      </p:tavLst>
                                    </p:anim>
                                    <p:anim calcmode="lin" valueType="num">
                                      <p:cBhvr>
                                        <p:cTn id="82" dur="500" fill="hold"/>
                                        <p:tgtEl>
                                          <p:spTgt spid="241685"/>
                                        </p:tgtEl>
                                        <p:attrNameLst>
                                          <p:attrName>ppt_h</p:attrName>
                                        </p:attrNameLst>
                                      </p:cBhvr>
                                      <p:tavLst>
                                        <p:tav tm="0">
                                          <p:val>
                                            <p:fltVal val="0"/>
                                          </p:val>
                                        </p:tav>
                                        <p:tav tm="100000">
                                          <p:val>
                                            <p:strVal val="#ppt_h"/>
                                          </p:val>
                                        </p:tav>
                                      </p:tavLst>
                                    </p:anim>
                                    <p:animEffect transition="in" filter="fade">
                                      <p:cBhvr>
                                        <p:cTn id="83" dur="500"/>
                                        <p:tgtEl>
                                          <p:spTgt spid="24168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41686"/>
                                        </p:tgtEl>
                                        <p:attrNameLst>
                                          <p:attrName>style.visibility</p:attrName>
                                        </p:attrNameLst>
                                      </p:cBhvr>
                                      <p:to>
                                        <p:strVal val="visible"/>
                                      </p:to>
                                    </p:set>
                                    <p:anim calcmode="lin" valueType="num">
                                      <p:cBhvr>
                                        <p:cTn id="86" dur="500" fill="hold"/>
                                        <p:tgtEl>
                                          <p:spTgt spid="241686"/>
                                        </p:tgtEl>
                                        <p:attrNameLst>
                                          <p:attrName>ppt_w</p:attrName>
                                        </p:attrNameLst>
                                      </p:cBhvr>
                                      <p:tavLst>
                                        <p:tav tm="0">
                                          <p:val>
                                            <p:fltVal val="0"/>
                                          </p:val>
                                        </p:tav>
                                        <p:tav tm="100000">
                                          <p:val>
                                            <p:strVal val="#ppt_w"/>
                                          </p:val>
                                        </p:tav>
                                      </p:tavLst>
                                    </p:anim>
                                    <p:anim calcmode="lin" valueType="num">
                                      <p:cBhvr>
                                        <p:cTn id="87" dur="500" fill="hold"/>
                                        <p:tgtEl>
                                          <p:spTgt spid="241686"/>
                                        </p:tgtEl>
                                        <p:attrNameLst>
                                          <p:attrName>ppt_h</p:attrName>
                                        </p:attrNameLst>
                                      </p:cBhvr>
                                      <p:tavLst>
                                        <p:tav tm="0">
                                          <p:val>
                                            <p:fltVal val="0"/>
                                          </p:val>
                                        </p:tav>
                                        <p:tav tm="100000">
                                          <p:val>
                                            <p:strVal val="#ppt_h"/>
                                          </p:val>
                                        </p:tav>
                                      </p:tavLst>
                                    </p:anim>
                                    <p:animEffect transition="in" filter="fade">
                                      <p:cBhvr>
                                        <p:cTn id="88" dur="500"/>
                                        <p:tgtEl>
                                          <p:spTgt spid="24168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241687"/>
                                        </p:tgtEl>
                                        <p:attrNameLst>
                                          <p:attrName>style.visibility</p:attrName>
                                        </p:attrNameLst>
                                      </p:cBhvr>
                                      <p:to>
                                        <p:strVal val="visible"/>
                                      </p:to>
                                    </p:set>
                                    <p:anim calcmode="lin" valueType="num">
                                      <p:cBhvr>
                                        <p:cTn id="91" dur="500" fill="hold"/>
                                        <p:tgtEl>
                                          <p:spTgt spid="241687"/>
                                        </p:tgtEl>
                                        <p:attrNameLst>
                                          <p:attrName>ppt_w</p:attrName>
                                        </p:attrNameLst>
                                      </p:cBhvr>
                                      <p:tavLst>
                                        <p:tav tm="0">
                                          <p:val>
                                            <p:fltVal val="0"/>
                                          </p:val>
                                        </p:tav>
                                        <p:tav tm="100000">
                                          <p:val>
                                            <p:strVal val="#ppt_w"/>
                                          </p:val>
                                        </p:tav>
                                      </p:tavLst>
                                    </p:anim>
                                    <p:anim calcmode="lin" valueType="num">
                                      <p:cBhvr>
                                        <p:cTn id="92" dur="500" fill="hold"/>
                                        <p:tgtEl>
                                          <p:spTgt spid="241687"/>
                                        </p:tgtEl>
                                        <p:attrNameLst>
                                          <p:attrName>ppt_h</p:attrName>
                                        </p:attrNameLst>
                                      </p:cBhvr>
                                      <p:tavLst>
                                        <p:tav tm="0">
                                          <p:val>
                                            <p:fltVal val="0"/>
                                          </p:val>
                                        </p:tav>
                                        <p:tav tm="100000">
                                          <p:val>
                                            <p:strVal val="#ppt_h"/>
                                          </p:val>
                                        </p:tav>
                                      </p:tavLst>
                                    </p:anim>
                                    <p:animEffect transition="in" filter="fade">
                                      <p:cBhvr>
                                        <p:cTn id="93" dur="500"/>
                                        <p:tgtEl>
                                          <p:spTgt spid="241687"/>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241688"/>
                                        </p:tgtEl>
                                        <p:attrNameLst>
                                          <p:attrName>style.visibility</p:attrName>
                                        </p:attrNameLst>
                                      </p:cBhvr>
                                      <p:to>
                                        <p:strVal val="visible"/>
                                      </p:to>
                                    </p:set>
                                    <p:anim calcmode="lin" valueType="num">
                                      <p:cBhvr>
                                        <p:cTn id="96" dur="500" fill="hold"/>
                                        <p:tgtEl>
                                          <p:spTgt spid="241688"/>
                                        </p:tgtEl>
                                        <p:attrNameLst>
                                          <p:attrName>ppt_w</p:attrName>
                                        </p:attrNameLst>
                                      </p:cBhvr>
                                      <p:tavLst>
                                        <p:tav tm="0">
                                          <p:val>
                                            <p:fltVal val="0"/>
                                          </p:val>
                                        </p:tav>
                                        <p:tav tm="100000">
                                          <p:val>
                                            <p:strVal val="#ppt_w"/>
                                          </p:val>
                                        </p:tav>
                                      </p:tavLst>
                                    </p:anim>
                                    <p:anim calcmode="lin" valueType="num">
                                      <p:cBhvr>
                                        <p:cTn id="97" dur="500" fill="hold"/>
                                        <p:tgtEl>
                                          <p:spTgt spid="241688"/>
                                        </p:tgtEl>
                                        <p:attrNameLst>
                                          <p:attrName>ppt_h</p:attrName>
                                        </p:attrNameLst>
                                      </p:cBhvr>
                                      <p:tavLst>
                                        <p:tav tm="0">
                                          <p:val>
                                            <p:fltVal val="0"/>
                                          </p:val>
                                        </p:tav>
                                        <p:tav tm="100000">
                                          <p:val>
                                            <p:strVal val="#ppt_h"/>
                                          </p:val>
                                        </p:tav>
                                      </p:tavLst>
                                    </p:anim>
                                    <p:animEffect transition="in" filter="fade">
                                      <p:cBhvr>
                                        <p:cTn id="98" dur="500"/>
                                        <p:tgtEl>
                                          <p:spTgt spid="24168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9" restart="whenNotActive" fill="hold" evtFilter="cancelBubble" nodeType="interactiveSeq">
                <p:stCondLst>
                  <p:cond evt="onClick" delay="0">
                    <p:tgtEl>
                      <p:spTgt spid="27"/>
                    </p:tgtEl>
                  </p:cond>
                </p:stCondLst>
                <p:endSync evt="end" delay="0">
                  <p:rtn val="all"/>
                </p:endSync>
                <p:childTnLst>
                  <p:par>
                    <p:cTn id="100" fill="hold">
                      <p:stCondLst>
                        <p:cond delay="0"/>
                      </p:stCondLst>
                      <p:childTnLst>
                        <p:par>
                          <p:cTn id="101" fill="hold">
                            <p:stCondLst>
                              <p:cond delay="0"/>
                            </p:stCondLst>
                            <p:childTnLst>
                              <p:par>
                                <p:cTn id="102" presetID="1" presetClass="mediacall" presetSubtype="0" fill="hold" nodeType="clickEffect">
                                  <p:stCondLst>
                                    <p:cond delay="0"/>
                                  </p:stCondLst>
                                  <p:childTnLst>
                                    <p:cmd type="call" cmd="playFrom(0.0)">
                                      <p:cBhvr>
                                        <p:cTn id="103" dur="74815" fill="hold"/>
                                        <p:tgtEl>
                                          <p:spTgt spid="27"/>
                                        </p:tgtEl>
                                      </p:cBhvr>
                                    </p:cmd>
                                  </p:childTnLst>
                                </p:cTn>
                              </p:par>
                            </p:childTnLst>
                          </p:cTn>
                        </p:par>
                      </p:childTnLst>
                    </p:cTn>
                  </p:par>
                </p:childTnLst>
              </p:cTn>
              <p:nextCondLst>
                <p:cond evt="onClick" delay="0">
                  <p:tgtEl>
                    <p:spTgt spid="27"/>
                  </p:tgtEl>
                </p:cond>
              </p:nextCondLst>
            </p:seq>
            <p:audio>
              <p:cMediaNode>
                <p:cTn id="104" fill="hold" display="0">
                  <p:stCondLst>
                    <p:cond delay="indefinite"/>
                  </p:stCondLst>
                  <p:endCondLst>
                    <p:cond evt="onNext" delay="0">
                      <p:tgtEl>
                        <p:sldTgt/>
                      </p:tgtEl>
                    </p:cond>
                    <p:cond evt="onPrev" delay="0">
                      <p:tgtEl>
                        <p:sldTgt/>
                      </p:tgtEl>
                    </p:cond>
                    <p:cond evt="onStopAudio" delay="0">
                      <p:tgtEl>
                        <p:sldTgt/>
                      </p:tgtEl>
                    </p:cond>
                  </p:endCondLst>
                </p:cTn>
                <p:tgtEl>
                  <p:spTgt spid="27"/>
                </p:tgtEl>
              </p:cMediaNode>
            </p:audio>
          </p:childTnLst>
        </p:cTn>
      </p:par>
    </p:tnLst>
    <p:bldLst>
      <p:bldP spid="241666" grpId="0" build="p"/>
      <p:bldP spid="6147" grpId="0" animBg="1"/>
      <p:bldP spid="6148" grpId="0" animBg="1"/>
      <p:bldP spid="15366" grpId="0" animBg="1"/>
      <p:bldP spid="6150" grpId="0" animBg="1"/>
      <p:bldP spid="6151" grpId="0" animBg="1"/>
      <p:bldP spid="6152" grpId="0" animBg="1"/>
      <p:bldP spid="15370" grpId="0" animBg="1"/>
      <p:bldP spid="6154" grpId="0" animBg="1"/>
      <p:bldP spid="15372" grpId="0" animBg="1"/>
      <p:bldP spid="6156" grpId="0" animBg="1"/>
      <p:bldP spid="241677" grpId="0"/>
      <p:bldP spid="241678" grpId="0"/>
      <p:bldP spid="241679" grpId="0"/>
      <p:bldP spid="241680" grpId="0"/>
      <p:bldP spid="6161" grpId="0" animBg="1"/>
      <p:bldP spid="241682" grpId="0"/>
      <p:bldP spid="241683" grpId="0"/>
      <p:bldP spid="241684" grpId="0"/>
      <p:bldP spid="241685" grpId="0"/>
      <p:bldP spid="241686" grpId="0"/>
      <p:bldP spid="241687" grpId="0"/>
      <p:bldP spid="241688" grpId="0"/>
      <p:bldP spid="24169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idx="4294967295"/>
          </p:nvPr>
        </p:nvSpPr>
        <p:spPr>
          <a:xfrm>
            <a:off x="468313" y="2852738"/>
            <a:ext cx="8229600" cy="2016125"/>
          </a:xfrm>
        </p:spPr>
        <p:txBody>
          <a:bodyPr/>
          <a:lstStyle/>
          <a:p>
            <a:r>
              <a:rPr lang="en-US" altLang="zh-CN" sz="4000" b="1">
                <a:solidFill>
                  <a:srgbClr val="0000FF"/>
                </a:solidFill>
                <a:latin typeface="Times New Roman" panose="02020603050405020304" pitchFamily="18" charset="0"/>
                <a:cs typeface="Times New Roman" panose="02020603050405020304" pitchFamily="18" charset="0"/>
              </a:rPr>
              <a:t>PRC   IQ   EQ   UN   SOS </a:t>
            </a:r>
            <a:br>
              <a:rPr lang="en-US" altLang="zh-CN" sz="4000" b="1">
                <a:solidFill>
                  <a:srgbClr val="0000FF"/>
                </a:solidFill>
                <a:latin typeface="Times New Roman" panose="02020603050405020304" pitchFamily="18" charset="0"/>
                <a:cs typeface="Times New Roman" panose="02020603050405020304" pitchFamily="18" charset="0"/>
              </a:rPr>
            </a:br>
            <a:r>
              <a:rPr lang="en-US" altLang="zh-CN" sz="4000" b="1">
                <a:solidFill>
                  <a:srgbClr val="0000FF"/>
                </a:solidFill>
                <a:latin typeface="Times New Roman" panose="02020603050405020304" pitchFamily="18" charset="0"/>
                <a:cs typeface="Times New Roman" panose="02020603050405020304" pitchFamily="18" charset="0"/>
              </a:rPr>
              <a:t> </a:t>
            </a:r>
            <a:br>
              <a:rPr lang="en-US" altLang="zh-CN" sz="4000" b="1">
                <a:solidFill>
                  <a:srgbClr val="0000FF"/>
                </a:solidFill>
                <a:latin typeface="Times New Roman" panose="02020603050405020304" pitchFamily="18" charset="0"/>
                <a:cs typeface="Times New Roman" panose="02020603050405020304" pitchFamily="18" charset="0"/>
              </a:rPr>
            </a:br>
            <a:r>
              <a:rPr lang="en-US" altLang="zh-CN" sz="4000" b="1">
                <a:solidFill>
                  <a:srgbClr val="0000FF"/>
                </a:solidFill>
                <a:latin typeface="Times New Roman" panose="02020603050405020304" pitchFamily="18" charset="0"/>
                <a:cs typeface="Times New Roman" panose="02020603050405020304" pitchFamily="18" charset="0"/>
              </a:rPr>
              <a:t>UFO   WTO   DIY   UK</a:t>
            </a:r>
          </a:p>
        </p:txBody>
      </p:sp>
      <p:sp>
        <p:nvSpPr>
          <p:cNvPr id="242691" name="Rectangle 3"/>
          <p:cNvSpPr>
            <a:spLocks noGrp="1" noChangeArrowheads="1"/>
          </p:cNvSpPr>
          <p:nvPr>
            <p:ph idx="4294967295"/>
          </p:nvPr>
        </p:nvSpPr>
        <p:spPr>
          <a:xfrm>
            <a:off x="457200" y="1600200"/>
            <a:ext cx="8686800" cy="4525963"/>
          </a:xfrm>
        </p:spPr>
        <p:txBody>
          <a:bodyPr/>
          <a:lstStyle/>
          <a:p>
            <a:pPr>
              <a:buFontTx/>
              <a:buNone/>
            </a:pPr>
            <a:r>
              <a:rPr lang="en-US" altLang="zh-CN" b="0" dirty="0">
                <a:latin typeface="Times New Roman" panose="02020603050405020304" pitchFamily="18" charset="0"/>
                <a:cs typeface="Times New Roman" panose="02020603050405020304" pitchFamily="18" charset="0"/>
              </a:rPr>
              <a:t>3        Listen, read and understand</a:t>
            </a:r>
            <a:endParaRPr lang="en-US" altLang="zh-CN" sz="2800" dirty="0">
              <a:latin typeface="Times New Roman" panose="02020603050405020304" pitchFamily="18" charset="0"/>
              <a:cs typeface="Times New Roman" panose="02020603050405020304" pitchFamily="18" charset="0"/>
            </a:endParaRPr>
          </a:p>
        </p:txBody>
      </p:sp>
      <p:pic>
        <p:nvPicPr>
          <p:cNvPr id="242692" name="Picture 4" descr="tingdu"/>
          <p:cNvPicPr>
            <a:picLocks noChangeAspect="1" noChangeArrowheads="1"/>
          </p:cNvPicPr>
          <p:nvPr/>
        </p:nvPicPr>
        <p:blipFill>
          <a:blip r:embed="rId4" cstate="email"/>
          <a:srcRect/>
          <a:stretch>
            <a:fillRect/>
          </a:stretch>
        </p:blipFill>
        <p:spPr bwMode="auto">
          <a:xfrm>
            <a:off x="827088" y="1557338"/>
            <a:ext cx="792162"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ectionD-3配套听力.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6875463" y="1484313"/>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153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714" name="Picture 2" descr="7-2"/>
          <p:cNvPicPr>
            <a:picLocks noChangeAspect="1" noChangeArrowheads="1"/>
          </p:cNvPicPr>
          <p:nvPr/>
        </p:nvPicPr>
        <p:blipFill>
          <a:blip r:embed="rId5" cstate="email">
            <a:clrChange>
              <a:clrFrom>
                <a:srgbClr val="000000"/>
              </a:clrFrom>
              <a:clrTo>
                <a:srgbClr val="000000">
                  <a:alpha val="0"/>
                </a:srgbClr>
              </a:clrTo>
            </a:clrChange>
          </a:blip>
          <a:srcRect/>
          <a:stretch>
            <a:fillRect/>
          </a:stretch>
        </p:blipFill>
        <p:spPr bwMode="auto">
          <a:xfrm>
            <a:off x="4859338" y="2085975"/>
            <a:ext cx="2784475"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3715" name="Picture 3" descr="b1"/>
          <p:cNvPicPr>
            <a:picLocks noChangeAspect="1" noChangeArrowheads="1"/>
          </p:cNvPicPr>
          <p:nvPr/>
        </p:nvPicPr>
        <p:blipFill>
          <a:blip r:embed="rId6" cstate="email">
            <a:clrChange>
              <a:clrFrom>
                <a:srgbClr val="FDFDFD"/>
              </a:clrFrom>
              <a:clrTo>
                <a:srgbClr val="FDFDFD">
                  <a:alpha val="0"/>
                </a:srgbClr>
              </a:clrTo>
            </a:clrChange>
          </a:blip>
          <a:srcRect/>
          <a:stretch>
            <a:fillRect/>
          </a:stretch>
        </p:blipFill>
        <p:spPr bwMode="auto">
          <a:xfrm>
            <a:off x="7019925" y="1509713"/>
            <a:ext cx="21240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3716" name="Picture 4" descr="7-4"/>
          <p:cNvPicPr>
            <a:picLocks noChangeAspect="1" noChangeArrowheads="1"/>
          </p:cNvPicPr>
          <p:nvPr/>
        </p:nvPicPr>
        <p:blipFill>
          <a:blip r:embed="rId7" cstate="email"/>
          <a:srcRect/>
          <a:stretch>
            <a:fillRect/>
          </a:stretch>
        </p:blipFill>
        <p:spPr bwMode="auto">
          <a:xfrm>
            <a:off x="4849813" y="4165600"/>
            <a:ext cx="2809875" cy="218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17" name="Oval 5"/>
          <p:cNvSpPr>
            <a:spLocks noChangeArrowheads="1"/>
          </p:cNvSpPr>
          <p:nvPr/>
        </p:nvSpPr>
        <p:spPr bwMode="auto">
          <a:xfrm>
            <a:off x="395288" y="404813"/>
            <a:ext cx="792162" cy="504825"/>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round/>
              </a14:hiddenLine>
            </a:ext>
          </a:extLst>
        </p:spPr>
        <p:txBody>
          <a:bodyPr wrap="none" anchor="ctr"/>
          <a:lstStyle/>
          <a:p>
            <a:pPr fontAlgn="base">
              <a:spcBef>
                <a:spcPct val="0"/>
              </a:spcBef>
              <a:spcAft>
                <a:spcPct val="0"/>
              </a:spcAft>
              <a:buFont typeface="Arial" panose="020B0604020202020204" pitchFamily="34" charset="0"/>
              <a:buNone/>
            </a:pPr>
            <a:endParaRPr lang="zh-CN"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3718" name="Rectangle 6"/>
          <p:cNvSpPr>
            <a:spLocks noChangeArrowheads="1"/>
          </p:cNvSpPr>
          <p:nvPr/>
        </p:nvSpPr>
        <p:spPr bwMode="auto">
          <a:xfrm>
            <a:off x="606425" y="360363"/>
            <a:ext cx="395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2</a:t>
            </a:r>
          </a:p>
        </p:txBody>
      </p:sp>
      <p:pic>
        <p:nvPicPr>
          <p:cNvPr id="243719" name="Picture 9" descr="tingdu"/>
          <p:cNvPicPr>
            <a:picLocks noChangeAspect="1" noChangeArrowheads="1"/>
          </p:cNvPicPr>
          <p:nvPr/>
        </p:nvPicPr>
        <p:blipFill>
          <a:blip r:embed="rId8" cstate="email"/>
          <a:srcRect/>
          <a:stretch>
            <a:fillRect/>
          </a:stretch>
        </p:blipFill>
        <p:spPr bwMode="auto">
          <a:xfrm>
            <a:off x="1187450" y="260350"/>
            <a:ext cx="792163"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3720" name="Picture 11" descr="p7-2-3"/>
          <p:cNvPicPr>
            <a:picLocks noChangeAspect="1" noChangeArrowheads="1"/>
          </p:cNvPicPr>
          <p:nvPr/>
        </p:nvPicPr>
        <p:blipFill>
          <a:blip r:embed="rId9" cstate="email"/>
          <a:srcRect/>
          <a:stretch>
            <a:fillRect/>
          </a:stretch>
        </p:blipFill>
        <p:spPr bwMode="auto">
          <a:xfrm>
            <a:off x="1331913" y="4165600"/>
            <a:ext cx="2787650"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21" name="Picture 12" descr="7-3"/>
          <p:cNvSpPr>
            <a:spLocks noChangeAspect="1" noChangeArrowheads="1"/>
          </p:cNvSpPr>
          <p:nvPr/>
        </p:nvSpPr>
        <p:spPr bwMode="auto">
          <a:xfrm>
            <a:off x="1187450" y="1989138"/>
            <a:ext cx="2782888"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buFont typeface="Arial" panose="020B0604020202020204" pitchFamily="34" charset="0"/>
              <a:buNone/>
            </a:pPr>
            <a:endParaRPr lang="zh-CN" altLang="zh-CN" sz="6000" b="1">
              <a:solidFill>
                <a:srgbClr val="000000"/>
              </a:solidFill>
              <a:latin typeface="Times New Roman" panose="02020603050405020304" pitchFamily="18" charset="0"/>
              <a:ea typeface="宋体" panose="02010600030101010101" pitchFamily="2" charset="-122"/>
            </a:endParaRPr>
          </a:p>
        </p:txBody>
      </p:sp>
      <p:pic>
        <p:nvPicPr>
          <p:cNvPr id="243722" name="Picture 13" descr="b"/>
          <p:cNvPicPr>
            <a:picLocks noChangeAspect="1" noChangeArrowheads="1"/>
          </p:cNvPicPr>
          <p:nvPr/>
        </p:nvPicPr>
        <p:blipFill>
          <a:blip r:embed="rId10" cstate="email">
            <a:clrChange>
              <a:clrFrom>
                <a:srgbClr val="FDFDFD"/>
              </a:clrFrom>
              <a:clrTo>
                <a:srgbClr val="FDFDFD">
                  <a:alpha val="0"/>
                </a:srgbClr>
              </a:clrTo>
            </a:clrChange>
          </a:blip>
          <a:srcRect/>
          <a:stretch>
            <a:fillRect/>
          </a:stretch>
        </p:blipFill>
        <p:spPr bwMode="auto">
          <a:xfrm>
            <a:off x="539750" y="1844675"/>
            <a:ext cx="21971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23" name="Rectangle 14"/>
          <p:cNvSpPr>
            <a:spLocks noChangeArrowheads="1"/>
          </p:cNvSpPr>
          <p:nvPr/>
        </p:nvSpPr>
        <p:spPr bwMode="auto">
          <a:xfrm>
            <a:off x="539750" y="1916113"/>
            <a:ext cx="231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How are you?</a:t>
            </a:r>
          </a:p>
        </p:txBody>
      </p:sp>
      <p:pic>
        <p:nvPicPr>
          <p:cNvPr id="243724" name="Picture 15" descr="b"/>
          <p:cNvPicPr>
            <a:picLocks noChangeAspect="1" noChangeArrowheads="1"/>
          </p:cNvPicPr>
          <p:nvPr/>
        </p:nvPicPr>
        <p:blipFill>
          <a:blip r:embed="rId11" cstate="email">
            <a:clrChange>
              <a:clrFrom>
                <a:srgbClr val="FDFDFD"/>
              </a:clrFrom>
              <a:clrTo>
                <a:srgbClr val="FDFDFD">
                  <a:alpha val="0"/>
                </a:srgbClr>
              </a:clrTo>
            </a:clrChange>
          </a:blip>
          <a:srcRect/>
          <a:stretch>
            <a:fillRect/>
          </a:stretch>
        </p:blipFill>
        <p:spPr bwMode="auto">
          <a:xfrm>
            <a:off x="2555875" y="1628775"/>
            <a:ext cx="240030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25" name="Rectangle 16"/>
          <p:cNvSpPr>
            <a:spLocks noChangeArrowheads="1"/>
          </p:cNvSpPr>
          <p:nvPr/>
        </p:nvSpPr>
        <p:spPr bwMode="auto">
          <a:xfrm>
            <a:off x="2771775" y="1773238"/>
            <a:ext cx="2171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Fine, thanks.</a:t>
            </a:r>
          </a:p>
        </p:txBody>
      </p:sp>
      <p:pic>
        <p:nvPicPr>
          <p:cNvPr id="243726" name="Picture 17" descr="b"/>
          <p:cNvPicPr>
            <a:picLocks noChangeAspect="1" noChangeArrowheads="1"/>
          </p:cNvPicPr>
          <p:nvPr/>
        </p:nvPicPr>
        <p:blipFill>
          <a:blip r:embed="rId10" cstate="email">
            <a:clrChange>
              <a:clrFrom>
                <a:srgbClr val="FDFDFD"/>
              </a:clrFrom>
              <a:clrTo>
                <a:srgbClr val="FDFDFD">
                  <a:alpha val="0"/>
                </a:srgbClr>
              </a:clrTo>
            </a:clrChange>
          </a:blip>
          <a:srcRect/>
          <a:stretch>
            <a:fillRect/>
          </a:stretch>
        </p:blipFill>
        <p:spPr bwMode="auto">
          <a:xfrm>
            <a:off x="179388" y="3905250"/>
            <a:ext cx="2509837"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27" name="Rectangle 18"/>
          <p:cNvSpPr>
            <a:spLocks noChangeArrowheads="1"/>
          </p:cNvSpPr>
          <p:nvPr/>
        </p:nvSpPr>
        <p:spPr bwMode="auto">
          <a:xfrm>
            <a:off x="539750" y="4076700"/>
            <a:ext cx="25193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Good morning,</a:t>
            </a:r>
          </a:p>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Miss Wang!</a:t>
            </a:r>
          </a:p>
        </p:txBody>
      </p:sp>
      <p:pic>
        <p:nvPicPr>
          <p:cNvPr id="243728" name="Picture 19" descr="b"/>
          <p:cNvPicPr>
            <a:picLocks noChangeAspect="1" noChangeArrowheads="1"/>
          </p:cNvPicPr>
          <p:nvPr/>
        </p:nvPicPr>
        <p:blipFill>
          <a:blip r:embed="rId11" cstate="email">
            <a:clrChange>
              <a:clrFrom>
                <a:srgbClr val="FDFDFD"/>
              </a:clrFrom>
              <a:clrTo>
                <a:srgbClr val="FDFDFD">
                  <a:alpha val="0"/>
                </a:srgbClr>
              </a:clrTo>
            </a:clrChange>
          </a:blip>
          <a:srcRect/>
          <a:stretch>
            <a:fillRect/>
          </a:stretch>
        </p:blipFill>
        <p:spPr bwMode="auto">
          <a:xfrm>
            <a:off x="2627313" y="3573463"/>
            <a:ext cx="249237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29" name="Rectangle 20"/>
          <p:cNvSpPr>
            <a:spLocks noChangeArrowheads="1"/>
          </p:cNvSpPr>
          <p:nvPr/>
        </p:nvSpPr>
        <p:spPr bwMode="auto">
          <a:xfrm>
            <a:off x="2843213" y="3523298"/>
            <a:ext cx="28082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Good morning,</a:t>
            </a:r>
          </a:p>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Kangkang!</a:t>
            </a:r>
          </a:p>
        </p:txBody>
      </p:sp>
      <p:pic>
        <p:nvPicPr>
          <p:cNvPr id="243730" name="Picture 21" descr="b"/>
          <p:cNvPicPr>
            <a:picLocks noChangeAspect="1" noChangeArrowheads="1"/>
          </p:cNvPicPr>
          <p:nvPr/>
        </p:nvPicPr>
        <p:blipFill>
          <a:blip r:embed="rId10" cstate="email">
            <a:clrChange>
              <a:clrFrom>
                <a:srgbClr val="FDFDFD"/>
              </a:clrFrom>
              <a:clrTo>
                <a:srgbClr val="FDFDFD">
                  <a:alpha val="0"/>
                </a:srgbClr>
              </a:clrTo>
            </a:clrChange>
          </a:blip>
          <a:srcRect/>
          <a:stretch>
            <a:fillRect/>
          </a:stretch>
        </p:blipFill>
        <p:spPr bwMode="auto">
          <a:xfrm>
            <a:off x="4500563" y="2060575"/>
            <a:ext cx="24447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31" name="Rectangle 22"/>
          <p:cNvSpPr>
            <a:spLocks noChangeArrowheads="1"/>
          </p:cNvSpPr>
          <p:nvPr/>
        </p:nvSpPr>
        <p:spPr bwMode="auto">
          <a:xfrm>
            <a:off x="4427538" y="2133600"/>
            <a:ext cx="25368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Nice to see you.</a:t>
            </a:r>
          </a:p>
        </p:txBody>
      </p:sp>
      <p:sp>
        <p:nvSpPr>
          <p:cNvPr id="243732" name="Rectangle 23"/>
          <p:cNvSpPr>
            <a:spLocks noChangeArrowheads="1"/>
          </p:cNvSpPr>
          <p:nvPr/>
        </p:nvSpPr>
        <p:spPr bwMode="auto">
          <a:xfrm>
            <a:off x="7164388" y="1700213"/>
            <a:ext cx="18875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Nice to see </a:t>
            </a:r>
          </a:p>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you, too.</a:t>
            </a:r>
          </a:p>
        </p:txBody>
      </p:sp>
      <p:pic>
        <p:nvPicPr>
          <p:cNvPr id="243733" name="Picture 24" descr="b"/>
          <p:cNvPicPr>
            <a:picLocks noChangeAspect="1" noChangeArrowheads="1"/>
          </p:cNvPicPr>
          <p:nvPr/>
        </p:nvPicPr>
        <p:blipFill>
          <a:blip r:embed="rId11" cstate="email">
            <a:clrChange>
              <a:clrFrom>
                <a:srgbClr val="FDFDFD"/>
              </a:clrFrom>
              <a:clrTo>
                <a:srgbClr val="FDFDFD">
                  <a:alpha val="0"/>
                </a:srgbClr>
              </a:clrTo>
            </a:clrChange>
          </a:blip>
          <a:srcRect/>
          <a:stretch>
            <a:fillRect/>
          </a:stretch>
        </p:blipFill>
        <p:spPr bwMode="auto">
          <a:xfrm>
            <a:off x="5148263" y="3573463"/>
            <a:ext cx="2519362"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34" name="Rectangle 25"/>
          <p:cNvSpPr>
            <a:spLocks noChangeArrowheads="1"/>
          </p:cNvSpPr>
          <p:nvPr/>
        </p:nvSpPr>
        <p:spPr bwMode="auto">
          <a:xfrm>
            <a:off x="5292725" y="3573463"/>
            <a:ext cx="23749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Goodbye, </a:t>
            </a:r>
          </a:p>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Miss Wang.</a:t>
            </a:r>
          </a:p>
        </p:txBody>
      </p:sp>
      <p:sp>
        <p:nvSpPr>
          <p:cNvPr id="243735" name="Picture 26" descr="b1"/>
          <p:cNvSpPr>
            <a:spLocks noChangeAspect="1" noChangeArrowheads="1"/>
          </p:cNvSpPr>
          <p:nvPr/>
        </p:nvSpPr>
        <p:spPr bwMode="auto">
          <a:xfrm>
            <a:off x="7308850" y="4968875"/>
            <a:ext cx="12239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buFont typeface="Arial" panose="020B0604020202020204" pitchFamily="34" charset="0"/>
              <a:buNone/>
            </a:pPr>
            <a:endParaRPr lang="zh-CN" altLang="zh-CN" sz="6000" b="1">
              <a:solidFill>
                <a:srgbClr val="000000"/>
              </a:solidFill>
              <a:latin typeface="Times New Roman" panose="02020603050405020304" pitchFamily="18" charset="0"/>
              <a:ea typeface="宋体" panose="02010600030101010101" pitchFamily="2" charset="-122"/>
            </a:endParaRPr>
          </a:p>
        </p:txBody>
      </p:sp>
      <p:sp>
        <p:nvSpPr>
          <p:cNvPr id="243736" name="Rectangle 27"/>
          <p:cNvSpPr>
            <a:spLocks noChangeArrowheads="1"/>
          </p:cNvSpPr>
          <p:nvPr/>
        </p:nvSpPr>
        <p:spPr bwMode="auto">
          <a:xfrm>
            <a:off x="7596188" y="5157788"/>
            <a:ext cx="8509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Bye.</a:t>
            </a:r>
          </a:p>
        </p:txBody>
      </p:sp>
      <p:sp>
        <p:nvSpPr>
          <p:cNvPr id="243737" name="Oval 30"/>
          <p:cNvSpPr>
            <a:spLocks noChangeArrowheads="1"/>
          </p:cNvSpPr>
          <p:nvPr/>
        </p:nvSpPr>
        <p:spPr bwMode="auto">
          <a:xfrm>
            <a:off x="539750" y="5661025"/>
            <a:ext cx="720725" cy="720725"/>
          </a:xfrm>
          <a:prstGeom prst="ellipse">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round/>
              </a14:hiddenLine>
            </a:ext>
          </a:extLst>
        </p:spPr>
        <p:txBody>
          <a:bodyPr wrap="none" anchor="ct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1</a:t>
            </a:r>
          </a:p>
        </p:txBody>
      </p:sp>
      <p:sp>
        <p:nvSpPr>
          <p:cNvPr id="243738" name="Oval 31"/>
          <p:cNvSpPr>
            <a:spLocks noChangeArrowheads="1"/>
          </p:cNvSpPr>
          <p:nvPr/>
        </p:nvSpPr>
        <p:spPr bwMode="auto">
          <a:xfrm>
            <a:off x="611188" y="3357563"/>
            <a:ext cx="720725" cy="720725"/>
          </a:xfrm>
          <a:prstGeom prst="ellipse">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round/>
              </a14:hiddenLine>
            </a:ext>
          </a:extLst>
        </p:spPr>
        <p:txBody>
          <a:bodyPr wrap="none" anchor="ct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3</a:t>
            </a:r>
          </a:p>
        </p:txBody>
      </p:sp>
      <p:sp>
        <p:nvSpPr>
          <p:cNvPr id="243739" name="Oval 32"/>
          <p:cNvSpPr>
            <a:spLocks noChangeArrowheads="1"/>
          </p:cNvSpPr>
          <p:nvPr/>
        </p:nvSpPr>
        <p:spPr bwMode="auto">
          <a:xfrm>
            <a:off x="7667625" y="3357563"/>
            <a:ext cx="720725" cy="720725"/>
          </a:xfrm>
          <a:prstGeom prst="ellipse">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round/>
              </a14:hiddenLine>
            </a:ext>
          </a:extLst>
        </p:spPr>
        <p:txBody>
          <a:bodyPr wrap="none" anchor="ct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2</a:t>
            </a:r>
          </a:p>
        </p:txBody>
      </p:sp>
      <p:sp>
        <p:nvSpPr>
          <p:cNvPr id="243740" name="Oval 33"/>
          <p:cNvSpPr>
            <a:spLocks noChangeArrowheads="1"/>
          </p:cNvSpPr>
          <p:nvPr/>
        </p:nvSpPr>
        <p:spPr bwMode="auto">
          <a:xfrm>
            <a:off x="7667625" y="5661025"/>
            <a:ext cx="720725" cy="720725"/>
          </a:xfrm>
          <a:prstGeom prst="ellipse">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round/>
              </a14:hiddenLine>
            </a:ext>
          </a:extLst>
        </p:spPr>
        <p:txBody>
          <a:bodyPr wrap="none" anchor="ct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4</a:t>
            </a:r>
          </a:p>
        </p:txBody>
      </p:sp>
      <p:sp>
        <p:nvSpPr>
          <p:cNvPr id="243741" name="Rectangle 34"/>
          <p:cNvSpPr>
            <a:spLocks noChangeArrowheads="1"/>
          </p:cNvSpPr>
          <p:nvPr/>
        </p:nvSpPr>
        <p:spPr bwMode="auto">
          <a:xfrm>
            <a:off x="323850" y="333375"/>
            <a:ext cx="860425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lnSpc>
                <a:spcPct val="90000"/>
              </a:lnSpc>
              <a:spcBef>
                <a:spcPct val="20000"/>
              </a:spcBef>
              <a:spcAft>
                <a:spcPct val="0"/>
              </a:spcAft>
              <a:buFont typeface="Arial" panose="020B0604020202020204" pitchFamily="34" charset="0"/>
              <a:buNone/>
            </a:pPr>
            <a:r>
              <a:rPr lang="en-US" altLang="zh-CN" sz="28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Work alone. Listen to the conversations   </a:t>
            </a:r>
          </a:p>
          <a:p>
            <a:pPr marL="342900" indent="-342900" fontAlgn="base">
              <a:lnSpc>
                <a:spcPct val="90000"/>
              </a:lnSpc>
              <a:spcBef>
                <a:spcPct val="20000"/>
              </a:spcBef>
              <a:spcAft>
                <a:spcPct val="0"/>
              </a:spcAft>
              <a:buFont typeface="Arial" panose="020B0604020202020204" pitchFamily="34" charset="0"/>
              <a:buNone/>
            </a:pPr>
            <a:r>
              <a:rPr lang="en-US" altLang="zh-CN" sz="28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and number the pictures. </a:t>
            </a:r>
          </a:p>
        </p:txBody>
      </p:sp>
      <p:sp>
        <p:nvSpPr>
          <p:cNvPr id="243742" name="SectionD-2配套听力.mp3">
            <a:hlinkClick r:id="" action="ppaction://media"/>
          </p:cNvPr>
          <p:cNvSpPr>
            <a:spLocks noRot="1" noChangeAspect="1" noChangeArrowheads="1"/>
          </p:cNvSpPr>
          <p:nvPr>
            <a:audioFile r:link="rId2"/>
            <p:extLst>
              <p:ext uri="{DAA4B4D4-6D71-4841-9C94-3DE7FCFB9230}">
                <p14:media xmlns:p14="http://schemas.microsoft.com/office/powerpoint/2010/main" r:link="rId1"/>
              </p:ext>
            </p:extLst>
          </p:nvPr>
        </p:nvSpPr>
        <p:spPr bwMode="auto">
          <a:xfrm>
            <a:off x="5940425" y="836613"/>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buFont typeface="Arial" panose="020B0604020202020204" pitchFamily="34" charset="0"/>
              <a:buNone/>
            </a:pPr>
            <a:endParaRPr lang="zh-CN" altLang="zh-CN" sz="6000" b="1">
              <a:solidFill>
                <a:srgbClr val="000000"/>
              </a:solidFill>
              <a:latin typeface="Times New Roman" panose="02020603050405020304" pitchFamily="18" charset="0"/>
              <a:ea typeface="宋体" panose="02010600030101010101"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3739"/>
                                        </p:tgtEl>
                                        <p:attrNameLst>
                                          <p:attrName>style.visibility</p:attrName>
                                        </p:attrNameLst>
                                      </p:cBhvr>
                                      <p:to>
                                        <p:strVal val="visible"/>
                                      </p:to>
                                    </p:set>
                                    <p:anim calcmode="lin" valueType="num">
                                      <p:cBhvr additive="base">
                                        <p:cTn id="7" dur="500" fill="hold"/>
                                        <p:tgtEl>
                                          <p:spTgt spid="243739"/>
                                        </p:tgtEl>
                                        <p:attrNameLst>
                                          <p:attrName>ppt_x</p:attrName>
                                        </p:attrNameLst>
                                      </p:cBhvr>
                                      <p:tavLst>
                                        <p:tav tm="0">
                                          <p:val>
                                            <p:strVal val="#ppt_x"/>
                                          </p:val>
                                        </p:tav>
                                        <p:tav tm="100000">
                                          <p:val>
                                            <p:strVal val="#ppt_x"/>
                                          </p:val>
                                        </p:tav>
                                      </p:tavLst>
                                    </p:anim>
                                    <p:anim calcmode="lin" valueType="num">
                                      <p:cBhvr additive="base">
                                        <p:cTn id="8" dur="500" fill="hold"/>
                                        <p:tgtEl>
                                          <p:spTgt spid="2437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243738"/>
                                        </p:tgtEl>
                                        <p:attrNameLst>
                                          <p:attrName>style.visibility</p:attrName>
                                        </p:attrNameLst>
                                      </p:cBhvr>
                                      <p:to>
                                        <p:strVal val="visible"/>
                                      </p:to>
                                    </p:set>
                                    <p:anim calcmode="lin" valueType="num">
                                      <p:cBhvr>
                                        <p:cTn id="13" dur="500" fill="hold"/>
                                        <p:tgtEl>
                                          <p:spTgt spid="243738"/>
                                        </p:tgtEl>
                                        <p:attrNameLst>
                                          <p:attrName>ppt_w</p:attrName>
                                        </p:attrNameLst>
                                      </p:cBhvr>
                                      <p:tavLst>
                                        <p:tav tm="0">
                                          <p:val>
                                            <p:fltVal val="0"/>
                                          </p:val>
                                        </p:tav>
                                        <p:tav tm="100000">
                                          <p:val>
                                            <p:strVal val="#ppt_w"/>
                                          </p:val>
                                        </p:tav>
                                      </p:tavLst>
                                    </p:anim>
                                    <p:anim calcmode="lin" valueType="num">
                                      <p:cBhvr>
                                        <p:cTn id="14" dur="500" fill="hold"/>
                                        <p:tgtEl>
                                          <p:spTgt spid="243738"/>
                                        </p:tgtEl>
                                        <p:attrNameLst>
                                          <p:attrName>ppt_h</p:attrName>
                                        </p:attrNameLst>
                                      </p:cBhvr>
                                      <p:tavLst>
                                        <p:tav tm="0">
                                          <p:val>
                                            <p:fltVal val="0"/>
                                          </p:val>
                                        </p:tav>
                                        <p:tav tm="100000">
                                          <p:val>
                                            <p:strVal val="#ppt_h"/>
                                          </p:val>
                                        </p:tav>
                                      </p:tavLst>
                                    </p:anim>
                                    <p:anim calcmode="lin" valueType="num">
                                      <p:cBhvr>
                                        <p:cTn id="15" dur="500" fill="hold"/>
                                        <p:tgtEl>
                                          <p:spTgt spid="243738"/>
                                        </p:tgtEl>
                                        <p:attrNameLst>
                                          <p:attrName>style.rotation</p:attrName>
                                        </p:attrNameLst>
                                      </p:cBhvr>
                                      <p:tavLst>
                                        <p:tav tm="0">
                                          <p:val>
                                            <p:fltVal val="360"/>
                                          </p:val>
                                        </p:tav>
                                        <p:tav tm="100000">
                                          <p:val>
                                            <p:fltVal val="0"/>
                                          </p:val>
                                        </p:tav>
                                      </p:tavLst>
                                    </p:anim>
                                    <p:animEffect transition="in" filter="fade">
                                      <p:cBhvr>
                                        <p:cTn id="16" dur="500"/>
                                        <p:tgtEl>
                                          <p:spTgt spid="243738"/>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243740"/>
                                        </p:tgtEl>
                                        <p:attrNameLst>
                                          <p:attrName>style.visibility</p:attrName>
                                        </p:attrNameLst>
                                      </p:cBhvr>
                                      <p:to>
                                        <p:strVal val="visible"/>
                                      </p:to>
                                    </p:set>
                                    <p:animEffect transition="in" filter="wipe(down)">
                                      <p:cBhvr>
                                        <p:cTn id="21" dur="580">
                                          <p:stCondLst>
                                            <p:cond delay="0"/>
                                          </p:stCondLst>
                                        </p:cTn>
                                        <p:tgtEl>
                                          <p:spTgt spid="243740"/>
                                        </p:tgtEl>
                                      </p:cBhvr>
                                    </p:animEffect>
                                    <p:anim calcmode="lin" valueType="num">
                                      <p:cBhvr>
                                        <p:cTn id="22" dur="1822" tmFilter="0,0; 0.14,0.36; 0.43,0.73; 0.71,0.91; 1.0,1.0">
                                          <p:stCondLst>
                                            <p:cond delay="0"/>
                                          </p:stCondLst>
                                        </p:cTn>
                                        <p:tgtEl>
                                          <p:spTgt spid="243740"/>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43740"/>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43740"/>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43740"/>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43740"/>
                                        </p:tgtEl>
                                        <p:attrNameLst>
                                          <p:attrName>ppt_y</p:attrName>
                                        </p:attrNameLst>
                                      </p:cBhvr>
                                      <p:tavLst>
                                        <p:tav tm="0" fmla="#ppt_y-sin(pi*$)/81">
                                          <p:val>
                                            <p:fltVal val="0"/>
                                          </p:val>
                                        </p:tav>
                                        <p:tav tm="100000">
                                          <p:val>
                                            <p:fltVal val="1"/>
                                          </p:val>
                                        </p:tav>
                                      </p:tavLst>
                                    </p:anim>
                                    <p:animScale>
                                      <p:cBhvr>
                                        <p:cTn id="27" dur="26">
                                          <p:stCondLst>
                                            <p:cond delay="650"/>
                                          </p:stCondLst>
                                        </p:cTn>
                                        <p:tgtEl>
                                          <p:spTgt spid="243740"/>
                                        </p:tgtEl>
                                      </p:cBhvr>
                                      <p:to x="100000" y="60000"/>
                                    </p:animScale>
                                    <p:animScale>
                                      <p:cBhvr>
                                        <p:cTn id="28" dur="166" decel="50000">
                                          <p:stCondLst>
                                            <p:cond delay="676"/>
                                          </p:stCondLst>
                                        </p:cTn>
                                        <p:tgtEl>
                                          <p:spTgt spid="243740"/>
                                        </p:tgtEl>
                                      </p:cBhvr>
                                      <p:to x="100000" y="100000"/>
                                    </p:animScale>
                                    <p:animScale>
                                      <p:cBhvr>
                                        <p:cTn id="29" dur="26">
                                          <p:stCondLst>
                                            <p:cond delay="1312"/>
                                          </p:stCondLst>
                                        </p:cTn>
                                        <p:tgtEl>
                                          <p:spTgt spid="243740"/>
                                        </p:tgtEl>
                                      </p:cBhvr>
                                      <p:to x="100000" y="80000"/>
                                    </p:animScale>
                                    <p:animScale>
                                      <p:cBhvr>
                                        <p:cTn id="30" dur="166" decel="50000">
                                          <p:stCondLst>
                                            <p:cond delay="1338"/>
                                          </p:stCondLst>
                                        </p:cTn>
                                        <p:tgtEl>
                                          <p:spTgt spid="243740"/>
                                        </p:tgtEl>
                                      </p:cBhvr>
                                      <p:to x="100000" y="100000"/>
                                    </p:animScale>
                                    <p:animScale>
                                      <p:cBhvr>
                                        <p:cTn id="31" dur="26">
                                          <p:stCondLst>
                                            <p:cond delay="1642"/>
                                          </p:stCondLst>
                                        </p:cTn>
                                        <p:tgtEl>
                                          <p:spTgt spid="243740"/>
                                        </p:tgtEl>
                                      </p:cBhvr>
                                      <p:to x="100000" y="90000"/>
                                    </p:animScale>
                                    <p:animScale>
                                      <p:cBhvr>
                                        <p:cTn id="32" dur="166" decel="50000">
                                          <p:stCondLst>
                                            <p:cond delay="1668"/>
                                          </p:stCondLst>
                                        </p:cTn>
                                        <p:tgtEl>
                                          <p:spTgt spid="243740"/>
                                        </p:tgtEl>
                                      </p:cBhvr>
                                      <p:to x="100000" y="100000"/>
                                    </p:animScale>
                                    <p:animScale>
                                      <p:cBhvr>
                                        <p:cTn id="33" dur="26">
                                          <p:stCondLst>
                                            <p:cond delay="1808"/>
                                          </p:stCondLst>
                                        </p:cTn>
                                        <p:tgtEl>
                                          <p:spTgt spid="243740"/>
                                        </p:tgtEl>
                                      </p:cBhvr>
                                      <p:to x="100000" y="95000"/>
                                    </p:animScale>
                                    <p:animScale>
                                      <p:cBhvr>
                                        <p:cTn id="34" dur="166" decel="50000">
                                          <p:stCondLst>
                                            <p:cond delay="1834"/>
                                          </p:stCondLst>
                                        </p:cTn>
                                        <p:tgtEl>
                                          <p:spTgt spid="24374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35" restart="whenNotActive" fill="hold" evtFilter="cancelBubble" nodeType="interactiveSeq">
                <p:stCondLst>
                  <p:cond evt="onClick" delay="0">
                    <p:tgtEl>
                      <p:spTgt spid="243742"/>
                    </p:tgtEl>
                  </p:cond>
                </p:stCondLst>
                <p:endSync evt="end" delay="0">
                  <p:rtn val="all"/>
                </p:endSync>
                <p:childTnLst>
                  <p:par>
                    <p:cTn id="36" fill="hold">
                      <p:stCondLst>
                        <p:cond delay="0"/>
                      </p:stCondLst>
                      <p:childTnLst>
                        <p:par>
                          <p:cTn id="37" fill="hold">
                            <p:stCondLst>
                              <p:cond delay="0"/>
                            </p:stCondLst>
                            <p:childTnLst>
                              <p:par>
                                <p:cTn id="38" presetID="1" presetClass="mediacall" presetSubtype="0" fill="hold" nodeType="clickEffect">
                                  <p:stCondLst>
                                    <p:cond delay="0"/>
                                  </p:stCondLst>
                                  <p:childTnLst>
                                    <p:cmd type="call" cmd="playFrom(0.0)">
                                      <p:cBhvr>
                                        <p:cTn id="39" dur="46368" fill="hold"/>
                                        <p:tgtEl>
                                          <p:spTgt spid="243742"/>
                                        </p:tgtEl>
                                      </p:cBhvr>
                                    </p:cmd>
                                  </p:childTnLst>
                                </p:cTn>
                              </p:par>
                            </p:childTnLst>
                          </p:cTn>
                        </p:par>
                      </p:childTnLst>
                    </p:cTn>
                  </p:par>
                </p:childTnLst>
              </p:cTn>
              <p:nextCondLst>
                <p:cond evt="onClick" delay="0">
                  <p:tgtEl>
                    <p:spTgt spid="243742"/>
                  </p:tgtEl>
                </p:cond>
              </p:nextCondLst>
            </p:seq>
            <p:audio>
              <p:cMediaNode>
                <p:cTn id="40" fill="hold" display="0">
                  <p:stCondLst>
                    <p:cond delay="indefinite"/>
                  </p:stCondLst>
                  <p:endCondLst>
                    <p:cond evt="onNext" delay="0">
                      <p:tgtEl>
                        <p:sldTgt/>
                      </p:tgtEl>
                    </p:cond>
                    <p:cond evt="onPrev" delay="0">
                      <p:tgtEl>
                        <p:sldTgt/>
                      </p:tgtEl>
                    </p:cond>
                    <p:cond evt="onStopAudio" delay="0">
                      <p:tgtEl>
                        <p:sldTgt/>
                      </p:tgtEl>
                    </p:cond>
                  </p:endCondLst>
                </p:cTn>
                <p:tgtEl>
                  <p:spTgt spid="243742"/>
                </p:tgtEl>
              </p:cMediaNode>
            </p:audio>
          </p:childTnLst>
        </p:cTn>
      </p:par>
    </p:tnLst>
    <p:bldLst>
      <p:bldP spid="243738" grpId="0"/>
      <p:bldP spid="243739" grpId="0"/>
      <p:bldP spid="2437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AutoShape 22"/>
          <p:cNvSpPr>
            <a:spLocks noChangeArrowheads="1"/>
          </p:cNvSpPr>
          <p:nvPr/>
        </p:nvSpPr>
        <p:spPr bwMode="auto">
          <a:xfrm>
            <a:off x="468313" y="1628775"/>
            <a:ext cx="4121150" cy="649288"/>
          </a:xfrm>
          <a:prstGeom prst="roundRect">
            <a:avLst>
              <a:gd name="adj" fmla="val 10269"/>
            </a:avLst>
          </a:prstGeom>
          <a:noFill/>
          <a:ln>
            <a:noFill/>
          </a:ln>
          <a:extLst>
            <a:ext uri="{909E8E84-426E-40DD-AFC4-6F175D3DCCD1}">
              <a14:hiddenFill xmlns:a14="http://schemas.microsoft.com/office/drawing/2010/main">
                <a:solidFill>
                  <a:srgbClr val="003300"/>
                </a:solidFill>
              </a14:hiddenFill>
            </a:ext>
            <a:ext uri="{91240B29-F687-4F45-9708-019B960494DF}">
              <a14:hiddenLine xmlns:a14="http://schemas.microsoft.com/office/drawing/2010/main" w="38100">
                <a:solidFill>
                  <a:schemeClr val="tx1"/>
                </a:solidFill>
                <a:round/>
              </a14:hiddenLine>
            </a:ext>
          </a:extLst>
        </p:spPr>
        <p:txBody>
          <a:bodyPr wrap="none" tIns="0"/>
          <a:lstStyle/>
          <a:p>
            <a:pPr algn="ctr" fontAlgn="base">
              <a:spcBef>
                <a:spcPct val="0"/>
              </a:spcBef>
              <a:spcAft>
                <a:spcPct val="0"/>
              </a:spcAft>
            </a:pPr>
            <a:r>
              <a:rPr lang="en-US" altLang="zh-CN" sz="3200" b="1">
                <a:solidFill>
                  <a:srgbClr val="C0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Times New Roman" panose="02020603050405020304" pitchFamily="18" charset="0"/>
              </a:rPr>
              <a:t>Present Simple </a:t>
            </a:r>
            <a:r>
              <a:rPr lang="en-US" altLang="zh-CN" sz="3200" b="1" i="1">
                <a:solidFill>
                  <a:srgbClr val="C0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Times New Roman" panose="02020603050405020304" pitchFamily="18" charset="0"/>
              </a:rPr>
              <a:t>to be</a:t>
            </a:r>
            <a:endParaRPr lang="en-US" altLang="zh-CN" sz="3200" b="1" i="1">
              <a:solidFill>
                <a:srgbClr val="C0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4739" name="Rectangle 19"/>
          <p:cNvSpPr>
            <a:spLocks noChangeArrowheads="1"/>
          </p:cNvSpPr>
          <p:nvPr/>
        </p:nvSpPr>
        <p:spPr bwMode="auto">
          <a:xfrm>
            <a:off x="539750" y="620713"/>
            <a:ext cx="84248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36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4a           Grammar focus</a:t>
            </a:r>
            <a:endParaRPr lang="en-US" altLang="zh-CN" sz="4000" b="1">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44740" name="Picture 20" descr="语法"/>
          <p:cNvPicPr>
            <a:picLocks noChangeAspect="1" noChangeArrowheads="1"/>
          </p:cNvPicPr>
          <p:nvPr/>
        </p:nvPicPr>
        <p:blipFill>
          <a:blip r:embed="rId4" cstate="email"/>
          <a:srcRect/>
          <a:stretch>
            <a:fillRect/>
          </a:stretch>
        </p:blipFill>
        <p:spPr bwMode="auto">
          <a:xfrm>
            <a:off x="1187450" y="476250"/>
            <a:ext cx="1112838"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415" name="Group 31"/>
          <p:cNvGraphicFramePr>
            <a:graphicFrameLocks noGrp="1"/>
          </p:cNvGraphicFramePr>
          <p:nvPr/>
        </p:nvGraphicFramePr>
        <p:xfrm>
          <a:off x="477838" y="2276475"/>
          <a:ext cx="8229600" cy="384968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2827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I’m Kangkang. </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I’m = I am</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alpha val="50195"/>
                      </a:srgbClr>
                    </a:solidFill>
                  </a:tcPr>
                </a:tc>
                <a:extLst>
                  <a:ext uri="{0D108BD9-81ED-4DB2-BD59-A6C34878D82A}">
                    <a16:rowId xmlns:a16="http://schemas.microsoft.com/office/drawing/2014/main" val="10000"/>
                  </a:ext>
                </a:extLst>
              </a:tr>
              <a:tr h="128428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600" b="0" i="0" u="none" strike="noStrike" cap="none" normalizeH="0" baseline="0" smtClean="0">
                          <a:ln>
                            <a:noFill/>
                          </a:ln>
                          <a:solidFill>
                            <a:srgbClr val="FF0000"/>
                          </a:solidFill>
                          <a:effectLst/>
                          <a:latin typeface="Times New Roman" panose="02020603050405020304" pitchFamily="18" charset="0"/>
                          <a:ea typeface="楷体_GB2312" pitchFamily="49" charset="-122"/>
                          <a:cs typeface="宋体" panose="02010600030101010101" pitchFamily="2" charset="-122"/>
                        </a:rPr>
                        <a:t>  </a:t>
                      </a:r>
                      <a:r>
                        <a:rPr kumimoji="0" lang="en-US" altLang="zh-CN" sz="3600" b="0" i="0" u="none" strike="noStrike" cap="none" normalizeH="0" baseline="0" smtClean="0">
                          <a:ln>
                            <a:noFill/>
                          </a:ln>
                          <a:solidFill>
                            <a:srgbClr val="C00000"/>
                          </a:solidFill>
                          <a:effectLst/>
                          <a:latin typeface="Times New Roman" panose="02020603050405020304" pitchFamily="18" charset="0"/>
                          <a:ea typeface="楷体_GB2312" pitchFamily="49" charset="-122"/>
                          <a:cs typeface="宋体" panose="02010600030101010101" pitchFamily="2" charset="-122"/>
                        </a:rPr>
                        <a:t>Are you Maria?</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E6B8">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Yes, I am.</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 No, I’m not.</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E6B8">
                        <a:alpha val="50195"/>
                      </a:srgbClr>
                    </a:solidFill>
                  </a:tcPr>
                </a:tc>
                <a:extLst>
                  <a:ext uri="{0D108BD9-81ED-4DB2-BD59-A6C34878D82A}">
                    <a16:rowId xmlns:a16="http://schemas.microsoft.com/office/drawing/2014/main" val="10001"/>
                  </a:ext>
                </a:extLst>
              </a:tr>
              <a:tr h="12827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600" b="0" i="0" u="none" strike="noStrike" cap="none" normalizeH="0" baseline="0" smtClean="0">
                          <a:ln>
                            <a:noFill/>
                          </a:ln>
                          <a:solidFill>
                            <a:srgbClr val="C00000"/>
                          </a:solidFill>
                          <a:effectLst/>
                          <a:latin typeface="Times New Roman" panose="02020603050405020304" pitchFamily="18" charset="0"/>
                          <a:ea typeface="楷体_GB2312" pitchFamily="49" charset="-122"/>
                          <a:cs typeface="宋体" panose="02010600030101010101" pitchFamily="2" charset="-122"/>
                        </a:rPr>
                        <a:t>  Miss Wang, this is </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600" b="0" i="0" u="none" strike="noStrike" cap="none" normalizeH="0" baseline="0" smtClean="0">
                          <a:ln>
                            <a:noFill/>
                          </a:ln>
                          <a:solidFill>
                            <a:srgbClr val="C00000"/>
                          </a:solidFill>
                          <a:effectLst/>
                          <a:latin typeface="Times New Roman" panose="02020603050405020304" pitchFamily="18" charset="0"/>
                          <a:ea typeface="楷体_GB2312" pitchFamily="49" charset="-122"/>
                          <a:cs typeface="宋体" panose="02010600030101010101" pitchFamily="2" charset="-122"/>
                        </a:rPr>
                        <a:t>  Michael. </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3600" b="0" i="0" u="none" strike="noStrike" cap="none" normalizeH="0" baseline="0" smtClean="0">
                        <a:ln>
                          <a:noFill/>
                        </a:ln>
                        <a:solidFill>
                          <a:srgbClr val="C00000"/>
                        </a:solidFill>
                        <a:effectLst/>
                        <a:latin typeface="Times New Roman" panose="02020603050405020304" pitchFamily="18" charset="0"/>
                        <a:ea typeface="楷体_GB2312" pitchFamily="49" charset="-122"/>
                        <a:cs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3600" b="0" i="0" u="none" strike="noStrike" cap="none" normalizeH="0" baseline="0" smtClean="0">
                        <a:ln>
                          <a:noFill/>
                        </a:ln>
                        <a:solidFill>
                          <a:srgbClr val="C00000"/>
                        </a:solidFill>
                        <a:effectLst/>
                        <a:latin typeface="Times New Roman" panose="02020603050405020304" pitchFamily="18" charset="0"/>
                        <a:ea typeface="楷体_GB2312" pitchFamily="49" charset="-122"/>
                        <a:cs typeface="宋体" panose="02010600030101010101" pitchFamily="2" charset="-122"/>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195"/>
                      </a:schemeClr>
                    </a:solidFill>
                  </a:tcPr>
                </a:tc>
                <a:extLst>
                  <a:ext uri="{0D108BD9-81ED-4DB2-BD59-A6C34878D82A}">
                    <a16:rowId xmlns:a16="http://schemas.microsoft.com/office/drawing/2014/main" val="10002"/>
                  </a:ext>
                </a:extLst>
              </a:tr>
            </a:tbl>
          </a:graphicData>
        </a:graphic>
      </p:graphicFrame>
      <p:pic>
        <p:nvPicPr>
          <p:cNvPr id="6" name="SectionD-4a配套听力.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5724525" y="476250"/>
            <a:ext cx="8636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44739"/>
                                        </p:tgtEl>
                                        <p:attrNameLst>
                                          <p:attrName>style.visibility</p:attrName>
                                        </p:attrNameLst>
                                      </p:cBhvr>
                                      <p:to>
                                        <p:strVal val="visible"/>
                                      </p:to>
                                    </p:set>
                                    <p:anim calcmode="lin" valueType="num">
                                      <p:cBhvr>
                                        <p:cTn id="7" dur="500" fill="hold"/>
                                        <p:tgtEl>
                                          <p:spTgt spid="244739"/>
                                        </p:tgtEl>
                                        <p:attrNameLst>
                                          <p:attrName>ppt_w</p:attrName>
                                        </p:attrNameLst>
                                      </p:cBhvr>
                                      <p:tavLst>
                                        <p:tav tm="0">
                                          <p:val>
                                            <p:fltVal val="0"/>
                                          </p:val>
                                        </p:tav>
                                        <p:tav tm="100000">
                                          <p:val>
                                            <p:strVal val="#ppt_w"/>
                                          </p:val>
                                        </p:tav>
                                      </p:tavLst>
                                    </p:anim>
                                    <p:anim calcmode="lin" valueType="num">
                                      <p:cBhvr>
                                        <p:cTn id="8" dur="500" fill="hold"/>
                                        <p:tgtEl>
                                          <p:spTgt spid="244739"/>
                                        </p:tgtEl>
                                        <p:attrNameLst>
                                          <p:attrName>ppt_h</p:attrName>
                                        </p:attrNameLst>
                                      </p:cBhvr>
                                      <p:tavLst>
                                        <p:tav tm="0">
                                          <p:val>
                                            <p:fltVal val="0"/>
                                          </p:val>
                                        </p:tav>
                                        <p:tav tm="100000">
                                          <p:val>
                                            <p:strVal val="#ppt_h"/>
                                          </p:val>
                                        </p:tav>
                                      </p:tavLst>
                                    </p:anim>
                                    <p:animEffect transition="in" filter="fade">
                                      <p:cBhvr>
                                        <p:cTn id="9" dur="500"/>
                                        <p:tgtEl>
                                          <p:spTgt spid="244739"/>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244738"/>
                                        </p:tgtEl>
                                        <p:attrNameLst>
                                          <p:attrName>style.visibility</p:attrName>
                                        </p:attrNameLst>
                                      </p:cBhvr>
                                      <p:to>
                                        <p:strVal val="visible"/>
                                      </p:to>
                                    </p:set>
                                    <p:animEffect transition="in" filter="blinds(horizontal)">
                                      <p:cBhvr>
                                        <p:cTn id="14" dur="500"/>
                                        <p:tgtEl>
                                          <p:spTgt spid="244738"/>
                                        </p:tgtEl>
                                      </p:cBhvr>
                                    </p:animEffect>
                                  </p:childTnLst>
                                </p:cTn>
                              </p:par>
                            </p:childTnLst>
                          </p:cTn>
                        </p:par>
                        <p:par>
                          <p:cTn id="15" fill="hold">
                            <p:stCondLst>
                              <p:cond delay="500"/>
                            </p:stCondLst>
                            <p:childTnLst>
                              <p:par>
                                <p:cTn id="16" presetID="21" presetClass="entr" presetSubtype="4" fill="hold" nodeType="afterEffect">
                                  <p:stCondLst>
                                    <p:cond delay="0"/>
                                  </p:stCondLst>
                                  <p:childTnLst>
                                    <p:set>
                                      <p:cBhvr>
                                        <p:cTn id="17" dur="1" fill="hold">
                                          <p:stCondLst>
                                            <p:cond delay="0"/>
                                          </p:stCondLst>
                                        </p:cTn>
                                        <p:tgtEl>
                                          <p:spTgt spid="16415"/>
                                        </p:tgtEl>
                                        <p:attrNameLst>
                                          <p:attrName>style.visibility</p:attrName>
                                        </p:attrNameLst>
                                      </p:cBhvr>
                                      <p:to>
                                        <p:strVal val="visible"/>
                                      </p:to>
                                    </p:set>
                                    <p:animEffect transition="in" filter="wheel(4)">
                                      <p:cBhvr>
                                        <p:cTn id="18" dur="1000"/>
                                        <p:tgtEl>
                                          <p:spTgt spid="1641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9" restart="whenNotActive" fill="hold" evtFilter="cancelBubble" nodeType="interactiveSeq">
                <p:stCondLst>
                  <p:cond evt="onClick" delay="0">
                    <p:tgtEl>
                      <p:spTgt spid="6"/>
                    </p:tgtEl>
                  </p:cond>
                </p:stCondLst>
                <p:endSync evt="end" delay="0">
                  <p:rtn val="all"/>
                </p:endSync>
                <p:childTnLst>
                  <p:par>
                    <p:cTn id="20" fill="hold">
                      <p:stCondLst>
                        <p:cond delay="0"/>
                      </p:stCondLst>
                      <p:childTnLst>
                        <p:par>
                          <p:cTn id="21" fill="hold">
                            <p:stCondLst>
                              <p:cond delay="0"/>
                            </p:stCondLst>
                            <p:childTnLst>
                              <p:par>
                                <p:cTn id="22" presetID="1" presetClass="mediacall" presetSubtype="0" fill="hold" nodeType="clickEffect">
                                  <p:stCondLst>
                                    <p:cond delay="0"/>
                                  </p:stCondLst>
                                  <p:childTnLst>
                                    <p:cmd type="call" cmd="playFrom(0.0)">
                                      <p:cBhvr>
                                        <p:cTn id="23" dur="27089" fill="hold"/>
                                        <p:tgtEl>
                                          <p:spTgt spid="6"/>
                                        </p:tgtEl>
                                      </p:cBhvr>
                                    </p:cmd>
                                  </p:childTnLst>
                                </p:cTn>
                              </p:par>
                            </p:childTnLst>
                          </p:cTn>
                        </p:par>
                      </p:childTnLst>
                    </p:cTn>
                  </p:par>
                </p:childTnLst>
              </p:cTn>
              <p:nextCondLst>
                <p:cond evt="onClick" delay="0">
                  <p:tgtEl>
                    <p:spTgt spid="6"/>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44738" grpId="0"/>
      <p:bldP spid="24473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title" idx="4294967295"/>
          </p:nvPr>
        </p:nvSpPr>
        <p:spPr>
          <a:xfrm>
            <a:off x="468313" y="260350"/>
            <a:ext cx="7920037" cy="777875"/>
          </a:xfrm>
        </p:spPr>
        <p:txBody>
          <a:bodyPr/>
          <a:lstStyle/>
          <a:p>
            <a:r>
              <a:rPr lang="en-US" altLang="zh-CN" sz="3600" b="1">
                <a:latin typeface="Times New Roman" panose="02020603050405020304" pitchFamily="18" charset="0"/>
                <a:cs typeface="Times New Roman" panose="02020603050405020304" pitchFamily="18" charset="0"/>
              </a:rPr>
              <a:t>4b        Useful expressions</a:t>
            </a:r>
          </a:p>
        </p:txBody>
      </p:sp>
      <p:graphicFrame>
        <p:nvGraphicFramePr>
          <p:cNvPr id="37954" name="Group 66"/>
          <p:cNvGraphicFramePr>
            <a:graphicFrameLocks noGrp="1"/>
          </p:cNvGraphicFramePr>
          <p:nvPr/>
        </p:nvGraphicFramePr>
        <p:xfrm>
          <a:off x="323850" y="1268413"/>
          <a:ext cx="8351838" cy="4681538"/>
        </p:xfrm>
        <a:graphic>
          <a:graphicData uri="http://schemas.openxmlformats.org/drawingml/2006/table">
            <a:tbl>
              <a:tblPr/>
              <a:tblGrid>
                <a:gridCol w="4084638">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1517650">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Good morning</a:t>
                      </a:r>
                    </a:p>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/afternoon/evening!</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Good morning/   </a:t>
                      </a:r>
                    </a:p>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afternoon/evening!</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35025">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Welcome to China!</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Thank you./ Thanks.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1213">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Hello! / Hi!</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Hello! / Hi!</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17650">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Nice to meet/see you.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Nice to meet/see you, too.</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245780" name="Picture 67" descr="习惯用语"/>
          <p:cNvPicPr>
            <a:picLocks noChangeAspect="1" noChangeArrowheads="1"/>
          </p:cNvPicPr>
          <p:nvPr/>
        </p:nvPicPr>
        <p:blipFill>
          <a:blip r:embed="rId4" cstate="email"/>
          <a:srcRect/>
          <a:stretch>
            <a:fillRect/>
          </a:stretch>
        </p:blipFill>
        <p:spPr bwMode="auto">
          <a:xfrm>
            <a:off x="1187450" y="188913"/>
            <a:ext cx="1296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ectionD-4b配套听力.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7380288" y="26035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45762"/>
                                        </p:tgtEl>
                                        <p:attrNameLst>
                                          <p:attrName>style.visibility</p:attrName>
                                        </p:attrNameLst>
                                      </p:cBhvr>
                                      <p:to>
                                        <p:strVal val="visible"/>
                                      </p:to>
                                    </p:set>
                                    <p:animEffect transition="in" filter="randombar(horizontal)">
                                      <p:cBhvr>
                                        <p:cTn id="7" dur="500"/>
                                        <p:tgtEl>
                                          <p:spTgt spid="2457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7954"/>
                                        </p:tgtEl>
                                        <p:attrNameLst>
                                          <p:attrName>style.visibility</p:attrName>
                                        </p:attrNameLst>
                                      </p:cBhvr>
                                      <p:to>
                                        <p:strVal val="visible"/>
                                      </p:to>
                                    </p:set>
                                    <p:animEffect transition="in" filter="blinds(horizontal)">
                                      <p:cBhvr>
                                        <p:cTn id="12" dur="500"/>
                                        <p:tgtEl>
                                          <p:spTgt spid="3795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5"/>
                    </p:tgtEl>
                  </p:cond>
                </p:stCondLst>
                <p:endSync evt="end" delay="0">
                  <p:rtn val="all"/>
                </p:endSync>
                <p:childTnLst>
                  <p:par>
                    <p:cTn id="14" fill="hold">
                      <p:stCondLst>
                        <p:cond delay="0"/>
                      </p:stCondLst>
                      <p:childTnLst>
                        <p:par>
                          <p:cTn id="15" fill="hold">
                            <p:stCondLst>
                              <p:cond delay="0"/>
                            </p:stCondLst>
                            <p:childTnLst>
                              <p:par>
                                <p:cTn id="16" presetID="1" presetClass="mediacall" presetSubtype="0" fill="hold" nodeType="clickEffect">
                                  <p:stCondLst>
                                    <p:cond delay="0"/>
                                  </p:stCondLst>
                                  <p:childTnLst>
                                    <p:cmd type="call" cmd="playFrom(0.0)">
                                      <p:cBhvr>
                                        <p:cTn id="17" dur="60526" fill="hold"/>
                                        <p:tgtEl>
                                          <p:spTgt spid="5"/>
                                        </p:tgtEl>
                                      </p:cBhvr>
                                    </p:cmd>
                                  </p:childTnLst>
                                </p:cTn>
                              </p:par>
                            </p:childTnLst>
                          </p:cTn>
                        </p:par>
                      </p:childTnLst>
                    </p:cTn>
                  </p:par>
                </p:childTnLst>
              </p:cTn>
              <p:nextCondLst>
                <p:cond evt="onClick" delay="0">
                  <p:tgtEl>
                    <p:spTgt spid="5"/>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4576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7468" name="Group 60"/>
          <p:cNvGraphicFramePr>
            <a:graphicFrameLocks noGrp="1"/>
          </p:cNvGraphicFramePr>
          <p:nvPr/>
        </p:nvGraphicFramePr>
        <p:xfrm>
          <a:off x="250825" y="908050"/>
          <a:ext cx="8496300" cy="4897438"/>
        </p:xfrm>
        <a:graphic>
          <a:graphicData uri="http://schemas.openxmlformats.org/drawingml/2006/table">
            <a:tbl>
              <a:tblPr/>
              <a:tblGrid>
                <a:gridCol w="4365625">
                  <a:extLst>
                    <a:ext uri="{9D8B030D-6E8A-4147-A177-3AD203B41FA5}">
                      <a16:colId xmlns:a16="http://schemas.microsoft.com/office/drawing/2014/main" val="20000"/>
                    </a:ext>
                  </a:extLst>
                </a:gridCol>
                <a:gridCol w="4130675">
                  <a:extLst>
                    <a:ext uri="{9D8B030D-6E8A-4147-A177-3AD203B41FA5}">
                      <a16:colId xmlns:a16="http://schemas.microsoft.com/office/drawing/2014/main" val="20001"/>
                    </a:ext>
                  </a:extLst>
                </a:gridCol>
              </a:tblGrid>
              <a:tr h="946150">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How do you do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How do you do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68475">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How are you?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I’m fine, thank you. /Fine, thanks.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04900">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Goodbye.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Bye.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77913">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See you later.</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See you.</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68"/>
                                        </p:tgtEl>
                                        <p:attrNameLst>
                                          <p:attrName>style.visibility</p:attrName>
                                        </p:attrNameLst>
                                      </p:cBhvr>
                                      <p:to>
                                        <p:strVal val="visible"/>
                                      </p:to>
                                    </p:set>
                                    <p:animEffect transition="in" filter="wipe(up)">
                                      <p:cBhvr>
                                        <p:cTn id="7" dur="500"/>
                                        <p:tgtEl>
                                          <p:spTgt spid="17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3"/>
          <p:cNvSpPr txBox="1">
            <a:spLocks noChangeArrowheads="1"/>
          </p:cNvSpPr>
          <p:nvPr/>
        </p:nvSpPr>
        <p:spPr bwMode="auto">
          <a:xfrm>
            <a:off x="3348038" y="2636838"/>
            <a:ext cx="4800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i="1">
                <a:solidFill>
                  <a:srgbClr val="800000"/>
                </a:solidFill>
                <a:latin typeface="Times New Roman" panose="02020603050405020304" pitchFamily="18" charset="0"/>
                <a:ea typeface="宋体" panose="02010600030101010101" pitchFamily="2" charset="-122"/>
                <a:cs typeface="Times New Roman" panose="02020603050405020304" pitchFamily="18" charset="0"/>
              </a:rPr>
              <a:t>Nice to see you, too.</a:t>
            </a:r>
          </a:p>
        </p:txBody>
      </p:sp>
      <p:sp>
        <p:nvSpPr>
          <p:cNvPr id="247811" name="Text Box 6"/>
          <p:cNvSpPr txBox="1">
            <a:spLocks noChangeArrowheads="1"/>
          </p:cNvSpPr>
          <p:nvPr/>
        </p:nvSpPr>
        <p:spPr bwMode="auto">
          <a:xfrm>
            <a:off x="2771775" y="260350"/>
            <a:ext cx="57467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A: Good morning!</a:t>
            </a:r>
          </a:p>
          <a:p>
            <a:pPr eaLnBrk="1" fontAlgn="base" hangingPunct="1">
              <a:spcBef>
                <a:spcPct val="50000"/>
              </a:spcBef>
              <a:spcAft>
                <a:spcPct val="0"/>
              </a:spcAft>
              <a:buFont typeface="Arial" panose="020B0604020202020204" pitchFamily="34" charset="0"/>
              <a:buNone/>
            </a:pPr>
            <a:r>
              <a:rPr lang="en-US" altLang="zh-CN" sz="36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B:____________________</a:t>
            </a:r>
          </a:p>
        </p:txBody>
      </p:sp>
      <p:sp>
        <p:nvSpPr>
          <p:cNvPr id="247812" name="Rectangle 7"/>
          <p:cNvSpPr>
            <a:spLocks noChangeArrowheads="1"/>
          </p:cNvSpPr>
          <p:nvPr/>
        </p:nvSpPr>
        <p:spPr bwMode="auto">
          <a:xfrm>
            <a:off x="3563938" y="908050"/>
            <a:ext cx="311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3600" b="1" i="1">
                <a:solidFill>
                  <a:srgbClr val="800000"/>
                </a:solidFill>
                <a:latin typeface="Times New Roman" panose="02020603050405020304" pitchFamily="18" charset="0"/>
                <a:ea typeface="宋体" panose="02010600030101010101" pitchFamily="2" charset="-122"/>
                <a:cs typeface="Times New Roman" panose="02020603050405020304" pitchFamily="18" charset="0"/>
              </a:rPr>
              <a:t>Good morning!</a:t>
            </a:r>
          </a:p>
        </p:txBody>
      </p:sp>
      <p:sp>
        <p:nvSpPr>
          <p:cNvPr id="247813" name="Text Box 8"/>
          <p:cNvSpPr txBox="1">
            <a:spLocks noChangeArrowheads="1"/>
          </p:cNvSpPr>
          <p:nvPr/>
        </p:nvSpPr>
        <p:spPr bwMode="auto">
          <a:xfrm>
            <a:off x="2916238" y="2133600"/>
            <a:ext cx="554355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lnSpc>
                <a:spcPct val="110000"/>
              </a:lnSpc>
              <a:spcBef>
                <a:spcPct val="0"/>
              </a:spcBef>
              <a:spcAft>
                <a:spcPct val="0"/>
              </a:spcAft>
              <a:buFont typeface="Arial" panose="020B0604020202020204" pitchFamily="34" charset="0"/>
              <a:buNone/>
            </a:pPr>
            <a:r>
              <a:rPr lang="en-US" altLang="zh-CN" sz="36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A: Nice to see you.</a:t>
            </a:r>
          </a:p>
          <a:p>
            <a:pPr eaLnBrk="1" fontAlgn="base" hangingPunct="1">
              <a:lnSpc>
                <a:spcPct val="110000"/>
              </a:lnSpc>
              <a:spcBef>
                <a:spcPct val="0"/>
              </a:spcBef>
              <a:spcAft>
                <a:spcPct val="0"/>
              </a:spcAft>
              <a:buFont typeface="Arial" panose="020B0604020202020204" pitchFamily="34" charset="0"/>
              <a:buNone/>
            </a:pPr>
            <a:r>
              <a:rPr lang="en-US" altLang="zh-CN" sz="36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B:____________________</a:t>
            </a:r>
          </a:p>
        </p:txBody>
      </p:sp>
      <p:sp>
        <p:nvSpPr>
          <p:cNvPr id="247814" name="Text Box 2"/>
          <p:cNvSpPr txBox="1">
            <a:spLocks noChangeArrowheads="1"/>
          </p:cNvSpPr>
          <p:nvPr/>
        </p:nvSpPr>
        <p:spPr bwMode="auto">
          <a:xfrm>
            <a:off x="468313" y="3860800"/>
            <a:ext cx="66786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a:solidFill>
                  <a:srgbClr val="000000"/>
                </a:solidFill>
                <a:latin typeface="Times New Roman" panose="02020603050405020304" pitchFamily="18" charset="0"/>
                <a:ea typeface="宋体" panose="02010600030101010101" pitchFamily="2" charset="-122"/>
              </a:rPr>
              <a:t>A: How are you ?</a:t>
            </a:r>
          </a:p>
          <a:p>
            <a:pPr eaLnBrk="1" fontAlgn="base" hangingPunct="1">
              <a:spcBef>
                <a:spcPct val="50000"/>
              </a:spcBef>
              <a:spcAft>
                <a:spcPct val="0"/>
              </a:spcAft>
              <a:buFont typeface="Arial" panose="020B0604020202020204" pitchFamily="34" charset="0"/>
              <a:buNone/>
            </a:pPr>
            <a:r>
              <a:rPr lang="en-US" altLang="zh-CN" sz="3600" b="1">
                <a:solidFill>
                  <a:srgbClr val="000000"/>
                </a:solidFill>
                <a:latin typeface="Times New Roman" panose="02020603050405020304" pitchFamily="18" charset="0"/>
                <a:ea typeface="宋体" panose="02010600030101010101" pitchFamily="2" charset="-122"/>
              </a:rPr>
              <a:t>B:___________. And you ? </a:t>
            </a:r>
          </a:p>
          <a:p>
            <a:pPr eaLnBrk="1" fontAlgn="base" hangingPunct="1">
              <a:spcBef>
                <a:spcPct val="50000"/>
              </a:spcBef>
              <a:spcAft>
                <a:spcPct val="0"/>
              </a:spcAft>
              <a:buFont typeface="Arial" panose="020B0604020202020204" pitchFamily="34" charset="0"/>
              <a:buNone/>
            </a:pPr>
            <a:r>
              <a:rPr lang="en-US" altLang="zh-CN" sz="3600" b="1">
                <a:solidFill>
                  <a:srgbClr val="000000"/>
                </a:solidFill>
                <a:latin typeface="Times New Roman" panose="02020603050405020304" pitchFamily="18" charset="0"/>
                <a:ea typeface="宋体" panose="02010600030101010101" pitchFamily="2" charset="-122"/>
              </a:rPr>
              <a:t>A: ___________</a:t>
            </a:r>
          </a:p>
        </p:txBody>
      </p:sp>
      <p:sp>
        <p:nvSpPr>
          <p:cNvPr id="247815" name="Text Box 4"/>
          <p:cNvSpPr txBox="1">
            <a:spLocks noChangeArrowheads="1"/>
          </p:cNvSpPr>
          <p:nvPr/>
        </p:nvSpPr>
        <p:spPr bwMode="auto">
          <a:xfrm>
            <a:off x="1025525" y="4645025"/>
            <a:ext cx="3095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a:solidFill>
                  <a:srgbClr val="800000"/>
                </a:solidFill>
                <a:latin typeface="Times New Roman" panose="02020603050405020304" pitchFamily="18" charset="0"/>
                <a:ea typeface="宋体" panose="02010600030101010101" pitchFamily="2" charset="-122"/>
              </a:rPr>
              <a:t>Fine, thanks</a:t>
            </a:r>
          </a:p>
        </p:txBody>
      </p:sp>
      <p:sp>
        <p:nvSpPr>
          <p:cNvPr id="247816" name="Text Box 5"/>
          <p:cNvSpPr txBox="1">
            <a:spLocks noChangeArrowheads="1"/>
          </p:cNvSpPr>
          <p:nvPr/>
        </p:nvSpPr>
        <p:spPr bwMode="auto">
          <a:xfrm>
            <a:off x="1096963" y="5510213"/>
            <a:ext cx="28082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Arial" panose="020B0604020202020204" pitchFamily="34" charset="0"/>
              <a:buNone/>
            </a:pPr>
            <a:r>
              <a:rPr lang="en-US" altLang="zh-CN" sz="3600" b="1">
                <a:solidFill>
                  <a:srgbClr val="800000"/>
                </a:solidFill>
                <a:latin typeface="Times New Roman" panose="02020603050405020304" pitchFamily="18" charset="0"/>
                <a:ea typeface="宋体" panose="02010600030101010101" pitchFamily="2" charset="-122"/>
              </a:rPr>
              <a:t>I’m fine, too</a:t>
            </a:r>
            <a:r>
              <a:rPr lang="en-US" altLang="zh-CN" sz="3600" b="1">
                <a:solidFill>
                  <a:srgbClr val="000000"/>
                </a:solidFill>
                <a:latin typeface="Times New Roman" panose="02020603050405020304" pitchFamily="18" charset="0"/>
                <a:ea typeface="宋体" panose="02010600030101010101" pitchFamily="2" charset="-122"/>
              </a:rPr>
              <a:t>.</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47811"/>
                                        </p:tgtEl>
                                        <p:attrNameLst>
                                          <p:attrName>style.visibility</p:attrName>
                                        </p:attrNameLst>
                                      </p:cBhvr>
                                      <p:to>
                                        <p:strVal val="visible"/>
                                      </p:to>
                                    </p:set>
                                    <p:animEffect transition="in" filter="randombar(horizontal)">
                                      <p:cBhvr>
                                        <p:cTn id="7" dur="500"/>
                                        <p:tgtEl>
                                          <p:spTgt spid="2478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7812"/>
                                        </p:tgtEl>
                                        <p:attrNameLst>
                                          <p:attrName>style.visibility</p:attrName>
                                        </p:attrNameLst>
                                      </p:cBhvr>
                                      <p:to>
                                        <p:strVal val="visible"/>
                                      </p:to>
                                    </p:set>
                                    <p:animEffect transition="in" filter="box(in)">
                                      <p:cBhvr>
                                        <p:cTn id="12" dur="500"/>
                                        <p:tgtEl>
                                          <p:spTgt spid="2478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47813"/>
                                        </p:tgtEl>
                                        <p:attrNameLst>
                                          <p:attrName>style.visibility</p:attrName>
                                        </p:attrNameLst>
                                      </p:cBhvr>
                                      <p:to>
                                        <p:strVal val="visible"/>
                                      </p:to>
                                    </p:set>
                                    <p:animEffect transition="in" filter="randombar(horizontal)">
                                      <p:cBhvr>
                                        <p:cTn id="17" dur="500"/>
                                        <p:tgtEl>
                                          <p:spTgt spid="24781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7810"/>
                                        </p:tgtEl>
                                        <p:attrNameLst>
                                          <p:attrName>style.visibility</p:attrName>
                                        </p:attrNameLst>
                                      </p:cBhvr>
                                      <p:to>
                                        <p:strVal val="visible"/>
                                      </p:to>
                                    </p:set>
                                    <p:animEffect transition="in" filter="randombar(horizontal)">
                                      <p:cBhvr>
                                        <p:cTn id="22" dur="500"/>
                                        <p:tgtEl>
                                          <p:spTgt spid="247810"/>
                                        </p:tgtEl>
                                      </p:cBhvr>
                                    </p:animEffect>
                                  </p:childTnLst>
                                </p:cTn>
                              </p:par>
                              <p:par>
                                <p:cTn id="23" presetID="2" presetClass="entr" presetSubtype="8" fill="hold" grpId="0" nodeType="withEffect">
                                  <p:stCondLst>
                                    <p:cond delay="0"/>
                                  </p:stCondLst>
                                  <p:childTnLst>
                                    <p:set>
                                      <p:cBhvr>
                                        <p:cTn id="24" dur="1" fill="hold">
                                          <p:stCondLst>
                                            <p:cond delay="0"/>
                                          </p:stCondLst>
                                        </p:cTn>
                                        <p:tgtEl>
                                          <p:spTgt spid="247814"/>
                                        </p:tgtEl>
                                        <p:attrNameLst>
                                          <p:attrName>style.visibility</p:attrName>
                                        </p:attrNameLst>
                                      </p:cBhvr>
                                      <p:to>
                                        <p:strVal val="visible"/>
                                      </p:to>
                                    </p:set>
                                    <p:anim calcmode="lin" valueType="num">
                                      <p:cBhvr additive="base">
                                        <p:cTn id="25" dur="500" fill="hold"/>
                                        <p:tgtEl>
                                          <p:spTgt spid="247814"/>
                                        </p:tgtEl>
                                        <p:attrNameLst>
                                          <p:attrName>ppt_x</p:attrName>
                                        </p:attrNameLst>
                                      </p:cBhvr>
                                      <p:tavLst>
                                        <p:tav tm="0">
                                          <p:val>
                                            <p:strVal val="0-#ppt_w/2"/>
                                          </p:val>
                                        </p:tav>
                                        <p:tav tm="100000">
                                          <p:val>
                                            <p:strVal val="#ppt_x"/>
                                          </p:val>
                                        </p:tav>
                                      </p:tavLst>
                                    </p:anim>
                                    <p:anim calcmode="lin" valueType="num">
                                      <p:cBhvr additive="base">
                                        <p:cTn id="26" dur="500" fill="hold"/>
                                        <p:tgtEl>
                                          <p:spTgt spid="2478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247815"/>
                                        </p:tgtEl>
                                        <p:attrNameLst>
                                          <p:attrName>style.visibility</p:attrName>
                                        </p:attrNameLst>
                                      </p:cBhvr>
                                      <p:to>
                                        <p:strVal val="visible"/>
                                      </p:to>
                                    </p:set>
                                    <p:animEffect transition="in" filter="randombar(horizontal)">
                                      <p:cBhvr>
                                        <p:cTn id="31" dur="500"/>
                                        <p:tgtEl>
                                          <p:spTgt spid="24781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47816"/>
                                        </p:tgtEl>
                                        <p:attrNameLst>
                                          <p:attrName>style.visibility</p:attrName>
                                        </p:attrNameLst>
                                      </p:cBhvr>
                                      <p:to>
                                        <p:strVal val="visible"/>
                                      </p:to>
                                    </p:set>
                                    <p:animEffect transition="in" filter="randombar(horizontal)">
                                      <p:cBhvr>
                                        <p:cTn id="34" dur="500"/>
                                        <p:tgtEl>
                                          <p:spTgt spid="247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P spid="247811" grpId="0"/>
      <p:bldP spid="247812" grpId="0"/>
      <p:bldP spid="247813" grpId="0"/>
      <p:bldP spid="247814" grpId="0"/>
      <p:bldP spid="247815" grpId="0"/>
      <p:bldP spid="247816" grpId="0"/>
    </p:bldLst>
  </p:timing>
</p:sld>
</file>

<file path=ppt/theme/theme1.xml><?xml version="1.0" encoding="utf-8"?>
<a:theme xmlns:a="http://schemas.openxmlformats.org/drawingml/2006/main" name="WWW.2PPT.COM&#10;">
  <a:themeElements>
    <a:clrScheme name="2012版中考一轮复习化学精品课件（含2011中考真题）第15课时粒子构成物质（19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12版中考一轮复习化学精品课件（含2011中考真题）第15课时粒子构成物质（19ppt)">
      <a:majorFont>
        <a:latin typeface="Arial"/>
        <a:ea typeface="黑体"/>
        <a:cs typeface="宋体"/>
      </a:majorFont>
      <a:minorFont>
        <a:latin typeface="Arial"/>
        <a:ea typeface="楷体_GB2312"/>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2012版中考一轮复习化学精品课件（含2011中考真题）第15课时粒子构成物质（19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12版中考一轮复习化学精品课件（含2011中考真题）第15课时粒子构成物质（19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12版中考一轮复习化学精品课件（含2011中考真题）第15课时粒子构成物质（19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12版中考一轮复习化学精品课件（含2011中考真题）第15课时粒子构成物质（19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12版中考一轮复习化学精品课件（含2011中考真题）第15课时粒子构成物质（19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12版中考一轮复习化学精品课件（含2011中考真题）第15课时粒子构成物质（19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12版中考一轮复习化学精品课件（含2011中考真题）第15课时粒子构成物质（19pp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12版中考一轮复习化学精品课件（含2011中考真题）第15课时粒子构成物质（19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12版中考一轮复习化学精品课件（含2011中考真题）第15课时粒子构成物质（19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12版中考一轮复习化学精品课件（含2011中考真题）第15课时粒子构成物质（19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12版中考一轮复习化学精品课件（含2011中考真题）第15课时粒子构成物质（19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12版中考一轮复习化学精品课件（含2011中考真题）第15课时粒子构成物质（19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700</Words>
  <Application>Microsoft Office PowerPoint</Application>
  <PresentationFormat>全屏显示(4:3)</PresentationFormat>
  <Paragraphs>145</Paragraphs>
  <Slides>18</Slides>
  <Notes>1</Notes>
  <HiddenSlides>0</HiddenSlides>
  <MMClips>5</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黑体</vt:lpstr>
      <vt:lpstr>楷体_GB2312</vt:lpstr>
      <vt:lpstr>宋体</vt:lpstr>
      <vt:lpstr>微软雅黑</vt:lpstr>
      <vt:lpstr>Arial</vt:lpstr>
      <vt:lpstr>Calibri</vt:lpstr>
      <vt:lpstr>Times New Roman</vt:lpstr>
      <vt:lpstr>WWW.2PPT.COM
</vt:lpstr>
      <vt:lpstr>PowerPoint 演示文稿</vt:lpstr>
      <vt:lpstr>PowerPoint 演示文稿</vt:lpstr>
      <vt:lpstr>PowerPoint 演示文稿</vt:lpstr>
      <vt:lpstr>PRC   IQ   EQ   UN   SOS    UFO   WTO   DIY   UK</vt:lpstr>
      <vt:lpstr>PowerPoint 演示文稿</vt:lpstr>
      <vt:lpstr>PowerPoint 演示文稿</vt:lpstr>
      <vt:lpstr>4b        Useful expressions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2018-08-27T06:42:00Z</dcterms:created>
  <dcterms:modified xsi:type="dcterms:W3CDTF">2023-01-16T15:08:18Z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984853EDF34C4822BF7284F0CB188B69</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