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495" r:id="rId2"/>
    <p:sldId id="496" r:id="rId3"/>
    <p:sldId id="497" r:id="rId4"/>
    <p:sldId id="265" r:id="rId5"/>
    <p:sldId id="481" r:id="rId6"/>
    <p:sldId id="483" r:id="rId7"/>
    <p:sldId id="484" r:id="rId8"/>
    <p:sldId id="498" r:id="rId9"/>
    <p:sldId id="486" r:id="rId10"/>
    <p:sldId id="399" r:id="rId11"/>
    <p:sldId id="366" r:id="rId12"/>
    <p:sldId id="499" r:id="rId13"/>
    <p:sldId id="337" r:id="rId14"/>
    <p:sldId id="414" r:id="rId15"/>
    <p:sldId id="371" r:id="rId16"/>
    <p:sldId id="360" r:id="rId17"/>
    <p:sldId id="488" r:id="rId18"/>
    <p:sldId id="372" r:id="rId19"/>
    <p:sldId id="489" r:id="rId20"/>
    <p:sldId id="500" r:id="rId21"/>
    <p:sldId id="277" r:id="rId22"/>
    <p:sldId id="392" r:id="rId23"/>
    <p:sldId id="388" r:id="rId24"/>
    <p:sldId id="494" r:id="rId25"/>
    <p:sldId id="501" r:id="rId26"/>
  </p:sldIdLst>
  <p:sldSz cx="12192000" cy="6858000"/>
  <p:notesSz cx="6858000" cy="91440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C39"/>
    <a:srgbClr val="A3B11F"/>
    <a:srgbClr val="2F5B50"/>
    <a:srgbClr val="2B5B2D"/>
    <a:srgbClr val="8BC34A"/>
    <a:srgbClr val="E1EA88"/>
    <a:srgbClr val="3F51B5"/>
    <a:srgbClr val="FFFFFF"/>
    <a:srgbClr val="0287D1"/>
    <a:srgbClr val="0080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19" autoAdjust="0"/>
    <p:restoredTop sz="96366" autoAdjust="0"/>
  </p:normalViewPr>
  <p:slideViewPr>
    <p:cSldViewPr snapToGrid="0" snapToObjects="1">
      <p:cViewPr>
        <p:scale>
          <a:sx n="50" d="100"/>
          <a:sy n="50" d="100"/>
        </p:scale>
        <p:origin x="-480" y="-16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437B2-3BD3-4A40-A107-82DDF6B58D50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393467-818A-C940-8286-79481011BE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4A6BB-D63A-DA4C-B319-DB34321016AA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27EFA-29CC-A246-980C-45E8B32190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B85C5-1ADC-43AA-9DF2-BA30A261534E}" type="slidenum">
              <a:rPr lang="zh-CN" altLang="en-US" smtClean="0">
                <a:solidFill>
                  <a:prstClr val="black"/>
                </a:solidFill>
              </a:rPr>
              <a:t>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27EFA-29CC-A246-980C-45E8B3219095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27EFA-29CC-A246-980C-45E8B3219095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27EFA-29CC-A246-980C-45E8B3219095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27EFA-29CC-A246-980C-45E8B3219095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27EFA-29CC-A246-980C-45E8B3219095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27EFA-29CC-A246-980C-45E8B3219095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27EFA-29CC-A246-980C-45E8B3219095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27EFA-29CC-A246-980C-45E8B3219095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27EFA-29CC-A246-980C-45E8B3219095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27EFA-29CC-A246-980C-45E8B3219095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27EFA-29CC-A246-980C-45E8B3219095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27EFA-29CC-A246-980C-45E8B3219095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27EFA-29CC-A246-980C-45E8B3219095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27EFA-29CC-A246-980C-45E8B3219095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27EFA-29CC-A246-980C-45E8B3219095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27EFA-29CC-A246-980C-45E8B3219095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B85C5-1ADC-43AA-9DF2-BA30A261534E}" type="slidenum">
              <a:rPr lang="zh-CN" altLang="en-US" smtClean="0">
                <a:solidFill>
                  <a:prstClr val="black"/>
                </a:solidFill>
              </a:rPr>
              <a:t>25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27EFA-29CC-A246-980C-45E8B3219095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27EFA-29CC-A246-980C-45E8B3219095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27EFA-29CC-A246-980C-45E8B3219095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27EFA-29CC-A246-980C-45E8B3219095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27EFA-29CC-A246-980C-45E8B3219095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27EFA-29CC-A246-980C-45E8B3219095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27EFA-29CC-A246-980C-45E8B3219095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61947" y="4791307"/>
            <a:ext cx="3287752" cy="1325563"/>
          </a:xfrm>
          <a:prstGeom prst="rect">
            <a:avLst/>
          </a:prstGeom>
        </p:spPr>
        <p:txBody>
          <a:bodyPr/>
          <a:lstStyle>
            <a:lvl1pPr>
              <a:lnSpc>
                <a:spcPct val="70000"/>
              </a:lnSpc>
              <a:defRPr sz="3600" b="1" i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61947" y="4791307"/>
            <a:ext cx="3287752" cy="1325563"/>
          </a:xfrm>
          <a:prstGeom prst="rect">
            <a:avLst/>
          </a:prstGeom>
        </p:spPr>
        <p:txBody>
          <a:bodyPr/>
          <a:lstStyle>
            <a:lvl1pPr>
              <a:lnSpc>
                <a:spcPct val="70000"/>
              </a:lnSpc>
              <a:defRPr sz="3600" b="1" i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-32213" y="-24938"/>
            <a:ext cx="12281793" cy="6924092"/>
          </a:xfrm>
          <a:custGeom>
            <a:avLst/>
            <a:gdLst>
              <a:gd name="connsiteX0" fmla="*/ 0 w 2589153"/>
              <a:gd name="connsiteY0" fmla="*/ 0 h 2348970"/>
              <a:gd name="connsiteX1" fmla="*/ 2589153 w 2589153"/>
              <a:gd name="connsiteY1" fmla="*/ 0 h 2348970"/>
              <a:gd name="connsiteX2" fmla="*/ 2589153 w 2589153"/>
              <a:gd name="connsiteY2" fmla="*/ 2348970 h 2348970"/>
              <a:gd name="connsiteX3" fmla="*/ 0 w 2589153"/>
              <a:gd name="connsiteY3" fmla="*/ 2348970 h 2348970"/>
              <a:gd name="connsiteX4" fmla="*/ 0 w 2589153"/>
              <a:gd name="connsiteY4" fmla="*/ 0 h 2348970"/>
              <a:gd name="connsiteX0-1" fmla="*/ 0 w 8009051"/>
              <a:gd name="connsiteY0-2" fmla="*/ 0 h 3296621"/>
              <a:gd name="connsiteX1-3" fmla="*/ 8009051 w 8009051"/>
              <a:gd name="connsiteY1-4" fmla="*/ 947651 h 3296621"/>
              <a:gd name="connsiteX2-5" fmla="*/ 8009051 w 8009051"/>
              <a:gd name="connsiteY2-6" fmla="*/ 3296621 h 3296621"/>
              <a:gd name="connsiteX3-7" fmla="*/ 5419898 w 8009051"/>
              <a:gd name="connsiteY3-8" fmla="*/ 3296621 h 3296621"/>
              <a:gd name="connsiteX4-9" fmla="*/ 0 w 8009051"/>
              <a:gd name="connsiteY4-10" fmla="*/ 0 h 3296621"/>
              <a:gd name="connsiteX0-11" fmla="*/ 0 w 10773295"/>
              <a:gd name="connsiteY0-12" fmla="*/ 0 h 6480395"/>
              <a:gd name="connsiteX1-13" fmla="*/ 8009051 w 10773295"/>
              <a:gd name="connsiteY1-14" fmla="*/ 947651 h 6480395"/>
              <a:gd name="connsiteX2-15" fmla="*/ 8009051 w 10773295"/>
              <a:gd name="connsiteY2-16" fmla="*/ 3296621 h 6480395"/>
              <a:gd name="connsiteX3-17" fmla="*/ 10773295 w 10773295"/>
              <a:gd name="connsiteY3-18" fmla="*/ 6480395 h 6480395"/>
              <a:gd name="connsiteX4-19" fmla="*/ 0 w 10773295"/>
              <a:gd name="connsiteY4-20" fmla="*/ 0 h 6480395"/>
              <a:gd name="connsiteX0-21" fmla="*/ 0 w 12281793"/>
              <a:gd name="connsiteY0-22" fmla="*/ 0 h 6480395"/>
              <a:gd name="connsiteX1-23" fmla="*/ 8009051 w 12281793"/>
              <a:gd name="connsiteY1-24" fmla="*/ 947651 h 6480395"/>
              <a:gd name="connsiteX2-25" fmla="*/ 12281793 w 12281793"/>
              <a:gd name="connsiteY2-26" fmla="*/ 5366490 h 6480395"/>
              <a:gd name="connsiteX3-27" fmla="*/ 10773295 w 12281793"/>
              <a:gd name="connsiteY3-28" fmla="*/ 6480395 h 6480395"/>
              <a:gd name="connsiteX4-29" fmla="*/ 0 w 12281793"/>
              <a:gd name="connsiteY4-30" fmla="*/ 0 h 6480395"/>
              <a:gd name="connsiteX0-31" fmla="*/ 0 w 12281793"/>
              <a:gd name="connsiteY0-32" fmla="*/ 432262 h 6912657"/>
              <a:gd name="connsiteX1-33" fmla="*/ 8624193 w 12281793"/>
              <a:gd name="connsiteY1-34" fmla="*/ 0 h 6912657"/>
              <a:gd name="connsiteX2-35" fmla="*/ 12281793 w 12281793"/>
              <a:gd name="connsiteY2-36" fmla="*/ 5798752 h 6912657"/>
              <a:gd name="connsiteX3-37" fmla="*/ 10773295 w 12281793"/>
              <a:gd name="connsiteY3-38" fmla="*/ 6912657 h 6912657"/>
              <a:gd name="connsiteX4-39" fmla="*/ 0 w 12281793"/>
              <a:gd name="connsiteY4-40" fmla="*/ 432262 h 6912657"/>
              <a:gd name="connsiteX0-41" fmla="*/ 0 w 12281793"/>
              <a:gd name="connsiteY0-42" fmla="*/ 432262 h 6912657"/>
              <a:gd name="connsiteX1-43" fmla="*/ 381348 w 12281793"/>
              <a:gd name="connsiteY1-44" fmla="*/ 412514 h 6912657"/>
              <a:gd name="connsiteX2-45" fmla="*/ 8624193 w 12281793"/>
              <a:gd name="connsiteY2-46" fmla="*/ 0 h 6912657"/>
              <a:gd name="connsiteX3-47" fmla="*/ 12281793 w 12281793"/>
              <a:gd name="connsiteY3-48" fmla="*/ 5798752 h 6912657"/>
              <a:gd name="connsiteX4-49" fmla="*/ 10773295 w 12281793"/>
              <a:gd name="connsiteY4-50" fmla="*/ 6912657 h 6912657"/>
              <a:gd name="connsiteX5" fmla="*/ 0 w 12281793"/>
              <a:gd name="connsiteY5" fmla="*/ 432262 h 6912657"/>
              <a:gd name="connsiteX0-51" fmla="*/ 0 w 12281793"/>
              <a:gd name="connsiteY0-52" fmla="*/ 443697 h 6924092"/>
              <a:gd name="connsiteX1-53" fmla="*/ 32214 w 12281793"/>
              <a:gd name="connsiteY1-54" fmla="*/ 0 h 6924092"/>
              <a:gd name="connsiteX2-55" fmla="*/ 8624193 w 12281793"/>
              <a:gd name="connsiteY2-56" fmla="*/ 11435 h 6924092"/>
              <a:gd name="connsiteX3-57" fmla="*/ 12281793 w 12281793"/>
              <a:gd name="connsiteY3-58" fmla="*/ 5810187 h 6924092"/>
              <a:gd name="connsiteX4-59" fmla="*/ 10773295 w 12281793"/>
              <a:gd name="connsiteY4-60" fmla="*/ 6924092 h 6924092"/>
              <a:gd name="connsiteX5-61" fmla="*/ 0 w 12281793"/>
              <a:gd name="connsiteY5-62" fmla="*/ 443697 h 6924092"/>
              <a:gd name="connsiteX0-63" fmla="*/ 0 w 12281793"/>
              <a:gd name="connsiteY0-64" fmla="*/ 443697 h 6924092"/>
              <a:gd name="connsiteX1-65" fmla="*/ 32214 w 12281793"/>
              <a:gd name="connsiteY1-66" fmla="*/ 0 h 6924092"/>
              <a:gd name="connsiteX2-67" fmla="*/ 8624193 w 12281793"/>
              <a:gd name="connsiteY2-68" fmla="*/ 11435 h 6924092"/>
              <a:gd name="connsiteX3-69" fmla="*/ 12281793 w 12281793"/>
              <a:gd name="connsiteY3-70" fmla="*/ 5810187 h 6924092"/>
              <a:gd name="connsiteX4-71" fmla="*/ 11478838 w 12281793"/>
              <a:gd name="connsiteY4-72" fmla="*/ 6392487 h 6924092"/>
              <a:gd name="connsiteX5-73" fmla="*/ 10773295 w 12281793"/>
              <a:gd name="connsiteY5-74" fmla="*/ 6924092 h 6924092"/>
              <a:gd name="connsiteX6" fmla="*/ 0 w 12281793"/>
              <a:gd name="connsiteY6" fmla="*/ 443697 h 6924092"/>
              <a:gd name="connsiteX0-75" fmla="*/ 0 w 12281793"/>
              <a:gd name="connsiteY0-76" fmla="*/ 443697 h 6924092"/>
              <a:gd name="connsiteX1-77" fmla="*/ 32214 w 12281793"/>
              <a:gd name="connsiteY1-78" fmla="*/ 0 h 6924092"/>
              <a:gd name="connsiteX2-79" fmla="*/ 8624193 w 12281793"/>
              <a:gd name="connsiteY2-80" fmla="*/ 11435 h 6924092"/>
              <a:gd name="connsiteX3-81" fmla="*/ 12281793 w 12281793"/>
              <a:gd name="connsiteY3-82" fmla="*/ 5810187 h 6924092"/>
              <a:gd name="connsiteX4-83" fmla="*/ 12243609 w 12281793"/>
              <a:gd name="connsiteY4-84" fmla="*/ 6907876 h 6924092"/>
              <a:gd name="connsiteX5-85" fmla="*/ 10773295 w 12281793"/>
              <a:gd name="connsiteY5-86" fmla="*/ 6924092 h 6924092"/>
              <a:gd name="connsiteX6-87" fmla="*/ 0 w 12281793"/>
              <a:gd name="connsiteY6-88" fmla="*/ 443697 h 692409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61" y="connsiteY5-62"/>
              </a:cxn>
              <a:cxn ang="0">
                <a:pos x="connsiteX6-87" y="connsiteY6-88"/>
              </a:cxn>
            </a:cxnLst>
            <a:rect l="l" t="t" r="r" b="b"/>
            <a:pathLst>
              <a:path w="12281793" h="6924092">
                <a:moveTo>
                  <a:pt x="0" y="443697"/>
                </a:moveTo>
                <a:lnTo>
                  <a:pt x="32214" y="0"/>
                </a:lnTo>
                <a:lnTo>
                  <a:pt x="8624193" y="11435"/>
                </a:lnTo>
                <a:lnTo>
                  <a:pt x="12281793" y="5810187"/>
                </a:lnTo>
                <a:lnTo>
                  <a:pt x="12243609" y="6907876"/>
                </a:lnTo>
                <a:lnTo>
                  <a:pt x="10773295" y="6924092"/>
                </a:lnTo>
                <a:lnTo>
                  <a:pt x="0" y="443697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61947" y="4791307"/>
            <a:ext cx="3287752" cy="1325563"/>
          </a:xfrm>
          <a:prstGeom prst="rect">
            <a:avLst/>
          </a:prstGeom>
        </p:spPr>
        <p:txBody>
          <a:bodyPr/>
          <a:lstStyle>
            <a:lvl1pPr>
              <a:lnSpc>
                <a:spcPct val="70000"/>
              </a:lnSpc>
              <a:defRPr sz="3600" b="1" i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7835592" y="581722"/>
            <a:ext cx="3739375" cy="1828800"/>
          </a:xfrm>
          <a:custGeom>
            <a:avLst/>
            <a:gdLst>
              <a:gd name="connsiteX0" fmla="*/ 0 w 3526221"/>
              <a:gd name="connsiteY0" fmla="*/ 47392 h 4946526"/>
              <a:gd name="connsiteX1" fmla="*/ 47392 w 3526221"/>
              <a:gd name="connsiteY1" fmla="*/ 0 h 4946526"/>
              <a:gd name="connsiteX2" fmla="*/ 3478829 w 3526221"/>
              <a:gd name="connsiteY2" fmla="*/ 0 h 4946526"/>
              <a:gd name="connsiteX3" fmla="*/ 3526221 w 3526221"/>
              <a:gd name="connsiteY3" fmla="*/ 47392 h 4946526"/>
              <a:gd name="connsiteX4" fmla="*/ 3526221 w 3526221"/>
              <a:gd name="connsiteY4" fmla="*/ 4899134 h 4946526"/>
              <a:gd name="connsiteX5" fmla="*/ 3478829 w 3526221"/>
              <a:gd name="connsiteY5" fmla="*/ 4946526 h 4946526"/>
              <a:gd name="connsiteX6" fmla="*/ 47392 w 3526221"/>
              <a:gd name="connsiteY6" fmla="*/ 4946526 h 4946526"/>
              <a:gd name="connsiteX7" fmla="*/ 0 w 3526221"/>
              <a:gd name="connsiteY7" fmla="*/ 4899134 h 4946526"/>
              <a:gd name="connsiteX8" fmla="*/ 0 w 3526221"/>
              <a:gd name="connsiteY8" fmla="*/ 47392 h 4946526"/>
              <a:gd name="connsiteX0-1" fmla="*/ 0 w 3749408"/>
              <a:gd name="connsiteY0-2" fmla="*/ 47392 h 4946526"/>
              <a:gd name="connsiteX1-3" fmla="*/ 47392 w 3749408"/>
              <a:gd name="connsiteY1-4" fmla="*/ 0 h 4946526"/>
              <a:gd name="connsiteX2-5" fmla="*/ 3478829 w 3749408"/>
              <a:gd name="connsiteY2-6" fmla="*/ 0 h 4946526"/>
              <a:gd name="connsiteX3-7" fmla="*/ 3526221 w 3749408"/>
              <a:gd name="connsiteY3-8" fmla="*/ 4899134 h 4946526"/>
              <a:gd name="connsiteX4-9" fmla="*/ 3478829 w 3749408"/>
              <a:gd name="connsiteY4-10" fmla="*/ 4946526 h 4946526"/>
              <a:gd name="connsiteX5-11" fmla="*/ 47392 w 3749408"/>
              <a:gd name="connsiteY5-12" fmla="*/ 4946526 h 4946526"/>
              <a:gd name="connsiteX6-13" fmla="*/ 0 w 3749408"/>
              <a:gd name="connsiteY6-14" fmla="*/ 4899134 h 4946526"/>
              <a:gd name="connsiteX7-15" fmla="*/ 0 w 3749408"/>
              <a:gd name="connsiteY7-16" fmla="*/ 47392 h 4946526"/>
              <a:gd name="connsiteX0-17" fmla="*/ 0 w 3907758"/>
              <a:gd name="connsiteY0-18" fmla="*/ 47392 h 4946526"/>
              <a:gd name="connsiteX1-19" fmla="*/ 47392 w 3907758"/>
              <a:gd name="connsiteY1-20" fmla="*/ 0 h 4946526"/>
              <a:gd name="connsiteX2-21" fmla="*/ 3478829 w 3907758"/>
              <a:gd name="connsiteY2-22" fmla="*/ 0 h 4946526"/>
              <a:gd name="connsiteX3-23" fmla="*/ 3478829 w 3907758"/>
              <a:gd name="connsiteY3-24" fmla="*/ 4946526 h 4946526"/>
              <a:gd name="connsiteX4-25" fmla="*/ 47392 w 3907758"/>
              <a:gd name="connsiteY4-26" fmla="*/ 4946526 h 4946526"/>
              <a:gd name="connsiteX5-27" fmla="*/ 0 w 3907758"/>
              <a:gd name="connsiteY5-28" fmla="*/ 4899134 h 4946526"/>
              <a:gd name="connsiteX6-29" fmla="*/ 0 w 3907758"/>
              <a:gd name="connsiteY6-30" fmla="*/ 47392 h 4946526"/>
              <a:gd name="connsiteX0-31" fmla="*/ 0 w 3478829"/>
              <a:gd name="connsiteY0-32" fmla="*/ 47392 h 4946526"/>
              <a:gd name="connsiteX1-33" fmla="*/ 47392 w 3478829"/>
              <a:gd name="connsiteY1-34" fmla="*/ 0 h 4946526"/>
              <a:gd name="connsiteX2-35" fmla="*/ 3478829 w 3478829"/>
              <a:gd name="connsiteY2-36" fmla="*/ 0 h 4946526"/>
              <a:gd name="connsiteX3-37" fmla="*/ 3478829 w 3478829"/>
              <a:gd name="connsiteY3-38" fmla="*/ 4946526 h 4946526"/>
              <a:gd name="connsiteX4-39" fmla="*/ 47392 w 3478829"/>
              <a:gd name="connsiteY4-40" fmla="*/ 4946526 h 4946526"/>
              <a:gd name="connsiteX5-41" fmla="*/ 0 w 3478829"/>
              <a:gd name="connsiteY5-42" fmla="*/ 4899134 h 4946526"/>
              <a:gd name="connsiteX6-43" fmla="*/ 0 w 3478829"/>
              <a:gd name="connsiteY6-44" fmla="*/ 47392 h 494652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3478829" h="4946526">
                <a:moveTo>
                  <a:pt x="0" y="47392"/>
                </a:moveTo>
                <a:cubicBezTo>
                  <a:pt x="0" y="21218"/>
                  <a:pt x="21218" y="0"/>
                  <a:pt x="47392" y="0"/>
                </a:cubicBezTo>
                <a:lnTo>
                  <a:pt x="3478829" y="0"/>
                </a:lnTo>
                <a:lnTo>
                  <a:pt x="3478829" y="4946526"/>
                </a:lnTo>
                <a:lnTo>
                  <a:pt x="47392" y="4946526"/>
                </a:lnTo>
                <a:cubicBezTo>
                  <a:pt x="21218" y="4946526"/>
                  <a:pt x="0" y="4925308"/>
                  <a:pt x="0" y="4899134"/>
                </a:cubicBezTo>
                <a:lnTo>
                  <a:pt x="0" y="47392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3954967" y="2514600"/>
            <a:ext cx="5687123" cy="1828800"/>
          </a:xfrm>
          <a:custGeom>
            <a:avLst/>
            <a:gdLst>
              <a:gd name="connsiteX0" fmla="*/ 0 w 3526221"/>
              <a:gd name="connsiteY0" fmla="*/ 47392 h 4946526"/>
              <a:gd name="connsiteX1" fmla="*/ 47392 w 3526221"/>
              <a:gd name="connsiteY1" fmla="*/ 0 h 4946526"/>
              <a:gd name="connsiteX2" fmla="*/ 3478829 w 3526221"/>
              <a:gd name="connsiteY2" fmla="*/ 0 h 4946526"/>
              <a:gd name="connsiteX3" fmla="*/ 3526221 w 3526221"/>
              <a:gd name="connsiteY3" fmla="*/ 47392 h 4946526"/>
              <a:gd name="connsiteX4" fmla="*/ 3526221 w 3526221"/>
              <a:gd name="connsiteY4" fmla="*/ 4899134 h 4946526"/>
              <a:gd name="connsiteX5" fmla="*/ 3478829 w 3526221"/>
              <a:gd name="connsiteY5" fmla="*/ 4946526 h 4946526"/>
              <a:gd name="connsiteX6" fmla="*/ 47392 w 3526221"/>
              <a:gd name="connsiteY6" fmla="*/ 4946526 h 4946526"/>
              <a:gd name="connsiteX7" fmla="*/ 0 w 3526221"/>
              <a:gd name="connsiteY7" fmla="*/ 4899134 h 4946526"/>
              <a:gd name="connsiteX8" fmla="*/ 0 w 3526221"/>
              <a:gd name="connsiteY8" fmla="*/ 47392 h 4946526"/>
              <a:gd name="connsiteX0-1" fmla="*/ 0 w 3749408"/>
              <a:gd name="connsiteY0-2" fmla="*/ 47392 h 4946526"/>
              <a:gd name="connsiteX1-3" fmla="*/ 47392 w 3749408"/>
              <a:gd name="connsiteY1-4" fmla="*/ 0 h 4946526"/>
              <a:gd name="connsiteX2-5" fmla="*/ 3478829 w 3749408"/>
              <a:gd name="connsiteY2-6" fmla="*/ 0 h 4946526"/>
              <a:gd name="connsiteX3-7" fmla="*/ 3526221 w 3749408"/>
              <a:gd name="connsiteY3-8" fmla="*/ 4899134 h 4946526"/>
              <a:gd name="connsiteX4-9" fmla="*/ 3478829 w 3749408"/>
              <a:gd name="connsiteY4-10" fmla="*/ 4946526 h 4946526"/>
              <a:gd name="connsiteX5-11" fmla="*/ 47392 w 3749408"/>
              <a:gd name="connsiteY5-12" fmla="*/ 4946526 h 4946526"/>
              <a:gd name="connsiteX6-13" fmla="*/ 0 w 3749408"/>
              <a:gd name="connsiteY6-14" fmla="*/ 4899134 h 4946526"/>
              <a:gd name="connsiteX7-15" fmla="*/ 0 w 3749408"/>
              <a:gd name="connsiteY7-16" fmla="*/ 47392 h 4946526"/>
              <a:gd name="connsiteX0-17" fmla="*/ 0 w 3907758"/>
              <a:gd name="connsiteY0-18" fmla="*/ 47392 h 4946526"/>
              <a:gd name="connsiteX1-19" fmla="*/ 47392 w 3907758"/>
              <a:gd name="connsiteY1-20" fmla="*/ 0 h 4946526"/>
              <a:gd name="connsiteX2-21" fmla="*/ 3478829 w 3907758"/>
              <a:gd name="connsiteY2-22" fmla="*/ 0 h 4946526"/>
              <a:gd name="connsiteX3-23" fmla="*/ 3478829 w 3907758"/>
              <a:gd name="connsiteY3-24" fmla="*/ 4946526 h 4946526"/>
              <a:gd name="connsiteX4-25" fmla="*/ 47392 w 3907758"/>
              <a:gd name="connsiteY4-26" fmla="*/ 4946526 h 4946526"/>
              <a:gd name="connsiteX5-27" fmla="*/ 0 w 3907758"/>
              <a:gd name="connsiteY5-28" fmla="*/ 4899134 h 4946526"/>
              <a:gd name="connsiteX6-29" fmla="*/ 0 w 3907758"/>
              <a:gd name="connsiteY6-30" fmla="*/ 47392 h 4946526"/>
              <a:gd name="connsiteX0-31" fmla="*/ 0 w 3478829"/>
              <a:gd name="connsiteY0-32" fmla="*/ 47392 h 4946526"/>
              <a:gd name="connsiteX1-33" fmla="*/ 47392 w 3478829"/>
              <a:gd name="connsiteY1-34" fmla="*/ 0 h 4946526"/>
              <a:gd name="connsiteX2-35" fmla="*/ 3478829 w 3478829"/>
              <a:gd name="connsiteY2-36" fmla="*/ 0 h 4946526"/>
              <a:gd name="connsiteX3-37" fmla="*/ 3478829 w 3478829"/>
              <a:gd name="connsiteY3-38" fmla="*/ 4946526 h 4946526"/>
              <a:gd name="connsiteX4-39" fmla="*/ 47392 w 3478829"/>
              <a:gd name="connsiteY4-40" fmla="*/ 4946526 h 4946526"/>
              <a:gd name="connsiteX5-41" fmla="*/ 0 w 3478829"/>
              <a:gd name="connsiteY5-42" fmla="*/ 4899134 h 4946526"/>
              <a:gd name="connsiteX6-43" fmla="*/ 0 w 3478829"/>
              <a:gd name="connsiteY6-44" fmla="*/ 47392 h 494652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3478829" h="4946526">
                <a:moveTo>
                  <a:pt x="0" y="47392"/>
                </a:moveTo>
                <a:cubicBezTo>
                  <a:pt x="0" y="21218"/>
                  <a:pt x="21218" y="0"/>
                  <a:pt x="47392" y="0"/>
                </a:cubicBezTo>
                <a:lnTo>
                  <a:pt x="3478829" y="0"/>
                </a:lnTo>
                <a:lnTo>
                  <a:pt x="3478829" y="4946526"/>
                </a:lnTo>
                <a:lnTo>
                  <a:pt x="47392" y="4946526"/>
                </a:lnTo>
                <a:cubicBezTo>
                  <a:pt x="21218" y="4946526"/>
                  <a:pt x="0" y="4925308"/>
                  <a:pt x="0" y="4899134"/>
                </a:cubicBezTo>
                <a:lnTo>
                  <a:pt x="0" y="47392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8325228" y="6545425"/>
            <a:ext cx="775136" cy="229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www.2Ppt.com/ziti/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www.2Ppt.com/xiazai/jihua/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www.2Ppt.com/xiazai/jianli/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www.2Ppt.com/xiazai/huibao/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2428478" y="1394220"/>
            <a:ext cx="1191756" cy="1191756"/>
          </a:xfrm>
          <a:prstGeom prst="ellipse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228600" dist="342900" dir="5400000" sx="89000" sy="89000" algn="t" rotWithShape="0">
              <a:prstClr val="black">
                <a:alpha val="14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46049" y="815516"/>
            <a:ext cx="9699902" cy="528838"/>
          </a:xfrm>
          <a:prstGeom prst="rect">
            <a:avLst/>
          </a:prstGeom>
        </p:spPr>
        <p:txBody>
          <a:bodyPr/>
          <a:lstStyle>
            <a:lvl1pPr algn="ctr">
              <a:lnSpc>
                <a:spcPct val="70000"/>
              </a:lnSpc>
              <a:defRPr sz="3600" b="1" i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46049" y="1277850"/>
            <a:ext cx="9699901" cy="31016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 b="0" i="0" spc="300">
                <a:solidFill>
                  <a:schemeClr val="tx1">
                    <a:alpha val="50000"/>
                  </a:schemeClr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lvl="0"/>
            <a:r>
              <a:rPr lang="en-US" dirty="0"/>
              <a:t>Click to edit Master </a:t>
            </a:r>
            <a:r>
              <a:rPr lang="en-US"/>
              <a:t>text styles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1898781" y="1974152"/>
            <a:ext cx="2476399" cy="2349437"/>
          </a:xfrm>
          <a:prstGeom prst="round2SameRect">
            <a:avLst>
              <a:gd name="adj1" fmla="val 1266"/>
              <a:gd name="adj2" fmla="val 0"/>
            </a:avLst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4862961" y="1974152"/>
            <a:ext cx="2476399" cy="2349437"/>
          </a:xfrm>
          <a:prstGeom prst="round2SameRect">
            <a:avLst>
              <a:gd name="adj1" fmla="val 1266"/>
              <a:gd name="adj2" fmla="val 0"/>
            </a:avLst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7827141" y="1974152"/>
            <a:ext cx="2476399" cy="2349437"/>
          </a:xfrm>
          <a:prstGeom prst="round2SameRect">
            <a:avLst>
              <a:gd name="adj1" fmla="val 1266"/>
              <a:gd name="adj2" fmla="val 0"/>
            </a:avLst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46049" y="815516"/>
            <a:ext cx="9699902" cy="528838"/>
          </a:xfrm>
          <a:prstGeom prst="rect">
            <a:avLst/>
          </a:prstGeom>
        </p:spPr>
        <p:txBody>
          <a:bodyPr/>
          <a:lstStyle>
            <a:lvl1pPr algn="ctr">
              <a:lnSpc>
                <a:spcPct val="70000"/>
              </a:lnSpc>
              <a:defRPr sz="3600" b="1" i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46049" y="1277850"/>
            <a:ext cx="9699901" cy="31016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 b="0" i="0" spc="300">
                <a:solidFill>
                  <a:schemeClr val="tx1">
                    <a:alpha val="50000"/>
                  </a:schemeClr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lvl="0"/>
            <a:r>
              <a:rPr lang="en-US" dirty="0"/>
              <a:t>Click to edit Master </a:t>
            </a:r>
            <a:r>
              <a:rPr lang="en-US"/>
              <a:t>text styles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1246048" y="1964515"/>
            <a:ext cx="9699901" cy="2840242"/>
          </a:xfrm>
          <a:prstGeom prst="roundRect">
            <a:avLst>
              <a:gd name="adj" fmla="val 979"/>
            </a:avLst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228600" dist="342900" dir="5400000" sx="89000" sy="89000" algn="t" rotWithShape="0">
              <a:prstClr val="black">
                <a:alpha val="14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图片占位符 4"/>
          <p:cNvSpPr>
            <a:spLocks noGrp="1"/>
          </p:cNvSpPr>
          <p:nvPr>
            <p:ph type="pic" sz="quarter" idx="10"/>
          </p:nvPr>
        </p:nvSpPr>
        <p:spPr>
          <a:xfrm>
            <a:off x="0" y="1841500"/>
            <a:ext cx="4705350" cy="2952750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46049" y="815516"/>
            <a:ext cx="9699902" cy="528838"/>
          </a:xfrm>
          <a:prstGeom prst="rect">
            <a:avLst/>
          </a:prstGeom>
        </p:spPr>
        <p:txBody>
          <a:bodyPr/>
          <a:lstStyle>
            <a:lvl1pPr algn="ctr">
              <a:lnSpc>
                <a:spcPct val="70000"/>
              </a:lnSpc>
              <a:defRPr sz="3600" b="1" i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46049" y="1277850"/>
            <a:ext cx="9699901" cy="31016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 b="0" i="0" spc="300">
                <a:solidFill>
                  <a:schemeClr val="tx1">
                    <a:alpha val="50000"/>
                  </a:schemeClr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lvl="0"/>
            <a:r>
              <a:rPr lang="en-US" dirty="0"/>
              <a:t>Click to edit Master </a:t>
            </a:r>
            <a:r>
              <a:rPr lang="en-US"/>
              <a:t>text styles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61947" y="4791307"/>
            <a:ext cx="3287752" cy="1325563"/>
          </a:xfrm>
          <a:prstGeom prst="rect">
            <a:avLst/>
          </a:prstGeom>
        </p:spPr>
        <p:txBody>
          <a:bodyPr/>
          <a:lstStyle>
            <a:lvl1pPr>
              <a:lnSpc>
                <a:spcPct val="70000"/>
              </a:lnSpc>
              <a:defRPr sz="3600" b="1" i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4123308" y="1349450"/>
            <a:ext cx="4339048" cy="4339048"/>
          </a:xfrm>
          <a:custGeom>
            <a:avLst/>
            <a:gdLst>
              <a:gd name="connsiteX0" fmla="*/ 897241 w 4999205"/>
              <a:gd name="connsiteY0" fmla="*/ 349012 h 2498048"/>
              <a:gd name="connsiteX1" fmla="*/ 1794482 w 4999205"/>
              <a:gd name="connsiteY1" fmla="*/ 1246253 h 2498048"/>
              <a:gd name="connsiteX2" fmla="*/ 897241 w 4999205"/>
              <a:gd name="connsiteY2" fmla="*/ 2143494 h 2498048"/>
              <a:gd name="connsiteX3" fmla="*/ 0 w 4999205"/>
              <a:gd name="connsiteY3" fmla="*/ 1246253 h 2498048"/>
              <a:gd name="connsiteX4" fmla="*/ 897241 w 4999205"/>
              <a:gd name="connsiteY4" fmla="*/ 349012 h 2498048"/>
              <a:gd name="connsiteX5" fmla="*/ 3750181 w 4999205"/>
              <a:gd name="connsiteY5" fmla="*/ 0 h 2498048"/>
              <a:gd name="connsiteX6" fmla="*/ 4277993 w 4999205"/>
              <a:gd name="connsiteY6" fmla="*/ 218627 h 2498048"/>
              <a:gd name="connsiteX7" fmla="*/ 4780578 w 4999205"/>
              <a:gd name="connsiteY7" fmla="*/ 721212 h 2498048"/>
              <a:gd name="connsiteX8" fmla="*/ 4780578 w 4999205"/>
              <a:gd name="connsiteY8" fmla="*/ 1776836 h 2498048"/>
              <a:gd name="connsiteX9" fmla="*/ 4277993 w 4999205"/>
              <a:gd name="connsiteY9" fmla="*/ 2279421 h 2498048"/>
              <a:gd name="connsiteX10" fmla="*/ 3222369 w 4999205"/>
              <a:gd name="connsiteY10" fmla="*/ 2279421 h 2498048"/>
              <a:gd name="connsiteX11" fmla="*/ 2719785 w 4999205"/>
              <a:gd name="connsiteY11" fmla="*/ 1776836 h 2498048"/>
              <a:gd name="connsiteX12" fmla="*/ 2719785 w 4999205"/>
              <a:gd name="connsiteY12" fmla="*/ 721212 h 2498048"/>
              <a:gd name="connsiteX13" fmla="*/ 3222369 w 4999205"/>
              <a:gd name="connsiteY13" fmla="*/ 218627 h 2498048"/>
              <a:gd name="connsiteX14" fmla="*/ 3750181 w 4999205"/>
              <a:gd name="connsiteY14" fmla="*/ 0 h 2498048"/>
              <a:gd name="connsiteX0-1" fmla="*/ 24941 w 5024146"/>
              <a:gd name="connsiteY0-2" fmla="*/ 1246253 h 2498048"/>
              <a:gd name="connsiteX1-3" fmla="*/ 1819423 w 5024146"/>
              <a:gd name="connsiteY1-4" fmla="*/ 1246253 h 2498048"/>
              <a:gd name="connsiteX2-5" fmla="*/ 922182 w 5024146"/>
              <a:gd name="connsiteY2-6" fmla="*/ 2143494 h 2498048"/>
              <a:gd name="connsiteX3-7" fmla="*/ 24941 w 5024146"/>
              <a:gd name="connsiteY3-8" fmla="*/ 1246253 h 2498048"/>
              <a:gd name="connsiteX4-9" fmla="*/ 3775122 w 5024146"/>
              <a:gd name="connsiteY4-10" fmla="*/ 0 h 2498048"/>
              <a:gd name="connsiteX5-11" fmla="*/ 4302934 w 5024146"/>
              <a:gd name="connsiteY5-12" fmla="*/ 218627 h 2498048"/>
              <a:gd name="connsiteX6-13" fmla="*/ 4805519 w 5024146"/>
              <a:gd name="connsiteY6-14" fmla="*/ 721212 h 2498048"/>
              <a:gd name="connsiteX7-15" fmla="*/ 4805519 w 5024146"/>
              <a:gd name="connsiteY7-16" fmla="*/ 1776836 h 2498048"/>
              <a:gd name="connsiteX8-17" fmla="*/ 4302934 w 5024146"/>
              <a:gd name="connsiteY8-18" fmla="*/ 2279421 h 2498048"/>
              <a:gd name="connsiteX9-19" fmla="*/ 3247310 w 5024146"/>
              <a:gd name="connsiteY9-20" fmla="*/ 2279421 h 2498048"/>
              <a:gd name="connsiteX10-21" fmla="*/ 2744726 w 5024146"/>
              <a:gd name="connsiteY10-22" fmla="*/ 1776836 h 2498048"/>
              <a:gd name="connsiteX11-23" fmla="*/ 2744726 w 5024146"/>
              <a:gd name="connsiteY11-24" fmla="*/ 721212 h 2498048"/>
              <a:gd name="connsiteX12-25" fmla="*/ 3247310 w 5024146"/>
              <a:gd name="connsiteY12-26" fmla="*/ 218627 h 2498048"/>
              <a:gd name="connsiteX13-27" fmla="*/ 3775122 w 5024146"/>
              <a:gd name="connsiteY13-28" fmla="*/ 0 h 2498048"/>
              <a:gd name="connsiteX0-29" fmla="*/ 24941 w 5024146"/>
              <a:gd name="connsiteY0-30" fmla="*/ 1246253 h 2498048"/>
              <a:gd name="connsiteX1-31" fmla="*/ 922182 w 5024146"/>
              <a:gd name="connsiteY1-32" fmla="*/ 2143494 h 2498048"/>
              <a:gd name="connsiteX2-33" fmla="*/ 24941 w 5024146"/>
              <a:gd name="connsiteY2-34" fmla="*/ 1246253 h 2498048"/>
              <a:gd name="connsiteX3-35" fmla="*/ 3775122 w 5024146"/>
              <a:gd name="connsiteY3-36" fmla="*/ 0 h 2498048"/>
              <a:gd name="connsiteX4-37" fmla="*/ 4302934 w 5024146"/>
              <a:gd name="connsiteY4-38" fmla="*/ 218627 h 2498048"/>
              <a:gd name="connsiteX5-39" fmla="*/ 4805519 w 5024146"/>
              <a:gd name="connsiteY5-40" fmla="*/ 721212 h 2498048"/>
              <a:gd name="connsiteX6-41" fmla="*/ 4805519 w 5024146"/>
              <a:gd name="connsiteY6-42" fmla="*/ 1776836 h 2498048"/>
              <a:gd name="connsiteX7-43" fmla="*/ 4302934 w 5024146"/>
              <a:gd name="connsiteY7-44" fmla="*/ 2279421 h 2498048"/>
              <a:gd name="connsiteX8-45" fmla="*/ 3247310 w 5024146"/>
              <a:gd name="connsiteY8-46" fmla="*/ 2279421 h 2498048"/>
              <a:gd name="connsiteX9-47" fmla="*/ 2744726 w 5024146"/>
              <a:gd name="connsiteY9-48" fmla="*/ 1776836 h 2498048"/>
              <a:gd name="connsiteX10-49" fmla="*/ 2744726 w 5024146"/>
              <a:gd name="connsiteY10-50" fmla="*/ 721212 h 2498048"/>
              <a:gd name="connsiteX11-51" fmla="*/ 3247310 w 5024146"/>
              <a:gd name="connsiteY11-52" fmla="*/ 218627 h 2498048"/>
              <a:gd name="connsiteX12-53" fmla="*/ 3775122 w 5024146"/>
              <a:gd name="connsiteY12-54" fmla="*/ 0 h 2498048"/>
              <a:gd name="connsiteX0-55" fmla="*/ 1249024 w 2498048"/>
              <a:gd name="connsiteY0-56" fmla="*/ 0 h 2498048"/>
              <a:gd name="connsiteX1-57" fmla="*/ 1776836 w 2498048"/>
              <a:gd name="connsiteY1-58" fmla="*/ 218627 h 2498048"/>
              <a:gd name="connsiteX2-59" fmla="*/ 2279421 w 2498048"/>
              <a:gd name="connsiteY2-60" fmla="*/ 721212 h 2498048"/>
              <a:gd name="connsiteX3-61" fmla="*/ 2279421 w 2498048"/>
              <a:gd name="connsiteY3-62" fmla="*/ 1776836 h 2498048"/>
              <a:gd name="connsiteX4-63" fmla="*/ 1776836 w 2498048"/>
              <a:gd name="connsiteY4-64" fmla="*/ 2279421 h 2498048"/>
              <a:gd name="connsiteX5-65" fmla="*/ 721212 w 2498048"/>
              <a:gd name="connsiteY5-66" fmla="*/ 2279421 h 2498048"/>
              <a:gd name="connsiteX6-67" fmla="*/ 218628 w 2498048"/>
              <a:gd name="connsiteY6-68" fmla="*/ 1776836 h 2498048"/>
              <a:gd name="connsiteX7-69" fmla="*/ 218628 w 2498048"/>
              <a:gd name="connsiteY7-70" fmla="*/ 721212 h 2498048"/>
              <a:gd name="connsiteX8-71" fmla="*/ 721212 w 2498048"/>
              <a:gd name="connsiteY8-72" fmla="*/ 218627 h 2498048"/>
              <a:gd name="connsiteX9-73" fmla="*/ 1249024 w 2498048"/>
              <a:gd name="connsiteY9-74" fmla="*/ 0 h 249804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2498048" h="2498048">
                <a:moveTo>
                  <a:pt x="1249024" y="0"/>
                </a:moveTo>
                <a:cubicBezTo>
                  <a:pt x="1440055" y="0"/>
                  <a:pt x="1631085" y="72876"/>
                  <a:pt x="1776836" y="218627"/>
                </a:cubicBezTo>
                <a:lnTo>
                  <a:pt x="2279421" y="721212"/>
                </a:lnTo>
                <a:cubicBezTo>
                  <a:pt x="2570924" y="1012715"/>
                  <a:pt x="2570924" y="1485334"/>
                  <a:pt x="2279421" y="1776836"/>
                </a:cubicBezTo>
                <a:lnTo>
                  <a:pt x="1776836" y="2279421"/>
                </a:lnTo>
                <a:cubicBezTo>
                  <a:pt x="1485334" y="2570924"/>
                  <a:pt x="1012715" y="2570924"/>
                  <a:pt x="721212" y="2279421"/>
                </a:cubicBezTo>
                <a:lnTo>
                  <a:pt x="218628" y="1776836"/>
                </a:lnTo>
                <a:cubicBezTo>
                  <a:pt x="-72875" y="1485334"/>
                  <a:pt x="-72875" y="1012715"/>
                  <a:pt x="218628" y="721212"/>
                </a:cubicBezTo>
                <a:lnTo>
                  <a:pt x="721212" y="218627"/>
                </a:lnTo>
                <a:cubicBezTo>
                  <a:pt x="866963" y="72876"/>
                  <a:pt x="1057994" y="0"/>
                  <a:pt x="1249024" y="0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50800" dist="25400" dir="5400000" algn="t" rotWithShape="0">
              <a:prstClr val="black">
                <a:alpha val="15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46049" y="815516"/>
            <a:ext cx="9699902" cy="528838"/>
          </a:xfrm>
          <a:prstGeom prst="rect">
            <a:avLst/>
          </a:prstGeom>
        </p:spPr>
        <p:txBody>
          <a:bodyPr/>
          <a:lstStyle>
            <a:lvl1pPr algn="ctr">
              <a:lnSpc>
                <a:spcPct val="70000"/>
              </a:lnSpc>
              <a:defRPr sz="3600" b="1" i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46049" y="1277850"/>
            <a:ext cx="9699901" cy="31016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 b="0" i="0" spc="300">
                <a:solidFill>
                  <a:schemeClr val="tx1">
                    <a:alpha val="50000"/>
                  </a:schemeClr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lvl="0"/>
            <a:r>
              <a:rPr lang="en-US" dirty="0"/>
              <a:t>Click to edit Master </a:t>
            </a:r>
            <a:r>
              <a:rPr lang="en-US"/>
              <a:t>text styles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4846975" y="2180244"/>
            <a:ext cx="2498048" cy="2498048"/>
          </a:xfrm>
          <a:custGeom>
            <a:avLst/>
            <a:gdLst>
              <a:gd name="connsiteX0" fmla="*/ 897241 w 4999205"/>
              <a:gd name="connsiteY0" fmla="*/ 349012 h 2498048"/>
              <a:gd name="connsiteX1" fmla="*/ 1794482 w 4999205"/>
              <a:gd name="connsiteY1" fmla="*/ 1246253 h 2498048"/>
              <a:gd name="connsiteX2" fmla="*/ 897241 w 4999205"/>
              <a:gd name="connsiteY2" fmla="*/ 2143494 h 2498048"/>
              <a:gd name="connsiteX3" fmla="*/ 0 w 4999205"/>
              <a:gd name="connsiteY3" fmla="*/ 1246253 h 2498048"/>
              <a:gd name="connsiteX4" fmla="*/ 897241 w 4999205"/>
              <a:gd name="connsiteY4" fmla="*/ 349012 h 2498048"/>
              <a:gd name="connsiteX5" fmla="*/ 3750181 w 4999205"/>
              <a:gd name="connsiteY5" fmla="*/ 0 h 2498048"/>
              <a:gd name="connsiteX6" fmla="*/ 4277993 w 4999205"/>
              <a:gd name="connsiteY6" fmla="*/ 218627 h 2498048"/>
              <a:gd name="connsiteX7" fmla="*/ 4780578 w 4999205"/>
              <a:gd name="connsiteY7" fmla="*/ 721212 h 2498048"/>
              <a:gd name="connsiteX8" fmla="*/ 4780578 w 4999205"/>
              <a:gd name="connsiteY8" fmla="*/ 1776836 h 2498048"/>
              <a:gd name="connsiteX9" fmla="*/ 4277993 w 4999205"/>
              <a:gd name="connsiteY9" fmla="*/ 2279421 h 2498048"/>
              <a:gd name="connsiteX10" fmla="*/ 3222369 w 4999205"/>
              <a:gd name="connsiteY10" fmla="*/ 2279421 h 2498048"/>
              <a:gd name="connsiteX11" fmla="*/ 2719785 w 4999205"/>
              <a:gd name="connsiteY11" fmla="*/ 1776836 h 2498048"/>
              <a:gd name="connsiteX12" fmla="*/ 2719785 w 4999205"/>
              <a:gd name="connsiteY12" fmla="*/ 721212 h 2498048"/>
              <a:gd name="connsiteX13" fmla="*/ 3222369 w 4999205"/>
              <a:gd name="connsiteY13" fmla="*/ 218627 h 2498048"/>
              <a:gd name="connsiteX14" fmla="*/ 3750181 w 4999205"/>
              <a:gd name="connsiteY14" fmla="*/ 0 h 2498048"/>
              <a:gd name="connsiteX0-1" fmla="*/ 24941 w 5024146"/>
              <a:gd name="connsiteY0-2" fmla="*/ 1246253 h 2498048"/>
              <a:gd name="connsiteX1-3" fmla="*/ 1819423 w 5024146"/>
              <a:gd name="connsiteY1-4" fmla="*/ 1246253 h 2498048"/>
              <a:gd name="connsiteX2-5" fmla="*/ 922182 w 5024146"/>
              <a:gd name="connsiteY2-6" fmla="*/ 2143494 h 2498048"/>
              <a:gd name="connsiteX3-7" fmla="*/ 24941 w 5024146"/>
              <a:gd name="connsiteY3-8" fmla="*/ 1246253 h 2498048"/>
              <a:gd name="connsiteX4-9" fmla="*/ 3775122 w 5024146"/>
              <a:gd name="connsiteY4-10" fmla="*/ 0 h 2498048"/>
              <a:gd name="connsiteX5-11" fmla="*/ 4302934 w 5024146"/>
              <a:gd name="connsiteY5-12" fmla="*/ 218627 h 2498048"/>
              <a:gd name="connsiteX6-13" fmla="*/ 4805519 w 5024146"/>
              <a:gd name="connsiteY6-14" fmla="*/ 721212 h 2498048"/>
              <a:gd name="connsiteX7-15" fmla="*/ 4805519 w 5024146"/>
              <a:gd name="connsiteY7-16" fmla="*/ 1776836 h 2498048"/>
              <a:gd name="connsiteX8-17" fmla="*/ 4302934 w 5024146"/>
              <a:gd name="connsiteY8-18" fmla="*/ 2279421 h 2498048"/>
              <a:gd name="connsiteX9-19" fmla="*/ 3247310 w 5024146"/>
              <a:gd name="connsiteY9-20" fmla="*/ 2279421 h 2498048"/>
              <a:gd name="connsiteX10-21" fmla="*/ 2744726 w 5024146"/>
              <a:gd name="connsiteY10-22" fmla="*/ 1776836 h 2498048"/>
              <a:gd name="connsiteX11-23" fmla="*/ 2744726 w 5024146"/>
              <a:gd name="connsiteY11-24" fmla="*/ 721212 h 2498048"/>
              <a:gd name="connsiteX12-25" fmla="*/ 3247310 w 5024146"/>
              <a:gd name="connsiteY12-26" fmla="*/ 218627 h 2498048"/>
              <a:gd name="connsiteX13-27" fmla="*/ 3775122 w 5024146"/>
              <a:gd name="connsiteY13-28" fmla="*/ 0 h 2498048"/>
              <a:gd name="connsiteX0-29" fmla="*/ 24941 w 5024146"/>
              <a:gd name="connsiteY0-30" fmla="*/ 1246253 h 2498048"/>
              <a:gd name="connsiteX1-31" fmla="*/ 922182 w 5024146"/>
              <a:gd name="connsiteY1-32" fmla="*/ 2143494 h 2498048"/>
              <a:gd name="connsiteX2-33" fmla="*/ 24941 w 5024146"/>
              <a:gd name="connsiteY2-34" fmla="*/ 1246253 h 2498048"/>
              <a:gd name="connsiteX3-35" fmla="*/ 3775122 w 5024146"/>
              <a:gd name="connsiteY3-36" fmla="*/ 0 h 2498048"/>
              <a:gd name="connsiteX4-37" fmla="*/ 4302934 w 5024146"/>
              <a:gd name="connsiteY4-38" fmla="*/ 218627 h 2498048"/>
              <a:gd name="connsiteX5-39" fmla="*/ 4805519 w 5024146"/>
              <a:gd name="connsiteY5-40" fmla="*/ 721212 h 2498048"/>
              <a:gd name="connsiteX6-41" fmla="*/ 4805519 w 5024146"/>
              <a:gd name="connsiteY6-42" fmla="*/ 1776836 h 2498048"/>
              <a:gd name="connsiteX7-43" fmla="*/ 4302934 w 5024146"/>
              <a:gd name="connsiteY7-44" fmla="*/ 2279421 h 2498048"/>
              <a:gd name="connsiteX8-45" fmla="*/ 3247310 w 5024146"/>
              <a:gd name="connsiteY8-46" fmla="*/ 2279421 h 2498048"/>
              <a:gd name="connsiteX9-47" fmla="*/ 2744726 w 5024146"/>
              <a:gd name="connsiteY9-48" fmla="*/ 1776836 h 2498048"/>
              <a:gd name="connsiteX10-49" fmla="*/ 2744726 w 5024146"/>
              <a:gd name="connsiteY10-50" fmla="*/ 721212 h 2498048"/>
              <a:gd name="connsiteX11-51" fmla="*/ 3247310 w 5024146"/>
              <a:gd name="connsiteY11-52" fmla="*/ 218627 h 2498048"/>
              <a:gd name="connsiteX12-53" fmla="*/ 3775122 w 5024146"/>
              <a:gd name="connsiteY12-54" fmla="*/ 0 h 2498048"/>
              <a:gd name="connsiteX0-55" fmla="*/ 1249024 w 2498048"/>
              <a:gd name="connsiteY0-56" fmla="*/ 0 h 2498048"/>
              <a:gd name="connsiteX1-57" fmla="*/ 1776836 w 2498048"/>
              <a:gd name="connsiteY1-58" fmla="*/ 218627 h 2498048"/>
              <a:gd name="connsiteX2-59" fmla="*/ 2279421 w 2498048"/>
              <a:gd name="connsiteY2-60" fmla="*/ 721212 h 2498048"/>
              <a:gd name="connsiteX3-61" fmla="*/ 2279421 w 2498048"/>
              <a:gd name="connsiteY3-62" fmla="*/ 1776836 h 2498048"/>
              <a:gd name="connsiteX4-63" fmla="*/ 1776836 w 2498048"/>
              <a:gd name="connsiteY4-64" fmla="*/ 2279421 h 2498048"/>
              <a:gd name="connsiteX5-65" fmla="*/ 721212 w 2498048"/>
              <a:gd name="connsiteY5-66" fmla="*/ 2279421 h 2498048"/>
              <a:gd name="connsiteX6-67" fmla="*/ 218628 w 2498048"/>
              <a:gd name="connsiteY6-68" fmla="*/ 1776836 h 2498048"/>
              <a:gd name="connsiteX7-69" fmla="*/ 218628 w 2498048"/>
              <a:gd name="connsiteY7-70" fmla="*/ 721212 h 2498048"/>
              <a:gd name="connsiteX8-71" fmla="*/ 721212 w 2498048"/>
              <a:gd name="connsiteY8-72" fmla="*/ 218627 h 2498048"/>
              <a:gd name="connsiteX9-73" fmla="*/ 1249024 w 2498048"/>
              <a:gd name="connsiteY9-74" fmla="*/ 0 h 249804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2498048" h="2498048">
                <a:moveTo>
                  <a:pt x="1249024" y="0"/>
                </a:moveTo>
                <a:cubicBezTo>
                  <a:pt x="1440055" y="0"/>
                  <a:pt x="1631085" y="72876"/>
                  <a:pt x="1776836" y="218627"/>
                </a:cubicBezTo>
                <a:lnTo>
                  <a:pt x="2279421" y="721212"/>
                </a:lnTo>
                <a:cubicBezTo>
                  <a:pt x="2570924" y="1012715"/>
                  <a:pt x="2570924" y="1485334"/>
                  <a:pt x="2279421" y="1776836"/>
                </a:cubicBezTo>
                <a:lnTo>
                  <a:pt x="1776836" y="2279421"/>
                </a:lnTo>
                <a:cubicBezTo>
                  <a:pt x="1485334" y="2570924"/>
                  <a:pt x="1012715" y="2570924"/>
                  <a:pt x="721212" y="2279421"/>
                </a:cubicBezTo>
                <a:lnTo>
                  <a:pt x="218628" y="1776836"/>
                </a:lnTo>
                <a:cubicBezTo>
                  <a:pt x="-72875" y="1485334"/>
                  <a:pt x="-72875" y="1012715"/>
                  <a:pt x="218628" y="721212"/>
                </a:cubicBezTo>
                <a:lnTo>
                  <a:pt x="721212" y="218627"/>
                </a:lnTo>
                <a:cubicBezTo>
                  <a:pt x="866963" y="72876"/>
                  <a:pt x="1057994" y="0"/>
                  <a:pt x="1249024" y="0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50800" dist="25400" dir="5400000" algn="t" rotWithShape="0">
              <a:prstClr val="black">
                <a:alpha val="15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46049" y="815516"/>
            <a:ext cx="9699902" cy="528838"/>
          </a:xfrm>
          <a:prstGeom prst="rect">
            <a:avLst/>
          </a:prstGeom>
        </p:spPr>
        <p:txBody>
          <a:bodyPr/>
          <a:lstStyle>
            <a:lvl1pPr algn="ctr">
              <a:lnSpc>
                <a:spcPct val="70000"/>
              </a:lnSpc>
              <a:defRPr sz="3600" b="1" i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46049" y="1277850"/>
            <a:ext cx="9699901" cy="31016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 b="0" i="0" spc="300">
                <a:solidFill>
                  <a:schemeClr val="tx1">
                    <a:alpha val="50000"/>
                  </a:schemeClr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lvl="0"/>
            <a:r>
              <a:rPr lang="en-US" dirty="0"/>
              <a:t>Click to edit Master </a:t>
            </a:r>
            <a:r>
              <a:rPr lang="en-US"/>
              <a:t>text styles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2345818" y="2274849"/>
            <a:ext cx="1794482" cy="1794482"/>
          </a:xfrm>
          <a:prstGeom prst="ellipse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50800" dist="25400" dir="5400000" algn="t" rotWithShape="0">
              <a:prstClr val="black">
                <a:alpha val="15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5173733" y="2274849"/>
            <a:ext cx="1794482" cy="1794482"/>
          </a:xfrm>
          <a:prstGeom prst="ellipse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50800" dist="25400" dir="5400000" algn="t" rotWithShape="0">
              <a:prstClr val="black">
                <a:alpha val="15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01645" y="2274849"/>
            <a:ext cx="1794482" cy="1794482"/>
          </a:xfrm>
          <a:prstGeom prst="ellipse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50800" dist="25400" dir="5400000" algn="t" rotWithShape="0">
              <a:prstClr val="black">
                <a:alpha val="15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4184904" y="1517904"/>
            <a:ext cx="3822192" cy="3822192"/>
          </a:xfrm>
          <a:prstGeom prst="donut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50800" dist="25400" dir="5400000" algn="t" rotWithShape="0">
              <a:prstClr val="black">
                <a:alpha val="15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0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2204" y="0"/>
            <a:ext cx="1219200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25791" y="4774460"/>
            <a:ext cx="2088245" cy="615407"/>
          </a:xfrm>
          <a:prstGeom prst="rect">
            <a:avLst/>
          </a:prstGeom>
          <a:noFill/>
        </p:spPr>
        <p:txBody>
          <a:bodyPr wrap="square" lIns="121889" tIns="60944" rIns="121889" bIns="60944" rtlCol="0">
            <a:spAutoFit/>
          </a:bodyPr>
          <a:lstStyle/>
          <a:p>
            <a:pPr algn="dist" defTabSz="1219200"/>
            <a:r>
              <a:rPr lang="en-US" altLang="zh-CN" sz="3200" dirty="0">
                <a:solidFill>
                  <a:srgbClr val="A3B11F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RESUME</a:t>
            </a:r>
            <a:endParaRPr lang="zh-CN" altLang="en-US" sz="3200" dirty="0">
              <a:solidFill>
                <a:srgbClr val="A3B11F"/>
              </a:solidFill>
              <a:latin typeface="方正细谭黑简体" panose="02000000000000000000" pitchFamily="2" charset="-122"/>
              <a:ea typeface="方正细谭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0597" y="5711531"/>
            <a:ext cx="2953232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00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应聘人：</a:t>
            </a:r>
            <a:r>
              <a:rPr lang="en-US" altLang="zh-CN" sz="200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PPT818</a:t>
            </a:r>
          </a:p>
          <a:p>
            <a:pPr defTabSz="1219200">
              <a:lnSpc>
                <a:spcPct val="150000"/>
              </a:lnSpc>
            </a:pPr>
            <a:r>
              <a:rPr lang="zh-CN" altLang="en-US" sz="200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竞聘岗位：平面设计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1137963" y="5566881"/>
            <a:ext cx="32639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285751" y="3856485"/>
            <a:ext cx="6172200" cy="999961"/>
          </a:xfrm>
          <a:prstGeom prst="rect">
            <a:avLst/>
          </a:prstGeom>
        </p:spPr>
        <p:txBody>
          <a:bodyPr vert="horz" wrap="square" lIns="121610" tIns="60805" rIns="121610" bIns="60805">
            <a:spAutoFit/>
          </a:bodyPr>
          <a:lstStyle/>
          <a:p>
            <a:pPr algn="ctr" defTabSz="1215390"/>
            <a:r>
              <a:rPr lang="zh-CN" altLang="en-US" sz="5700" dirty="0" smtClean="0">
                <a:solidFill>
                  <a:srgbClr val="2F5B50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个人竞聘</a:t>
            </a:r>
            <a:r>
              <a:rPr lang="en-US" altLang="zh-CN" sz="5700" dirty="0" smtClean="0">
                <a:solidFill>
                  <a:srgbClr val="2F5B50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PPT</a:t>
            </a:r>
            <a:r>
              <a:rPr lang="zh-CN" altLang="en-US" sz="5700" dirty="0">
                <a:solidFill>
                  <a:srgbClr val="2F5B50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模板</a:t>
            </a:r>
            <a:endParaRPr lang="en-US" altLang="zh-CN" sz="5700" dirty="0">
              <a:solidFill>
                <a:srgbClr val="2F5B50"/>
              </a:solidFill>
              <a:latin typeface="方正细谭黑简体" panose="02000000000000000000" pitchFamily="2" charset="-122"/>
              <a:ea typeface="方正细谭黑简体" panose="02000000000000000000" pitchFamily="2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">
        <p14:ripple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A3B11F"/>
                </a:solidFill>
                <a:latin typeface="+mn-lt"/>
                <a:ea typeface="+mn-ea"/>
                <a:cs typeface="+mn-ea"/>
                <a:sym typeface="+mn-lt"/>
              </a:rPr>
              <a:t>个人素质</a:t>
            </a:r>
            <a:endParaRPr lang="en-US" dirty="0">
              <a:solidFill>
                <a:srgbClr val="A3B11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  <a:ea typeface="+mn-ea"/>
                <a:cs typeface="+mn-ea"/>
                <a:sym typeface="+mn-lt"/>
              </a:rPr>
              <a:t>BEST PRESENTATION TEMPLATE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99381" y="5723671"/>
            <a:ext cx="10393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在持续长期发展过程中，继承优良传统，适应时代要求，由企业家积极倡导，全体员工自觉实践，从而形成的代表企业信念、激发企业活力、推动企业生产经营的团体精神和行为规范。按照不同层次划分为精神文化型和组织制度型两类。划分为精神文化型和组织制度型两类。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2204490" y="3722799"/>
            <a:ext cx="1356954" cy="1356958"/>
            <a:chOff x="2204490" y="3722799"/>
            <a:chExt cx="1356954" cy="1356958"/>
          </a:xfrm>
        </p:grpSpPr>
        <p:sp>
          <p:nvSpPr>
            <p:cNvPr id="10" name="Rounded Rectangle 9"/>
            <p:cNvSpPr/>
            <p:nvPr/>
          </p:nvSpPr>
          <p:spPr>
            <a:xfrm rot="2700000">
              <a:off x="2204488" y="3722801"/>
              <a:ext cx="1356958" cy="1356954"/>
            </a:xfrm>
            <a:prstGeom prst="roundRect">
              <a:avLst>
                <a:gd name="adj" fmla="val 34663"/>
              </a:avLst>
            </a:prstGeom>
            <a:solidFill>
              <a:srgbClr val="2B5B2D"/>
            </a:solidFill>
            <a:ln>
              <a:noFill/>
            </a:ln>
            <a:effectLst>
              <a:outerShdw blurRad="254000" dist="1270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252025" y="4133836"/>
              <a:ext cx="126188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800" dirty="0">
                  <a:solidFill>
                    <a:srgbClr val="FFFFFF"/>
                  </a:solidFill>
                  <a:cs typeface="+mn-ea"/>
                  <a:sym typeface="+mn-lt"/>
                </a:rPr>
                <a:t>创新力</a:t>
              </a:r>
              <a:endParaRPr lang="en-US" sz="28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671013" y="2456130"/>
            <a:ext cx="1356954" cy="1356958"/>
            <a:chOff x="4671013" y="2456130"/>
            <a:chExt cx="1356954" cy="1356958"/>
          </a:xfrm>
        </p:grpSpPr>
        <p:sp>
          <p:nvSpPr>
            <p:cNvPr id="6" name="Rounded Rectangle 5"/>
            <p:cNvSpPr/>
            <p:nvPr/>
          </p:nvSpPr>
          <p:spPr>
            <a:xfrm rot="2700000">
              <a:off x="4671011" y="2456132"/>
              <a:ext cx="1356958" cy="1356954"/>
            </a:xfrm>
            <a:prstGeom prst="roundRect">
              <a:avLst>
                <a:gd name="adj" fmla="val 34663"/>
              </a:avLst>
            </a:prstGeom>
            <a:solidFill>
              <a:schemeClr val="accent3"/>
            </a:solidFill>
            <a:ln>
              <a:noFill/>
            </a:ln>
            <a:effectLst>
              <a:outerShdw blurRad="254000" dist="1270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711053" y="2841422"/>
              <a:ext cx="126188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800" dirty="0">
                  <a:solidFill>
                    <a:srgbClr val="FFFFFF"/>
                  </a:solidFill>
                  <a:cs typeface="+mn-ea"/>
                  <a:sym typeface="+mn-lt"/>
                </a:rPr>
                <a:t>远见力</a:t>
              </a:r>
              <a:endParaRPr lang="en-US" sz="28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7133256" y="3722799"/>
            <a:ext cx="1356954" cy="1356958"/>
            <a:chOff x="7133256" y="3722799"/>
            <a:chExt cx="1356954" cy="1356958"/>
          </a:xfrm>
        </p:grpSpPr>
        <p:sp>
          <p:nvSpPr>
            <p:cNvPr id="13" name="Rounded Rectangle 12"/>
            <p:cNvSpPr/>
            <p:nvPr/>
          </p:nvSpPr>
          <p:spPr>
            <a:xfrm rot="2700000">
              <a:off x="7133254" y="3722801"/>
              <a:ext cx="1356958" cy="1356954"/>
            </a:xfrm>
            <a:prstGeom prst="roundRect">
              <a:avLst>
                <a:gd name="adj" fmla="val 34663"/>
              </a:avLst>
            </a:prstGeom>
            <a:solidFill>
              <a:schemeClr val="accent4"/>
            </a:solidFill>
            <a:ln>
              <a:noFill/>
            </a:ln>
            <a:effectLst>
              <a:outerShdw blurRad="254000" dist="127000" dir="5400000" algn="t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196524" y="4126340"/>
              <a:ext cx="126188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800" dirty="0">
                  <a:solidFill>
                    <a:srgbClr val="FFFFFF"/>
                  </a:solidFill>
                  <a:cs typeface="+mn-ea"/>
                  <a:sym typeface="+mn-lt"/>
                </a:rPr>
                <a:t>决策力</a:t>
              </a:r>
              <a:endParaRPr lang="en-US" sz="28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385169" y="2456130"/>
            <a:ext cx="1356954" cy="1356958"/>
            <a:chOff x="1385169" y="2456130"/>
            <a:chExt cx="1356954" cy="1356958"/>
          </a:xfrm>
        </p:grpSpPr>
        <p:sp>
          <p:nvSpPr>
            <p:cNvPr id="4" name="Rounded Rectangle 3"/>
            <p:cNvSpPr/>
            <p:nvPr/>
          </p:nvSpPr>
          <p:spPr>
            <a:xfrm rot="2700000">
              <a:off x="1385167" y="2456132"/>
              <a:ext cx="1356958" cy="1356954"/>
            </a:xfrm>
            <a:prstGeom prst="roundRect">
              <a:avLst>
                <a:gd name="adj" fmla="val 34663"/>
              </a:avLst>
            </a:prstGeom>
            <a:solidFill>
              <a:schemeClr val="bg1"/>
            </a:solidFill>
            <a:ln>
              <a:noFill/>
            </a:ln>
            <a:effectLst>
              <a:outerShdw blurRad="38100" dist="25400" dir="5400000" algn="t" rotWithShape="0">
                <a:prstClr val="black">
                  <a:alpha val="1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406223" y="2854688"/>
              <a:ext cx="126188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800" dirty="0">
                  <a:solidFill>
                    <a:srgbClr val="2B5B2D"/>
                  </a:solidFill>
                  <a:cs typeface="+mn-ea"/>
                  <a:sym typeface="+mn-lt"/>
                </a:rPr>
                <a:t>执行力</a:t>
              </a:r>
              <a:endParaRPr lang="en-US" sz="2800" dirty="0">
                <a:solidFill>
                  <a:srgbClr val="2B5B2D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028091" y="2456130"/>
            <a:ext cx="1356954" cy="1356958"/>
            <a:chOff x="3028091" y="2456130"/>
            <a:chExt cx="1356954" cy="1356958"/>
          </a:xfrm>
        </p:grpSpPr>
        <p:sp>
          <p:nvSpPr>
            <p:cNvPr id="5" name="Rounded Rectangle 4"/>
            <p:cNvSpPr/>
            <p:nvPr/>
          </p:nvSpPr>
          <p:spPr>
            <a:xfrm rot="2700000">
              <a:off x="3028089" y="2456132"/>
              <a:ext cx="1356958" cy="1356954"/>
            </a:xfrm>
            <a:prstGeom prst="roundRect">
              <a:avLst>
                <a:gd name="adj" fmla="val 34663"/>
              </a:avLst>
            </a:prstGeom>
            <a:solidFill>
              <a:schemeClr val="bg1"/>
            </a:solidFill>
            <a:ln>
              <a:noFill/>
            </a:ln>
            <a:effectLst>
              <a:outerShdw blurRad="38100" dist="25400" dir="5400000" algn="t" rotWithShape="0">
                <a:prstClr val="black">
                  <a:alpha val="1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rgbClr val="A3B11F"/>
                </a:solidFill>
                <a:cs typeface="+mn-ea"/>
                <a:sym typeface="+mn-lt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470193" y="2854688"/>
              <a:ext cx="45076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600" dirty="0">
                  <a:solidFill>
                    <a:srgbClr val="A3B11F"/>
                  </a:solidFill>
                  <a:cs typeface="+mn-ea"/>
                  <a:sym typeface="+mn-lt"/>
                </a:rPr>
                <a:t>S</a:t>
              </a:r>
              <a:endParaRPr lang="en-US" sz="1400" dirty="0">
                <a:solidFill>
                  <a:srgbClr val="A3B11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313935" y="2456130"/>
            <a:ext cx="1356954" cy="1356958"/>
            <a:chOff x="6313935" y="2456130"/>
            <a:chExt cx="1356954" cy="1356958"/>
          </a:xfrm>
        </p:grpSpPr>
        <p:sp>
          <p:nvSpPr>
            <p:cNvPr id="7" name="Rounded Rectangle 6"/>
            <p:cNvSpPr/>
            <p:nvPr/>
          </p:nvSpPr>
          <p:spPr>
            <a:xfrm rot="2700000">
              <a:off x="6313933" y="2456132"/>
              <a:ext cx="1356958" cy="1356954"/>
            </a:xfrm>
            <a:prstGeom prst="roundRect">
              <a:avLst>
                <a:gd name="adj" fmla="val 34663"/>
              </a:avLst>
            </a:prstGeom>
            <a:solidFill>
              <a:schemeClr val="bg1"/>
            </a:solidFill>
            <a:ln>
              <a:noFill/>
            </a:ln>
            <a:effectLst>
              <a:outerShdw blurRad="38100" dist="25400" dir="5400000" algn="t" rotWithShape="0">
                <a:prstClr val="black">
                  <a:alpha val="1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rgbClr val="A3B11F"/>
                </a:solidFill>
                <a:cs typeface="+mn-ea"/>
                <a:sym typeface="+mn-lt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717055" y="2854688"/>
              <a:ext cx="53572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600" dirty="0">
                  <a:solidFill>
                    <a:srgbClr val="A3B11F"/>
                  </a:solidFill>
                  <a:cs typeface="+mn-ea"/>
                  <a:sym typeface="+mn-lt"/>
                </a:rPr>
                <a:t>D</a:t>
              </a:r>
              <a:endParaRPr lang="en-US" sz="1400" dirty="0">
                <a:solidFill>
                  <a:srgbClr val="A3B11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7956857" y="2456130"/>
            <a:ext cx="1356954" cy="1356958"/>
            <a:chOff x="7956857" y="2456130"/>
            <a:chExt cx="1356954" cy="1356958"/>
          </a:xfrm>
        </p:grpSpPr>
        <p:sp>
          <p:nvSpPr>
            <p:cNvPr id="8" name="Rounded Rectangle 7"/>
            <p:cNvSpPr/>
            <p:nvPr/>
          </p:nvSpPr>
          <p:spPr>
            <a:xfrm rot="2700000">
              <a:off x="7956855" y="2456132"/>
              <a:ext cx="1356958" cy="1356954"/>
            </a:xfrm>
            <a:prstGeom prst="roundRect">
              <a:avLst>
                <a:gd name="adj" fmla="val 34663"/>
              </a:avLst>
            </a:prstGeom>
            <a:solidFill>
              <a:schemeClr val="bg1"/>
            </a:solidFill>
            <a:ln>
              <a:noFill/>
            </a:ln>
            <a:effectLst>
              <a:outerShdw blurRad="38100" dist="25400" dir="5400000" algn="t" rotWithShape="0">
                <a:prstClr val="black">
                  <a:alpha val="1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rgbClr val="A3B11F"/>
                </a:solidFill>
                <a:cs typeface="+mn-ea"/>
                <a:sym typeface="+mn-lt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8425178" y="2854688"/>
              <a:ext cx="49244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600" dirty="0">
                  <a:solidFill>
                    <a:srgbClr val="A3B11F"/>
                  </a:solidFill>
                  <a:cs typeface="+mn-ea"/>
                  <a:sym typeface="+mn-lt"/>
                </a:rPr>
                <a:t>V</a:t>
              </a:r>
              <a:endParaRPr lang="en-US" sz="1400" dirty="0">
                <a:solidFill>
                  <a:srgbClr val="A3B11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9599777" y="2456129"/>
            <a:ext cx="1356954" cy="1356958"/>
            <a:chOff x="9599777" y="2456129"/>
            <a:chExt cx="1356954" cy="1356958"/>
          </a:xfrm>
        </p:grpSpPr>
        <p:sp>
          <p:nvSpPr>
            <p:cNvPr id="9" name="Rounded Rectangle 8"/>
            <p:cNvSpPr/>
            <p:nvPr/>
          </p:nvSpPr>
          <p:spPr>
            <a:xfrm rot="2700000">
              <a:off x="9599775" y="2456131"/>
              <a:ext cx="1356958" cy="1356954"/>
            </a:xfrm>
            <a:prstGeom prst="roundRect">
              <a:avLst>
                <a:gd name="adj" fmla="val 34663"/>
              </a:avLst>
            </a:prstGeom>
            <a:solidFill>
              <a:schemeClr val="bg1"/>
            </a:solidFill>
            <a:ln>
              <a:noFill/>
            </a:ln>
            <a:effectLst>
              <a:outerShdw blurRad="38100" dist="25400" dir="5400000" algn="t" rotWithShape="0">
                <a:prstClr val="black">
                  <a:alpha val="1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rgbClr val="2B5B2D"/>
                </a:solidFill>
                <a:cs typeface="+mn-ea"/>
                <a:sym typeface="+mn-lt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651556" y="2854688"/>
              <a:ext cx="126188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800" dirty="0">
                  <a:solidFill>
                    <a:srgbClr val="2B5B2D"/>
                  </a:solidFill>
                  <a:cs typeface="+mn-ea"/>
                  <a:sym typeface="+mn-lt"/>
                </a:rPr>
                <a:t>感召力</a:t>
              </a:r>
              <a:endParaRPr lang="en-US" sz="2800" dirty="0">
                <a:solidFill>
                  <a:srgbClr val="2B5B2D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847412" y="3722799"/>
            <a:ext cx="1356954" cy="1356958"/>
            <a:chOff x="3847412" y="3722799"/>
            <a:chExt cx="1356954" cy="1356958"/>
          </a:xfrm>
        </p:grpSpPr>
        <p:sp>
          <p:nvSpPr>
            <p:cNvPr id="11" name="Rounded Rectangle 10"/>
            <p:cNvSpPr/>
            <p:nvPr/>
          </p:nvSpPr>
          <p:spPr>
            <a:xfrm rot="2700000">
              <a:off x="3847410" y="3722801"/>
              <a:ext cx="1356958" cy="1356954"/>
            </a:xfrm>
            <a:prstGeom prst="roundRect">
              <a:avLst>
                <a:gd name="adj" fmla="val 34663"/>
              </a:avLst>
            </a:prstGeom>
            <a:solidFill>
              <a:schemeClr val="bg1"/>
            </a:solidFill>
            <a:ln>
              <a:noFill/>
            </a:ln>
            <a:effectLst>
              <a:outerShdw blurRad="38100" dist="25400" dir="5400000" algn="t" rotWithShape="0">
                <a:prstClr val="black">
                  <a:alpha val="1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rgbClr val="A3B11F"/>
                </a:solidFill>
                <a:cs typeface="+mn-ea"/>
                <a:sym typeface="+mn-lt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279480" y="4134622"/>
              <a:ext cx="47961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600" dirty="0">
                  <a:solidFill>
                    <a:srgbClr val="A3B11F"/>
                  </a:solidFill>
                  <a:cs typeface="+mn-ea"/>
                  <a:sym typeface="+mn-lt"/>
                </a:rPr>
                <a:t>g</a:t>
              </a:r>
              <a:endParaRPr lang="en-US" sz="1400" dirty="0">
                <a:solidFill>
                  <a:srgbClr val="A3B11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490334" y="3722799"/>
            <a:ext cx="1356954" cy="1356958"/>
            <a:chOff x="5490334" y="3722799"/>
            <a:chExt cx="1356954" cy="1356958"/>
          </a:xfrm>
        </p:grpSpPr>
        <p:sp>
          <p:nvSpPr>
            <p:cNvPr id="12" name="Rounded Rectangle 11"/>
            <p:cNvSpPr/>
            <p:nvPr/>
          </p:nvSpPr>
          <p:spPr>
            <a:xfrm rot="2700000">
              <a:off x="5490332" y="3722801"/>
              <a:ext cx="1356958" cy="1356954"/>
            </a:xfrm>
            <a:prstGeom prst="roundRect">
              <a:avLst>
                <a:gd name="adj" fmla="val 34663"/>
              </a:avLst>
            </a:prstGeom>
            <a:solidFill>
              <a:schemeClr val="bg1"/>
            </a:solidFill>
            <a:ln>
              <a:noFill/>
            </a:ln>
            <a:effectLst>
              <a:outerShdw blurRad="38100" dist="25400" dir="5400000" algn="t" rotWithShape="0">
                <a:prstClr val="black">
                  <a:alpha val="1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rgbClr val="A3B11F"/>
                </a:solidFill>
                <a:cs typeface="+mn-ea"/>
                <a:sym typeface="+mn-lt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841638" y="4134622"/>
              <a:ext cx="65434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600" dirty="0">
                  <a:solidFill>
                    <a:srgbClr val="A3B11F"/>
                  </a:solidFill>
                  <a:cs typeface="+mn-ea"/>
                  <a:sym typeface="+mn-lt"/>
                </a:rPr>
                <a:t>W</a:t>
              </a:r>
              <a:endParaRPr lang="en-US" sz="1400" dirty="0">
                <a:solidFill>
                  <a:srgbClr val="A3B11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776178" y="3722799"/>
            <a:ext cx="1356954" cy="1356958"/>
            <a:chOff x="8776178" y="3722799"/>
            <a:chExt cx="1356954" cy="1356958"/>
          </a:xfrm>
        </p:grpSpPr>
        <p:sp>
          <p:nvSpPr>
            <p:cNvPr id="14" name="Rounded Rectangle 13"/>
            <p:cNvSpPr/>
            <p:nvPr/>
          </p:nvSpPr>
          <p:spPr>
            <a:xfrm rot="2700000">
              <a:off x="8776176" y="3722801"/>
              <a:ext cx="1356958" cy="1356954"/>
            </a:xfrm>
            <a:prstGeom prst="roundRect">
              <a:avLst>
                <a:gd name="adj" fmla="val 34663"/>
              </a:avLst>
            </a:prstGeom>
            <a:solidFill>
              <a:schemeClr val="bg1"/>
            </a:solidFill>
            <a:ln>
              <a:noFill/>
            </a:ln>
            <a:effectLst>
              <a:outerShdw blurRad="38100" dist="25400" dir="5400000" algn="t" rotWithShape="0">
                <a:prstClr val="black">
                  <a:alpha val="1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rgbClr val="A3B11F"/>
                </a:solidFill>
                <a:cs typeface="+mn-ea"/>
                <a:sym typeface="+mn-lt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9168018" y="4134622"/>
              <a:ext cx="55977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600" dirty="0">
                  <a:solidFill>
                    <a:srgbClr val="A3B11F"/>
                  </a:solidFill>
                  <a:cs typeface="+mn-ea"/>
                  <a:sym typeface="+mn-lt"/>
                </a:rPr>
                <a:t>N</a:t>
              </a:r>
              <a:endParaRPr lang="en-US" sz="1400" dirty="0">
                <a:solidFill>
                  <a:srgbClr val="A3B11F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占位符 6"/>
          <p:cNvPicPr>
            <a:picLocks noGrp="1" noChangeAspect="1"/>
          </p:cNvPicPr>
          <p:nvPr>
            <p:ph type="pic" sz="quarter" idx="12"/>
          </p:nvPr>
        </p:nvPicPr>
        <p:blipFill>
          <a:blip r:embed="rId3" cstate="screen"/>
          <a:srcRect/>
          <a:stretch>
            <a:fillRect/>
          </a:stretch>
        </p:blipFill>
        <p:spPr/>
      </p:pic>
      <p:sp>
        <p:nvSpPr>
          <p:cNvPr id="8" name="Rounded Rectangle 7"/>
          <p:cNvSpPr/>
          <p:nvPr/>
        </p:nvSpPr>
        <p:spPr>
          <a:xfrm rot="2700000">
            <a:off x="5229602" y="2507830"/>
            <a:ext cx="2115817" cy="2115811"/>
          </a:xfrm>
          <a:prstGeom prst="roundRect">
            <a:avLst>
              <a:gd name="adj" fmla="val 34663"/>
            </a:avLst>
          </a:prstGeom>
          <a:solidFill>
            <a:srgbClr val="A3B11F"/>
          </a:solidFill>
          <a:ln>
            <a:noFill/>
          </a:ln>
          <a:effectLst>
            <a:outerShdw blurRad="254000" dist="1270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3" name="Title 3"/>
          <p:cNvSpPr txBox="1"/>
          <p:nvPr/>
        </p:nvSpPr>
        <p:spPr>
          <a:xfrm>
            <a:off x="5382425" y="3443941"/>
            <a:ext cx="1810168" cy="2747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Roboto Thin" charset="0"/>
                <a:ea typeface="Roboto Thin" charset="0"/>
                <a:cs typeface="Roboto Thin" charset="0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en-US" altLang="zh-CN" sz="1800" b="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2016</a:t>
            </a:r>
            <a:r>
              <a:rPr lang="zh-CN" altLang="en-US" sz="1800" b="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获文学奖</a:t>
            </a:r>
            <a:endParaRPr lang="en-US" sz="900" b="0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Title 3"/>
          <p:cNvSpPr txBox="1"/>
          <p:nvPr/>
        </p:nvSpPr>
        <p:spPr>
          <a:xfrm>
            <a:off x="5382427" y="3865382"/>
            <a:ext cx="1810167" cy="50199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Roboto Thin" charset="0"/>
                <a:ea typeface="Roboto Thin" charset="0"/>
                <a:cs typeface="Roboto Thin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SzPct val="150000"/>
            </a:pPr>
            <a:r>
              <a:rPr lang="en-US" sz="1000" b="0" dirty="0">
                <a:solidFill>
                  <a:srgbClr val="FFFFFF">
                    <a:alpha val="7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Sesame snaps </a:t>
            </a:r>
            <a:r>
              <a:rPr lang="en-US" sz="1000" b="0" dirty="0" err="1">
                <a:solidFill>
                  <a:srgbClr val="FFFFFF">
                    <a:alpha val="7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jelyy</a:t>
            </a:r>
            <a:r>
              <a:rPr lang="en-US" sz="1000" b="0" dirty="0">
                <a:solidFill>
                  <a:srgbClr val="FFFFFF">
                    <a:alpha val="7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 dessert tootsie roll sweet roll.</a:t>
            </a:r>
          </a:p>
        </p:txBody>
      </p:sp>
      <p:sp>
        <p:nvSpPr>
          <p:cNvPr id="16" name="Title 3"/>
          <p:cNvSpPr txBox="1"/>
          <p:nvPr/>
        </p:nvSpPr>
        <p:spPr>
          <a:xfrm>
            <a:off x="5898113" y="2875767"/>
            <a:ext cx="778790" cy="5627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Roboto Thin" charset="0"/>
                <a:ea typeface="Roboto Thin" charset="0"/>
                <a:cs typeface="Roboto Thin" charset="0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en-US" b="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  <a:endParaRPr lang="en-US" sz="1400" b="0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7190472" y="602894"/>
            <a:ext cx="2146275" cy="2146279"/>
            <a:chOff x="8618998" y="669109"/>
            <a:chExt cx="2360903" cy="2360907"/>
          </a:xfrm>
        </p:grpSpPr>
        <p:sp>
          <p:nvSpPr>
            <p:cNvPr id="9" name="Rounded Rectangle 8"/>
            <p:cNvSpPr/>
            <p:nvPr/>
          </p:nvSpPr>
          <p:spPr>
            <a:xfrm rot="2700000">
              <a:off x="8618996" y="669111"/>
              <a:ext cx="2360907" cy="2360903"/>
            </a:xfrm>
            <a:prstGeom prst="roundRect">
              <a:avLst>
                <a:gd name="adj" fmla="val 34663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17" name="Title 3"/>
            <p:cNvSpPr txBox="1"/>
            <p:nvPr/>
          </p:nvSpPr>
          <p:spPr>
            <a:xfrm>
              <a:off x="8803856" y="1766552"/>
              <a:ext cx="1991185" cy="302240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70000"/>
                </a:lnSpc>
                <a:spcBef>
                  <a:spcPct val="0"/>
                </a:spcBef>
                <a:buNone/>
                <a:defRPr sz="3600" b="1" i="0" kern="1200">
                  <a:solidFill>
                    <a:schemeClr val="tx1"/>
                  </a:solidFill>
                  <a:latin typeface="Roboto Thin" charset="0"/>
                  <a:ea typeface="Roboto Thin" charset="0"/>
                  <a:cs typeface="Roboto Thin" charset="0"/>
                </a:defRPr>
              </a:lvl1pPr>
            </a:lstStyle>
            <a:p>
              <a:pPr algn="ctr">
                <a:lnSpc>
                  <a:spcPct val="80000"/>
                </a:lnSpc>
              </a:pPr>
              <a:r>
                <a:rPr lang="en-US" altLang="zh-CN" sz="1800" b="0" dirty="0">
                  <a:latin typeface="+mn-lt"/>
                  <a:ea typeface="+mn-ea"/>
                  <a:cs typeface="+mn-ea"/>
                  <a:sym typeface="+mn-lt"/>
                </a:rPr>
                <a:t>2017</a:t>
              </a:r>
              <a:r>
                <a:rPr lang="zh-CN" altLang="en-US" sz="1800" b="0" dirty="0">
                  <a:latin typeface="+mn-lt"/>
                  <a:ea typeface="+mn-ea"/>
                  <a:cs typeface="+mn-ea"/>
                  <a:sym typeface="+mn-lt"/>
                </a:rPr>
                <a:t>诺贝尔奖</a:t>
              </a:r>
            </a:p>
          </p:txBody>
        </p:sp>
        <p:sp>
          <p:nvSpPr>
            <p:cNvPr id="18" name="Title 3"/>
            <p:cNvSpPr txBox="1"/>
            <p:nvPr/>
          </p:nvSpPr>
          <p:spPr>
            <a:xfrm>
              <a:off x="8803857" y="2176632"/>
              <a:ext cx="1991184" cy="55219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70000"/>
                </a:lnSpc>
                <a:spcBef>
                  <a:spcPct val="0"/>
                </a:spcBef>
                <a:buNone/>
                <a:defRPr sz="3600" b="1" i="0" kern="1200">
                  <a:solidFill>
                    <a:schemeClr val="tx1"/>
                  </a:solidFill>
                  <a:latin typeface="Roboto Thin" charset="0"/>
                  <a:ea typeface="Roboto Thin" charset="0"/>
                  <a:cs typeface="Roboto Thin" charset="0"/>
                </a:defRPr>
              </a:lvl1pPr>
            </a:lstStyle>
            <a:p>
              <a:pPr algn="ctr">
                <a:lnSpc>
                  <a:spcPct val="100000"/>
                </a:lnSpc>
                <a:spcBef>
                  <a:spcPts val="1200"/>
                </a:spcBef>
                <a:buClr>
                  <a:schemeClr val="accent1"/>
                </a:buClr>
                <a:buSzPct val="150000"/>
              </a:pPr>
              <a:r>
                <a:rPr lang="en-US" sz="1000" b="0" dirty="0">
                  <a:solidFill>
                    <a:schemeClr val="tx1">
                      <a:alpha val="7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Sesame snaps </a:t>
              </a:r>
              <a:r>
                <a:rPr lang="en-US" sz="1000" b="0" dirty="0" err="1">
                  <a:solidFill>
                    <a:schemeClr val="tx1">
                      <a:alpha val="7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jelyy</a:t>
              </a:r>
              <a:r>
                <a:rPr lang="en-US" sz="1000" b="0" dirty="0">
                  <a:solidFill>
                    <a:schemeClr val="tx1">
                      <a:alpha val="7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 dessert tootsie roll sweet roll.</a:t>
              </a:r>
            </a:p>
          </p:txBody>
        </p:sp>
        <p:sp>
          <p:nvSpPr>
            <p:cNvPr id="19" name="Title 3"/>
            <p:cNvSpPr txBox="1"/>
            <p:nvPr/>
          </p:nvSpPr>
          <p:spPr>
            <a:xfrm>
              <a:off x="9371113" y="1183981"/>
              <a:ext cx="856669" cy="618981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70000"/>
                </a:lnSpc>
                <a:spcBef>
                  <a:spcPct val="0"/>
                </a:spcBef>
                <a:buNone/>
                <a:defRPr sz="3600" b="1" i="0" kern="1200">
                  <a:solidFill>
                    <a:schemeClr val="tx1"/>
                  </a:solidFill>
                  <a:latin typeface="Roboto Thin" charset="0"/>
                  <a:ea typeface="Roboto Thin" charset="0"/>
                  <a:cs typeface="Roboto Thin" charset="0"/>
                </a:defRPr>
              </a:lvl1pPr>
            </a:lstStyle>
            <a:p>
              <a:pPr algn="ctr">
                <a:lnSpc>
                  <a:spcPct val="80000"/>
                </a:lnSpc>
              </a:pPr>
              <a:r>
                <a:rPr lang="en-US" b="0" dirty="0">
                  <a:latin typeface="+mn-lt"/>
                  <a:ea typeface="+mn-ea"/>
                  <a:cs typeface="+mn-ea"/>
                  <a:sym typeface="+mn-lt"/>
                </a:rPr>
                <a:t>H</a:t>
              </a:r>
              <a:endParaRPr lang="en-US" sz="1400" b="0" dirty="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150995" y="4298760"/>
            <a:ext cx="2225234" cy="2146279"/>
            <a:chOff x="8575570" y="3902930"/>
            <a:chExt cx="2447758" cy="2360907"/>
          </a:xfrm>
        </p:grpSpPr>
        <p:sp>
          <p:nvSpPr>
            <p:cNvPr id="10" name="Rounded Rectangle 9"/>
            <p:cNvSpPr/>
            <p:nvPr/>
          </p:nvSpPr>
          <p:spPr>
            <a:xfrm rot="2700000">
              <a:off x="8618995" y="3902932"/>
              <a:ext cx="2360907" cy="2360903"/>
            </a:xfrm>
            <a:prstGeom prst="roundRect">
              <a:avLst>
                <a:gd name="adj" fmla="val 34663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20" name="Title 3"/>
            <p:cNvSpPr txBox="1"/>
            <p:nvPr/>
          </p:nvSpPr>
          <p:spPr>
            <a:xfrm>
              <a:off x="8575570" y="5000373"/>
              <a:ext cx="2447758" cy="302240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70000"/>
                </a:lnSpc>
                <a:spcBef>
                  <a:spcPct val="0"/>
                </a:spcBef>
                <a:buNone/>
                <a:defRPr sz="3600" b="1" i="0" kern="1200">
                  <a:solidFill>
                    <a:schemeClr val="tx1"/>
                  </a:solidFill>
                  <a:latin typeface="Roboto Thin" charset="0"/>
                  <a:ea typeface="Roboto Thin" charset="0"/>
                  <a:cs typeface="Roboto Thin" charset="0"/>
                </a:defRPr>
              </a:lvl1pPr>
            </a:lstStyle>
            <a:p>
              <a:pPr algn="ctr">
                <a:lnSpc>
                  <a:spcPct val="80000"/>
                </a:lnSpc>
              </a:pPr>
              <a:r>
                <a:rPr lang="en-US" altLang="zh-CN" sz="1800" b="0" dirty="0">
                  <a:latin typeface="+mn-lt"/>
                  <a:ea typeface="+mn-ea"/>
                  <a:cs typeface="+mn-ea"/>
                  <a:sym typeface="+mn-lt"/>
                </a:rPr>
                <a:t>2016</a:t>
              </a:r>
              <a:r>
                <a:rPr lang="zh-CN" altLang="en-US" sz="1800" b="0" dirty="0">
                  <a:latin typeface="+mn-lt"/>
                  <a:ea typeface="+mn-ea"/>
                  <a:cs typeface="+mn-ea"/>
                  <a:sym typeface="+mn-lt"/>
                </a:rPr>
                <a:t>获文学奖</a:t>
              </a:r>
              <a:endParaRPr lang="en-US" sz="900" b="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1" name="Title 3"/>
            <p:cNvSpPr txBox="1"/>
            <p:nvPr/>
          </p:nvSpPr>
          <p:spPr>
            <a:xfrm>
              <a:off x="8803857" y="5410453"/>
              <a:ext cx="1991184" cy="55219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70000"/>
                </a:lnSpc>
                <a:spcBef>
                  <a:spcPct val="0"/>
                </a:spcBef>
                <a:buNone/>
                <a:defRPr sz="3600" b="1" i="0" kern="1200">
                  <a:solidFill>
                    <a:schemeClr val="tx1"/>
                  </a:solidFill>
                  <a:latin typeface="Roboto Thin" charset="0"/>
                  <a:ea typeface="Roboto Thin" charset="0"/>
                  <a:cs typeface="Roboto Thin" charset="0"/>
                </a:defRPr>
              </a:lvl1pPr>
            </a:lstStyle>
            <a:p>
              <a:pPr algn="ctr">
                <a:lnSpc>
                  <a:spcPct val="100000"/>
                </a:lnSpc>
                <a:spcBef>
                  <a:spcPts val="1200"/>
                </a:spcBef>
                <a:buClr>
                  <a:schemeClr val="accent1"/>
                </a:buClr>
                <a:buSzPct val="150000"/>
              </a:pPr>
              <a:r>
                <a:rPr lang="en-US" sz="1000" b="0" dirty="0">
                  <a:solidFill>
                    <a:schemeClr val="tx1">
                      <a:alpha val="7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Sesame snaps </a:t>
              </a:r>
              <a:r>
                <a:rPr lang="en-US" sz="1000" b="0" dirty="0" err="1">
                  <a:solidFill>
                    <a:schemeClr val="tx1">
                      <a:alpha val="7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jelyy</a:t>
              </a:r>
              <a:r>
                <a:rPr lang="en-US" sz="1000" b="0" dirty="0">
                  <a:solidFill>
                    <a:schemeClr val="tx1">
                      <a:alpha val="7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 dessert tootsie roll sweet roll.</a:t>
              </a:r>
            </a:p>
          </p:txBody>
        </p:sp>
        <p:sp>
          <p:nvSpPr>
            <p:cNvPr id="22" name="Title 3"/>
            <p:cNvSpPr txBox="1"/>
            <p:nvPr/>
          </p:nvSpPr>
          <p:spPr>
            <a:xfrm>
              <a:off x="9371113" y="4417802"/>
              <a:ext cx="856669" cy="618981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70000"/>
                </a:lnSpc>
                <a:spcBef>
                  <a:spcPct val="0"/>
                </a:spcBef>
                <a:buNone/>
                <a:defRPr sz="3600" b="1" i="0" kern="1200">
                  <a:solidFill>
                    <a:schemeClr val="tx1"/>
                  </a:solidFill>
                  <a:latin typeface="Roboto Thin" charset="0"/>
                  <a:ea typeface="Roboto Thin" charset="0"/>
                  <a:cs typeface="Roboto Thin" charset="0"/>
                </a:defRPr>
              </a:lvl1pPr>
            </a:lstStyle>
            <a:p>
              <a:pPr algn="ctr">
                <a:lnSpc>
                  <a:spcPct val="80000"/>
                </a:lnSpc>
              </a:pPr>
              <a:r>
                <a:rPr lang="en-US" b="0" dirty="0">
                  <a:latin typeface="+mn-lt"/>
                  <a:ea typeface="+mn-ea"/>
                  <a:cs typeface="+mn-ea"/>
                  <a:sym typeface="+mn-lt"/>
                </a:rPr>
                <a:t>V</a:t>
              </a:r>
              <a:endParaRPr lang="en-US" sz="1400" b="0" dirty="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9124008" y="2450827"/>
            <a:ext cx="2146275" cy="2146279"/>
            <a:chOff x="8618997" y="3902930"/>
            <a:chExt cx="2360903" cy="2360907"/>
          </a:xfrm>
        </p:grpSpPr>
        <p:sp>
          <p:nvSpPr>
            <p:cNvPr id="26" name="Rounded Rectangle 25"/>
            <p:cNvSpPr/>
            <p:nvPr/>
          </p:nvSpPr>
          <p:spPr>
            <a:xfrm rot="2700000">
              <a:off x="8618995" y="3902932"/>
              <a:ext cx="2360907" cy="2360903"/>
            </a:xfrm>
            <a:prstGeom prst="roundRect">
              <a:avLst>
                <a:gd name="adj" fmla="val 34663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27" name="Title 3"/>
            <p:cNvSpPr txBox="1"/>
            <p:nvPr/>
          </p:nvSpPr>
          <p:spPr>
            <a:xfrm>
              <a:off x="8666829" y="5000373"/>
              <a:ext cx="2265239" cy="302240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70000"/>
                </a:lnSpc>
                <a:spcBef>
                  <a:spcPct val="0"/>
                </a:spcBef>
                <a:buNone/>
                <a:defRPr sz="3600" b="1" i="0" kern="1200">
                  <a:solidFill>
                    <a:schemeClr val="tx1"/>
                  </a:solidFill>
                  <a:latin typeface="Roboto Thin" charset="0"/>
                  <a:ea typeface="Roboto Thin" charset="0"/>
                  <a:cs typeface="Roboto Thin" charset="0"/>
                </a:defRPr>
              </a:lvl1pPr>
            </a:lstStyle>
            <a:p>
              <a:pPr algn="ctr">
                <a:lnSpc>
                  <a:spcPct val="80000"/>
                </a:lnSpc>
              </a:pPr>
              <a:r>
                <a:rPr lang="en-US" altLang="zh-CN" sz="1800" b="0" dirty="0">
                  <a:latin typeface="+mn-lt"/>
                  <a:ea typeface="+mn-ea"/>
                  <a:cs typeface="+mn-ea"/>
                  <a:sym typeface="+mn-lt"/>
                </a:rPr>
                <a:t>2017</a:t>
              </a:r>
              <a:r>
                <a:rPr lang="zh-CN" altLang="en-US" sz="1800" b="0" dirty="0">
                  <a:latin typeface="+mn-lt"/>
                  <a:ea typeface="+mn-ea"/>
                  <a:cs typeface="+mn-ea"/>
                  <a:sym typeface="+mn-lt"/>
                </a:rPr>
                <a:t>诺贝尔奖</a:t>
              </a:r>
            </a:p>
          </p:txBody>
        </p:sp>
        <p:sp>
          <p:nvSpPr>
            <p:cNvPr id="28" name="Title 3"/>
            <p:cNvSpPr txBox="1"/>
            <p:nvPr/>
          </p:nvSpPr>
          <p:spPr>
            <a:xfrm>
              <a:off x="8803857" y="5410453"/>
              <a:ext cx="1991184" cy="55219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70000"/>
                </a:lnSpc>
                <a:spcBef>
                  <a:spcPct val="0"/>
                </a:spcBef>
                <a:buNone/>
                <a:defRPr sz="3600" b="1" i="0" kern="1200">
                  <a:solidFill>
                    <a:schemeClr val="tx1"/>
                  </a:solidFill>
                  <a:latin typeface="Roboto Thin" charset="0"/>
                  <a:ea typeface="Roboto Thin" charset="0"/>
                  <a:cs typeface="Roboto Thin" charset="0"/>
                </a:defRPr>
              </a:lvl1pPr>
            </a:lstStyle>
            <a:p>
              <a:pPr algn="ctr">
                <a:lnSpc>
                  <a:spcPct val="100000"/>
                </a:lnSpc>
                <a:spcBef>
                  <a:spcPts val="1200"/>
                </a:spcBef>
                <a:buClr>
                  <a:schemeClr val="accent1"/>
                </a:buClr>
                <a:buSzPct val="150000"/>
              </a:pPr>
              <a:r>
                <a:rPr lang="en-US" sz="1000" b="0" dirty="0">
                  <a:solidFill>
                    <a:schemeClr val="tx1">
                      <a:alpha val="7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Sesame snaps </a:t>
              </a:r>
              <a:r>
                <a:rPr lang="en-US" sz="1000" b="0" dirty="0" err="1">
                  <a:solidFill>
                    <a:schemeClr val="tx1">
                      <a:alpha val="7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jelyy</a:t>
              </a:r>
              <a:r>
                <a:rPr lang="en-US" sz="1000" b="0" dirty="0">
                  <a:solidFill>
                    <a:schemeClr val="tx1">
                      <a:alpha val="7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 dessert tootsie roll sweet roll.</a:t>
              </a:r>
            </a:p>
          </p:txBody>
        </p:sp>
        <p:sp>
          <p:nvSpPr>
            <p:cNvPr id="29" name="Title 3"/>
            <p:cNvSpPr txBox="1"/>
            <p:nvPr/>
          </p:nvSpPr>
          <p:spPr>
            <a:xfrm>
              <a:off x="9371113" y="4417802"/>
              <a:ext cx="856669" cy="618981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70000"/>
                </a:lnSpc>
                <a:spcBef>
                  <a:spcPct val="0"/>
                </a:spcBef>
                <a:buNone/>
                <a:defRPr sz="3600" b="1" i="0" kern="1200">
                  <a:solidFill>
                    <a:schemeClr val="tx1"/>
                  </a:solidFill>
                  <a:latin typeface="Roboto Thin" charset="0"/>
                  <a:ea typeface="Roboto Thin" charset="0"/>
                  <a:cs typeface="Roboto Thin" charset="0"/>
                </a:defRPr>
              </a:lvl1pPr>
            </a:lstStyle>
            <a:p>
              <a:pPr algn="ctr">
                <a:lnSpc>
                  <a:spcPct val="80000"/>
                </a:lnSpc>
              </a:pPr>
              <a:r>
                <a:rPr lang="en-US" b="0" dirty="0">
                  <a:latin typeface="+mn-lt"/>
                  <a:ea typeface="+mn-ea"/>
                  <a:cs typeface="+mn-ea"/>
                  <a:sym typeface="+mn-lt"/>
                </a:rPr>
                <a:t>U</a:t>
              </a:r>
              <a:endParaRPr lang="en-US" sz="1400" b="0" dirty="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32" name="矩形 31"/>
          <p:cNvSpPr/>
          <p:nvPr/>
        </p:nvSpPr>
        <p:spPr>
          <a:xfrm>
            <a:off x="665241" y="2918892"/>
            <a:ext cx="2954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6550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A3B11F"/>
                </a:solidFill>
                <a:cs typeface="+mn-ea"/>
                <a:sym typeface="+mn-lt"/>
              </a:rPr>
              <a:t>个人所得荣誉</a:t>
            </a:r>
          </a:p>
        </p:txBody>
      </p:sp>
      <p:sp>
        <p:nvSpPr>
          <p:cNvPr id="33" name="Content Placeholder 2"/>
          <p:cNvSpPr txBox="1"/>
          <p:nvPr/>
        </p:nvSpPr>
        <p:spPr>
          <a:xfrm>
            <a:off x="971272" y="3568181"/>
            <a:ext cx="2372004" cy="31016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Personal income honor</a:t>
            </a:r>
          </a:p>
        </p:txBody>
      </p:sp>
    </p:spTree>
  </p:cSld>
  <p:clrMapOvr>
    <a:masterClrMapping/>
  </p:clrMapOvr>
  <p:transition spd="med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占位符 27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screen"/>
          <a:srcRect/>
          <a:stretch>
            <a:fillRect/>
          </a:stretch>
        </p:blipFill>
        <p:spPr/>
      </p:pic>
      <p:sp>
        <p:nvSpPr>
          <p:cNvPr id="29" name="Rounded Rectangle 7"/>
          <p:cNvSpPr/>
          <p:nvPr/>
        </p:nvSpPr>
        <p:spPr>
          <a:xfrm rot="2700000">
            <a:off x="617541" y="4372718"/>
            <a:ext cx="1282665" cy="1282661"/>
          </a:xfrm>
          <a:prstGeom prst="roundRect">
            <a:avLst>
              <a:gd name="adj" fmla="val 34663"/>
            </a:avLst>
          </a:prstGeom>
          <a:solidFill>
            <a:srgbClr val="CDDC39"/>
          </a:solidFill>
          <a:ln>
            <a:noFill/>
          </a:ln>
          <a:effectLst>
            <a:outerShdw blurRad="254000" dist="1270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4700396" y="510010"/>
            <a:ext cx="0" cy="4921839"/>
          </a:xfrm>
          <a:prstGeom prst="line">
            <a:avLst/>
          </a:prstGeom>
          <a:noFill/>
          <a:ln w="15240" cap="flat" cmpd="sng" algn="ctr">
            <a:solidFill>
              <a:srgbClr val="B2B2B2"/>
            </a:solidFill>
            <a:prstDash val="solid"/>
          </a:ln>
          <a:effectLst/>
        </p:spPr>
      </p:cxnSp>
      <p:cxnSp>
        <p:nvCxnSpPr>
          <p:cNvPr id="4" name="直接连接符 3"/>
          <p:cNvCxnSpPr/>
          <p:nvPr/>
        </p:nvCxnSpPr>
        <p:spPr>
          <a:xfrm flipH="1">
            <a:off x="4106387" y="5233846"/>
            <a:ext cx="7425115" cy="0"/>
          </a:xfrm>
          <a:prstGeom prst="line">
            <a:avLst/>
          </a:prstGeom>
          <a:noFill/>
          <a:ln w="15240" cap="flat" cmpd="sng" algn="ctr">
            <a:solidFill>
              <a:srgbClr val="B2B2B2"/>
            </a:solidFill>
            <a:prstDash val="solid"/>
          </a:ln>
          <a:effectLst/>
        </p:spPr>
      </p:cxn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89405" y="4360279"/>
            <a:ext cx="151353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reflection blurRad="6350" stA="55000" endA="50" endPos="85000" dist="29997" dir="5400000" sy="-100000" algn="bl" rotWithShape="0"/>
                </a:effectLst>
                <a:uLnTx/>
                <a:uFillTx/>
                <a:cs typeface="+mn-ea"/>
                <a:sym typeface="+mn-lt"/>
              </a:rPr>
              <a:t>03</a:t>
            </a:r>
            <a:endParaRPr kumimoji="0" lang="zh-CN" altLang="zh-CN" sz="4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reflection blurRad="6350" stA="55000" endA="50" endPos="85000" dist="29997" dir="5400000" sy="-100000" algn="bl" rotWithShape="0"/>
              </a:effectLst>
              <a:uLnTx/>
              <a:uFillTx/>
              <a:cs typeface="+mn-ea"/>
              <a:sym typeface="+mn-lt"/>
            </a:endParaRPr>
          </a:p>
        </p:txBody>
      </p:sp>
      <p:sp>
        <p:nvSpPr>
          <p:cNvPr id="14" name="等腰三角形 13"/>
          <p:cNvSpPr/>
          <p:nvPr/>
        </p:nvSpPr>
        <p:spPr>
          <a:xfrm rot="5400000">
            <a:off x="6160896" y="2427358"/>
            <a:ext cx="448512" cy="356021"/>
          </a:xfrm>
          <a:prstGeom prst="triangle">
            <a:avLst/>
          </a:prstGeom>
          <a:solidFill>
            <a:srgbClr val="2F5B5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83828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原创设计师QQ598969553          _4"/>
          <p:cNvSpPr txBox="1">
            <a:spLocks noChangeArrowheads="1"/>
          </p:cNvSpPr>
          <p:nvPr/>
        </p:nvSpPr>
        <p:spPr bwMode="auto">
          <a:xfrm>
            <a:off x="6899662" y="2036304"/>
            <a:ext cx="5629652" cy="1055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117" tIns="45561" rIns="91117" bIns="45561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059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6300" dirty="0">
                <a:solidFill>
                  <a:srgbClr val="2F5B50"/>
                </a:solidFill>
                <a:latin typeface="+mn-lt"/>
                <a:ea typeface="+mn-ea"/>
                <a:cs typeface="+mn-ea"/>
                <a:sym typeface="+mn-lt"/>
              </a:rPr>
              <a:t>胜任能力</a:t>
            </a:r>
          </a:p>
        </p:txBody>
      </p:sp>
      <p:sp>
        <p:nvSpPr>
          <p:cNvPr id="17" name="原创设计师QQ598969553          _5"/>
          <p:cNvSpPr>
            <a:spLocks noChangeArrowheads="1"/>
          </p:cNvSpPr>
          <p:nvPr/>
        </p:nvSpPr>
        <p:spPr bwMode="auto">
          <a:xfrm>
            <a:off x="6921291" y="1559070"/>
            <a:ext cx="4367285" cy="379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117" tIns="45561" rIns="91117" bIns="45561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059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700" dirty="0">
                <a:solidFill>
                  <a:srgbClr val="4D7620"/>
                </a:solidFill>
                <a:latin typeface="+mn-lt"/>
                <a:ea typeface="+mn-ea"/>
                <a:cs typeface="+mn-ea"/>
                <a:sym typeface="+mn-lt"/>
              </a:rPr>
              <a:t>ABOUT OUR BUSINESS</a:t>
            </a:r>
          </a:p>
        </p:txBody>
      </p:sp>
      <p:sp>
        <p:nvSpPr>
          <p:cNvPr id="18" name="TextBox 33"/>
          <p:cNvSpPr txBox="1"/>
          <p:nvPr/>
        </p:nvSpPr>
        <p:spPr>
          <a:xfrm>
            <a:off x="6971744" y="3256034"/>
            <a:ext cx="1493167" cy="318258"/>
          </a:xfrm>
          <a:prstGeom prst="rect">
            <a:avLst/>
          </a:prstGeom>
          <a:noFill/>
        </p:spPr>
        <p:txBody>
          <a:bodyPr wrap="none" lIns="86410" tIns="43201" rIns="86410" bIns="43201" rtlCol="0">
            <a:spAutoFit/>
          </a:bodyPr>
          <a:lstStyle/>
          <a:p>
            <a:pPr marL="161925" lvl="1" indent="-161925" defTabSz="86423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500" dirty="0">
                <a:solidFill>
                  <a:srgbClr val="4D7620"/>
                </a:solidFill>
                <a:cs typeface="+mn-ea"/>
                <a:sym typeface="+mn-lt"/>
              </a:rPr>
              <a:t>添加标题文字</a:t>
            </a:r>
            <a:endParaRPr lang="en-US" altLang="zh-CN" sz="1500" dirty="0">
              <a:solidFill>
                <a:srgbClr val="4D7620"/>
              </a:solidFill>
              <a:cs typeface="+mn-ea"/>
              <a:sym typeface="+mn-lt"/>
            </a:endParaRPr>
          </a:p>
        </p:txBody>
      </p:sp>
      <p:sp>
        <p:nvSpPr>
          <p:cNvPr id="19" name="TextBox 34"/>
          <p:cNvSpPr txBox="1"/>
          <p:nvPr/>
        </p:nvSpPr>
        <p:spPr>
          <a:xfrm>
            <a:off x="8785764" y="3256034"/>
            <a:ext cx="1493167" cy="318258"/>
          </a:xfrm>
          <a:prstGeom prst="rect">
            <a:avLst/>
          </a:prstGeom>
          <a:noFill/>
        </p:spPr>
        <p:txBody>
          <a:bodyPr wrap="none" lIns="86410" tIns="43201" rIns="86410" bIns="43201" rtlCol="0">
            <a:spAutoFit/>
          </a:bodyPr>
          <a:lstStyle/>
          <a:p>
            <a:pPr marL="161925" lvl="1" indent="-161925" defTabSz="86423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500" dirty="0">
                <a:solidFill>
                  <a:srgbClr val="4D7620"/>
                </a:solidFill>
                <a:cs typeface="+mn-ea"/>
                <a:sym typeface="+mn-lt"/>
              </a:rPr>
              <a:t>添加标题文字</a:t>
            </a:r>
            <a:endParaRPr lang="en-US" altLang="zh-CN" sz="1500" dirty="0">
              <a:solidFill>
                <a:srgbClr val="4D7620"/>
              </a:solidFill>
              <a:cs typeface="+mn-ea"/>
              <a:sym typeface="+mn-lt"/>
            </a:endParaRPr>
          </a:p>
        </p:txBody>
      </p:sp>
      <p:sp>
        <p:nvSpPr>
          <p:cNvPr id="20" name="TextBox 11"/>
          <p:cNvSpPr txBox="1"/>
          <p:nvPr/>
        </p:nvSpPr>
        <p:spPr>
          <a:xfrm>
            <a:off x="6971744" y="3611077"/>
            <a:ext cx="1493167" cy="318258"/>
          </a:xfrm>
          <a:prstGeom prst="rect">
            <a:avLst/>
          </a:prstGeom>
          <a:noFill/>
        </p:spPr>
        <p:txBody>
          <a:bodyPr wrap="none" lIns="86410" tIns="43201" rIns="86410" bIns="43201" rtlCol="0">
            <a:spAutoFit/>
          </a:bodyPr>
          <a:lstStyle/>
          <a:p>
            <a:pPr marL="161925" lvl="1" indent="-161925" defTabSz="86423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500" dirty="0">
                <a:solidFill>
                  <a:srgbClr val="4D7620"/>
                </a:solidFill>
                <a:cs typeface="+mn-ea"/>
                <a:sym typeface="+mn-lt"/>
              </a:rPr>
              <a:t>添加标题文字</a:t>
            </a:r>
            <a:endParaRPr lang="en-US" altLang="zh-CN" sz="1500" dirty="0">
              <a:solidFill>
                <a:srgbClr val="4D7620"/>
              </a:solidFill>
              <a:cs typeface="+mn-ea"/>
              <a:sym typeface="+mn-lt"/>
            </a:endParaRPr>
          </a:p>
        </p:txBody>
      </p:sp>
      <p:sp>
        <p:nvSpPr>
          <p:cNvPr id="21" name="TextBox 11"/>
          <p:cNvSpPr txBox="1"/>
          <p:nvPr/>
        </p:nvSpPr>
        <p:spPr>
          <a:xfrm>
            <a:off x="8785764" y="3611077"/>
            <a:ext cx="1493167" cy="318258"/>
          </a:xfrm>
          <a:prstGeom prst="rect">
            <a:avLst/>
          </a:prstGeom>
          <a:noFill/>
        </p:spPr>
        <p:txBody>
          <a:bodyPr wrap="none" lIns="86410" tIns="43201" rIns="86410" bIns="43201" rtlCol="0">
            <a:spAutoFit/>
          </a:bodyPr>
          <a:lstStyle/>
          <a:p>
            <a:pPr marL="161925" lvl="1" indent="-161925" defTabSz="86423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500" dirty="0">
                <a:solidFill>
                  <a:srgbClr val="4D7620"/>
                </a:solidFill>
                <a:cs typeface="+mn-ea"/>
                <a:sym typeface="+mn-lt"/>
              </a:rPr>
              <a:t>添加标题文字</a:t>
            </a:r>
            <a:endParaRPr lang="en-US" altLang="zh-CN" sz="1500" dirty="0">
              <a:solidFill>
                <a:srgbClr val="4D7620"/>
              </a:solidFill>
              <a:cs typeface="+mn-ea"/>
              <a:sym typeface="+mn-lt"/>
            </a:endParaRPr>
          </a:p>
        </p:txBody>
      </p:sp>
      <p:sp>
        <p:nvSpPr>
          <p:cNvPr id="22" name="直接连接符 11"/>
          <p:cNvSpPr>
            <a:spLocks noChangeShapeType="1"/>
          </p:cNvSpPr>
          <p:nvPr/>
        </p:nvSpPr>
        <p:spPr bwMode="auto">
          <a:xfrm>
            <a:off x="7008503" y="1990799"/>
            <a:ext cx="3168160" cy="1588"/>
          </a:xfrm>
          <a:prstGeom prst="line">
            <a:avLst/>
          </a:prstGeom>
          <a:noFill/>
          <a:ln w="6350" cap="flat" cmpd="sng">
            <a:solidFill>
              <a:srgbClr val="2F5B50"/>
            </a:solidFill>
            <a:prstDash val="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6479" tIns="43238" rIns="86479" bIns="43238"/>
          <a:lstStyle/>
          <a:p>
            <a:pPr defTabSz="864235" fontAlgn="base">
              <a:spcBef>
                <a:spcPct val="0"/>
              </a:spcBef>
              <a:spcAft>
                <a:spcPct val="0"/>
              </a:spcAft>
            </a:pPr>
            <a:endParaRPr lang="zh-CN" altLang="en-US" sz="1900">
              <a:solidFill>
                <a:srgbClr val="003466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7" grpId="0"/>
      <p:bldP spid="14" grpId="0" animBg="1"/>
      <p:bldP spid="16" grpId="0"/>
      <p:bldP spid="17" grpId="0"/>
      <p:bldP spid="18" grpId="0"/>
      <p:bldP spid="19" grpId="0"/>
      <p:bldP spid="20" grpId="0"/>
      <p:bldP spid="21" grpId="0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435770" y="5082295"/>
            <a:ext cx="2846671" cy="844232"/>
            <a:chOff x="1214790" y="5211835"/>
            <a:chExt cx="2846671" cy="844232"/>
          </a:xfrm>
        </p:grpSpPr>
        <p:sp>
          <p:nvSpPr>
            <p:cNvPr id="11" name="Title 3"/>
            <p:cNvSpPr txBox="1"/>
            <p:nvPr/>
          </p:nvSpPr>
          <p:spPr>
            <a:xfrm>
              <a:off x="1700021" y="5211835"/>
              <a:ext cx="2361440" cy="340607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70000"/>
                </a:lnSpc>
                <a:spcBef>
                  <a:spcPct val="0"/>
                </a:spcBef>
                <a:buNone/>
                <a:defRPr sz="3600" b="1" i="0" kern="1200">
                  <a:solidFill>
                    <a:schemeClr val="tx1"/>
                  </a:solidFill>
                  <a:latin typeface="Roboto Thin" charset="0"/>
                  <a:ea typeface="Roboto Thin" charset="0"/>
                  <a:cs typeface="Roboto Thin" charset="0"/>
                </a:defRPr>
              </a:lvl1pPr>
            </a:lstStyle>
            <a:p>
              <a:r>
                <a:rPr lang="zh-CN" altLang="en-US" sz="1400" spc="300" dirty="0">
                  <a:latin typeface="+mn-lt"/>
                  <a:ea typeface="+mn-ea"/>
                  <a:cs typeface="+mn-ea"/>
                  <a:sym typeface="+mn-lt"/>
                </a:rPr>
                <a:t>单击编辑标题</a:t>
              </a:r>
              <a:endParaRPr lang="en-US" altLang="zh-CN" sz="1400" spc="3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2" name="Title 3"/>
            <p:cNvSpPr txBox="1"/>
            <p:nvPr/>
          </p:nvSpPr>
          <p:spPr>
            <a:xfrm>
              <a:off x="1700021" y="5439563"/>
              <a:ext cx="2361440" cy="616504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70000"/>
                </a:lnSpc>
                <a:spcBef>
                  <a:spcPct val="0"/>
                </a:spcBef>
                <a:buNone/>
                <a:defRPr sz="3600" b="1" i="0" kern="1200">
                  <a:solidFill>
                    <a:schemeClr val="tx1"/>
                  </a:solidFill>
                  <a:latin typeface="Roboto Thin" charset="0"/>
                  <a:ea typeface="Roboto Thin" charset="0"/>
                  <a:cs typeface="Roboto Thin" charset="0"/>
                </a:defRPr>
              </a:lvl1pPr>
            </a:lstStyle>
            <a:p>
              <a:pPr defTabSz="1218565">
                <a:lnSpc>
                  <a:spcPct val="120000"/>
                </a:lnSpc>
              </a:pPr>
              <a:r>
                <a:rPr lang="zh-CN" altLang="en-US" sz="1050" b="0" dirty="0">
                  <a:solidFill>
                    <a:srgbClr val="242424">
                      <a:lumMod val="75000"/>
                      <a:lumOff val="25000"/>
                    </a:srgbClr>
                  </a:solidFill>
                  <a:latin typeface="+mn-lt"/>
                  <a:ea typeface="+mn-ea"/>
                  <a:cs typeface="+mn-ea"/>
                  <a:sym typeface="+mn-lt"/>
                </a:rPr>
                <a:t>点击输入简要文字内容，文字内容任意编辑，图你的标题文字介绍片可替换</a:t>
              </a:r>
              <a:endParaRPr lang="en-US" altLang="zh-CN" sz="1050" b="0" dirty="0">
                <a:solidFill>
                  <a:srgbClr val="242424">
                    <a:lumMod val="75000"/>
                    <a:lumOff val="25000"/>
                  </a:srgb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14790" y="5224595"/>
              <a:ext cx="47801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solidFill>
                    <a:schemeClr val="accent1"/>
                  </a:solidFill>
                  <a:cs typeface="+mn-ea"/>
                  <a:sym typeface="+mn-lt"/>
                </a:rPr>
                <a:t>Q</a:t>
              </a:r>
              <a:endParaRPr lang="en-US" sz="11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719759" y="5082295"/>
            <a:ext cx="2819419" cy="844232"/>
            <a:chOff x="1242042" y="5211835"/>
            <a:chExt cx="2819419" cy="844232"/>
          </a:xfrm>
        </p:grpSpPr>
        <p:sp>
          <p:nvSpPr>
            <p:cNvPr id="16" name="Title 3"/>
            <p:cNvSpPr txBox="1"/>
            <p:nvPr/>
          </p:nvSpPr>
          <p:spPr>
            <a:xfrm>
              <a:off x="1700021" y="5211835"/>
              <a:ext cx="2361440" cy="340607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70000"/>
                </a:lnSpc>
                <a:spcBef>
                  <a:spcPct val="0"/>
                </a:spcBef>
                <a:buNone/>
                <a:defRPr sz="3600" b="1" i="0" kern="1200">
                  <a:solidFill>
                    <a:schemeClr val="tx1"/>
                  </a:solidFill>
                  <a:latin typeface="Roboto Thin" charset="0"/>
                  <a:ea typeface="Roboto Thin" charset="0"/>
                  <a:cs typeface="Roboto Thin" charset="0"/>
                </a:defRPr>
              </a:lvl1pPr>
            </a:lstStyle>
            <a:p>
              <a:r>
                <a:rPr lang="zh-CN" altLang="en-US" sz="1400" spc="300" dirty="0">
                  <a:latin typeface="+mn-lt"/>
                  <a:ea typeface="+mn-ea"/>
                  <a:cs typeface="+mn-ea"/>
                  <a:sym typeface="+mn-lt"/>
                </a:rPr>
                <a:t>单击编辑标题</a:t>
              </a:r>
              <a:endParaRPr lang="en-US" altLang="zh-CN" sz="1400" spc="3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7" name="Title 3"/>
            <p:cNvSpPr txBox="1"/>
            <p:nvPr/>
          </p:nvSpPr>
          <p:spPr>
            <a:xfrm>
              <a:off x="1700021" y="5439563"/>
              <a:ext cx="2361440" cy="616504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70000"/>
                </a:lnSpc>
                <a:spcBef>
                  <a:spcPct val="0"/>
                </a:spcBef>
                <a:buNone/>
                <a:defRPr sz="3600" b="1" i="0" kern="1200">
                  <a:solidFill>
                    <a:schemeClr val="tx1"/>
                  </a:solidFill>
                  <a:latin typeface="Roboto Thin" charset="0"/>
                  <a:ea typeface="Roboto Thin" charset="0"/>
                  <a:cs typeface="Roboto Thin" charset="0"/>
                </a:defRPr>
              </a:lvl1pPr>
            </a:lstStyle>
            <a:p>
              <a:pPr defTabSz="1218565">
                <a:lnSpc>
                  <a:spcPct val="120000"/>
                </a:lnSpc>
              </a:pPr>
              <a:r>
                <a:rPr lang="zh-CN" altLang="en-US" sz="1050" b="0" dirty="0">
                  <a:solidFill>
                    <a:srgbClr val="242424">
                      <a:lumMod val="75000"/>
                      <a:lumOff val="25000"/>
                    </a:srgbClr>
                  </a:solidFill>
                  <a:latin typeface="+mn-lt"/>
                  <a:ea typeface="+mn-ea"/>
                  <a:cs typeface="+mn-ea"/>
                  <a:sym typeface="+mn-lt"/>
                </a:rPr>
                <a:t>点击输入简要文字内容，文字内容任意编辑，图你的标题文字介绍片可替换</a:t>
              </a:r>
              <a:endParaRPr lang="en-US" altLang="zh-CN" sz="1050" b="0" dirty="0">
                <a:solidFill>
                  <a:srgbClr val="242424">
                    <a:lumMod val="75000"/>
                    <a:lumOff val="25000"/>
                  </a:srgb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242042" y="5224595"/>
              <a:ext cx="42351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accent2"/>
                  </a:solidFill>
                  <a:cs typeface="+mn-ea"/>
                  <a:sym typeface="+mn-lt"/>
                </a:rPr>
                <a:t>V</a:t>
              </a:r>
              <a:endParaRPr lang="en-US" sz="1100" dirty="0">
                <a:solidFill>
                  <a:schemeClr val="accent2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993256" y="5082295"/>
            <a:ext cx="2803389" cy="844232"/>
            <a:chOff x="1258072" y="5211835"/>
            <a:chExt cx="2803389" cy="844232"/>
          </a:xfrm>
        </p:grpSpPr>
        <p:sp>
          <p:nvSpPr>
            <p:cNvPr id="20" name="Title 3"/>
            <p:cNvSpPr txBox="1"/>
            <p:nvPr/>
          </p:nvSpPr>
          <p:spPr>
            <a:xfrm>
              <a:off x="1700021" y="5211835"/>
              <a:ext cx="2361440" cy="340607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70000"/>
                </a:lnSpc>
                <a:spcBef>
                  <a:spcPct val="0"/>
                </a:spcBef>
                <a:buNone/>
                <a:defRPr sz="3600" b="1" i="0" kern="1200">
                  <a:solidFill>
                    <a:schemeClr val="tx1"/>
                  </a:solidFill>
                  <a:latin typeface="Roboto Thin" charset="0"/>
                  <a:ea typeface="Roboto Thin" charset="0"/>
                  <a:cs typeface="Roboto Thin" charset="0"/>
                </a:defRPr>
              </a:lvl1pPr>
            </a:lstStyle>
            <a:p>
              <a:r>
                <a:rPr lang="zh-CN" altLang="en-US" sz="1400" spc="300" dirty="0">
                  <a:latin typeface="+mn-lt"/>
                  <a:ea typeface="+mn-ea"/>
                  <a:cs typeface="+mn-ea"/>
                  <a:sym typeface="+mn-lt"/>
                </a:rPr>
                <a:t>单击编辑标题</a:t>
              </a:r>
              <a:endParaRPr lang="en-US" altLang="zh-CN" sz="1400" spc="3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1" name="Title 3"/>
            <p:cNvSpPr txBox="1"/>
            <p:nvPr/>
          </p:nvSpPr>
          <p:spPr>
            <a:xfrm>
              <a:off x="1700021" y="5439563"/>
              <a:ext cx="2361440" cy="616504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70000"/>
                </a:lnSpc>
                <a:spcBef>
                  <a:spcPct val="0"/>
                </a:spcBef>
                <a:buNone/>
                <a:defRPr sz="3600" b="1" i="0" kern="1200">
                  <a:solidFill>
                    <a:schemeClr val="tx1"/>
                  </a:solidFill>
                  <a:latin typeface="Roboto Thin" charset="0"/>
                  <a:ea typeface="Roboto Thin" charset="0"/>
                  <a:cs typeface="Roboto Thin" charset="0"/>
                </a:defRPr>
              </a:lvl1pPr>
            </a:lstStyle>
            <a:p>
              <a:pPr defTabSz="1218565">
                <a:lnSpc>
                  <a:spcPct val="120000"/>
                </a:lnSpc>
              </a:pPr>
              <a:r>
                <a:rPr lang="zh-CN" altLang="en-US" sz="1050" b="0" dirty="0">
                  <a:solidFill>
                    <a:srgbClr val="242424">
                      <a:lumMod val="75000"/>
                      <a:lumOff val="25000"/>
                    </a:srgbClr>
                  </a:solidFill>
                  <a:latin typeface="+mn-lt"/>
                  <a:ea typeface="+mn-ea"/>
                  <a:cs typeface="+mn-ea"/>
                  <a:sym typeface="+mn-lt"/>
                </a:rPr>
                <a:t>点击输入简要文字内容，文字内容任意编辑，图你的标题文字介绍片可替换</a:t>
              </a:r>
              <a:endParaRPr lang="en-US" altLang="zh-CN" sz="1050" b="0" dirty="0">
                <a:solidFill>
                  <a:srgbClr val="242424">
                    <a:lumMod val="75000"/>
                    <a:lumOff val="25000"/>
                  </a:srgb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258072" y="5224595"/>
              <a:ext cx="39145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accent3"/>
                  </a:solidFill>
                  <a:cs typeface="+mn-ea"/>
                  <a:sym typeface="+mn-lt"/>
                </a:rPr>
                <a:t>S</a:t>
              </a:r>
              <a:endParaRPr lang="en-US" sz="1100" dirty="0">
                <a:solidFill>
                  <a:schemeClr val="accent3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7" name="图片占位符 6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screen"/>
          <a:srcRect/>
          <a:stretch>
            <a:fillRect/>
          </a:stretch>
        </p:blipFill>
        <p:spPr/>
      </p:pic>
      <p:sp>
        <p:nvSpPr>
          <p:cNvPr id="25" name="Title 28"/>
          <p:cNvSpPr>
            <a:spLocks noGrp="1"/>
          </p:cNvSpPr>
          <p:nvPr>
            <p:ph type="title"/>
          </p:nvPr>
        </p:nvSpPr>
        <p:spPr>
          <a:xfrm>
            <a:off x="1246049" y="815516"/>
            <a:ext cx="9699902" cy="528838"/>
          </a:xfrm>
        </p:spPr>
        <p:txBody>
          <a:bodyPr/>
          <a:lstStyle/>
          <a:p>
            <a:r>
              <a:rPr lang="zh-CN" altLang="en-US" dirty="0">
                <a:solidFill>
                  <a:srgbClr val="A3B11F"/>
                </a:solidFill>
                <a:latin typeface="+mn-lt"/>
                <a:ea typeface="+mn-ea"/>
                <a:cs typeface="+mn-ea"/>
                <a:sym typeface="+mn-lt"/>
              </a:rPr>
              <a:t>核心竞争力</a:t>
            </a:r>
            <a:endParaRPr lang="en-US" dirty="0">
              <a:solidFill>
                <a:srgbClr val="A3B11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" name="Content Placeholder 29"/>
          <p:cNvSpPr>
            <a:spLocks noGrp="1"/>
          </p:cNvSpPr>
          <p:nvPr>
            <p:ph sz="quarter" idx="10"/>
          </p:nvPr>
        </p:nvSpPr>
        <p:spPr>
          <a:xfrm>
            <a:off x="1246049" y="1277850"/>
            <a:ext cx="9699901" cy="310169"/>
          </a:xfrm>
        </p:spPr>
        <p:txBody>
          <a:bodyPr/>
          <a:lstStyle/>
          <a:p>
            <a:r>
              <a:rPr lang="en-US" altLang="zh-CN" sz="1200" dirty="0">
                <a:latin typeface="+mn-lt"/>
                <a:ea typeface="+mn-ea"/>
                <a:cs typeface="+mn-ea"/>
                <a:sym typeface="+mn-lt"/>
              </a:rPr>
              <a:t>Execution ability</a:t>
            </a:r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849367" y="0"/>
            <a:ext cx="1144988" cy="4208228"/>
            <a:chOff x="2504661" y="0"/>
            <a:chExt cx="1144988" cy="4208228"/>
          </a:xfrm>
          <a:effectLst>
            <a:outerShdw blurRad="50800" dist="38100" dir="5400000" algn="t" rotWithShape="0">
              <a:prstClr val="black">
                <a:alpha val="12000"/>
              </a:prstClr>
            </a:outerShdw>
          </a:effectLst>
        </p:grpSpPr>
        <p:sp>
          <p:nvSpPr>
            <p:cNvPr id="4" name="Oval 3"/>
            <p:cNvSpPr/>
            <p:nvPr/>
          </p:nvSpPr>
          <p:spPr>
            <a:xfrm>
              <a:off x="2504661" y="3063240"/>
              <a:ext cx="1144988" cy="1144988"/>
            </a:xfrm>
            <a:prstGeom prst="ellipse">
              <a:avLst/>
            </a:prstGeom>
            <a:solidFill>
              <a:srgbClr val="2B5B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lnSpc>
                  <a:spcPct val="60000"/>
                </a:lnSpc>
              </a:pPr>
              <a:r>
                <a:rPr lang="en-US" sz="4000" b="1" dirty="0">
                  <a:cs typeface="+mn-ea"/>
                  <a:sym typeface="+mn-lt"/>
                </a:rPr>
                <a:t>05</a:t>
              </a:r>
            </a:p>
            <a:p>
              <a:pPr algn="ctr">
                <a:lnSpc>
                  <a:spcPct val="60000"/>
                </a:lnSpc>
              </a:pPr>
              <a:r>
                <a:rPr lang="en-US" sz="1200" b="1" dirty="0">
                  <a:cs typeface="+mn-ea"/>
                  <a:sym typeface="+mn-lt"/>
                </a:rPr>
                <a:t>STEP</a:t>
              </a:r>
              <a:endParaRPr lang="en-US" sz="2000" b="1" dirty="0">
                <a:cs typeface="+mn-ea"/>
                <a:sym typeface="+mn-lt"/>
              </a:endParaRPr>
            </a:p>
          </p:txBody>
        </p:sp>
        <p:cxnSp>
          <p:nvCxnSpPr>
            <p:cNvPr id="5" name="Straight Connector 4"/>
            <p:cNvCxnSpPr>
              <a:stCxn id="6" idx="0"/>
            </p:cNvCxnSpPr>
            <p:nvPr/>
          </p:nvCxnSpPr>
          <p:spPr>
            <a:xfrm flipV="1">
              <a:off x="3077155" y="0"/>
              <a:ext cx="0" cy="3063240"/>
            </a:xfrm>
            <a:prstGeom prst="line">
              <a:avLst/>
            </a:prstGeom>
            <a:ln>
              <a:solidFill>
                <a:srgbClr val="2F5B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5089770" y="0"/>
            <a:ext cx="1144988" cy="4208228"/>
            <a:chOff x="3745064" y="0"/>
            <a:chExt cx="1144988" cy="4208228"/>
          </a:xfrm>
          <a:effectLst>
            <a:outerShdw blurRad="50800" dist="38100" dir="5400000" algn="t" rotWithShape="0">
              <a:prstClr val="black">
                <a:alpha val="12000"/>
              </a:prstClr>
            </a:outerShdw>
          </a:effectLst>
        </p:grpSpPr>
        <p:sp>
          <p:nvSpPr>
            <p:cNvPr id="7" name="Oval 6"/>
            <p:cNvSpPr/>
            <p:nvPr/>
          </p:nvSpPr>
          <p:spPr>
            <a:xfrm>
              <a:off x="3745064" y="3063240"/>
              <a:ext cx="1144988" cy="114498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lnSpc>
                  <a:spcPct val="60000"/>
                </a:lnSpc>
              </a:pPr>
              <a:r>
                <a:rPr lang="en-US" sz="4000" b="1" dirty="0">
                  <a:cs typeface="+mn-ea"/>
                  <a:sym typeface="+mn-lt"/>
                </a:rPr>
                <a:t>04</a:t>
              </a:r>
            </a:p>
            <a:p>
              <a:pPr algn="ctr">
                <a:lnSpc>
                  <a:spcPct val="60000"/>
                </a:lnSpc>
              </a:pPr>
              <a:r>
                <a:rPr lang="en-US" sz="1200" b="1" dirty="0">
                  <a:cs typeface="+mn-ea"/>
                  <a:sym typeface="+mn-lt"/>
                </a:rPr>
                <a:t>STEP</a:t>
              </a:r>
            </a:p>
          </p:txBody>
        </p:sp>
        <p:cxnSp>
          <p:nvCxnSpPr>
            <p:cNvPr id="8" name="Straight Connector 7"/>
            <p:cNvCxnSpPr>
              <a:stCxn id="7" idx="0"/>
            </p:cNvCxnSpPr>
            <p:nvPr/>
          </p:nvCxnSpPr>
          <p:spPr>
            <a:xfrm flipH="1" flipV="1">
              <a:off x="4301656" y="0"/>
              <a:ext cx="15902" cy="306324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6330173" y="0"/>
            <a:ext cx="1144988" cy="4208228"/>
            <a:chOff x="4985467" y="0"/>
            <a:chExt cx="1144988" cy="4208228"/>
          </a:xfrm>
          <a:effectLst>
            <a:outerShdw blurRad="50800" dist="38100" dir="5400000" algn="t" rotWithShape="0">
              <a:prstClr val="black">
                <a:alpha val="12000"/>
              </a:prstClr>
            </a:outerShdw>
          </a:effectLst>
        </p:grpSpPr>
        <p:sp>
          <p:nvSpPr>
            <p:cNvPr id="10" name="Oval 9"/>
            <p:cNvSpPr/>
            <p:nvPr/>
          </p:nvSpPr>
          <p:spPr>
            <a:xfrm>
              <a:off x="4985467" y="3063240"/>
              <a:ext cx="1144988" cy="114498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lnSpc>
                  <a:spcPct val="60000"/>
                </a:lnSpc>
              </a:pPr>
              <a:r>
                <a:rPr lang="en-US" sz="4000" b="1" dirty="0">
                  <a:cs typeface="+mn-ea"/>
                  <a:sym typeface="+mn-lt"/>
                </a:rPr>
                <a:t>03</a:t>
              </a:r>
            </a:p>
            <a:p>
              <a:pPr algn="ctr">
                <a:lnSpc>
                  <a:spcPct val="60000"/>
                </a:lnSpc>
              </a:pPr>
              <a:r>
                <a:rPr lang="en-US" sz="1200" b="1" dirty="0">
                  <a:cs typeface="+mn-ea"/>
                  <a:sym typeface="+mn-lt"/>
                </a:rPr>
                <a:t>STEP</a:t>
              </a:r>
            </a:p>
          </p:txBody>
        </p:sp>
        <p:cxnSp>
          <p:nvCxnSpPr>
            <p:cNvPr id="11" name="Straight Connector 10"/>
            <p:cNvCxnSpPr>
              <a:stCxn id="8" idx="0"/>
            </p:cNvCxnSpPr>
            <p:nvPr/>
          </p:nvCxnSpPr>
          <p:spPr>
            <a:xfrm flipH="1" flipV="1">
              <a:off x="5526157" y="0"/>
              <a:ext cx="31804" cy="306324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Oval 12"/>
          <p:cNvSpPr/>
          <p:nvPr/>
        </p:nvSpPr>
        <p:spPr>
          <a:xfrm>
            <a:off x="7570576" y="3063240"/>
            <a:ext cx="1144988" cy="1144988"/>
          </a:xfrm>
          <a:prstGeom prst="ellipse">
            <a:avLst/>
          </a:prstGeom>
          <a:solidFill>
            <a:srgbClr val="2F5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>
              <a:lnSpc>
                <a:spcPct val="60000"/>
              </a:lnSpc>
            </a:pPr>
            <a:r>
              <a:rPr lang="en-US" sz="4000" b="1" dirty="0">
                <a:cs typeface="+mn-ea"/>
                <a:sym typeface="+mn-lt"/>
              </a:rPr>
              <a:t>02</a:t>
            </a:r>
          </a:p>
          <a:p>
            <a:pPr algn="ctr">
              <a:lnSpc>
                <a:spcPct val="60000"/>
              </a:lnSpc>
            </a:pPr>
            <a:r>
              <a:rPr lang="en-US" sz="1200" b="1" dirty="0">
                <a:cs typeface="+mn-ea"/>
                <a:sym typeface="+mn-lt"/>
              </a:rPr>
              <a:t>STEP</a:t>
            </a:r>
          </a:p>
        </p:txBody>
      </p:sp>
      <p:cxnSp>
        <p:nvCxnSpPr>
          <p:cNvPr id="14" name="Straight Connector 13"/>
          <p:cNvCxnSpPr>
            <a:stCxn id="9" idx="0"/>
          </p:cNvCxnSpPr>
          <p:nvPr/>
        </p:nvCxnSpPr>
        <p:spPr>
          <a:xfrm flipH="1" flipV="1">
            <a:off x="8127169" y="0"/>
            <a:ext cx="15901" cy="3063240"/>
          </a:xfrm>
          <a:prstGeom prst="line">
            <a:avLst/>
          </a:prstGeom>
          <a:solidFill>
            <a:srgbClr val="2F5B50"/>
          </a:solidFill>
          <a:ln>
            <a:solidFill>
              <a:srgbClr val="2F5B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8974606" y="0"/>
            <a:ext cx="2377441" cy="4309109"/>
            <a:chOff x="8022866" y="0"/>
            <a:chExt cx="2377441" cy="4309109"/>
          </a:xfrm>
          <a:effectLst>
            <a:outerShdw blurRad="254000" dist="190500" dir="5400000" algn="t" rotWithShape="0">
              <a:prstClr val="black">
                <a:alpha val="20000"/>
              </a:prstClr>
            </a:outerShdw>
          </a:effectLst>
        </p:grpSpPr>
        <p:cxnSp>
          <p:nvCxnSpPr>
            <p:cNvPr id="16" name="Straight Connector 15"/>
            <p:cNvCxnSpPr/>
            <p:nvPr/>
          </p:nvCxnSpPr>
          <p:spPr>
            <a:xfrm flipH="1" flipV="1">
              <a:off x="8022866" y="0"/>
              <a:ext cx="1152939" cy="2814762"/>
            </a:xfrm>
            <a:prstGeom prst="line">
              <a:avLst/>
            </a:prstGeom>
            <a:ln>
              <a:solidFill>
                <a:srgbClr val="CDDC3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/>
            <p:cNvGrpSpPr/>
            <p:nvPr/>
          </p:nvGrpSpPr>
          <p:grpSpPr>
            <a:xfrm>
              <a:off x="8401549" y="2310351"/>
              <a:ext cx="1998758" cy="1998758"/>
              <a:chOff x="8401549" y="2310351"/>
              <a:chExt cx="1998758" cy="1998758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8833897" y="2737237"/>
                <a:ext cx="1144988" cy="1144988"/>
              </a:xfrm>
              <a:prstGeom prst="ellipse">
                <a:avLst/>
              </a:prstGeom>
              <a:solidFill>
                <a:srgbClr val="CDDC39"/>
              </a:solidFill>
              <a:ln>
                <a:solidFill>
                  <a:srgbClr val="CDDC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algn="ctr">
                  <a:lnSpc>
                    <a:spcPct val="60000"/>
                  </a:lnSpc>
                </a:pPr>
                <a:r>
                  <a:rPr lang="en-US" sz="4000" b="1" dirty="0">
                    <a:cs typeface="+mn-ea"/>
                    <a:sym typeface="+mn-lt"/>
                  </a:rPr>
                  <a:t>01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sz="1200" b="1" dirty="0">
                    <a:cs typeface="+mn-ea"/>
                    <a:sym typeface="+mn-lt"/>
                  </a:rPr>
                  <a:t>STEP</a:t>
                </a: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8514803" y="2423605"/>
                <a:ext cx="1772250" cy="1772250"/>
              </a:xfrm>
              <a:prstGeom prst="ellipse">
                <a:avLst/>
              </a:prstGeom>
              <a:noFill/>
              <a:ln>
                <a:solidFill>
                  <a:srgbClr val="CDDC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>
                  <a:cs typeface="+mn-ea"/>
                  <a:sym typeface="+mn-lt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8401549" y="2310351"/>
                <a:ext cx="1998758" cy="1998758"/>
              </a:xfrm>
              <a:prstGeom prst="ellipse">
                <a:avLst/>
              </a:prstGeom>
              <a:noFill/>
              <a:ln>
                <a:solidFill>
                  <a:srgbClr val="CDDC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3" name="Group 22"/>
          <p:cNvGrpSpPr/>
          <p:nvPr/>
        </p:nvGrpSpPr>
        <p:grpSpPr>
          <a:xfrm>
            <a:off x="8171090" y="4309109"/>
            <a:ext cx="2590906" cy="1615290"/>
            <a:chOff x="7477924" y="2545887"/>
            <a:chExt cx="2590906" cy="1615290"/>
          </a:xfrm>
        </p:grpSpPr>
        <p:grpSp>
          <p:nvGrpSpPr>
            <p:cNvPr id="24" name="Group 23"/>
            <p:cNvGrpSpPr/>
            <p:nvPr/>
          </p:nvGrpSpPr>
          <p:grpSpPr>
            <a:xfrm>
              <a:off x="7477924" y="2545887"/>
              <a:ext cx="2589152" cy="1615290"/>
              <a:chOff x="7477924" y="2545887"/>
              <a:chExt cx="2589152" cy="1615290"/>
            </a:xfrm>
          </p:grpSpPr>
          <p:sp>
            <p:nvSpPr>
              <p:cNvPr id="30" name="Rounded Rectangle 29"/>
              <p:cNvSpPr/>
              <p:nvPr/>
            </p:nvSpPr>
            <p:spPr>
              <a:xfrm>
                <a:off x="7477924" y="2592284"/>
                <a:ext cx="2589152" cy="1568893"/>
              </a:xfrm>
              <a:prstGeom prst="roundRect">
                <a:avLst>
                  <a:gd name="adj" fmla="val 2676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381000" dist="254000" dir="5400000" algn="t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 rot="2700000">
                <a:off x="9483328" y="2545887"/>
                <a:ext cx="334537" cy="33453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</p:grpSp>
        <p:sp>
          <p:nvSpPr>
            <p:cNvPr id="25" name="Title 3"/>
            <p:cNvSpPr txBox="1"/>
            <p:nvPr/>
          </p:nvSpPr>
          <p:spPr>
            <a:xfrm>
              <a:off x="8283392" y="2897745"/>
              <a:ext cx="1785437" cy="322657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70000"/>
                </a:lnSpc>
                <a:spcBef>
                  <a:spcPct val="0"/>
                </a:spcBef>
                <a:buNone/>
                <a:defRPr sz="3600" b="1" i="0" kern="1200">
                  <a:solidFill>
                    <a:schemeClr val="tx1"/>
                  </a:solidFill>
                  <a:latin typeface="Roboto Thin" charset="0"/>
                  <a:ea typeface="Roboto Thin" charset="0"/>
                  <a:cs typeface="Roboto Thin" charset="0"/>
                </a:defRPr>
              </a:lvl1pPr>
            </a:lstStyle>
            <a:p>
              <a:pPr>
                <a:lnSpc>
                  <a:spcPct val="80000"/>
                </a:lnSpc>
              </a:pPr>
              <a:r>
                <a:rPr lang="zh-CN" altLang="en-US" sz="1600" b="0" dirty="0">
                  <a:latin typeface="+mn-lt"/>
                  <a:ea typeface="+mn-ea"/>
                  <a:cs typeface="+mn-ea"/>
                  <a:sym typeface="+mn-lt"/>
                </a:rPr>
                <a:t>单击编辑标题</a:t>
              </a:r>
              <a:endParaRPr lang="en-US" sz="800" b="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6" name="Title 3"/>
            <p:cNvSpPr txBox="1"/>
            <p:nvPr/>
          </p:nvSpPr>
          <p:spPr>
            <a:xfrm>
              <a:off x="8283392" y="3220402"/>
              <a:ext cx="1785437" cy="264042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70000"/>
                </a:lnSpc>
                <a:spcBef>
                  <a:spcPct val="0"/>
                </a:spcBef>
                <a:buNone/>
                <a:defRPr sz="3600" b="1" i="0" kern="1200">
                  <a:solidFill>
                    <a:schemeClr val="tx1"/>
                  </a:solidFill>
                  <a:latin typeface="Roboto Thin" charset="0"/>
                  <a:ea typeface="Roboto Thin" charset="0"/>
                  <a:cs typeface="Roboto Thin" charset="0"/>
                </a:defRPr>
              </a:lvl1pPr>
            </a:lstStyle>
            <a:p>
              <a:pPr>
                <a:lnSpc>
                  <a:spcPct val="80000"/>
                </a:lnSpc>
              </a:pPr>
              <a:r>
                <a:rPr lang="en-US" sz="800" b="0" dirty="0">
                  <a:solidFill>
                    <a:schemeClr val="tx1">
                      <a:alpha val="5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Maps small title here</a:t>
              </a:r>
              <a:endParaRPr lang="en-US" sz="100" b="0" dirty="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7479678" y="3484444"/>
              <a:ext cx="2589152" cy="0"/>
            </a:xfrm>
            <a:prstGeom prst="line">
              <a:avLst/>
            </a:prstGeom>
            <a:ln>
              <a:solidFill>
                <a:schemeClr val="tx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7644421" y="2760734"/>
              <a:ext cx="558923" cy="558923"/>
            </a:xfrm>
            <a:prstGeom prst="ellipse">
              <a:avLst/>
            </a:prstGeom>
            <a:solidFill>
              <a:srgbClr val="CDDC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91440" rtlCol="0" anchor="ctr"/>
            <a:lstStyle/>
            <a:p>
              <a:pPr algn="ctr"/>
              <a:r>
                <a:rPr lang="en-US" sz="3200" dirty="0">
                  <a:cs typeface="+mn-ea"/>
                  <a:sym typeface="+mn-lt"/>
                </a:rPr>
                <a:t></a:t>
              </a:r>
            </a:p>
          </p:txBody>
        </p:sp>
        <p:sp>
          <p:nvSpPr>
            <p:cNvPr id="29" name="Title 3"/>
            <p:cNvSpPr txBox="1"/>
            <p:nvPr/>
          </p:nvSpPr>
          <p:spPr>
            <a:xfrm>
              <a:off x="7644422" y="3615446"/>
              <a:ext cx="2252182" cy="471186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70000"/>
                </a:lnSpc>
                <a:spcBef>
                  <a:spcPct val="0"/>
                </a:spcBef>
                <a:buNone/>
                <a:defRPr sz="3600" b="1" i="0" kern="1200">
                  <a:solidFill>
                    <a:schemeClr val="tx1"/>
                  </a:solidFill>
                  <a:latin typeface="Roboto Thin" charset="0"/>
                  <a:ea typeface="Roboto Thin" charset="0"/>
                  <a:cs typeface="Roboto Thin" charset="0"/>
                </a:defRPr>
              </a:lvl1pPr>
            </a:lstStyle>
            <a:p>
              <a:pPr marL="171450" indent="-171450">
                <a:lnSpc>
                  <a:spcPct val="100000"/>
                </a:lnSpc>
                <a:spcBef>
                  <a:spcPts val="1200"/>
                </a:spcBef>
                <a:buClr>
                  <a:schemeClr val="accent1"/>
                </a:buClr>
                <a:buSzPct val="150000"/>
                <a:buFont typeface="Courier New" panose="02070309020205020404" charset="0"/>
                <a:buChar char="o"/>
              </a:pPr>
              <a:r>
                <a:rPr lang="zh-CN" altLang="en-US" sz="1000" b="0" dirty="0">
                  <a:solidFill>
                    <a:schemeClr val="tx1">
                      <a:alpha val="7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点击输入简要文字内容，文字内容任意编辑，图你的标题文字介绍片可替换</a:t>
              </a:r>
              <a:endParaRPr lang="en-US" sz="1000" b="0" dirty="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41" name="Title 3"/>
          <p:cNvSpPr txBox="1"/>
          <p:nvPr/>
        </p:nvSpPr>
        <p:spPr>
          <a:xfrm>
            <a:off x="1258528" y="1749102"/>
            <a:ext cx="2707887" cy="2575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Roboto Thin" charset="0"/>
                <a:ea typeface="Roboto Thin" charset="0"/>
                <a:cs typeface="Roboto Thin" charset="0"/>
              </a:defRPr>
            </a:lvl1pPr>
          </a:lstStyle>
          <a:p>
            <a:r>
              <a:rPr lang="zh-CN" altLang="en-US" sz="1800" spc="300" dirty="0">
                <a:latin typeface="+mn-lt"/>
                <a:ea typeface="+mn-ea"/>
                <a:cs typeface="+mn-ea"/>
                <a:sym typeface="+mn-lt"/>
              </a:rPr>
              <a:t>单击编辑标题</a:t>
            </a:r>
            <a:endParaRPr lang="en-US" altLang="zh-CN" sz="1800" spc="3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61946" y="2055875"/>
            <a:ext cx="2707887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565">
              <a:lnSpc>
                <a:spcPct val="120000"/>
              </a:lnSpc>
            </a:pPr>
            <a:r>
              <a:rPr lang="zh-CN" altLang="en-US" sz="1100" dirty="0">
                <a:solidFill>
                  <a:srgbClr val="242424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点击输入简要文字内容，文字内容任意编辑，图你的标题文字介绍片可替换</a:t>
            </a:r>
            <a:endParaRPr lang="en-US" altLang="zh-CN" sz="1100" dirty="0">
              <a:solidFill>
                <a:srgbClr val="242424">
                  <a:lumMod val="75000"/>
                  <a:lumOff val="25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35" name="Title 28"/>
          <p:cNvSpPr>
            <a:spLocks noGrp="1"/>
          </p:cNvSpPr>
          <p:nvPr>
            <p:ph type="title"/>
          </p:nvPr>
        </p:nvSpPr>
        <p:spPr>
          <a:xfrm>
            <a:off x="1204482" y="4712931"/>
            <a:ext cx="2644885" cy="528838"/>
          </a:xfrm>
        </p:spPr>
        <p:txBody>
          <a:bodyPr/>
          <a:lstStyle/>
          <a:p>
            <a:r>
              <a:rPr lang="zh-CN" altLang="en-US" dirty="0">
                <a:solidFill>
                  <a:srgbClr val="A3B11F"/>
                </a:solidFill>
                <a:latin typeface="+mn-lt"/>
                <a:ea typeface="+mn-ea"/>
                <a:cs typeface="+mn-ea"/>
                <a:sym typeface="+mn-lt"/>
              </a:rPr>
              <a:t>核心竞争力</a:t>
            </a:r>
            <a:endParaRPr lang="en-US" dirty="0">
              <a:solidFill>
                <a:srgbClr val="A3B11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" name="Content Placeholder 29"/>
          <p:cNvSpPr txBox="1"/>
          <p:nvPr/>
        </p:nvSpPr>
        <p:spPr>
          <a:xfrm>
            <a:off x="1795033" y="5236420"/>
            <a:ext cx="1473310" cy="31016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1200" dirty="0">
                <a:cs typeface="+mn-ea"/>
                <a:sym typeface="+mn-lt"/>
              </a:rPr>
              <a:t>Execution ability</a:t>
            </a:r>
          </a:p>
        </p:txBody>
      </p:sp>
    </p:spTree>
  </p:cSld>
  <p:clrMapOvr>
    <a:masterClrMapping/>
  </p:clrMapOvr>
  <p:transition spd="slow" advTm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98782" y="1974153"/>
            <a:ext cx="2476399" cy="4085022"/>
            <a:chOff x="1533022" y="2050353"/>
            <a:chExt cx="2476399" cy="4085022"/>
          </a:xfrm>
        </p:grpSpPr>
        <p:sp>
          <p:nvSpPr>
            <p:cNvPr id="5" name="Rounded Rectangle 4"/>
            <p:cNvSpPr/>
            <p:nvPr/>
          </p:nvSpPr>
          <p:spPr>
            <a:xfrm>
              <a:off x="1533022" y="2050353"/>
              <a:ext cx="2476399" cy="4085022"/>
            </a:xfrm>
            <a:prstGeom prst="roundRect">
              <a:avLst>
                <a:gd name="adj" fmla="val 1231"/>
              </a:avLst>
            </a:prstGeom>
            <a:solidFill>
              <a:schemeClr val="bg1"/>
            </a:solidFill>
            <a:ln>
              <a:noFill/>
            </a:ln>
            <a:effectLst>
              <a:outerShdw blurRad="381000" dist="2540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10" name="Title 3"/>
            <p:cNvSpPr txBox="1"/>
            <p:nvPr/>
          </p:nvSpPr>
          <p:spPr>
            <a:xfrm>
              <a:off x="1664354" y="4997282"/>
              <a:ext cx="2237086" cy="851068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70000"/>
                </a:lnSpc>
                <a:spcBef>
                  <a:spcPct val="0"/>
                </a:spcBef>
                <a:buNone/>
                <a:defRPr sz="3600" b="1" i="0" kern="1200">
                  <a:solidFill>
                    <a:schemeClr val="tx1"/>
                  </a:solidFill>
                  <a:latin typeface="Roboto Thin" charset="0"/>
                  <a:ea typeface="Roboto Thin" charset="0"/>
                  <a:cs typeface="Roboto Thin" charset="0"/>
                </a:defRPr>
              </a:lvl1pPr>
            </a:lstStyle>
            <a:p>
              <a:pPr defTabSz="1217295">
                <a:lnSpc>
                  <a:spcPct val="150000"/>
                </a:lnSpc>
                <a:defRPr/>
              </a:pPr>
              <a:r>
                <a:rPr lang="en-US" altLang="zh-CN" sz="1100" b="0" dirty="0">
                  <a:solidFill>
                    <a:srgbClr val="242424"/>
                  </a:solidFill>
                  <a:latin typeface="+mn-lt"/>
                  <a:ea typeface="+mn-ea"/>
                  <a:cs typeface="+mn-ea"/>
                  <a:sym typeface="+mn-lt"/>
                </a:rPr>
                <a:t>1886</a:t>
              </a:r>
              <a:r>
                <a:rPr lang="zh-CN" altLang="en-US" sz="1100" b="0" dirty="0">
                  <a:solidFill>
                    <a:srgbClr val="242424"/>
                  </a:solidFill>
                  <a:latin typeface="+mn-lt"/>
                  <a:ea typeface="+mn-ea"/>
                  <a:cs typeface="+mn-ea"/>
                  <a:sym typeface="+mn-lt"/>
                </a:rPr>
                <a:t>年，可口可乐在美国乔治亚州亚特兰大市诞生，自此便与社会发展相互交融，激发创新灵感。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760265" y="4581767"/>
              <a:ext cx="662895" cy="233537"/>
            </a:xfrm>
            <a:prstGeom prst="roundRect">
              <a:avLst>
                <a:gd name="adj" fmla="val 50000"/>
              </a:avLst>
            </a:prstGeom>
            <a:solidFill>
              <a:srgbClr val="A3B11F"/>
            </a:solidFill>
            <a:ln>
              <a:noFill/>
            </a:ln>
            <a:effectLst>
              <a:outerShdw blurRad="342900" dist="190500" dir="5400000" sx="78000" sy="78000" algn="t" rotWithShape="0">
                <a:prstClr val="black">
                  <a:alpha val="2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>
                  <a:cs typeface="+mn-ea"/>
                  <a:sym typeface="+mn-lt"/>
                </a:rPr>
                <a:t>Design</a:t>
              </a:r>
              <a:endParaRPr lang="en-US" sz="1000" baseline="30000" dirty="0">
                <a:cs typeface="+mn-ea"/>
                <a:sym typeface="+mn-lt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862962" y="1974153"/>
            <a:ext cx="2476399" cy="4085022"/>
            <a:chOff x="1533022" y="2050353"/>
            <a:chExt cx="2476399" cy="4085022"/>
          </a:xfrm>
        </p:grpSpPr>
        <p:sp>
          <p:nvSpPr>
            <p:cNvPr id="15" name="Rounded Rectangle 14"/>
            <p:cNvSpPr/>
            <p:nvPr/>
          </p:nvSpPr>
          <p:spPr>
            <a:xfrm>
              <a:off x="1533022" y="2050353"/>
              <a:ext cx="2476399" cy="4085022"/>
            </a:xfrm>
            <a:prstGeom prst="roundRect">
              <a:avLst>
                <a:gd name="adj" fmla="val 1231"/>
              </a:avLst>
            </a:prstGeom>
            <a:solidFill>
              <a:schemeClr val="bg1"/>
            </a:solidFill>
            <a:ln>
              <a:noFill/>
            </a:ln>
            <a:effectLst>
              <a:outerShdw blurRad="381000" dist="2540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17" name="Title 3"/>
            <p:cNvSpPr txBox="1"/>
            <p:nvPr/>
          </p:nvSpPr>
          <p:spPr>
            <a:xfrm>
              <a:off x="1664354" y="4997282"/>
              <a:ext cx="2345066" cy="737441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70000"/>
                </a:lnSpc>
                <a:spcBef>
                  <a:spcPct val="0"/>
                </a:spcBef>
                <a:buNone/>
                <a:defRPr sz="3600" b="1" i="0" kern="1200">
                  <a:solidFill>
                    <a:schemeClr val="tx1"/>
                  </a:solidFill>
                  <a:latin typeface="Roboto Thin" charset="0"/>
                  <a:ea typeface="Roboto Thin" charset="0"/>
                  <a:cs typeface="Roboto Thin" charset="0"/>
                </a:defRPr>
              </a:lvl1pPr>
            </a:lstStyle>
            <a:p>
              <a:pPr defTabSz="1217295">
                <a:lnSpc>
                  <a:spcPct val="150000"/>
                </a:lnSpc>
                <a:defRPr/>
              </a:pPr>
              <a:r>
                <a:rPr lang="en-US" altLang="zh-CN" sz="1100" b="0" dirty="0">
                  <a:solidFill>
                    <a:srgbClr val="242424"/>
                  </a:solidFill>
                  <a:latin typeface="+mn-lt"/>
                  <a:ea typeface="+mn-ea"/>
                  <a:cs typeface="+mn-ea"/>
                  <a:sym typeface="+mn-lt"/>
                </a:rPr>
                <a:t>1886</a:t>
              </a:r>
              <a:r>
                <a:rPr lang="zh-CN" altLang="en-US" sz="1100" b="0" dirty="0">
                  <a:solidFill>
                    <a:srgbClr val="242424"/>
                  </a:solidFill>
                  <a:latin typeface="+mn-lt"/>
                  <a:ea typeface="+mn-ea"/>
                  <a:cs typeface="+mn-ea"/>
                  <a:sym typeface="+mn-lt"/>
                </a:rPr>
                <a:t>年，可口可乐在美国乔治亚州亚特兰大市诞生，自此便与社会发展相互交融，激发创新灵感。</a:t>
              </a: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760265" y="4581767"/>
              <a:ext cx="967695" cy="233537"/>
            </a:xfrm>
            <a:prstGeom prst="roundRect">
              <a:avLst>
                <a:gd name="adj" fmla="val 50000"/>
              </a:avLst>
            </a:prstGeom>
            <a:solidFill>
              <a:srgbClr val="2B5B2D"/>
            </a:solidFill>
            <a:ln>
              <a:noFill/>
            </a:ln>
            <a:effectLst>
              <a:outerShdw blurRad="342900" dist="190500" dir="5400000" sx="78000" sy="78000" algn="t" rotWithShape="0">
                <a:prstClr val="black">
                  <a:alpha val="2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>
                  <a:cs typeface="+mn-ea"/>
                  <a:sym typeface="+mn-lt"/>
                </a:rPr>
                <a:t>Developer</a:t>
              </a:r>
              <a:endParaRPr lang="en-US" sz="1000" baseline="30000" dirty="0">
                <a:cs typeface="+mn-ea"/>
                <a:sym typeface="+mn-lt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827142" y="1974153"/>
            <a:ext cx="2476399" cy="4085022"/>
            <a:chOff x="1533022" y="2050353"/>
            <a:chExt cx="2476399" cy="4085022"/>
          </a:xfrm>
        </p:grpSpPr>
        <p:sp>
          <p:nvSpPr>
            <p:cNvPr id="21" name="Rounded Rectangle 20"/>
            <p:cNvSpPr/>
            <p:nvPr/>
          </p:nvSpPr>
          <p:spPr>
            <a:xfrm>
              <a:off x="1533022" y="2050353"/>
              <a:ext cx="2476399" cy="4085022"/>
            </a:xfrm>
            <a:prstGeom prst="roundRect">
              <a:avLst>
                <a:gd name="adj" fmla="val 1231"/>
              </a:avLst>
            </a:prstGeom>
            <a:solidFill>
              <a:schemeClr val="bg1"/>
            </a:solidFill>
            <a:ln>
              <a:noFill/>
            </a:ln>
            <a:effectLst>
              <a:outerShdw blurRad="381000" dist="2540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23" name="Title 3"/>
            <p:cNvSpPr txBox="1"/>
            <p:nvPr/>
          </p:nvSpPr>
          <p:spPr>
            <a:xfrm>
              <a:off x="1664355" y="4995811"/>
              <a:ext cx="2345066" cy="737441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70000"/>
                </a:lnSpc>
                <a:spcBef>
                  <a:spcPct val="0"/>
                </a:spcBef>
                <a:buNone/>
                <a:defRPr sz="3600" b="1" i="0" kern="1200">
                  <a:solidFill>
                    <a:schemeClr val="tx1"/>
                  </a:solidFill>
                  <a:latin typeface="Roboto Thin" charset="0"/>
                  <a:ea typeface="Roboto Thin" charset="0"/>
                  <a:cs typeface="Roboto Thin" charset="0"/>
                </a:defRPr>
              </a:lvl1pPr>
            </a:lstStyle>
            <a:p>
              <a:pPr defTabSz="1217295">
                <a:lnSpc>
                  <a:spcPct val="150000"/>
                </a:lnSpc>
                <a:defRPr/>
              </a:pPr>
              <a:r>
                <a:rPr lang="en-US" altLang="zh-CN" sz="1100" b="0" dirty="0">
                  <a:solidFill>
                    <a:srgbClr val="242424"/>
                  </a:solidFill>
                  <a:latin typeface="+mn-lt"/>
                  <a:ea typeface="+mn-ea"/>
                  <a:cs typeface="+mn-ea"/>
                  <a:sym typeface="+mn-lt"/>
                </a:rPr>
                <a:t>1886</a:t>
              </a:r>
              <a:r>
                <a:rPr lang="zh-CN" altLang="en-US" sz="1100" b="0" dirty="0">
                  <a:solidFill>
                    <a:srgbClr val="242424"/>
                  </a:solidFill>
                  <a:latin typeface="+mn-lt"/>
                  <a:ea typeface="+mn-ea"/>
                  <a:cs typeface="+mn-ea"/>
                  <a:sym typeface="+mn-lt"/>
                </a:rPr>
                <a:t>年，可口可乐在美国乔治亚州亚特兰大市诞生，自此便与社会发展相互交融，激发创新灵感。</a:t>
              </a: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1760265" y="4581767"/>
              <a:ext cx="1592535" cy="233537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>
              <a:outerShdw blurRad="342900" dist="190500" dir="5400000" sx="78000" sy="78000" algn="t" rotWithShape="0">
                <a:prstClr val="black">
                  <a:alpha val="2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err="1">
                  <a:cs typeface="+mn-ea"/>
                  <a:sym typeface="+mn-lt"/>
                </a:rPr>
                <a:t>Powerpoint</a:t>
              </a:r>
              <a:r>
                <a:rPr lang="en-US" sz="1000" dirty="0">
                  <a:cs typeface="+mn-ea"/>
                  <a:sym typeface="+mn-lt"/>
                </a:rPr>
                <a:t> Template</a:t>
              </a:r>
              <a:endParaRPr lang="en-US" sz="1000" baseline="30000" dirty="0">
                <a:cs typeface="+mn-ea"/>
                <a:sym typeface="+mn-lt"/>
              </a:endParaRPr>
            </a:p>
          </p:txBody>
        </p:sp>
      </p:grp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A3B11F"/>
                </a:solidFill>
                <a:latin typeface="+mn-lt"/>
                <a:ea typeface="+mn-ea"/>
                <a:cs typeface="+mn-ea"/>
                <a:sym typeface="+mn-lt"/>
              </a:rPr>
              <a:t>核心竞争力</a:t>
            </a:r>
            <a:endParaRPr lang="en-US" dirty="0">
              <a:solidFill>
                <a:srgbClr val="A3B11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1200" dirty="0">
                <a:latin typeface="+mn-lt"/>
                <a:ea typeface="+mn-ea"/>
                <a:cs typeface="+mn-ea"/>
                <a:sym typeface="+mn-lt"/>
              </a:rPr>
              <a:t>Core competencies</a:t>
            </a:r>
          </a:p>
        </p:txBody>
      </p:sp>
      <p:pic>
        <p:nvPicPr>
          <p:cNvPr id="6" name="图片占位符 5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screen"/>
          <a:srcRect t="7192" b="7192"/>
          <a:stretch>
            <a:fillRect/>
          </a:stretch>
        </p:blipFill>
        <p:spPr/>
      </p:pic>
      <p:pic>
        <p:nvPicPr>
          <p:cNvPr id="7" name="图片占位符 6"/>
          <p:cNvPicPr>
            <a:picLocks noGrp="1" noChangeAspect="1"/>
          </p:cNvPicPr>
          <p:nvPr>
            <p:ph type="pic" sz="quarter" idx="12"/>
          </p:nvPr>
        </p:nvPicPr>
        <p:blipFill>
          <a:blip r:embed="rId4" cstate="screen"/>
          <a:srcRect/>
          <a:stretch>
            <a:fillRect/>
          </a:stretch>
        </p:blipFill>
        <p:spPr/>
      </p:pic>
      <p:pic>
        <p:nvPicPr>
          <p:cNvPr id="9" name="图片占位符 8"/>
          <p:cNvPicPr>
            <a:picLocks noGrp="1" noChangeAspect="1"/>
          </p:cNvPicPr>
          <p:nvPr>
            <p:ph type="pic" sz="quarter" idx="13"/>
          </p:nvPr>
        </p:nvPicPr>
        <p:blipFill>
          <a:blip r:embed="rId5" cstate="screen"/>
          <a:srcRect/>
          <a:stretch>
            <a:fillRect/>
          </a:stretch>
        </p:blipFill>
        <p:spPr/>
      </p:pic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占位符 13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screen"/>
          <a:srcRect/>
          <a:stretch>
            <a:fillRect/>
          </a:stretch>
        </p:blipFill>
        <p:spPr/>
      </p:pic>
      <p:pic>
        <p:nvPicPr>
          <p:cNvPr id="13" name="图片占位符 12"/>
          <p:cNvPicPr>
            <a:picLocks noGrp="1" noChangeAspect="1"/>
          </p:cNvPicPr>
          <p:nvPr>
            <p:ph type="pic" sz="quarter" idx="12"/>
          </p:nvPr>
        </p:nvPicPr>
        <p:blipFill>
          <a:blip r:embed="rId4" cstate="screen"/>
          <a:srcRect/>
          <a:stretch>
            <a:fillRect/>
          </a:stretch>
        </p:blipFill>
        <p:spPr/>
      </p:pic>
      <p:pic>
        <p:nvPicPr>
          <p:cNvPr id="12" name="图片占位符 11"/>
          <p:cNvPicPr>
            <a:picLocks noGrp="1" noChangeAspect="1"/>
          </p:cNvPicPr>
          <p:nvPr>
            <p:ph type="pic" sz="quarter" idx="11"/>
          </p:nvPr>
        </p:nvPicPr>
        <p:blipFill>
          <a:blip r:embed="rId5" cstate="screen"/>
          <a:srcRect/>
          <a:stretch>
            <a:fillRect/>
          </a:stretch>
        </p:blipFill>
        <p:spPr/>
      </p:pic>
      <p:grpSp>
        <p:nvGrpSpPr>
          <p:cNvPr id="5" name="Group 4"/>
          <p:cNvGrpSpPr/>
          <p:nvPr/>
        </p:nvGrpSpPr>
        <p:grpSpPr>
          <a:xfrm>
            <a:off x="2164896" y="2796106"/>
            <a:ext cx="2156328" cy="2716150"/>
            <a:chOff x="1020037" y="2788031"/>
            <a:chExt cx="2156328" cy="2716150"/>
          </a:xfrm>
        </p:grpSpPr>
        <p:sp>
          <p:nvSpPr>
            <p:cNvPr id="8" name="Title 3"/>
            <p:cNvSpPr txBox="1"/>
            <p:nvPr/>
          </p:nvSpPr>
          <p:spPr>
            <a:xfrm>
              <a:off x="1022022" y="4343148"/>
              <a:ext cx="2152358" cy="413013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70000"/>
                </a:lnSpc>
                <a:spcBef>
                  <a:spcPct val="0"/>
                </a:spcBef>
                <a:buNone/>
                <a:defRPr sz="3600" b="1" i="0" kern="1200">
                  <a:solidFill>
                    <a:schemeClr val="tx1"/>
                  </a:solidFill>
                  <a:latin typeface="Roboto Thin" charset="0"/>
                  <a:ea typeface="Roboto Thin" charset="0"/>
                  <a:cs typeface="Roboto Thin" charset="0"/>
                </a:defRPr>
              </a:lvl1pPr>
            </a:lstStyle>
            <a:p>
              <a:pPr algn="ctr">
                <a:lnSpc>
                  <a:spcPct val="80000"/>
                </a:lnSpc>
              </a:pPr>
              <a:r>
                <a:rPr lang="zh-CN" altLang="en-US" sz="2000" b="0" dirty="0">
                  <a:latin typeface="+mn-lt"/>
                  <a:ea typeface="+mn-ea"/>
                  <a:cs typeface="+mn-ea"/>
                  <a:sym typeface="+mn-lt"/>
                </a:rPr>
                <a:t>单击编辑标题</a:t>
              </a:r>
              <a:endParaRPr lang="en-US" sz="1000" b="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" name="Title 3"/>
            <p:cNvSpPr txBox="1"/>
            <p:nvPr/>
          </p:nvSpPr>
          <p:spPr>
            <a:xfrm>
              <a:off x="1020037" y="4695186"/>
              <a:ext cx="2156328" cy="808995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70000"/>
                </a:lnSpc>
                <a:spcBef>
                  <a:spcPct val="0"/>
                </a:spcBef>
                <a:buNone/>
                <a:defRPr sz="3600" b="1" i="0" kern="1200">
                  <a:solidFill>
                    <a:schemeClr val="tx1"/>
                  </a:solidFill>
                  <a:latin typeface="Roboto Thin" charset="0"/>
                  <a:ea typeface="Roboto Thin" charset="0"/>
                  <a:cs typeface="Roboto Thin" charset="0"/>
                </a:defRPr>
              </a:lvl1pPr>
            </a:lstStyle>
            <a:p>
              <a:pPr algn="ctr">
                <a:lnSpc>
                  <a:spcPct val="150000"/>
                </a:lnSpc>
                <a:spcBef>
                  <a:spcPts val="1200"/>
                </a:spcBef>
                <a:buClr>
                  <a:schemeClr val="accent3"/>
                </a:buClr>
                <a:buSzPct val="150000"/>
              </a:pPr>
              <a:r>
                <a:rPr lang="zh-CN" altLang="en-US" sz="900" b="0" dirty="0">
                  <a:solidFill>
                    <a:schemeClr val="tx1">
                      <a:alpha val="7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点击输入简要文字内容，文字内容任意编辑，图你的标题文字介绍片可替换</a:t>
              </a:r>
              <a:endParaRPr lang="en-US" sz="900" b="0" dirty="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714141" y="2788031"/>
              <a:ext cx="768120" cy="768119"/>
            </a:xfrm>
            <a:prstGeom prst="ellipse">
              <a:avLst/>
            </a:prstGeom>
            <a:solidFill>
              <a:srgbClr val="2B5B2D"/>
            </a:solidFill>
            <a:ln>
              <a:noFill/>
            </a:ln>
            <a:effectLst>
              <a:outerShdw blurRad="254000" dist="1270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FFFFF"/>
                  </a:solidFill>
                  <a:cs typeface="+mn-ea"/>
                  <a:sym typeface="+mn-lt"/>
                </a:rPr>
                <a:t>z</a:t>
              </a:r>
              <a:endParaRPr lang="en-US" sz="105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992809" y="2796106"/>
            <a:ext cx="2156328" cy="2716150"/>
            <a:chOff x="1020037" y="2788031"/>
            <a:chExt cx="2156328" cy="2716150"/>
          </a:xfrm>
        </p:grpSpPr>
        <p:sp>
          <p:nvSpPr>
            <p:cNvPr id="38" name="Title 3"/>
            <p:cNvSpPr txBox="1"/>
            <p:nvPr/>
          </p:nvSpPr>
          <p:spPr>
            <a:xfrm>
              <a:off x="1022022" y="4343148"/>
              <a:ext cx="2152358" cy="413013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70000"/>
                </a:lnSpc>
                <a:spcBef>
                  <a:spcPct val="0"/>
                </a:spcBef>
                <a:buNone/>
                <a:defRPr sz="3600" b="1" i="0" kern="1200">
                  <a:solidFill>
                    <a:schemeClr val="tx1"/>
                  </a:solidFill>
                  <a:latin typeface="Roboto Thin" charset="0"/>
                  <a:ea typeface="Roboto Thin" charset="0"/>
                  <a:cs typeface="Roboto Thin" charset="0"/>
                </a:defRPr>
              </a:lvl1pPr>
            </a:lstStyle>
            <a:p>
              <a:pPr algn="ctr">
                <a:lnSpc>
                  <a:spcPct val="80000"/>
                </a:lnSpc>
              </a:pPr>
              <a:r>
                <a:rPr lang="zh-CN" altLang="en-US" sz="2000" b="0" dirty="0">
                  <a:latin typeface="+mn-lt"/>
                  <a:ea typeface="+mn-ea"/>
                  <a:cs typeface="+mn-ea"/>
                  <a:sym typeface="+mn-lt"/>
                </a:rPr>
                <a:t>单击编辑标题</a:t>
              </a:r>
              <a:endParaRPr lang="en-US" altLang="zh-CN" sz="1000" b="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9" name="Title 3"/>
            <p:cNvSpPr txBox="1"/>
            <p:nvPr/>
          </p:nvSpPr>
          <p:spPr>
            <a:xfrm>
              <a:off x="1020037" y="4695186"/>
              <a:ext cx="2156328" cy="808995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70000"/>
                </a:lnSpc>
                <a:spcBef>
                  <a:spcPct val="0"/>
                </a:spcBef>
                <a:buNone/>
                <a:defRPr sz="3600" b="1" i="0" kern="1200">
                  <a:solidFill>
                    <a:schemeClr val="tx1"/>
                  </a:solidFill>
                  <a:latin typeface="Roboto Thin" charset="0"/>
                  <a:ea typeface="Roboto Thin" charset="0"/>
                  <a:cs typeface="Roboto Thin" charset="0"/>
                </a:defRPr>
              </a:lvl1pPr>
            </a:lstStyle>
            <a:p>
              <a:pPr algn="ctr">
                <a:lnSpc>
                  <a:spcPct val="150000"/>
                </a:lnSpc>
                <a:spcBef>
                  <a:spcPts val="1200"/>
                </a:spcBef>
                <a:buClr>
                  <a:schemeClr val="accent3"/>
                </a:buClr>
                <a:buSzPct val="150000"/>
              </a:pPr>
              <a:r>
                <a:rPr lang="zh-CN" altLang="en-US" sz="900" b="0" dirty="0">
                  <a:solidFill>
                    <a:schemeClr val="tx1">
                      <a:alpha val="7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点击输入简要文字内容，文字内容任意编辑，图你的标题文字介绍片可替换</a:t>
              </a:r>
              <a:endParaRPr lang="en-US" altLang="zh-CN" sz="900" b="0" dirty="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1714141" y="2788031"/>
              <a:ext cx="768120" cy="768119"/>
            </a:xfrm>
            <a:prstGeom prst="ellipse">
              <a:avLst/>
            </a:prstGeom>
            <a:solidFill>
              <a:srgbClr val="A3B11F"/>
            </a:solidFill>
            <a:ln>
              <a:noFill/>
            </a:ln>
            <a:effectLst>
              <a:outerShdw blurRad="254000" dist="1270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FFFFF"/>
                  </a:solidFill>
                  <a:cs typeface="+mn-ea"/>
                  <a:sym typeface="+mn-lt"/>
                </a:rPr>
                <a:t>c</a:t>
              </a:r>
              <a:endParaRPr lang="en-US" sz="105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7820721" y="2796106"/>
            <a:ext cx="2156328" cy="2716150"/>
            <a:chOff x="1020037" y="2788031"/>
            <a:chExt cx="2156328" cy="2716150"/>
          </a:xfrm>
        </p:grpSpPr>
        <p:sp>
          <p:nvSpPr>
            <p:cNvPr id="43" name="Title 3"/>
            <p:cNvSpPr txBox="1"/>
            <p:nvPr/>
          </p:nvSpPr>
          <p:spPr>
            <a:xfrm>
              <a:off x="1022022" y="4343148"/>
              <a:ext cx="2152358" cy="413013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70000"/>
                </a:lnSpc>
                <a:spcBef>
                  <a:spcPct val="0"/>
                </a:spcBef>
                <a:buNone/>
                <a:defRPr sz="3600" b="1" i="0" kern="1200">
                  <a:solidFill>
                    <a:schemeClr val="tx1"/>
                  </a:solidFill>
                  <a:latin typeface="Roboto Thin" charset="0"/>
                  <a:ea typeface="Roboto Thin" charset="0"/>
                  <a:cs typeface="Roboto Thin" charset="0"/>
                </a:defRPr>
              </a:lvl1pPr>
            </a:lstStyle>
            <a:p>
              <a:pPr algn="ctr">
                <a:lnSpc>
                  <a:spcPct val="80000"/>
                </a:lnSpc>
              </a:pPr>
              <a:r>
                <a:rPr lang="zh-CN" altLang="en-US" sz="2000" b="0" dirty="0">
                  <a:latin typeface="+mn-lt"/>
                  <a:ea typeface="+mn-ea"/>
                  <a:cs typeface="+mn-ea"/>
                  <a:sym typeface="+mn-lt"/>
                </a:rPr>
                <a:t>单击编辑标题</a:t>
              </a:r>
              <a:endParaRPr lang="en-US" altLang="zh-CN" sz="1000" b="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4" name="Title 3"/>
            <p:cNvSpPr txBox="1"/>
            <p:nvPr/>
          </p:nvSpPr>
          <p:spPr>
            <a:xfrm>
              <a:off x="1020037" y="4695186"/>
              <a:ext cx="2156328" cy="808995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70000"/>
                </a:lnSpc>
                <a:spcBef>
                  <a:spcPct val="0"/>
                </a:spcBef>
                <a:buNone/>
                <a:defRPr sz="3600" b="1" i="0" kern="1200">
                  <a:solidFill>
                    <a:schemeClr val="tx1"/>
                  </a:solidFill>
                  <a:latin typeface="Roboto Thin" charset="0"/>
                  <a:ea typeface="Roboto Thin" charset="0"/>
                  <a:cs typeface="Roboto Thin" charset="0"/>
                </a:defRPr>
              </a:lvl1pPr>
            </a:lstStyle>
            <a:p>
              <a:pPr algn="ctr">
                <a:lnSpc>
                  <a:spcPct val="150000"/>
                </a:lnSpc>
                <a:spcBef>
                  <a:spcPts val="1200"/>
                </a:spcBef>
                <a:buClr>
                  <a:schemeClr val="accent3"/>
                </a:buClr>
                <a:buSzPct val="150000"/>
              </a:pPr>
              <a:r>
                <a:rPr lang="zh-CN" altLang="en-US" sz="900" b="0" dirty="0">
                  <a:solidFill>
                    <a:schemeClr val="tx1">
                      <a:alpha val="7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点击输入简要文字内容，文字内容任意编辑，图你的标题文字介绍片可替换</a:t>
              </a:r>
              <a:endParaRPr lang="en-US" altLang="zh-CN" sz="900" b="0" dirty="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1714141" y="2788031"/>
              <a:ext cx="768120" cy="768119"/>
            </a:xfrm>
            <a:prstGeom prst="ellipse">
              <a:avLst/>
            </a:prstGeom>
            <a:solidFill>
              <a:srgbClr val="CDDC39"/>
            </a:solidFill>
            <a:ln>
              <a:noFill/>
            </a:ln>
            <a:effectLst>
              <a:outerShdw blurRad="254000" dist="1270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FFFFF"/>
                  </a:solidFill>
                  <a:cs typeface="+mn-ea"/>
                  <a:sym typeface="+mn-lt"/>
                </a:rPr>
                <a:t>w</a:t>
              </a:r>
              <a:endParaRPr lang="en-US" sz="105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3" name="Title 28"/>
          <p:cNvSpPr>
            <a:spLocks noGrp="1"/>
          </p:cNvSpPr>
          <p:nvPr>
            <p:ph type="title"/>
          </p:nvPr>
        </p:nvSpPr>
        <p:spPr>
          <a:xfrm>
            <a:off x="1246049" y="815516"/>
            <a:ext cx="9699902" cy="528838"/>
          </a:xfrm>
        </p:spPr>
        <p:txBody>
          <a:bodyPr/>
          <a:lstStyle/>
          <a:p>
            <a:r>
              <a:rPr lang="zh-CN" altLang="en-US" dirty="0">
                <a:solidFill>
                  <a:srgbClr val="A3B11F"/>
                </a:solidFill>
                <a:latin typeface="+mn-lt"/>
                <a:ea typeface="+mn-ea"/>
                <a:cs typeface="+mn-ea"/>
                <a:sym typeface="+mn-lt"/>
              </a:rPr>
              <a:t>核心竞争力</a:t>
            </a:r>
            <a:endParaRPr lang="en-US" dirty="0">
              <a:solidFill>
                <a:srgbClr val="A3B11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" name="Content Placeholder 29"/>
          <p:cNvSpPr>
            <a:spLocks noGrp="1"/>
          </p:cNvSpPr>
          <p:nvPr>
            <p:ph sz="quarter" idx="10"/>
          </p:nvPr>
        </p:nvSpPr>
        <p:spPr>
          <a:xfrm>
            <a:off x="1246049" y="1277850"/>
            <a:ext cx="9699901" cy="310169"/>
          </a:xfrm>
        </p:spPr>
        <p:txBody>
          <a:bodyPr/>
          <a:lstStyle/>
          <a:p>
            <a:r>
              <a:rPr lang="en-US" sz="1200" dirty="0">
                <a:latin typeface="+mn-lt"/>
                <a:ea typeface="+mn-ea"/>
                <a:cs typeface="+mn-ea"/>
                <a:sym typeface="+mn-lt"/>
              </a:rPr>
              <a:t>Core competencies</a:t>
            </a:r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A3B11F"/>
                </a:solidFill>
                <a:latin typeface="+mn-lt"/>
                <a:ea typeface="+mn-ea"/>
                <a:cs typeface="+mn-ea"/>
                <a:sym typeface="+mn-lt"/>
              </a:rPr>
              <a:t>核心竞争力</a:t>
            </a:r>
            <a:endParaRPr lang="en-US" dirty="0">
              <a:solidFill>
                <a:srgbClr val="A3B11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altLang="zh-CN" sz="1200" dirty="0">
                <a:latin typeface="+mn-lt"/>
                <a:ea typeface="+mn-ea"/>
                <a:cs typeface="+mn-ea"/>
                <a:sym typeface="+mn-lt"/>
              </a:rPr>
              <a:t>Execution ability</a:t>
            </a:r>
          </a:p>
        </p:txBody>
      </p:sp>
      <p:sp>
        <p:nvSpPr>
          <p:cNvPr id="25" name="稻壳儿小白白(http://dwz.cn/Wu2UP)"/>
          <p:cNvSpPr>
            <a:spLocks noChangeAspect="1"/>
          </p:cNvSpPr>
          <p:nvPr/>
        </p:nvSpPr>
        <p:spPr bwMode="auto">
          <a:xfrm>
            <a:off x="6839769" y="3029147"/>
            <a:ext cx="1938337" cy="1908175"/>
          </a:xfrm>
          <a:custGeom>
            <a:avLst/>
            <a:gdLst>
              <a:gd name="T0" fmla="*/ 1938337 w 145"/>
              <a:gd name="T1" fmla="*/ 987447 h 143"/>
              <a:gd name="T2" fmla="*/ 1777923 w 145"/>
              <a:gd name="T3" fmla="*/ 1174262 h 143"/>
              <a:gd name="T4" fmla="*/ 106943 w 145"/>
              <a:gd name="T5" fmla="*/ 1908175 h 143"/>
              <a:gd name="T6" fmla="*/ 26736 w 145"/>
              <a:gd name="T7" fmla="*/ 1881487 h 143"/>
              <a:gd name="T8" fmla="*/ 0 w 145"/>
              <a:gd name="T9" fmla="*/ 1801424 h 143"/>
              <a:gd name="T10" fmla="*/ 80207 w 145"/>
              <a:gd name="T11" fmla="*/ 1441139 h 143"/>
              <a:gd name="T12" fmla="*/ 668392 w 145"/>
              <a:gd name="T13" fmla="*/ 974103 h 143"/>
              <a:gd name="T14" fmla="*/ 280725 w 145"/>
              <a:gd name="T15" fmla="*/ 587131 h 143"/>
              <a:gd name="T16" fmla="*/ 387667 w 145"/>
              <a:gd name="T17" fmla="*/ 106751 h 143"/>
              <a:gd name="T18" fmla="*/ 481242 w 145"/>
              <a:gd name="T19" fmla="*/ 13344 h 143"/>
              <a:gd name="T20" fmla="*/ 588185 w 145"/>
              <a:gd name="T21" fmla="*/ 40032 h 143"/>
              <a:gd name="T22" fmla="*/ 1844762 w 145"/>
              <a:gd name="T23" fmla="*/ 813977 h 143"/>
              <a:gd name="T24" fmla="*/ 1938337 w 145"/>
              <a:gd name="T25" fmla="*/ 987447 h 14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45"/>
              <a:gd name="T40" fmla="*/ 0 h 143"/>
              <a:gd name="T41" fmla="*/ 145 w 145"/>
              <a:gd name="T42" fmla="*/ 143 h 143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45" h="143">
                <a:moveTo>
                  <a:pt x="145" y="74"/>
                </a:moveTo>
                <a:cubicBezTo>
                  <a:pt x="145" y="82"/>
                  <a:pt x="133" y="88"/>
                  <a:pt x="133" y="88"/>
                </a:cubicBezTo>
                <a:cubicBezTo>
                  <a:pt x="8" y="143"/>
                  <a:pt x="8" y="143"/>
                  <a:pt x="8" y="143"/>
                </a:cubicBezTo>
                <a:cubicBezTo>
                  <a:pt x="8" y="143"/>
                  <a:pt x="4" y="143"/>
                  <a:pt x="2" y="141"/>
                </a:cubicBezTo>
                <a:cubicBezTo>
                  <a:pt x="0" y="139"/>
                  <a:pt x="0" y="135"/>
                  <a:pt x="0" y="135"/>
                </a:cubicBezTo>
                <a:cubicBezTo>
                  <a:pt x="6" y="108"/>
                  <a:pt x="6" y="108"/>
                  <a:pt x="6" y="108"/>
                </a:cubicBezTo>
                <a:cubicBezTo>
                  <a:pt x="6" y="108"/>
                  <a:pt x="50" y="92"/>
                  <a:pt x="50" y="73"/>
                </a:cubicBezTo>
                <a:cubicBezTo>
                  <a:pt x="49" y="57"/>
                  <a:pt x="21" y="44"/>
                  <a:pt x="21" y="44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31" y="3"/>
                  <a:pt x="36" y="1"/>
                </a:cubicBezTo>
                <a:cubicBezTo>
                  <a:pt x="40" y="0"/>
                  <a:pt x="44" y="3"/>
                  <a:pt x="44" y="3"/>
                </a:cubicBezTo>
                <a:cubicBezTo>
                  <a:pt x="138" y="61"/>
                  <a:pt x="138" y="61"/>
                  <a:pt x="138" y="61"/>
                </a:cubicBezTo>
                <a:cubicBezTo>
                  <a:pt x="138" y="61"/>
                  <a:pt x="145" y="65"/>
                  <a:pt x="145" y="74"/>
                </a:cubicBezTo>
                <a:close/>
              </a:path>
            </a:pathLst>
          </a:custGeom>
          <a:solidFill>
            <a:srgbClr val="A3B11F"/>
          </a:solidFill>
          <a:ln>
            <a:noFill/>
          </a:ln>
        </p:spPr>
        <p:txBody>
          <a:bodyPr lIns="91404" tIns="45718" rIns="91404" bIns="45718" anchor="ctr"/>
          <a:lstStyle/>
          <a:p>
            <a:pPr defTabSz="91376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6" name="稻壳儿小白白(http://dwz.cn/Wu2UP)"/>
          <p:cNvSpPr/>
          <p:nvPr/>
        </p:nvSpPr>
        <p:spPr bwMode="auto">
          <a:xfrm>
            <a:off x="5841218" y="3268848"/>
            <a:ext cx="1481139" cy="1458912"/>
          </a:xfrm>
          <a:custGeom>
            <a:avLst/>
            <a:gdLst>
              <a:gd name="T0" fmla="*/ 1481139 w 145"/>
              <a:gd name="T1" fmla="*/ 754961 h 143"/>
              <a:gd name="T2" fmla="*/ 1358562 w 145"/>
              <a:gd name="T3" fmla="*/ 897792 h 143"/>
              <a:gd name="T4" fmla="*/ 81718 w 145"/>
              <a:gd name="T5" fmla="*/ 1458912 h 143"/>
              <a:gd name="T6" fmla="*/ 20430 w 145"/>
              <a:gd name="T7" fmla="*/ 1438508 h 143"/>
              <a:gd name="T8" fmla="*/ 0 w 145"/>
              <a:gd name="T9" fmla="*/ 1377295 h 143"/>
              <a:gd name="T10" fmla="*/ 61289 w 145"/>
              <a:gd name="T11" fmla="*/ 1101836 h 143"/>
              <a:gd name="T12" fmla="*/ 510738 w 145"/>
              <a:gd name="T13" fmla="*/ 744759 h 143"/>
              <a:gd name="T14" fmla="*/ 214510 w 145"/>
              <a:gd name="T15" fmla="*/ 448896 h 143"/>
              <a:gd name="T16" fmla="*/ 296228 w 145"/>
              <a:gd name="T17" fmla="*/ 81617 h 143"/>
              <a:gd name="T18" fmla="*/ 367731 w 145"/>
              <a:gd name="T19" fmla="*/ 10202 h 143"/>
              <a:gd name="T20" fmla="*/ 449449 w 145"/>
              <a:gd name="T21" fmla="*/ 30607 h 143"/>
              <a:gd name="T22" fmla="*/ 1409636 w 145"/>
              <a:gd name="T23" fmla="*/ 622333 h 143"/>
              <a:gd name="T24" fmla="*/ 1481139 w 145"/>
              <a:gd name="T25" fmla="*/ 754961 h 14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45"/>
              <a:gd name="T40" fmla="*/ 0 h 143"/>
              <a:gd name="T41" fmla="*/ 145 w 145"/>
              <a:gd name="T42" fmla="*/ 143 h 143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45" h="143">
                <a:moveTo>
                  <a:pt x="145" y="74"/>
                </a:moveTo>
                <a:cubicBezTo>
                  <a:pt x="145" y="82"/>
                  <a:pt x="133" y="88"/>
                  <a:pt x="133" y="88"/>
                </a:cubicBezTo>
                <a:cubicBezTo>
                  <a:pt x="8" y="143"/>
                  <a:pt x="8" y="143"/>
                  <a:pt x="8" y="143"/>
                </a:cubicBezTo>
                <a:cubicBezTo>
                  <a:pt x="8" y="143"/>
                  <a:pt x="4" y="143"/>
                  <a:pt x="2" y="141"/>
                </a:cubicBezTo>
                <a:cubicBezTo>
                  <a:pt x="0" y="139"/>
                  <a:pt x="0" y="135"/>
                  <a:pt x="0" y="135"/>
                </a:cubicBezTo>
                <a:cubicBezTo>
                  <a:pt x="6" y="108"/>
                  <a:pt x="6" y="108"/>
                  <a:pt x="6" y="108"/>
                </a:cubicBezTo>
                <a:cubicBezTo>
                  <a:pt x="6" y="108"/>
                  <a:pt x="50" y="92"/>
                  <a:pt x="50" y="73"/>
                </a:cubicBezTo>
                <a:cubicBezTo>
                  <a:pt x="49" y="57"/>
                  <a:pt x="21" y="44"/>
                  <a:pt x="21" y="44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31" y="3"/>
                  <a:pt x="36" y="1"/>
                </a:cubicBezTo>
                <a:cubicBezTo>
                  <a:pt x="40" y="0"/>
                  <a:pt x="44" y="3"/>
                  <a:pt x="44" y="3"/>
                </a:cubicBezTo>
                <a:cubicBezTo>
                  <a:pt x="138" y="61"/>
                  <a:pt x="138" y="61"/>
                  <a:pt x="138" y="61"/>
                </a:cubicBezTo>
                <a:cubicBezTo>
                  <a:pt x="138" y="61"/>
                  <a:pt x="145" y="65"/>
                  <a:pt x="145" y="74"/>
                </a:cubicBezTo>
                <a:close/>
              </a:path>
            </a:pathLst>
          </a:custGeom>
          <a:solidFill>
            <a:srgbClr val="A3B11F"/>
          </a:solidFill>
          <a:ln>
            <a:noFill/>
          </a:ln>
        </p:spPr>
        <p:txBody>
          <a:bodyPr lIns="91404" tIns="45718" rIns="91404" bIns="45718" anchor="ctr"/>
          <a:lstStyle/>
          <a:p>
            <a:pPr defTabSz="91376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7" name="稻壳儿小白白(http://dwz.cn/Wu2UP)"/>
          <p:cNvSpPr/>
          <p:nvPr/>
        </p:nvSpPr>
        <p:spPr bwMode="auto">
          <a:xfrm>
            <a:off x="4922057" y="3387921"/>
            <a:ext cx="1295400" cy="1265239"/>
          </a:xfrm>
          <a:custGeom>
            <a:avLst/>
            <a:gdLst>
              <a:gd name="T0" fmla="*/ 1295400 w 127"/>
              <a:gd name="T1" fmla="*/ 653027 h 124"/>
              <a:gd name="T2" fmla="*/ 1193400 w 127"/>
              <a:gd name="T3" fmla="*/ 775469 h 124"/>
              <a:gd name="T4" fmla="*/ 81600 w 127"/>
              <a:gd name="T5" fmla="*/ 1265239 h 124"/>
              <a:gd name="T6" fmla="*/ 20400 w 127"/>
              <a:gd name="T7" fmla="*/ 1255035 h 124"/>
              <a:gd name="T8" fmla="*/ 10200 w 127"/>
              <a:gd name="T9" fmla="*/ 1204018 h 124"/>
              <a:gd name="T10" fmla="*/ 61200 w 127"/>
              <a:gd name="T11" fmla="*/ 959133 h 124"/>
              <a:gd name="T12" fmla="*/ 397800 w 127"/>
              <a:gd name="T13" fmla="*/ 632620 h 124"/>
              <a:gd name="T14" fmla="*/ 193800 w 127"/>
              <a:gd name="T15" fmla="*/ 387735 h 124"/>
              <a:gd name="T16" fmla="*/ 265200 w 127"/>
              <a:gd name="T17" fmla="*/ 61221 h 124"/>
              <a:gd name="T18" fmla="*/ 326400 w 127"/>
              <a:gd name="T19" fmla="*/ 10204 h 124"/>
              <a:gd name="T20" fmla="*/ 397800 w 127"/>
              <a:gd name="T21" fmla="*/ 20407 h 124"/>
              <a:gd name="T22" fmla="*/ 1234200 w 127"/>
              <a:gd name="T23" fmla="*/ 530584 h 124"/>
              <a:gd name="T24" fmla="*/ 1295400 w 127"/>
              <a:gd name="T25" fmla="*/ 653027 h 12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7"/>
              <a:gd name="T40" fmla="*/ 0 h 124"/>
              <a:gd name="T41" fmla="*/ 127 w 127"/>
              <a:gd name="T42" fmla="*/ 124 h 12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7" h="124">
                <a:moveTo>
                  <a:pt x="127" y="64"/>
                </a:moveTo>
                <a:cubicBezTo>
                  <a:pt x="127" y="71"/>
                  <a:pt x="117" y="76"/>
                  <a:pt x="117" y="76"/>
                </a:cubicBezTo>
                <a:cubicBezTo>
                  <a:pt x="8" y="124"/>
                  <a:pt x="8" y="124"/>
                  <a:pt x="8" y="124"/>
                </a:cubicBezTo>
                <a:cubicBezTo>
                  <a:pt x="8" y="124"/>
                  <a:pt x="4" y="124"/>
                  <a:pt x="2" y="123"/>
                </a:cubicBezTo>
                <a:cubicBezTo>
                  <a:pt x="0" y="121"/>
                  <a:pt x="1" y="118"/>
                  <a:pt x="1" y="118"/>
                </a:cubicBezTo>
                <a:cubicBezTo>
                  <a:pt x="6" y="94"/>
                  <a:pt x="6" y="94"/>
                  <a:pt x="6" y="94"/>
                </a:cubicBezTo>
                <a:cubicBezTo>
                  <a:pt x="6" y="94"/>
                  <a:pt x="39" y="81"/>
                  <a:pt x="39" y="62"/>
                </a:cubicBezTo>
                <a:cubicBezTo>
                  <a:pt x="40" y="48"/>
                  <a:pt x="19" y="38"/>
                  <a:pt x="19" y="38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6"/>
                  <a:pt x="28" y="2"/>
                  <a:pt x="32" y="1"/>
                </a:cubicBezTo>
                <a:cubicBezTo>
                  <a:pt x="36" y="0"/>
                  <a:pt x="39" y="2"/>
                  <a:pt x="39" y="2"/>
                </a:cubicBezTo>
                <a:cubicBezTo>
                  <a:pt x="121" y="52"/>
                  <a:pt x="121" y="52"/>
                  <a:pt x="121" y="52"/>
                </a:cubicBezTo>
                <a:cubicBezTo>
                  <a:pt x="121" y="52"/>
                  <a:pt x="127" y="57"/>
                  <a:pt x="127" y="64"/>
                </a:cubicBezTo>
                <a:close/>
              </a:path>
            </a:pathLst>
          </a:custGeom>
          <a:solidFill>
            <a:srgbClr val="A3B11F"/>
          </a:solidFill>
          <a:ln>
            <a:noFill/>
          </a:ln>
        </p:spPr>
        <p:txBody>
          <a:bodyPr lIns="91404" tIns="45718" rIns="91404" bIns="45718" anchor="ctr"/>
          <a:lstStyle/>
          <a:p>
            <a:pPr defTabSz="91376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8" name="稻壳儿小白白(http://dwz.cn/Wu2UP)"/>
          <p:cNvSpPr/>
          <p:nvPr/>
        </p:nvSpPr>
        <p:spPr bwMode="auto">
          <a:xfrm>
            <a:off x="4199744" y="3514910"/>
            <a:ext cx="1028700" cy="1041400"/>
          </a:xfrm>
          <a:custGeom>
            <a:avLst/>
            <a:gdLst>
              <a:gd name="T0" fmla="*/ 152777 w 101"/>
              <a:gd name="T1" fmla="*/ 316504 h 102"/>
              <a:gd name="T2" fmla="*/ 213888 w 101"/>
              <a:gd name="T3" fmla="*/ 51049 h 102"/>
              <a:gd name="T4" fmla="*/ 264814 w 101"/>
              <a:gd name="T5" fmla="*/ 10210 h 102"/>
              <a:gd name="T6" fmla="*/ 325925 w 101"/>
              <a:gd name="T7" fmla="*/ 20420 h 102"/>
              <a:gd name="T8" fmla="*/ 967589 w 101"/>
              <a:gd name="T9" fmla="*/ 418602 h 102"/>
              <a:gd name="T10" fmla="*/ 1028700 w 101"/>
              <a:gd name="T11" fmla="*/ 520700 h 102"/>
              <a:gd name="T12" fmla="*/ 957404 w 101"/>
              <a:gd name="T13" fmla="*/ 643218 h 102"/>
              <a:gd name="T14" fmla="*/ 61111 w 101"/>
              <a:gd name="T15" fmla="*/ 1041400 h 102"/>
              <a:gd name="T16" fmla="*/ 20370 w 101"/>
              <a:gd name="T17" fmla="*/ 1031190 h 102"/>
              <a:gd name="T18" fmla="*/ 0 w 101"/>
              <a:gd name="T19" fmla="*/ 990351 h 102"/>
              <a:gd name="T20" fmla="*/ 50926 w 101"/>
              <a:gd name="T21" fmla="*/ 786155 h 102"/>
              <a:gd name="T22" fmla="*/ 152777 w 101"/>
              <a:gd name="T23" fmla="*/ 316504 h 10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01"/>
              <a:gd name="T37" fmla="*/ 0 h 102"/>
              <a:gd name="T38" fmla="*/ 101 w 101"/>
              <a:gd name="T39" fmla="*/ 102 h 10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01" h="102">
                <a:moveTo>
                  <a:pt x="15" y="31"/>
                </a:moveTo>
                <a:cubicBezTo>
                  <a:pt x="21" y="5"/>
                  <a:pt x="21" y="5"/>
                  <a:pt x="21" y="5"/>
                </a:cubicBezTo>
                <a:cubicBezTo>
                  <a:pt x="21" y="5"/>
                  <a:pt x="22" y="2"/>
                  <a:pt x="26" y="1"/>
                </a:cubicBezTo>
                <a:cubicBezTo>
                  <a:pt x="29" y="0"/>
                  <a:pt x="32" y="2"/>
                  <a:pt x="32" y="2"/>
                </a:cubicBezTo>
                <a:cubicBezTo>
                  <a:pt x="95" y="41"/>
                  <a:pt x="95" y="41"/>
                  <a:pt x="95" y="41"/>
                </a:cubicBezTo>
                <a:cubicBezTo>
                  <a:pt x="95" y="41"/>
                  <a:pt x="101" y="46"/>
                  <a:pt x="101" y="51"/>
                </a:cubicBezTo>
                <a:cubicBezTo>
                  <a:pt x="101" y="60"/>
                  <a:pt x="94" y="63"/>
                  <a:pt x="94" y="63"/>
                </a:cubicBezTo>
                <a:cubicBezTo>
                  <a:pt x="6" y="102"/>
                  <a:pt x="6" y="102"/>
                  <a:pt x="6" y="102"/>
                </a:cubicBezTo>
                <a:cubicBezTo>
                  <a:pt x="6" y="102"/>
                  <a:pt x="3" y="102"/>
                  <a:pt x="2" y="101"/>
                </a:cubicBezTo>
                <a:cubicBezTo>
                  <a:pt x="0" y="99"/>
                  <a:pt x="0" y="97"/>
                  <a:pt x="0" y="97"/>
                </a:cubicBezTo>
                <a:cubicBezTo>
                  <a:pt x="5" y="77"/>
                  <a:pt x="5" y="77"/>
                  <a:pt x="5" y="77"/>
                </a:cubicBezTo>
                <a:lnTo>
                  <a:pt x="15" y="31"/>
                </a:lnTo>
                <a:close/>
              </a:path>
            </a:pathLst>
          </a:custGeom>
          <a:solidFill>
            <a:srgbClr val="A3B11F"/>
          </a:solidFill>
          <a:ln>
            <a:noFill/>
          </a:ln>
        </p:spPr>
        <p:txBody>
          <a:bodyPr lIns="91404" tIns="45718" rIns="91404" bIns="45718" anchor="ctr"/>
          <a:lstStyle/>
          <a:p>
            <a:pPr defTabSz="91376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1" name="稻壳儿小白白(http://dwz.cn/Wu2UP)"/>
          <p:cNvSpPr/>
          <p:nvPr/>
        </p:nvSpPr>
        <p:spPr bwMode="auto">
          <a:xfrm>
            <a:off x="8174845" y="3432360"/>
            <a:ext cx="2549525" cy="287339"/>
          </a:xfrm>
          <a:custGeom>
            <a:avLst/>
            <a:gdLst>
              <a:gd name="T0" fmla="*/ 0 w 1600200"/>
              <a:gd name="T1" fmla="*/ 287339 h 552450"/>
              <a:gd name="T2" fmla="*/ 273163 w 1600200"/>
              <a:gd name="T3" fmla="*/ 0 h 552450"/>
              <a:gd name="T4" fmla="*/ 2549525 w 1600200"/>
              <a:gd name="T5" fmla="*/ 0 h 552450"/>
              <a:gd name="T6" fmla="*/ 0 60000 65536"/>
              <a:gd name="T7" fmla="*/ 0 60000 65536"/>
              <a:gd name="T8" fmla="*/ 0 60000 65536"/>
              <a:gd name="T9" fmla="*/ 0 w 1600200"/>
              <a:gd name="T10" fmla="*/ 0 h 552450"/>
              <a:gd name="T11" fmla="*/ 1600200 w 1600200"/>
              <a:gd name="T12" fmla="*/ 552450 h 5524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00200" h="55245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w="12700">
            <a:solidFill>
              <a:schemeClr val="tx1">
                <a:lumMod val="85000"/>
                <a:lumOff val="15000"/>
              </a:schemeClr>
            </a:solidFill>
            <a:round/>
            <a:headEnd type="oval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04" tIns="45718" rIns="91404" bIns="45718" anchor="ctr"/>
          <a:lstStyle/>
          <a:p>
            <a:pPr defTabSz="91376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2" name="稻壳儿小白白(http://dwz.cn/Wu2UP)"/>
          <p:cNvSpPr/>
          <p:nvPr/>
        </p:nvSpPr>
        <p:spPr bwMode="auto">
          <a:xfrm flipH="1">
            <a:off x="1928032" y="3740336"/>
            <a:ext cx="2551112" cy="287339"/>
          </a:xfrm>
          <a:custGeom>
            <a:avLst/>
            <a:gdLst>
              <a:gd name="T0" fmla="*/ 0 w 1600200"/>
              <a:gd name="T1" fmla="*/ 287339 h 552450"/>
              <a:gd name="T2" fmla="*/ 273333 w 1600200"/>
              <a:gd name="T3" fmla="*/ 0 h 552450"/>
              <a:gd name="T4" fmla="*/ 2551112 w 1600200"/>
              <a:gd name="T5" fmla="*/ 0 h 552450"/>
              <a:gd name="T6" fmla="*/ 0 60000 65536"/>
              <a:gd name="T7" fmla="*/ 0 60000 65536"/>
              <a:gd name="T8" fmla="*/ 0 60000 65536"/>
              <a:gd name="T9" fmla="*/ 0 w 1600200"/>
              <a:gd name="T10" fmla="*/ 0 h 552450"/>
              <a:gd name="T11" fmla="*/ 1600200 w 1600200"/>
              <a:gd name="T12" fmla="*/ 552450 h 5524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00200" h="55245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w="12700">
            <a:solidFill>
              <a:schemeClr val="tx1">
                <a:lumMod val="85000"/>
                <a:lumOff val="15000"/>
              </a:schemeClr>
            </a:solidFill>
            <a:round/>
            <a:headEnd type="oval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04" tIns="45718" rIns="91404" bIns="45718" anchor="ctr"/>
          <a:lstStyle/>
          <a:p>
            <a:pPr defTabSz="91376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3" name="稻壳儿小白白(http://dwz.cn/Wu2UP)"/>
          <p:cNvSpPr/>
          <p:nvPr/>
        </p:nvSpPr>
        <p:spPr bwMode="auto">
          <a:xfrm>
            <a:off x="6582584" y="2732274"/>
            <a:ext cx="673100" cy="1001712"/>
          </a:xfrm>
          <a:custGeom>
            <a:avLst/>
            <a:gdLst>
              <a:gd name="T0" fmla="*/ 0 w 647700"/>
              <a:gd name="T1" fmla="*/ 1001712 h 965200"/>
              <a:gd name="T2" fmla="*/ 105584 w 647700"/>
              <a:gd name="T3" fmla="*/ 540397 h 965200"/>
              <a:gd name="T4" fmla="*/ 673100 w 647700"/>
              <a:gd name="T5" fmla="*/ 0 h 965200"/>
              <a:gd name="T6" fmla="*/ 0 60000 65536"/>
              <a:gd name="T7" fmla="*/ 0 60000 65536"/>
              <a:gd name="T8" fmla="*/ 0 60000 65536"/>
              <a:gd name="T9" fmla="*/ 0 w 647700"/>
              <a:gd name="T10" fmla="*/ 0 h 965200"/>
              <a:gd name="T11" fmla="*/ 647700 w 647700"/>
              <a:gd name="T12" fmla="*/ 965200 h 965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2700">
            <a:solidFill>
              <a:schemeClr val="tx1">
                <a:lumMod val="85000"/>
                <a:lumOff val="15000"/>
              </a:schemeClr>
            </a:solidFill>
            <a:round/>
            <a:headEnd type="oval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04" tIns="45718" rIns="91404" bIns="45718" anchor="ctr"/>
          <a:lstStyle/>
          <a:p>
            <a:pPr defTabSz="91376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4" name="稻壳儿小白白(http://dwz.cn/Wu2UP)"/>
          <p:cNvSpPr/>
          <p:nvPr/>
        </p:nvSpPr>
        <p:spPr bwMode="auto">
          <a:xfrm flipH="1">
            <a:off x="4869672" y="2724338"/>
            <a:ext cx="673100" cy="1003300"/>
          </a:xfrm>
          <a:custGeom>
            <a:avLst/>
            <a:gdLst>
              <a:gd name="T0" fmla="*/ 0 w 647700"/>
              <a:gd name="T1" fmla="*/ 1003300 h 965200"/>
              <a:gd name="T2" fmla="*/ 105584 w 647700"/>
              <a:gd name="T3" fmla="*/ 541254 h 965200"/>
              <a:gd name="T4" fmla="*/ 673100 w 647700"/>
              <a:gd name="T5" fmla="*/ 0 h 965200"/>
              <a:gd name="T6" fmla="*/ 0 60000 65536"/>
              <a:gd name="T7" fmla="*/ 0 60000 65536"/>
              <a:gd name="T8" fmla="*/ 0 60000 65536"/>
              <a:gd name="T9" fmla="*/ 0 w 647700"/>
              <a:gd name="T10" fmla="*/ 0 h 965200"/>
              <a:gd name="T11" fmla="*/ 647700 w 647700"/>
              <a:gd name="T12" fmla="*/ 965200 h 965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2700">
            <a:solidFill>
              <a:schemeClr val="tx1">
                <a:lumMod val="85000"/>
                <a:lumOff val="15000"/>
              </a:schemeClr>
            </a:solidFill>
            <a:round/>
            <a:headEnd type="oval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04" tIns="45718" rIns="91404" bIns="45718" anchor="ctr"/>
          <a:lstStyle/>
          <a:p>
            <a:pPr defTabSz="91376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5" name="稻壳儿小白白(http://dwz.cn/Wu2UP)"/>
          <p:cNvSpPr>
            <a:spLocks noChangeAspect="1" noEditPoints="1"/>
          </p:cNvSpPr>
          <p:nvPr/>
        </p:nvSpPr>
        <p:spPr bwMode="auto">
          <a:xfrm>
            <a:off x="4644257" y="3897498"/>
            <a:ext cx="225425" cy="241300"/>
          </a:xfrm>
          <a:custGeom>
            <a:avLst/>
            <a:gdLst>
              <a:gd name="T0" fmla="*/ 40169 w 376"/>
              <a:gd name="T1" fmla="*/ 1805 h 401"/>
              <a:gd name="T2" fmla="*/ 37171 w 376"/>
              <a:gd name="T3" fmla="*/ 1805 h 401"/>
              <a:gd name="T4" fmla="*/ 0 w 376"/>
              <a:gd name="T5" fmla="*/ 95678 h 401"/>
              <a:gd name="T6" fmla="*/ 38970 w 376"/>
              <a:gd name="T7" fmla="*/ 134189 h 401"/>
              <a:gd name="T8" fmla="*/ 77340 w 376"/>
              <a:gd name="T9" fmla="*/ 95678 h 401"/>
              <a:gd name="T10" fmla="*/ 40169 w 376"/>
              <a:gd name="T11" fmla="*/ 1805 h 401"/>
              <a:gd name="T12" fmla="*/ 187654 w 376"/>
              <a:gd name="T13" fmla="*/ 1805 h 401"/>
              <a:gd name="T14" fmla="*/ 185256 w 376"/>
              <a:gd name="T15" fmla="*/ 1805 h 401"/>
              <a:gd name="T16" fmla="*/ 147486 w 376"/>
              <a:gd name="T17" fmla="*/ 95678 h 401"/>
              <a:gd name="T18" fmla="*/ 186455 w 376"/>
              <a:gd name="T19" fmla="*/ 134189 h 401"/>
              <a:gd name="T20" fmla="*/ 225425 w 376"/>
              <a:gd name="T21" fmla="*/ 95678 h 401"/>
              <a:gd name="T22" fmla="*/ 187654 w 376"/>
              <a:gd name="T23" fmla="*/ 1805 h 401"/>
              <a:gd name="T24" fmla="*/ 110914 w 376"/>
              <a:gd name="T25" fmla="*/ 108314 h 401"/>
              <a:gd name="T26" fmla="*/ 73743 w 376"/>
              <a:gd name="T27" fmla="*/ 202788 h 401"/>
              <a:gd name="T28" fmla="*/ 112713 w 376"/>
              <a:gd name="T29" fmla="*/ 241300 h 401"/>
              <a:gd name="T30" fmla="*/ 151682 w 376"/>
              <a:gd name="T31" fmla="*/ 202788 h 401"/>
              <a:gd name="T32" fmla="*/ 113912 w 376"/>
              <a:gd name="T33" fmla="*/ 108314 h 401"/>
              <a:gd name="T34" fmla="*/ 110914 w 376"/>
              <a:gd name="T35" fmla="*/ 108314 h 401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76"/>
              <a:gd name="T55" fmla="*/ 0 h 401"/>
              <a:gd name="T56" fmla="*/ 376 w 376"/>
              <a:gd name="T57" fmla="*/ 401 h 401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76" h="401">
                <a:moveTo>
                  <a:pt x="67" y="3"/>
                </a:moveTo>
                <a:cubicBezTo>
                  <a:pt x="67" y="0"/>
                  <a:pt x="62" y="0"/>
                  <a:pt x="62" y="3"/>
                </a:cubicBezTo>
                <a:cubicBezTo>
                  <a:pt x="52" y="85"/>
                  <a:pt x="0" y="102"/>
                  <a:pt x="0" y="159"/>
                </a:cubicBezTo>
                <a:cubicBezTo>
                  <a:pt x="0" y="195"/>
                  <a:pt x="29" y="223"/>
                  <a:pt x="65" y="223"/>
                </a:cubicBezTo>
                <a:cubicBezTo>
                  <a:pt x="100" y="223"/>
                  <a:pt x="129" y="195"/>
                  <a:pt x="129" y="159"/>
                </a:cubicBezTo>
                <a:cubicBezTo>
                  <a:pt x="129" y="102"/>
                  <a:pt x="77" y="85"/>
                  <a:pt x="67" y="3"/>
                </a:cubicBezTo>
                <a:close/>
                <a:moveTo>
                  <a:pt x="313" y="3"/>
                </a:moveTo>
                <a:cubicBezTo>
                  <a:pt x="313" y="0"/>
                  <a:pt x="309" y="0"/>
                  <a:pt x="309" y="3"/>
                </a:cubicBezTo>
                <a:cubicBezTo>
                  <a:pt x="298" y="85"/>
                  <a:pt x="246" y="102"/>
                  <a:pt x="246" y="159"/>
                </a:cubicBezTo>
                <a:cubicBezTo>
                  <a:pt x="246" y="195"/>
                  <a:pt x="276" y="223"/>
                  <a:pt x="311" y="223"/>
                </a:cubicBezTo>
                <a:cubicBezTo>
                  <a:pt x="346" y="223"/>
                  <a:pt x="376" y="195"/>
                  <a:pt x="376" y="159"/>
                </a:cubicBezTo>
                <a:cubicBezTo>
                  <a:pt x="376" y="102"/>
                  <a:pt x="324" y="85"/>
                  <a:pt x="313" y="3"/>
                </a:cubicBezTo>
                <a:close/>
                <a:moveTo>
                  <a:pt x="185" y="180"/>
                </a:moveTo>
                <a:cubicBezTo>
                  <a:pt x="175" y="263"/>
                  <a:pt x="123" y="280"/>
                  <a:pt x="123" y="337"/>
                </a:cubicBezTo>
                <a:cubicBezTo>
                  <a:pt x="123" y="372"/>
                  <a:pt x="153" y="401"/>
                  <a:pt x="188" y="401"/>
                </a:cubicBezTo>
                <a:cubicBezTo>
                  <a:pt x="223" y="401"/>
                  <a:pt x="253" y="372"/>
                  <a:pt x="253" y="337"/>
                </a:cubicBezTo>
                <a:cubicBezTo>
                  <a:pt x="253" y="280"/>
                  <a:pt x="200" y="263"/>
                  <a:pt x="190" y="180"/>
                </a:cubicBezTo>
                <a:cubicBezTo>
                  <a:pt x="190" y="178"/>
                  <a:pt x="186" y="178"/>
                  <a:pt x="185" y="18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04" tIns="45718" rIns="91404" bIns="45718"/>
          <a:lstStyle/>
          <a:p>
            <a:pPr defTabSz="91376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6" name="稻壳儿小白白(http://dwz.cn/Wu2UP)"/>
          <p:cNvSpPr>
            <a:spLocks noChangeAspect="1"/>
          </p:cNvSpPr>
          <p:nvPr/>
        </p:nvSpPr>
        <p:spPr bwMode="auto">
          <a:xfrm>
            <a:off x="7836719" y="3899097"/>
            <a:ext cx="242887" cy="250825"/>
          </a:xfrm>
          <a:custGeom>
            <a:avLst/>
            <a:gdLst>
              <a:gd name="T0" fmla="*/ 91304 w 274"/>
              <a:gd name="T1" fmla="*/ 250825 h 284"/>
              <a:gd name="T2" fmla="*/ 70916 w 274"/>
              <a:gd name="T3" fmla="*/ 241110 h 284"/>
              <a:gd name="T4" fmla="*/ 7978 w 274"/>
              <a:gd name="T5" fmla="*/ 157207 h 284"/>
              <a:gd name="T6" fmla="*/ 12410 w 274"/>
              <a:gd name="T7" fmla="*/ 122763 h 284"/>
              <a:gd name="T8" fmla="*/ 46982 w 274"/>
              <a:gd name="T9" fmla="*/ 128062 h 284"/>
              <a:gd name="T10" fmla="*/ 88645 w 274"/>
              <a:gd name="T11" fmla="*/ 182820 h 284"/>
              <a:gd name="T12" fmla="*/ 194132 w 274"/>
              <a:gd name="T13" fmla="*/ 15014 h 284"/>
              <a:gd name="T14" fmla="*/ 227817 w 274"/>
              <a:gd name="T15" fmla="*/ 7065 h 284"/>
              <a:gd name="T16" fmla="*/ 235795 w 274"/>
              <a:gd name="T17" fmla="*/ 41510 h 284"/>
              <a:gd name="T18" fmla="*/ 111693 w 274"/>
              <a:gd name="T19" fmla="*/ 239344 h 284"/>
              <a:gd name="T20" fmla="*/ 92191 w 274"/>
              <a:gd name="T21" fmla="*/ 250825 h 284"/>
              <a:gd name="T22" fmla="*/ 91304 w 274"/>
              <a:gd name="T23" fmla="*/ 250825 h 28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74"/>
              <a:gd name="T37" fmla="*/ 0 h 284"/>
              <a:gd name="T38" fmla="*/ 274 w 274"/>
              <a:gd name="T39" fmla="*/ 284 h 28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74" h="284">
                <a:moveTo>
                  <a:pt x="103" y="284"/>
                </a:moveTo>
                <a:cubicBezTo>
                  <a:pt x="94" y="284"/>
                  <a:pt x="86" y="280"/>
                  <a:pt x="80" y="273"/>
                </a:cubicBezTo>
                <a:cubicBezTo>
                  <a:pt x="9" y="178"/>
                  <a:pt x="9" y="178"/>
                  <a:pt x="9" y="178"/>
                </a:cubicBezTo>
                <a:cubicBezTo>
                  <a:pt x="0" y="166"/>
                  <a:pt x="2" y="149"/>
                  <a:pt x="14" y="139"/>
                </a:cubicBezTo>
                <a:cubicBezTo>
                  <a:pt x="27" y="130"/>
                  <a:pt x="44" y="133"/>
                  <a:pt x="53" y="145"/>
                </a:cubicBezTo>
                <a:cubicBezTo>
                  <a:pt x="100" y="207"/>
                  <a:pt x="100" y="207"/>
                  <a:pt x="100" y="207"/>
                </a:cubicBezTo>
                <a:cubicBezTo>
                  <a:pt x="219" y="17"/>
                  <a:pt x="219" y="17"/>
                  <a:pt x="219" y="17"/>
                </a:cubicBezTo>
                <a:cubicBezTo>
                  <a:pt x="227" y="4"/>
                  <a:pt x="244" y="0"/>
                  <a:pt x="257" y="8"/>
                </a:cubicBezTo>
                <a:cubicBezTo>
                  <a:pt x="270" y="16"/>
                  <a:pt x="274" y="33"/>
                  <a:pt x="266" y="47"/>
                </a:cubicBezTo>
                <a:cubicBezTo>
                  <a:pt x="126" y="271"/>
                  <a:pt x="126" y="271"/>
                  <a:pt x="126" y="271"/>
                </a:cubicBezTo>
                <a:cubicBezTo>
                  <a:pt x="121" y="279"/>
                  <a:pt x="113" y="283"/>
                  <a:pt x="104" y="284"/>
                </a:cubicBezTo>
                <a:cubicBezTo>
                  <a:pt x="104" y="284"/>
                  <a:pt x="103" y="284"/>
                  <a:pt x="103" y="28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04" tIns="45718" rIns="91404" bIns="45718"/>
          <a:lstStyle/>
          <a:p>
            <a:pPr defTabSz="91376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7" name="稻壳儿小白白(http://dwz.cn/Wu2UP)"/>
          <p:cNvSpPr>
            <a:spLocks noEditPoints="1"/>
          </p:cNvSpPr>
          <p:nvPr/>
        </p:nvSpPr>
        <p:spPr bwMode="auto">
          <a:xfrm>
            <a:off x="5491970" y="3916548"/>
            <a:ext cx="258763" cy="222251"/>
          </a:xfrm>
          <a:custGeom>
            <a:avLst/>
            <a:gdLst>
              <a:gd name="T0" fmla="*/ 249778 w 288"/>
              <a:gd name="T1" fmla="*/ 0 h 246"/>
              <a:gd name="T2" fmla="*/ 46721 w 288"/>
              <a:gd name="T3" fmla="*/ 0 h 246"/>
              <a:gd name="T4" fmla="*/ 37736 w 288"/>
              <a:gd name="T5" fmla="*/ 9035 h 246"/>
              <a:gd name="T6" fmla="*/ 37736 w 288"/>
              <a:gd name="T7" fmla="*/ 38849 h 246"/>
              <a:gd name="T8" fmla="*/ 8985 w 288"/>
              <a:gd name="T9" fmla="*/ 38849 h 246"/>
              <a:gd name="T10" fmla="*/ 0 w 288"/>
              <a:gd name="T11" fmla="*/ 47883 h 246"/>
              <a:gd name="T12" fmla="*/ 0 w 288"/>
              <a:gd name="T13" fmla="*/ 197858 h 246"/>
              <a:gd name="T14" fmla="*/ 24259 w 288"/>
              <a:gd name="T15" fmla="*/ 222251 h 246"/>
              <a:gd name="T16" fmla="*/ 46721 w 288"/>
              <a:gd name="T17" fmla="*/ 222251 h 246"/>
              <a:gd name="T18" fmla="*/ 216534 w 288"/>
              <a:gd name="T19" fmla="*/ 222251 h 246"/>
              <a:gd name="T20" fmla="*/ 249778 w 288"/>
              <a:gd name="T21" fmla="*/ 222251 h 246"/>
              <a:gd name="T22" fmla="*/ 258763 w 288"/>
              <a:gd name="T23" fmla="*/ 213216 h 246"/>
              <a:gd name="T24" fmla="*/ 258763 w 288"/>
              <a:gd name="T25" fmla="*/ 9035 h 246"/>
              <a:gd name="T26" fmla="*/ 249778 w 288"/>
              <a:gd name="T27" fmla="*/ 0 h 246"/>
              <a:gd name="T28" fmla="*/ 243489 w 288"/>
              <a:gd name="T29" fmla="*/ 206892 h 246"/>
              <a:gd name="T30" fmla="*/ 216534 w 288"/>
              <a:gd name="T31" fmla="*/ 206892 h 246"/>
              <a:gd name="T32" fmla="*/ 46721 w 288"/>
              <a:gd name="T33" fmla="*/ 206892 h 246"/>
              <a:gd name="T34" fmla="*/ 24259 w 288"/>
              <a:gd name="T35" fmla="*/ 206892 h 246"/>
              <a:gd name="T36" fmla="*/ 15274 w 288"/>
              <a:gd name="T37" fmla="*/ 197858 h 246"/>
              <a:gd name="T38" fmla="*/ 15274 w 288"/>
              <a:gd name="T39" fmla="*/ 54208 h 246"/>
              <a:gd name="T40" fmla="*/ 37736 w 288"/>
              <a:gd name="T41" fmla="*/ 54208 h 246"/>
              <a:gd name="T42" fmla="*/ 37736 w 288"/>
              <a:gd name="T43" fmla="*/ 193340 h 246"/>
              <a:gd name="T44" fmla="*/ 53010 w 288"/>
              <a:gd name="T45" fmla="*/ 193340 h 246"/>
              <a:gd name="T46" fmla="*/ 53010 w 288"/>
              <a:gd name="T47" fmla="*/ 54208 h 246"/>
              <a:gd name="T48" fmla="*/ 53010 w 288"/>
              <a:gd name="T49" fmla="*/ 54208 h 246"/>
              <a:gd name="T50" fmla="*/ 53010 w 288"/>
              <a:gd name="T51" fmla="*/ 38849 h 246"/>
              <a:gd name="T52" fmla="*/ 53010 w 288"/>
              <a:gd name="T53" fmla="*/ 15359 h 246"/>
              <a:gd name="T54" fmla="*/ 243489 w 288"/>
              <a:gd name="T55" fmla="*/ 15359 h 246"/>
              <a:gd name="T56" fmla="*/ 243489 w 288"/>
              <a:gd name="T57" fmla="*/ 206892 h 24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88"/>
              <a:gd name="T88" fmla="*/ 0 h 246"/>
              <a:gd name="T89" fmla="*/ 288 w 288"/>
              <a:gd name="T90" fmla="*/ 246 h 24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88" h="246">
                <a:moveTo>
                  <a:pt x="278" y="0"/>
                </a:moveTo>
                <a:cubicBezTo>
                  <a:pt x="52" y="0"/>
                  <a:pt x="52" y="0"/>
                  <a:pt x="52" y="0"/>
                </a:cubicBezTo>
                <a:cubicBezTo>
                  <a:pt x="44" y="0"/>
                  <a:pt x="42" y="2"/>
                  <a:pt x="42" y="10"/>
                </a:cubicBezTo>
                <a:cubicBezTo>
                  <a:pt x="42" y="43"/>
                  <a:pt x="42" y="43"/>
                  <a:pt x="42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2" y="43"/>
                  <a:pt x="0" y="45"/>
                  <a:pt x="0" y="53"/>
                </a:cubicBezTo>
                <a:cubicBezTo>
                  <a:pt x="0" y="219"/>
                  <a:pt x="0" y="219"/>
                  <a:pt x="0" y="219"/>
                </a:cubicBezTo>
                <a:cubicBezTo>
                  <a:pt x="0" y="231"/>
                  <a:pt x="14" y="246"/>
                  <a:pt x="27" y="246"/>
                </a:cubicBezTo>
                <a:cubicBezTo>
                  <a:pt x="52" y="246"/>
                  <a:pt x="52" y="246"/>
                  <a:pt x="52" y="246"/>
                </a:cubicBezTo>
                <a:cubicBezTo>
                  <a:pt x="241" y="246"/>
                  <a:pt x="241" y="246"/>
                  <a:pt x="241" y="246"/>
                </a:cubicBezTo>
                <a:cubicBezTo>
                  <a:pt x="278" y="246"/>
                  <a:pt x="278" y="246"/>
                  <a:pt x="278" y="246"/>
                </a:cubicBezTo>
                <a:cubicBezTo>
                  <a:pt x="286" y="246"/>
                  <a:pt x="288" y="244"/>
                  <a:pt x="288" y="236"/>
                </a:cubicBezTo>
                <a:cubicBezTo>
                  <a:pt x="288" y="10"/>
                  <a:pt x="288" y="10"/>
                  <a:pt x="288" y="10"/>
                </a:cubicBezTo>
                <a:cubicBezTo>
                  <a:pt x="288" y="2"/>
                  <a:pt x="286" y="0"/>
                  <a:pt x="278" y="0"/>
                </a:cubicBezTo>
                <a:close/>
                <a:moveTo>
                  <a:pt x="271" y="229"/>
                </a:moveTo>
                <a:cubicBezTo>
                  <a:pt x="241" y="229"/>
                  <a:pt x="241" y="229"/>
                  <a:pt x="241" y="229"/>
                </a:cubicBezTo>
                <a:cubicBezTo>
                  <a:pt x="52" y="229"/>
                  <a:pt x="52" y="229"/>
                  <a:pt x="52" y="229"/>
                </a:cubicBezTo>
                <a:cubicBezTo>
                  <a:pt x="27" y="229"/>
                  <a:pt x="27" y="229"/>
                  <a:pt x="27" y="229"/>
                </a:cubicBezTo>
                <a:cubicBezTo>
                  <a:pt x="24" y="229"/>
                  <a:pt x="17" y="222"/>
                  <a:pt x="17" y="219"/>
                </a:cubicBezTo>
                <a:cubicBezTo>
                  <a:pt x="17" y="60"/>
                  <a:pt x="17" y="60"/>
                  <a:pt x="17" y="60"/>
                </a:cubicBezTo>
                <a:cubicBezTo>
                  <a:pt x="42" y="60"/>
                  <a:pt x="42" y="60"/>
                  <a:pt x="42" y="60"/>
                </a:cubicBezTo>
                <a:cubicBezTo>
                  <a:pt x="42" y="214"/>
                  <a:pt x="42" y="214"/>
                  <a:pt x="42" y="214"/>
                </a:cubicBezTo>
                <a:cubicBezTo>
                  <a:pt x="59" y="214"/>
                  <a:pt x="59" y="214"/>
                  <a:pt x="59" y="214"/>
                </a:cubicBezTo>
                <a:cubicBezTo>
                  <a:pt x="59" y="60"/>
                  <a:pt x="59" y="60"/>
                  <a:pt x="59" y="60"/>
                </a:cubicBezTo>
                <a:cubicBezTo>
                  <a:pt x="59" y="60"/>
                  <a:pt x="59" y="60"/>
                  <a:pt x="59" y="60"/>
                </a:cubicBezTo>
                <a:cubicBezTo>
                  <a:pt x="59" y="43"/>
                  <a:pt x="59" y="43"/>
                  <a:pt x="59" y="43"/>
                </a:cubicBezTo>
                <a:cubicBezTo>
                  <a:pt x="59" y="17"/>
                  <a:pt x="59" y="17"/>
                  <a:pt x="59" y="17"/>
                </a:cubicBezTo>
                <a:cubicBezTo>
                  <a:pt x="271" y="17"/>
                  <a:pt x="271" y="17"/>
                  <a:pt x="271" y="17"/>
                </a:cubicBezTo>
                <a:lnTo>
                  <a:pt x="271" y="2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04" tIns="45718" rIns="91404" bIns="45718"/>
          <a:lstStyle/>
          <a:p>
            <a:pPr defTabSz="91376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8" name="稻壳儿小白白(http://dwz.cn/Wu2UP)"/>
          <p:cNvSpPr>
            <a:spLocks noChangeArrowheads="1"/>
          </p:cNvSpPr>
          <p:nvPr/>
        </p:nvSpPr>
        <p:spPr bwMode="auto">
          <a:xfrm>
            <a:off x="5565006" y="3953072"/>
            <a:ext cx="68263" cy="68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4" tIns="45718" rIns="91404" bIns="45718"/>
          <a:lstStyle/>
          <a:p>
            <a:pPr defTabSz="913765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9" name="稻壳儿小白白(http://dwz.cn/Wu2UP)"/>
          <p:cNvSpPr>
            <a:spLocks noChangeArrowheads="1"/>
          </p:cNvSpPr>
          <p:nvPr/>
        </p:nvSpPr>
        <p:spPr bwMode="auto">
          <a:xfrm>
            <a:off x="5655494" y="3962594"/>
            <a:ext cx="57151" cy="11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4" tIns="45718" rIns="91404" bIns="45718"/>
          <a:lstStyle/>
          <a:p>
            <a:pPr defTabSz="913765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0" name="稻壳儿小白白(http://dwz.cn/Wu2UP)"/>
          <p:cNvSpPr>
            <a:spLocks noChangeArrowheads="1"/>
          </p:cNvSpPr>
          <p:nvPr/>
        </p:nvSpPr>
        <p:spPr bwMode="auto">
          <a:xfrm>
            <a:off x="5655494" y="3997514"/>
            <a:ext cx="57151" cy="11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4" tIns="45718" rIns="91404" bIns="45718"/>
          <a:lstStyle/>
          <a:p>
            <a:pPr defTabSz="913765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1" name="稻壳儿小白白(http://dwz.cn/Wu2UP)"/>
          <p:cNvSpPr>
            <a:spLocks noChangeArrowheads="1"/>
          </p:cNvSpPr>
          <p:nvPr/>
        </p:nvSpPr>
        <p:spPr bwMode="auto">
          <a:xfrm>
            <a:off x="5565006" y="4045146"/>
            <a:ext cx="147639" cy="11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4" tIns="45718" rIns="91404" bIns="45718"/>
          <a:lstStyle/>
          <a:p>
            <a:pPr defTabSz="913765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2" name="稻壳儿小白白(http://dwz.cn/Wu2UP)"/>
          <p:cNvSpPr>
            <a:spLocks noChangeArrowheads="1"/>
          </p:cNvSpPr>
          <p:nvPr/>
        </p:nvSpPr>
        <p:spPr bwMode="auto">
          <a:xfrm>
            <a:off x="5565006" y="4081648"/>
            <a:ext cx="147639" cy="11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4" tIns="45718" rIns="91404" bIns="45718"/>
          <a:lstStyle/>
          <a:p>
            <a:pPr defTabSz="913765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3" name="稻壳儿小白白(http://dwz.cn/Wu2UP)"/>
          <p:cNvSpPr>
            <a:spLocks noChangeArrowheads="1"/>
          </p:cNvSpPr>
          <p:nvPr/>
        </p:nvSpPr>
        <p:spPr bwMode="auto">
          <a:xfrm>
            <a:off x="6582592" y="3876871"/>
            <a:ext cx="301625" cy="300039"/>
          </a:xfrm>
          <a:prstGeom prst="ellipse">
            <a:avLst/>
          </a:prstGeom>
          <a:noFill/>
          <a:ln w="30163" cap="rnd">
            <a:solidFill>
              <a:srgbClr val="FFFF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0261" tIns="40146" rIns="80261" bIns="40146"/>
          <a:lstStyle/>
          <a:p>
            <a:pPr defTabSz="913765" fontAlgn="base">
              <a:spcBef>
                <a:spcPct val="0"/>
              </a:spcBef>
              <a:spcAft>
                <a:spcPct val="0"/>
              </a:spcAft>
            </a:pPr>
            <a:endParaRPr lang="zh-CN" altLang="en-US" sz="15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4" name="稻壳儿小白白(http://dwz.cn/Wu2UP)"/>
          <p:cNvSpPr/>
          <p:nvPr/>
        </p:nvSpPr>
        <p:spPr bwMode="auto">
          <a:xfrm>
            <a:off x="6628631" y="3916560"/>
            <a:ext cx="155575" cy="141287"/>
          </a:xfrm>
          <a:custGeom>
            <a:avLst/>
            <a:gdLst>
              <a:gd name="T0" fmla="*/ 13101 w 95"/>
              <a:gd name="T1" fmla="*/ 53592 h 87"/>
              <a:gd name="T2" fmla="*/ 47491 w 95"/>
              <a:gd name="T3" fmla="*/ 120175 h 87"/>
              <a:gd name="T4" fmla="*/ 93345 w 95"/>
              <a:gd name="T5" fmla="*/ 138039 h 87"/>
              <a:gd name="T6" fmla="*/ 88432 w 95"/>
              <a:gd name="T7" fmla="*/ 131543 h 87"/>
              <a:gd name="T8" fmla="*/ 78606 w 95"/>
              <a:gd name="T9" fmla="*/ 123423 h 87"/>
              <a:gd name="T10" fmla="*/ 73693 w 95"/>
              <a:gd name="T11" fmla="*/ 108807 h 87"/>
              <a:gd name="T12" fmla="*/ 58955 w 95"/>
              <a:gd name="T13" fmla="*/ 103935 h 87"/>
              <a:gd name="T14" fmla="*/ 73693 w 95"/>
              <a:gd name="T15" fmla="*/ 84447 h 87"/>
              <a:gd name="T16" fmla="*/ 116272 w 95"/>
              <a:gd name="T17" fmla="*/ 53592 h 87"/>
              <a:gd name="T18" fmla="*/ 70418 w 95"/>
              <a:gd name="T19" fmla="*/ 4872 h 87"/>
              <a:gd name="T20" fmla="*/ 9826 w 95"/>
              <a:gd name="T21" fmla="*/ 22736 h 87"/>
              <a:gd name="T22" fmla="*/ 13101 w 95"/>
              <a:gd name="T23" fmla="*/ 53592 h 8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95"/>
              <a:gd name="T37" fmla="*/ 0 h 87"/>
              <a:gd name="T38" fmla="*/ 95 w 95"/>
              <a:gd name="T39" fmla="*/ 87 h 8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95" h="87">
                <a:moveTo>
                  <a:pt x="8" y="33"/>
                </a:moveTo>
                <a:cubicBezTo>
                  <a:pt x="4" y="44"/>
                  <a:pt x="7" y="61"/>
                  <a:pt x="29" y="74"/>
                </a:cubicBezTo>
                <a:cubicBezTo>
                  <a:pt x="51" y="86"/>
                  <a:pt x="55" y="83"/>
                  <a:pt x="57" y="85"/>
                </a:cubicBezTo>
                <a:cubicBezTo>
                  <a:pt x="59" y="87"/>
                  <a:pt x="53" y="87"/>
                  <a:pt x="54" y="81"/>
                </a:cubicBezTo>
                <a:cubicBezTo>
                  <a:pt x="55" y="75"/>
                  <a:pt x="51" y="76"/>
                  <a:pt x="48" y="76"/>
                </a:cubicBezTo>
                <a:cubicBezTo>
                  <a:pt x="45" y="76"/>
                  <a:pt x="44" y="70"/>
                  <a:pt x="45" y="67"/>
                </a:cubicBezTo>
                <a:cubicBezTo>
                  <a:pt x="46" y="63"/>
                  <a:pt x="41" y="71"/>
                  <a:pt x="36" y="64"/>
                </a:cubicBezTo>
                <a:cubicBezTo>
                  <a:pt x="32" y="56"/>
                  <a:pt x="39" y="50"/>
                  <a:pt x="45" y="52"/>
                </a:cubicBezTo>
                <a:cubicBezTo>
                  <a:pt x="61" y="57"/>
                  <a:pt x="59" y="43"/>
                  <a:pt x="71" y="33"/>
                </a:cubicBezTo>
                <a:cubicBezTo>
                  <a:pt x="95" y="15"/>
                  <a:pt x="60" y="5"/>
                  <a:pt x="43" y="3"/>
                </a:cubicBezTo>
                <a:cubicBezTo>
                  <a:pt x="25" y="0"/>
                  <a:pt x="0" y="7"/>
                  <a:pt x="6" y="14"/>
                </a:cubicBezTo>
                <a:cubicBezTo>
                  <a:pt x="12" y="20"/>
                  <a:pt x="9" y="30"/>
                  <a:pt x="8" y="33"/>
                </a:cubicBezTo>
                <a:close/>
              </a:path>
            </a:pathLst>
          </a:custGeom>
          <a:noFill/>
          <a:ln w="30163" cap="rnd">
            <a:solidFill>
              <a:srgbClr val="FFFF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0261" tIns="40146" rIns="80261" bIns="40146"/>
          <a:lstStyle/>
          <a:p>
            <a:pPr defTabSz="91376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5" name="稻壳儿小白白(http://dwz.cn/Wu2UP)"/>
          <p:cNvSpPr/>
          <p:nvPr/>
        </p:nvSpPr>
        <p:spPr bwMode="auto">
          <a:xfrm>
            <a:off x="6712758" y="4026097"/>
            <a:ext cx="117475" cy="138113"/>
          </a:xfrm>
          <a:custGeom>
            <a:avLst/>
            <a:gdLst>
              <a:gd name="T0" fmla="*/ 19311 w 73"/>
              <a:gd name="T1" fmla="*/ 51995 h 85"/>
              <a:gd name="T2" fmla="*/ 19311 w 73"/>
              <a:gd name="T3" fmla="*/ 73119 h 85"/>
              <a:gd name="T4" fmla="*/ 40231 w 73"/>
              <a:gd name="T5" fmla="*/ 94242 h 85"/>
              <a:gd name="T6" fmla="*/ 30576 w 73"/>
              <a:gd name="T7" fmla="*/ 129989 h 85"/>
              <a:gd name="T8" fmla="*/ 72416 w 73"/>
              <a:gd name="T9" fmla="*/ 107241 h 85"/>
              <a:gd name="T10" fmla="*/ 106210 w 73"/>
              <a:gd name="T11" fmla="*/ 60120 h 85"/>
              <a:gd name="T12" fmla="*/ 86899 w 73"/>
              <a:gd name="T13" fmla="*/ 38997 h 85"/>
              <a:gd name="T14" fmla="*/ 38622 w 73"/>
              <a:gd name="T15" fmla="*/ 17873 h 85"/>
              <a:gd name="T16" fmla="*/ 19311 w 73"/>
              <a:gd name="T17" fmla="*/ 51995 h 8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3"/>
              <a:gd name="T28" fmla="*/ 0 h 85"/>
              <a:gd name="T29" fmla="*/ 73 w 73"/>
              <a:gd name="T30" fmla="*/ 85 h 8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3" h="85">
                <a:moveTo>
                  <a:pt x="12" y="32"/>
                </a:moveTo>
                <a:cubicBezTo>
                  <a:pt x="10" y="43"/>
                  <a:pt x="0" y="34"/>
                  <a:pt x="12" y="45"/>
                </a:cubicBezTo>
                <a:cubicBezTo>
                  <a:pt x="23" y="56"/>
                  <a:pt x="26" y="33"/>
                  <a:pt x="25" y="58"/>
                </a:cubicBezTo>
                <a:cubicBezTo>
                  <a:pt x="23" y="83"/>
                  <a:pt x="2" y="85"/>
                  <a:pt x="19" y="80"/>
                </a:cubicBezTo>
                <a:cubicBezTo>
                  <a:pt x="36" y="74"/>
                  <a:pt x="33" y="79"/>
                  <a:pt x="45" y="66"/>
                </a:cubicBezTo>
                <a:cubicBezTo>
                  <a:pt x="58" y="54"/>
                  <a:pt x="60" y="47"/>
                  <a:pt x="66" y="37"/>
                </a:cubicBezTo>
                <a:cubicBezTo>
                  <a:pt x="73" y="27"/>
                  <a:pt x="62" y="31"/>
                  <a:pt x="54" y="24"/>
                </a:cubicBezTo>
                <a:cubicBezTo>
                  <a:pt x="47" y="17"/>
                  <a:pt x="34" y="0"/>
                  <a:pt x="24" y="11"/>
                </a:cubicBezTo>
                <a:cubicBezTo>
                  <a:pt x="14" y="21"/>
                  <a:pt x="12" y="32"/>
                  <a:pt x="12" y="32"/>
                </a:cubicBezTo>
                <a:close/>
              </a:path>
            </a:pathLst>
          </a:custGeom>
          <a:noFill/>
          <a:ln w="30163" cap="rnd">
            <a:solidFill>
              <a:srgbClr val="FFFF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0261" tIns="40146" rIns="80261" bIns="40146"/>
          <a:lstStyle/>
          <a:p>
            <a:pPr defTabSz="91376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6" name="稻壳儿小白白(http://dwz.cn/Wu2UP)"/>
          <p:cNvSpPr/>
          <p:nvPr/>
        </p:nvSpPr>
        <p:spPr bwMode="auto">
          <a:xfrm>
            <a:off x="6776258" y="3883212"/>
            <a:ext cx="103187" cy="193675"/>
          </a:xfrm>
          <a:custGeom>
            <a:avLst/>
            <a:gdLst>
              <a:gd name="T0" fmla="*/ 0 w 63"/>
              <a:gd name="T1" fmla="*/ 0 h 119"/>
              <a:gd name="T2" fmla="*/ 18017 w 63"/>
              <a:gd name="T3" fmla="*/ 48826 h 119"/>
              <a:gd name="T4" fmla="*/ 75343 w 63"/>
              <a:gd name="T5" fmla="*/ 87886 h 119"/>
              <a:gd name="T6" fmla="*/ 88446 w 63"/>
              <a:gd name="T7" fmla="*/ 131829 h 119"/>
              <a:gd name="T8" fmla="*/ 85170 w 63"/>
              <a:gd name="T9" fmla="*/ 180655 h 119"/>
              <a:gd name="T10" fmla="*/ 103187 w 63"/>
              <a:gd name="T11" fmla="*/ 183910 h 1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3"/>
              <a:gd name="T19" fmla="*/ 0 h 119"/>
              <a:gd name="T20" fmla="*/ 63 w 63"/>
              <a:gd name="T21" fmla="*/ 119 h 11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3" h="119">
                <a:moveTo>
                  <a:pt x="0" y="0"/>
                </a:moveTo>
                <a:cubicBezTo>
                  <a:pt x="0" y="6"/>
                  <a:pt x="3" y="22"/>
                  <a:pt x="11" y="30"/>
                </a:cubicBezTo>
                <a:cubicBezTo>
                  <a:pt x="19" y="37"/>
                  <a:pt x="45" y="44"/>
                  <a:pt x="46" y="54"/>
                </a:cubicBezTo>
                <a:cubicBezTo>
                  <a:pt x="47" y="64"/>
                  <a:pt x="58" y="71"/>
                  <a:pt x="54" y="81"/>
                </a:cubicBezTo>
                <a:cubicBezTo>
                  <a:pt x="50" y="90"/>
                  <a:pt x="42" y="103"/>
                  <a:pt x="52" y="111"/>
                </a:cubicBezTo>
                <a:cubicBezTo>
                  <a:pt x="61" y="119"/>
                  <a:pt x="63" y="113"/>
                  <a:pt x="63" y="113"/>
                </a:cubicBezTo>
              </a:path>
            </a:pathLst>
          </a:custGeom>
          <a:noFill/>
          <a:ln w="30163" cap="rnd">
            <a:solidFill>
              <a:srgbClr val="FFFF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0261" tIns="40146" rIns="80261" bIns="40146"/>
          <a:lstStyle/>
          <a:p>
            <a:pPr defTabSz="913765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7" name="稻壳儿小白白(http://dwz.cn/Wu2UP)"/>
          <p:cNvSpPr txBox="1">
            <a:spLocks noChangeArrowheads="1"/>
          </p:cNvSpPr>
          <p:nvPr/>
        </p:nvSpPr>
        <p:spPr bwMode="auto">
          <a:xfrm>
            <a:off x="4061632" y="2052831"/>
            <a:ext cx="14732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600" dirty="0">
                <a:solidFill>
                  <a:srgbClr val="2B5B2D"/>
                </a:solidFill>
                <a:latin typeface="+mn-lt"/>
                <a:ea typeface="+mn-ea"/>
                <a:cs typeface="+mn-ea"/>
                <a:sym typeface="+mn-lt"/>
              </a:rPr>
              <a:t>单击编辑标题</a:t>
            </a:r>
            <a:endParaRPr lang="en-US" sz="1600" dirty="0">
              <a:solidFill>
                <a:srgbClr val="2B5B2D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8" name="稻壳儿小白白(http://dwz.cn/Wu2UP)"/>
          <p:cNvSpPr txBox="1">
            <a:spLocks noChangeArrowheads="1"/>
          </p:cNvSpPr>
          <p:nvPr/>
        </p:nvSpPr>
        <p:spPr bwMode="auto">
          <a:xfrm>
            <a:off x="4066405" y="2338584"/>
            <a:ext cx="1566863" cy="184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2B5B2D"/>
                </a:solidFill>
                <a:latin typeface="+mn-lt"/>
                <a:ea typeface="+mn-ea"/>
                <a:cs typeface="+mn-ea"/>
                <a:sym typeface="+mn-lt"/>
              </a:rPr>
              <a:t>单击此处可编辑内容</a:t>
            </a:r>
            <a:endParaRPr lang="en-US" sz="1200">
              <a:solidFill>
                <a:srgbClr val="2B5B2D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9" name="稻壳儿小白白(http://dwz.cn/Wu2UP)"/>
          <p:cNvSpPr txBox="1">
            <a:spLocks noChangeArrowheads="1"/>
          </p:cNvSpPr>
          <p:nvPr/>
        </p:nvSpPr>
        <p:spPr bwMode="auto">
          <a:xfrm>
            <a:off x="6701644" y="2052831"/>
            <a:ext cx="14732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600" dirty="0">
                <a:solidFill>
                  <a:srgbClr val="2B5B2D"/>
                </a:solidFill>
                <a:latin typeface="+mn-lt"/>
                <a:ea typeface="+mn-ea"/>
                <a:cs typeface="+mn-ea"/>
                <a:sym typeface="+mn-lt"/>
              </a:rPr>
              <a:t>单击编辑标题</a:t>
            </a:r>
            <a:endParaRPr lang="en-US" sz="1600" dirty="0">
              <a:solidFill>
                <a:srgbClr val="2B5B2D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0" name="稻壳儿小白白(http://dwz.cn/Wu2UP)"/>
          <p:cNvSpPr txBox="1">
            <a:spLocks noChangeArrowheads="1"/>
          </p:cNvSpPr>
          <p:nvPr/>
        </p:nvSpPr>
        <p:spPr bwMode="auto">
          <a:xfrm>
            <a:off x="6706417" y="2338584"/>
            <a:ext cx="1566863" cy="184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2B5B2D"/>
                </a:solidFill>
                <a:latin typeface="+mn-lt"/>
                <a:ea typeface="+mn-ea"/>
                <a:cs typeface="+mn-ea"/>
                <a:sym typeface="+mn-lt"/>
              </a:rPr>
              <a:t>单击此处可编辑内容</a:t>
            </a:r>
            <a:endParaRPr lang="en-US" sz="1200">
              <a:solidFill>
                <a:srgbClr val="2B5B2D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1" name="稻壳儿小白白(http://dwz.cn/Wu2UP)"/>
          <p:cNvSpPr txBox="1">
            <a:spLocks noChangeArrowheads="1"/>
          </p:cNvSpPr>
          <p:nvPr/>
        </p:nvSpPr>
        <p:spPr bwMode="auto">
          <a:xfrm>
            <a:off x="9401982" y="3672083"/>
            <a:ext cx="14732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rgbClr val="2B5B2D"/>
                </a:solidFill>
                <a:latin typeface="+mn-lt"/>
                <a:ea typeface="+mn-ea"/>
                <a:cs typeface="+mn-ea"/>
                <a:sym typeface="+mn-lt"/>
              </a:rPr>
              <a:t>单击编辑标题</a:t>
            </a:r>
            <a:endParaRPr lang="en-US" sz="1600">
              <a:solidFill>
                <a:srgbClr val="2B5B2D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2" name="稻壳儿小白白(http://dwz.cn/Wu2UP)"/>
          <p:cNvSpPr txBox="1">
            <a:spLocks noChangeArrowheads="1"/>
          </p:cNvSpPr>
          <p:nvPr/>
        </p:nvSpPr>
        <p:spPr bwMode="auto">
          <a:xfrm>
            <a:off x="9406756" y="3957831"/>
            <a:ext cx="1566863" cy="184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2B5B2D"/>
                </a:solidFill>
                <a:latin typeface="+mn-lt"/>
                <a:ea typeface="+mn-ea"/>
                <a:cs typeface="+mn-ea"/>
                <a:sym typeface="+mn-lt"/>
              </a:rPr>
              <a:t>单击此处可编辑内容</a:t>
            </a:r>
            <a:endParaRPr lang="en-US" sz="1200">
              <a:solidFill>
                <a:srgbClr val="2B5B2D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3" name="稻壳儿小白白(http://dwz.cn/Wu2UP)"/>
          <p:cNvSpPr txBox="1">
            <a:spLocks noChangeArrowheads="1"/>
          </p:cNvSpPr>
          <p:nvPr/>
        </p:nvSpPr>
        <p:spPr bwMode="auto">
          <a:xfrm>
            <a:off x="1069194" y="3873697"/>
            <a:ext cx="14732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600" dirty="0">
                <a:solidFill>
                  <a:srgbClr val="2B5B2D"/>
                </a:solidFill>
                <a:latin typeface="+mn-lt"/>
                <a:ea typeface="+mn-ea"/>
                <a:cs typeface="+mn-ea"/>
                <a:sym typeface="+mn-lt"/>
              </a:rPr>
              <a:t>单击编辑标题</a:t>
            </a:r>
            <a:endParaRPr lang="en-US" sz="1600" dirty="0">
              <a:solidFill>
                <a:srgbClr val="2B5B2D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4" name="稻壳儿小白白(http://dwz.cn/Wu2UP)"/>
          <p:cNvSpPr txBox="1">
            <a:spLocks noChangeArrowheads="1"/>
          </p:cNvSpPr>
          <p:nvPr/>
        </p:nvSpPr>
        <p:spPr bwMode="auto">
          <a:xfrm>
            <a:off x="1073968" y="4159436"/>
            <a:ext cx="1566863" cy="185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200" dirty="0">
                <a:solidFill>
                  <a:srgbClr val="2B5B2D"/>
                </a:solidFill>
                <a:latin typeface="+mn-lt"/>
                <a:ea typeface="+mn-ea"/>
                <a:cs typeface="+mn-ea"/>
                <a:sym typeface="+mn-lt"/>
              </a:rPr>
              <a:t>单击此处可编辑内容</a:t>
            </a:r>
            <a:endParaRPr lang="en-US" sz="1200" dirty="0">
              <a:solidFill>
                <a:srgbClr val="2B5B2D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5" name="稻壳儿小白白(http://dwz.cn/Wu2UP)"/>
          <p:cNvSpPr>
            <a:spLocks noChangeArrowheads="1"/>
          </p:cNvSpPr>
          <p:nvPr/>
        </p:nvSpPr>
        <p:spPr bwMode="auto">
          <a:xfrm>
            <a:off x="2542394" y="5464168"/>
            <a:ext cx="7165171" cy="389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21412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lang="en-US" sz="1100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31" grpId="0" animBg="1"/>
      <p:bldP spid="32" grpId="0" animBg="1"/>
      <p:bldP spid="33" grpId="0" animBg="1"/>
      <p:bldP spid="34" grpId="0" animBg="1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3779520" y="1406969"/>
            <a:ext cx="4632960" cy="4632956"/>
          </a:xfrm>
          <a:prstGeom prst="ellipse">
            <a:avLst/>
          </a:prstGeom>
          <a:noFill/>
          <a:ln>
            <a:solidFill>
              <a:srgbClr val="FFFFFF"/>
            </a:solidFill>
          </a:ln>
          <a:effectLst>
            <a:outerShdw blurRad="381000" dist="254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" name="Oval 2"/>
          <p:cNvSpPr/>
          <p:nvPr/>
        </p:nvSpPr>
        <p:spPr>
          <a:xfrm>
            <a:off x="5121512" y="2748960"/>
            <a:ext cx="1948976" cy="194897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81000" dist="254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600" dirty="0">
                <a:solidFill>
                  <a:srgbClr val="2B5B2D"/>
                </a:solidFill>
                <a:cs typeface="+mn-ea"/>
                <a:sym typeface="+mn-lt"/>
              </a:rPr>
              <a:t>1234</a:t>
            </a:r>
            <a:endParaRPr lang="en-US" sz="1400" dirty="0">
              <a:solidFill>
                <a:srgbClr val="2B5B2D"/>
              </a:solidFill>
              <a:cs typeface="+mn-ea"/>
              <a:sym typeface="+mn-lt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3779520" y="2122304"/>
            <a:ext cx="654696" cy="654696"/>
          </a:xfrm>
          <a:prstGeom prst="ellipse">
            <a:avLst/>
          </a:prstGeom>
          <a:solidFill>
            <a:srgbClr val="A3B11F"/>
          </a:solidFill>
          <a:ln w="12700">
            <a:noFill/>
          </a:ln>
          <a:effectLst>
            <a:outerShdw blurRad="88900" dist="38100" dir="5400000" algn="t" rotWithShape="0">
              <a:prstClr val="black">
                <a:alpha val="11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cs typeface="+mn-ea"/>
                <a:sym typeface="+mn-lt"/>
              </a:rPr>
              <a:t>1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031307" y="1742659"/>
            <a:ext cx="2685293" cy="1306416"/>
            <a:chOff x="1031307" y="1440459"/>
            <a:chExt cx="2685293" cy="1306416"/>
          </a:xfrm>
        </p:grpSpPr>
        <p:sp>
          <p:nvSpPr>
            <p:cNvPr id="14" name="Freeform 13"/>
            <p:cNvSpPr/>
            <p:nvPr/>
          </p:nvSpPr>
          <p:spPr>
            <a:xfrm flipH="1">
              <a:off x="1031307" y="1443240"/>
              <a:ext cx="2685293" cy="1303635"/>
            </a:xfrm>
            <a:custGeom>
              <a:avLst/>
              <a:gdLst>
                <a:gd name="connsiteX0" fmla="*/ 152939 w 3406466"/>
                <a:gd name="connsiteY0" fmla="*/ 0 h 1653744"/>
                <a:gd name="connsiteX1" fmla="*/ 3386108 w 3406466"/>
                <a:gd name="connsiteY1" fmla="*/ 0 h 1653744"/>
                <a:gd name="connsiteX2" fmla="*/ 3406466 w 3406466"/>
                <a:gd name="connsiteY2" fmla="*/ 20358 h 1653744"/>
                <a:gd name="connsiteX3" fmla="*/ 3406466 w 3406466"/>
                <a:gd name="connsiteY3" fmla="*/ 1633386 h 1653744"/>
                <a:gd name="connsiteX4" fmla="*/ 3386108 w 3406466"/>
                <a:gd name="connsiteY4" fmla="*/ 1653744 h 1653744"/>
                <a:gd name="connsiteX5" fmla="*/ 152939 w 3406466"/>
                <a:gd name="connsiteY5" fmla="*/ 1653744 h 1653744"/>
                <a:gd name="connsiteX6" fmla="*/ 132581 w 3406466"/>
                <a:gd name="connsiteY6" fmla="*/ 1633386 h 1653744"/>
                <a:gd name="connsiteX7" fmla="*/ 132581 w 3406466"/>
                <a:gd name="connsiteY7" fmla="*/ 957741 h 1653744"/>
                <a:gd name="connsiteX8" fmla="*/ 0 w 3406466"/>
                <a:gd name="connsiteY8" fmla="*/ 825160 h 1653744"/>
                <a:gd name="connsiteX9" fmla="*/ 132581 w 3406466"/>
                <a:gd name="connsiteY9" fmla="*/ 692579 h 1653744"/>
                <a:gd name="connsiteX10" fmla="*/ 132581 w 3406466"/>
                <a:gd name="connsiteY10" fmla="*/ 20358 h 1653744"/>
                <a:gd name="connsiteX11" fmla="*/ 152939 w 3406466"/>
                <a:gd name="connsiteY11" fmla="*/ 0 h 1653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06466" h="1653744">
                  <a:moveTo>
                    <a:pt x="152939" y="0"/>
                  </a:moveTo>
                  <a:lnTo>
                    <a:pt x="3386108" y="0"/>
                  </a:lnTo>
                  <a:cubicBezTo>
                    <a:pt x="3397351" y="0"/>
                    <a:pt x="3406466" y="9115"/>
                    <a:pt x="3406466" y="20358"/>
                  </a:cubicBezTo>
                  <a:lnTo>
                    <a:pt x="3406466" y="1633386"/>
                  </a:lnTo>
                  <a:cubicBezTo>
                    <a:pt x="3406466" y="1644629"/>
                    <a:pt x="3397351" y="1653744"/>
                    <a:pt x="3386108" y="1653744"/>
                  </a:cubicBezTo>
                  <a:lnTo>
                    <a:pt x="152939" y="1653744"/>
                  </a:lnTo>
                  <a:cubicBezTo>
                    <a:pt x="141696" y="1653744"/>
                    <a:pt x="132581" y="1644629"/>
                    <a:pt x="132581" y="1633386"/>
                  </a:cubicBezTo>
                  <a:lnTo>
                    <a:pt x="132581" y="957741"/>
                  </a:lnTo>
                  <a:lnTo>
                    <a:pt x="0" y="825160"/>
                  </a:lnTo>
                  <a:lnTo>
                    <a:pt x="132581" y="692579"/>
                  </a:lnTo>
                  <a:lnTo>
                    <a:pt x="132581" y="20358"/>
                  </a:lnTo>
                  <a:cubicBezTo>
                    <a:pt x="132581" y="9115"/>
                    <a:pt x="141696" y="0"/>
                    <a:pt x="15293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381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148660" y="1962355"/>
              <a:ext cx="2402715" cy="548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050" dirty="0">
                  <a:solidFill>
                    <a:schemeClr val="tx1">
                      <a:alpha val="70000"/>
                    </a:schemeClr>
                  </a:solidFill>
                  <a:cs typeface="+mn-ea"/>
                  <a:sym typeface="+mn-lt"/>
                </a:rPr>
                <a:t>单击此处可编辑内容</a:t>
              </a:r>
              <a:endParaRPr lang="en-US" altLang="zh-CN" sz="1050" dirty="0">
                <a:solidFill>
                  <a:schemeClr val="tx1">
                    <a:alpha val="70000"/>
                  </a:schemeClr>
                </a:solidFill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050" dirty="0">
                  <a:solidFill>
                    <a:schemeClr val="tx1">
                      <a:alpha val="70000"/>
                    </a:schemeClr>
                  </a:solidFill>
                  <a:cs typeface="+mn-ea"/>
                  <a:sym typeface="+mn-lt"/>
                </a:rPr>
                <a:t>单击此处可编辑内容</a:t>
              </a:r>
            </a:p>
          </p:txBody>
        </p:sp>
        <p:sp>
          <p:nvSpPr>
            <p:cNvPr id="22" name="Round Same Side Corner Rectangle 21"/>
            <p:cNvSpPr/>
            <p:nvPr/>
          </p:nvSpPr>
          <p:spPr>
            <a:xfrm>
              <a:off x="1031307" y="1440459"/>
              <a:ext cx="2580573" cy="442522"/>
            </a:xfrm>
            <a:prstGeom prst="round2SameRect">
              <a:avLst>
                <a:gd name="adj1" fmla="val 6505"/>
                <a:gd name="adj2" fmla="val 0"/>
              </a:avLst>
            </a:prstGeom>
            <a:solidFill>
              <a:srgbClr val="A3B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0" rIns="0" bIns="0" rtlCol="0" anchor="ctr"/>
            <a:lstStyle/>
            <a:p>
              <a:r>
                <a:rPr lang="zh-CN" altLang="en-US" sz="1100" spc="300" dirty="0">
                  <a:cs typeface="+mn-ea"/>
                  <a:sym typeface="+mn-lt"/>
                </a:rPr>
                <a:t>单击编辑标题</a:t>
              </a:r>
              <a:endParaRPr lang="en-US" sz="1100" spc="300" dirty="0">
                <a:cs typeface="+mn-ea"/>
                <a:sym typeface="+mn-lt"/>
              </a:endParaRPr>
            </a:p>
          </p:txBody>
        </p:sp>
      </p:grpSp>
      <p:sp>
        <p:nvSpPr>
          <p:cNvPr id="24" name="Oval 23"/>
          <p:cNvSpPr>
            <a:spLocks noChangeAspect="1"/>
          </p:cNvSpPr>
          <p:nvPr/>
        </p:nvSpPr>
        <p:spPr>
          <a:xfrm>
            <a:off x="3779520" y="4715525"/>
            <a:ext cx="654696" cy="654696"/>
          </a:xfrm>
          <a:prstGeom prst="ellipse">
            <a:avLst/>
          </a:prstGeom>
          <a:solidFill>
            <a:srgbClr val="2B5B2D"/>
          </a:solidFill>
          <a:ln w="12700">
            <a:noFill/>
          </a:ln>
          <a:effectLst>
            <a:outerShdw blurRad="88900" dist="38100" dir="5400000" algn="t" rotWithShape="0">
              <a:prstClr val="black">
                <a:alpha val="11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cs typeface="+mn-ea"/>
                <a:sym typeface="+mn-lt"/>
              </a:rPr>
              <a:t>2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031307" y="4335880"/>
            <a:ext cx="2685293" cy="1306416"/>
            <a:chOff x="1031307" y="1440459"/>
            <a:chExt cx="2685293" cy="1306416"/>
          </a:xfrm>
        </p:grpSpPr>
        <p:sp>
          <p:nvSpPr>
            <p:cNvPr id="26" name="Freeform 25"/>
            <p:cNvSpPr/>
            <p:nvPr/>
          </p:nvSpPr>
          <p:spPr>
            <a:xfrm flipH="1">
              <a:off x="1031307" y="1443240"/>
              <a:ext cx="2685293" cy="1303635"/>
            </a:xfrm>
            <a:custGeom>
              <a:avLst/>
              <a:gdLst>
                <a:gd name="connsiteX0" fmla="*/ 152939 w 3406466"/>
                <a:gd name="connsiteY0" fmla="*/ 0 h 1653744"/>
                <a:gd name="connsiteX1" fmla="*/ 3386108 w 3406466"/>
                <a:gd name="connsiteY1" fmla="*/ 0 h 1653744"/>
                <a:gd name="connsiteX2" fmla="*/ 3406466 w 3406466"/>
                <a:gd name="connsiteY2" fmla="*/ 20358 h 1653744"/>
                <a:gd name="connsiteX3" fmla="*/ 3406466 w 3406466"/>
                <a:gd name="connsiteY3" fmla="*/ 1633386 h 1653744"/>
                <a:gd name="connsiteX4" fmla="*/ 3386108 w 3406466"/>
                <a:gd name="connsiteY4" fmla="*/ 1653744 h 1653744"/>
                <a:gd name="connsiteX5" fmla="*/ 152939 w 3406466"/>
                <a:gd name="connsiteY5" fmla="*/ 1653744 h 1653744"/>
                <a:gd name="connsiteX6" fmla="*/ 132581 w 3406466"/>
                <a:gd name="connsiteY6" fmla="*/ 1633386 h 1653744"/>
                <a:gd name="connsiteX7" fmla="*/ 132581 w 3406466"/>
                <a:gd name="connsiteY7" fmla="*/ 957741 h 1653744"/>
                <a:gd name="connsiteX8" fmla="*/ 0 w 3406466"/>
                <a:gd name="connsiteY8" fmla="*/ 825160 h 1653744"/>
                <a:gd name="connsiteX9" fmla="*/ 132581 w 3406466"/>
                <a:gd name="connsiteY9" fmla="*/ 692579 h 1653744"/>
                <a:gd name="connsiteX10" fmla="*/ 132581 w 3406466"/>
                <a:gd name="connsiteY10" fmla="*/ 20358 h 1653744"/>
                <a:gd name="connsiteX11" fmla="*/ 152939 w 3406466"/>
                <a:gd name="connsiteY11" fmla="*/ 0 h 1653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06466" h="1653744">
                  <a:moveTo>
                    <a:pt x="152939" y="0"/>
                  </a:moveTo>
                  <a:lnTo>
                    <a:pt x="3386108" y="0"/>
                  </a:lnTo>
                  <a:cubicBezTo>
                    <a:pt x="3397351" y="0"/>
                    <a:pt x="3406466" y="9115"/>
                    <a:pt x="3406466" y="20358"/>
                  </a:cubicBezTo>
                  <a:lnTo>
                    <a:pt x="3406466" y="1633386"/>
                  </a:lnTo>
                  <a:cubicBezTo>
                    <a:pt x="3406466" y="1644629"/>
                    <a:pt x="3397351" y="1653744"/>
                    <a:pt x="3386108" y="1653744"/>
                  </a:cubicBezTo>
                  <a:lnTo>
                    <a:pt x="152939" y="1653744"/>
                  </a:lnTo>
                  <a:cubicBezTo>
                    <a:pt x="141696" y="1653744"/>
                    <a:pt x="132581" y="1644629"/>
                    <a:pt x="132581" y="1633386"/>
                  </a:cubicBezTo>
                  <a:lnTo>
                    <a:pt x="132581" y="957741"/>
                  </a:lnTo>
                  <a:lnTo>
                    <a:pt x="0" y="825160"/>
                  </a:lnTo>
                  <a:lnTo>
                    <a:pt x="132581" y="692579"/>
                  </a:lnTo>
                  <a:lnTo>
                    <a:pt x="132581" y="20358"/>
                  </a:lnTo>
                  <a:cubicBezTo>
                    <a:pt x="132581" y="9115"/>
                    <a:pt x="141696" y="0"/>
                    <a:pt x="15293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381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148660" y="1962355"/>
              <a:ext cx="2402715" cy="548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050" dirty="0">
                  <a:solidFill>
                    <a:schemeClr val="tx1">
                      <a:alpha val="70000"/>
                    </a:schemeClr>
                  </a:solidFill>
                  <a:cs typeface="+mn-ea"/>
                  <a:sym typeface="+mn-lt"/>
                </a:rPr>
                <a:t>单击此处可编辑内容</a:t>
              </a:r>
              <a:endParaRPr lang="en-US" altLang="zh-CN" sz="1050" dirty="0">
                <a:solidFill>
                  <a:schemeClr val="tx1">
                    <a:alpha val="70000"/>
                  </a:schemeClr>
                </a:solidFill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050" dirty="0">
                  <a:solidFill>
                    <a:schemeClr val="tx1">
                      <a:alpha val="70000"/>
                    </a:schemeClr>
                  </a:solidFill>
                  <a:cs typeface="+mn-ea"/>
                  <a:sym typeface="+mn-lt"/>
                </a:rPr>
                <a:t>单击此处可编辑内容</a:t>
              </a:r>
            </a:p>
          </p:txBody>
        </p:sp>
        <p:sp>
          <p:nvSpPr>
            <p:cNvPr id="28" name="Round Same Side Corner Rectangle 27"/>
            <p:cNvSpPr/>
            <p:nvPr/>
          </p:nvSpPr>
          <p:spPr>
            <a:xfrm>
              <a:off x="1031307" y="1440459"/>
              <a:ext cx="2580573" cy="442522"/>
            </a:xfrm>
            <a:prstGeom prst="round2SameRect">
              <a:avLst>
                <a:gd name="adj1" fmla="val 6505"/>
                <a:gd name="adj2" fmla="val 0"/>
              </a:avLst>
            </a:prstGeom>
            <a:solidFill>
              <a:srgbClr val="2B5B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0" rIns="0" bIns="0" rtlCol="0" anchor="ctr"/>
            <a:lstStyle/>
            <a:p>
              <a:r>
                <a:rPr lang="zh-CN" altLang="en-US" sz="1100" spc="300" dirty="0">
                  <a:cs typeface="+mn-ea"/>
                  <a:sym typeface="+mn-lt"/>
                </a:rPr>
                <a:t>单击编辑标题</a:t>
              </a:r>
              <a:endParaRPr lang="en-US" altLang="zh-CN" sz="1100" spc="300" dirty="0">
                <a:cs typeface="+mn-ea"/>
                <a:sym typeface="+mn-lt"/>
              </a:endParaRPr>
            </a:p>
          </p:txBody>
        </p:sp>
      </p:grpSp>
      <p:sp>
        <p:nvSpPr>
          <p:cNvPr id="29" name="Oval 28"/>
          <p:cNvSpPr>
            <a:spLocks noChangeAspect="1"/>
          </p:cNvSpPr>
          <p:nvPr/>
        </p:nvSpPr>
        <p:spPr>
          <a:xfrm>
            <a:off x="7776820" y="2122304"/>
            <a:ext cx="654696" cy="654696"/>
          </a:xfrm>
          <a:prstGeom prst="ellipse">
            <a:avLst/>
          </a:prstGeom>
          <a:solidFill>
            <a:srgbClr val="A3B11F"/>
          </a:solidFill>
          <a:ln w="12700">
            <a:noFill/>
          </a:ln>
          <a:effectLst>
            <a:outerShdw blurRad="88900" dist="38100" dir="5400000" algn="t" rotWithShape="0">
              <a:prstClr val="black">
                <a:alpha val="11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cs typeface="+mn-ea"/>
                <a:sym typeface="+mn-lt"/>
              </a:rPr>
              <a:t>4</a:t>
            </a:r>
          </a:p>
        </p:txBody>
      </p:sp>
      <p:sp>
        <p:nvSpPr>
          <p:cNvPr id="30" name="Oval 29"/>
          <p:cNvSpPr>
            <a:spLocks noChangeAspect="1"/>
          </p:cNvSpPr>
          <p:nvPr/>
        </p:nvSpPr>
        <p:spPr>
          <a:xfrm>
            <a:off x="7776820" y="4715525"/>
            <a:ext cx="654696" cy="654696"/>
          </a:xfrm>
          <a:prstGeom prst="ellipse">
            <a:avLst/>
          </a:prstGeom>
          <a:solidFill>
            <a:srgbClr val="2B5B2D"/>
          </a:solidFill>
          <a:ln w="12700">
            <a:noFill/>
          </a:ln>
          <a:effectLst>
            <a:outerShdw blurRad="88900" dist="38100" dir="5400000" algn="t" rotWithShape="0">
              <a:prstClr val="black">
                <a:alpha val="11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cs typeface="+mn-ea"/>
                <a:sym typeface="+mn-lt"/>
              </a:rPr>
              <a:t>3</a:t>
            </a:r>
          </a:p>
        </p:txBody>
      </p:sp>
      <p:grpSp>
        <p:nvGrpSpPr>
          <p:cNvPr id="31" name="Group 30"/>
          <p:cNvGrpSpPr/>
          <p:nvPr/>
        </p:nvGrpSpPr>
        <p:grpSpPr>
          <a:xfrm flipH="1">
            <a:off x="8475400" y="1742659"/>
            <a:ext cx="2685293" cy="1306416"/>
            <a:chOff x="1031307" y="1440459"/>
            <a:chExt cx="2685293" cy="1306416"/>
          </a:xfrm>
        </p:grpSpPr>
        <p:sp>
          <p:nvSpPr>
            <p:cNvPr id="32" name="Freeform 31"/>
            <p:cNvSpPr/>
            <p:nvPr/>
          </p:nvSpPr>
          <p:spPr>
            <a:xfrm flipH="1">
              <a:off x="1031307" y="1443240"/>
              <a:ext cx="2685293" cy="1303635"/>
            </a:xfrm>
            <a:custGeom>
              <a:avLst/>
              <a:gdLst>
                <a:gd name="connsiteX0" fmla="*/ 152939 w 3406466"/>
                <a:gd name="connsiteY0" fmla="*/ 0 h 1653744"/>
                <a:gd name="connsiteX1" fmla="*/ 3386108 w 3406466"/>
                <a:gd name="connsiteY1" fmla="*/ 0 h 1653744"/>
                <a:gd name="connsiteX2" fmla="*/ 3406466 w 3406466"/>
                <a:gd name="connsiteY2" fmla="*/ 20358 h 1653744"/>
                <a:gd name="connsiteX3" fmla="*/ 3406466 w 3406466"/>
                <a:gd name="connsiteY3" fmla="*/ 1633386 h 1653744"/>
                <a:gd name="connsiteX4" fmla="*/ 3386108 w 3406466"/>
                <a:gd name="connsiteY4" fmla="*/ 1653744 h 1653744"/>
                <a:gd name="connsiteX5" fmla="*/ 152939 w 3406466"/>
                <a:gd name="connsiteY5" fmla="*/ 1653744 h 1653744"/>
                <a:gd name="connsiteX6" fmla="*/ 132581 w 3406466"/>
                <a:gd name="connsiteY6" fmla="*/ 1633386 h 1653744"/>
                <a:gd name="connsiteX7" fmla="*/ 132581 w 3406466"/>
                <a:gd name="connsiteY7" fmla="*/ 957741 h 1653744"/>
                <a:gd name="connsiteX8" fmla="*/ 0 w 3406466"/>
                <a:gd name="connsiteY8" fmla="*/ 825160 h 1653744"/>
                <a:gd name="connsiteX9" fmla="*/ 132581 w 3406466"/>
                <a:gd name="connsiteY9" fmla="*/ 692579 h 1653744"/>
                <a:gd name="connsiteX10" fmla="*/ 132581 w 3406466"/>
                <a:gd name="connsiteY10" fmla="*/ 20358 h 1653744"/>
                <a:gd name="connsiteX11" fmla="*/ 152939 w 3406466"/>
                <a:gd name="connsiteY11" fmla="*/ 0 h 1653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06466" h="1653744">
                  <a:moveTo>
                    <a:pt x="152939" y="0"/>
                  </a:moveTo>
                  <a:lnTo>
                    <a:pt x="3386108" y="0"/>
                  </a:lnTo>
                  <a:cubicBezTo>
                    <a:pt x="3397351" y="0"/>
                    <a:pt x="3406466" y="9115"/>
                    <a:pt x="3406466" y="20358"/>
                  </a:cubicBezTo>
                  <a:lnTo>
                    <a:pt x="3406466" y="1633386"/>
                  </a:lnTo>
                  <a:cubicBezTo>
                    <a:pt x="3406466" y="1644629"/>
                    <a:pt x="3397351" y="1653744"/>
                    <a:pt x="3386108" y="1653744"/>
                  </a:cubicBezTo>
                  <a:lnTo>
                    <a:pt x="152939" y="1653744"/>
                  </a:lnTo>
                  <a:cubicBezTo>
                    <a:pt x="141696" y="1653744"/>
                    <a:pt x="132581" y="1644629"/>
                    <a:pt x="132581" y="1633386"/>
                  </a:cubicBezTo>
                  <a:lnTo>
                    <a:pt x="132581" y="957741"/>
                  </a:lnTo>
                  <a:lnTo>
                    <a:pt x="0" y="825160"/>
                  </a:lnTo>
                  <a:lnTo>
                    <a:pt x="132581" y="692579"/>
                  </a:lnTo>
                  <a:lnTo>
                    <a:pt x="132581" y="20358"/>
                  </a:lnTo>
                  <a:cubicBezTo>
                    <a:pt x="132581" y="9115"/>
                    <a:pt x="141696" y="0"/>
                    <a:pt x="15293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381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148660" y="1962355"/>
              <a:ext cx="2402715" cy="548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050" dirty="0">
                  <a:solidFill>
                    <a:schemeClr val="tx1">
                      <a:alpha val="70000"/>
                    </a:schemeClr>
                  </a:solidFill>
                  <a:cs typeface="+mn-ea"/>
                  <a:sym typeface="+mn-lt"/>
                </a:rPr>
                <a:t>单击此处可编辑内容</a:t>
              </a:r>
              <a:endParaRPr lang="en-US" altLang="zh-CN" sz="1050" dirty="0">
                <a:solidFill>
                  <a:schemeClr val="tx1">
                    <a:alpha val="70000"/>
                  </a:schemeClr>
                </a:solidFill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050" dirty="0">
                  <a:solidFill>
                    <a:schemeClr val="tx1">
                      <a:alpha val="70000"/>
                    </a:schemeClr>
                  </a:solidFill>
                  <a:cs typeface="+mn-ea"/>
                  <a:sym typeface="+mn-lt"/>
                </a:rPr>
                <a:t>单击此处可编辑内容</a:t>
              </a:r>
            </a:p>
          </p:txBody>
        </p:sp>
        <p:sp>
          <p:nvSpPr>
            <p:cNvPr id="34" name="Round Same Side Corner Rectangle 33"/>
            <p:cNvSpPr/>
            <p:nvPr/>
          </p:nvSpPr>
          <p:spPr>
            <a:xfrm>
              <a:off x="1031307" y="1440459"/>
              <a:ext cx="2580573" cy="442522"/>
            </a:xfrm>
            <a:prstGeom prst="round2SameRect">
              <a:avLst>
                <a:gd name="adj1" fmla="val 6505"/>
                <a:gd name="adj2" fmla="val 0"/>
              </a:avLst>
            </a:prstGeom>
            <a:solidFill>
              <a:srgbClr val="A3B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0" rIns="0" bIns="0" rtlCol="0" anchor="ctr"/>
            <a:lstStyle/>
            <a:p>
              <a:r>
                <a:rPr lang="zh-CN" altLang="en-US" sz="1100" spc="300" dirty="0">
                  <a:cs typeface="+mn-ea"/>
                  <a:sym typeface="+mn-lt"/>
                </a:rPr>
                <a:t>单击编辑标题</a:t>
              </a:r>
              <a:endParaRPr lang="en-US" altLang="zh-CN" sz="1100" spc="300" dirty="0">
                <a:cs typeface="+mn-ea"/>
                <a:sym typeface="+mn-lt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 flipH="1">
            <a:off x="8475400" y="4335880"/>
            <a:ext cx="2685293" cy="1306416"/>
            <a:chOff x="1031307" y="1440459"/>
            <a:chExt cx="2685293" cy="1306416"/>
          </a:xfrm>
        </p:grpSpPr>
        <p:sp>
          <p:nvSpPr>
            <p:cNvPr id="36" name="Freeform 35"/>
            <p:cNvSpPr/>
            <p:nvPr/>
          </p:nvSpPr>
          <p:spPr>
            <a:xfrm flipH="1">
              <a:off x="1031307" y="1443240"/>
              <a:ext cx="2685293" cy="1303635"/>
            </a:xfrm>
            <a:custGeom>
              <a:avLst/>
              <a:gdLst>
                <a:gd name="connsiteX0" fmla="*/ 152939 w 3406466"/>
                <a:gd name="connsiteY0" fmla="*/ 0 h 1653744"/>
                <a:gd name="connsiteX1" fmla="*/ 3386108 w 3406466"/>
                <a:gd name="connsiteY1" fmla="*/ 0 h 1653744"/>
                <a:gd name="connsiteX2" fmla="*/ 3406466 w 3406466"/>
                <a:gd name="connsiteY2" fmla="*/ 20358 h 1653744"/>
                <a:gd name="connsiteX3" fmla="*/ 3406466 w 3406466"/>
                <a:gd name="connsiteY3" fmla="*/ 1633386 h 1653744"/>
                <a:gd name="connsiteX4" fmla="*/ 3386108 w 3406466"/>
                <a:gd name="connsiteY4" fmla="*/ 1653744 h 1653744"/>
                <a:gd name="connsiteX5" fmla="*/ 152939 w 3406466"/>
                <a:gd name="connsiteY5" fmla="*/ 1653744 h 1653744"/>
                <a:gd name="connsiteX6" fmla="*/ 132581 w 3406466"/>
                <a:gd name="connsiteY6" fmla="*/ 1633386 h 1653744"/>
                <a:gd name="connsiteX7" fmla="*/ 132581 w 3406466"/>
                <a:gd name="connsiteY7" fmla="*/ 957741 h 1653744"/>
                <a:gd name="connsiteX8" fmla="*/ 0 w 3406466"/>
                <a:gd name="connsiteY8" fmla="*/ 825160 h 1653744"/>
                <a:gd name="connsiteX9" fmla="*/ 132581 w 3406466"/>
                <a:gd name="connsiteY9" fmla="*/ 692579 h 1653744"/>
                <a:gd name="connsiteX10" fmla="*/ 132581 w 3406466"/>
                <a:gd name="connsiteY10" fmla="*/ 20358 h 1653744"/>
                <a:gd name="connsiteX11" fmla="*/ 152939 w 3406466"/>
                <a:gd name="connsiteY11" fmla="*/ 0 h 1653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06466" h="1653744">
                  <a:moveTo>
                    <a:pt x="152939" y="0"/>
                  </a:moveTo>
                  <a:lnTo>
                    <a:pt x="3386108" y="0"/>
                  </a:lnTo>
                  <a:cubicBezTo>
                    <a:pt x="3397351" y="0"/>
                    <a:pt x="3406466" y="9115"/>
                    <a:pt x="3406466" y="20358"/>
                  </a:cubicBezTo>
                  <a:lnTo>
                    <a:pt x="3406466" y="1633386"/>
                  </a:lnTo>
                  <a:cubicBezTo>
                    <a:pt x="3406466" y="1644629"/>
                    <a:pt x="3397351" y="1653744"/>
                    <a:pt x="3386108" y="1653744"/>
                  </a:cubicBezTo>
                  <a:lnTo>
                    <a:pt x="152939" y="1653744"/>
                  </a:lnTo>
                  <a:cubicBezTo>
                    <a:pt x="141696" y="1653744"/>
                    <a:pt x="132581" y="1644629"/>
                    <a:pt x="132581" y="1633386"/>
                  </a:cubicBezTo>
                  <a:lnTo>
                    <a:pt x="132581" y="957741"/>
                  </a:lnTo>
                  <a:lnTo>
                    <a:pt x="0" y="825160"/>
                  </a:lnTo>
                  <a:lnTo>
                    <a:pt x="132581" y="692579"/>
                  </a:lnTo>
                  <a:lnTo>
                    <a:pt x="132581" y="20358"/>
                  </a:lnTo>
                  <a:cubicBezTo>
                    <a:pt x="132581" y="9115"/>
                    <a:pt x="141696" y="0"/>
                    <a:pt x="15293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381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48660" y="1962355"/>
              <a:ext cx="2402715" cy="548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050" dirty="0">
                  <a:solidFill>
                    <a:schemeClr val="tx1">
                      <a:alpha val="70000"/>
                    </a:schemeClr>
                  </a:solidFill>
                  <a:cs typeface="+mn-ea"/>
                  <a:sym typeface="+mn-lt"/>
                </a:rPr>
                <a:t>单击此处可编辑内容</a:t>
              </a:r>
              <a:endParaRPr lang="en-US" altLang="zh-CN" sz="1050" dirty="0">
                <a:solidFill>
                  <a:schemeClr val="tx1">
                    <a:alpha val="70000"/>
                  </a:schemeClr>
                </a:solidFill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050" dirty="0">
                  <a:solidFill>
                    <a:schemeClr val="tx1">
                      <a:alpha val="70000"/>
                    </a:schemeClr>
                  </a:solidFill>
                  <a:cs typeface="+mn-ea"/>
                  <a:sym typeface="+mn-lt"/>
                </a:rPr>
                <a:t>单击此处可编辑内容</a:t>
              </a:r>
            </a:p>
          </p:txBody>
        </p:sp>
        <p:sp>
          <p:nvSpPr>
            <p:cNvPr id="38" name="Round Same Side Corner Rectangle 37"/>
            <p:cNvSpPr/>
            <p:nvPr/>
          </p:nvSpPr>
          <p:spPr>
            <a:xfrm>
              <a:off x="1031307" y="1440459"/>
              <a:ext cx="2580573" cy="442522"/>
            </a:xfrm>
            <a:prstGeom prst="round2SameRect">
              <a:avLst>
                <a:gd name="adj1" fmla="val 6505"/>
                <a:gd name="adj2" fmla="val 0"/>
              </a:avLst>
            </a:prstGeom>
            <a:solidFill>
              <a:srgbClr val="2B5B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0" rIns="0" bIns="0" rtlCol="0" anchor="ctr"/>
            <a:lstStyle/>
            <a:p>
              <a:r>
                <a:rPr lang="zh-CN" altLang="en-US" sz="1100" spc="300" dirty="0">
                  <a:cs typeface="+mn-ea"/>
                  <a:sym typeface="+mn-lt"/>
                </a:rPr>
                <a:t>单击编辑标题</a:t>
              </a:r>
              <a:endParaRPr lang="en-US" altLang="zh-CN" sz="1100" spc="300" dirty="0">
                <a:cs typeface="+mn-ea"/>
                <a:sym typeface="+mn-lt"/>
              </a:endParaRPr>
            </a:p>
          </p:txBody>
        </p:sp>
      </p:grpSp>
      <p:pic>
        <p:nvPicPr>
          <p:cNvPr id="4" name="图片占位符 3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screen"/>
          <a:srcRect/>
          <a:stretch>
            <a:fillRect/>
          </a:stretch>
        </p:blipFill>
        <p:spPr>
          <a:xfrm>
            <a:off x="4184904" y="1820104"/>
            <a:ext cx="3822192" cy="3822192"/>
          </a:xfrm>
        </p:spPr>
      </p:pic>
    </p:spTree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A3B11F"/>
                </a:solidFill>
                <a:latin typeface="+mn-lt"/>
                <a:ea typeface="+mn-ea"/>
                <a:cs typeface="+mn-ea"/>
                <a:sym typeface="+mn-lt"/>
              </a:rPr>
              <a:t>执行能力</a:t>
            </a:r>
            <a:endParaRPr lang="en-US" dirty="0">
              <a:solidFill>
                <a:srgbClr val="A3B11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1200" dirty="0">
                <a:latin typeface="+mn-lt"/>
                <a:ea typeface="+mn-ea"/>
                <a:cs typeface="+mn-ea"/>
                <a:sym typeface="+mn-lt"/>
              </a:rPr>
              <a:t>Execution ability</a:t>
            </a:r>
          </a:p>
        </p:txBody>
      </p:sp>
      <p:cxnSp>
        <p:nvCxnSpPr>
          <p:cNvPr id="56" name="直接连接符 55"/>
          <p:cNvCxnSpPr/>
          <p:nvPr/>
        </p:nvCxnSpPr>
        <p:spPr>
          <a:xfrm>
            <a:off x="4180109" y="2857386"/>
            <a:ext cx="4053840" cy="0"/>
          </a:xfrm>
          <a:prstGeom prst="line">
            <a:avLst/>
          </a:prstGeom>
          <a:noFill/>
          <a:ln w="9525">
            <a:solidFill>
              <a:srgbClr val="626262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7" name="直接连接符 56"/>
          <p:cNvCxnSpPr/>
          <p:nvPr/>
        </p:nvCxnSpPr>
        <p:spPr>
          <a:xfrm>
            <a:off x="6222269" y="2868368"/>
            <a:ext cx="1166858" cy="1099131"/>
          </a:xfrm>
          <a:prstGeom prst="line">
            <a:avLst/>
          </a:prstGeom>
          <a:noFill/>
          <a:ln w="9525">
            <a:solidFill>
              <a:srgbClr val="626262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8" name="直接连接符 57"/>
          <p:cNvCxnSpPr/>
          <p:nvPr/>
        </p:nvCxnSpPr>
        <p:spPr>
          <a:xfrm flipH="1">
            <a:off x="5043714" y="2868368"/>
            <a:ext cx="1166858" cy="1099131"/>
          </a:xfrm>
          <a:prstGeom prst="line">
            <a:avLst/>
          </a:prstGeom>
          <a:noFill/>
          <a:ln w="9525">
            <a:solidFill>
              <a:srgbClr val="626262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6207029" y="2852585"/>
            <a:ext cx="0" cy="1631230"/>
          </a:xfrm>
          <a:prstGeom prst="line">
            <a:avLst/>
          </a:prstGeom>
          <a:noFill/>
          <a:ln w="9525">
            <a:solidFill>
              <a:srgbClr val="626262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0" name="椭圆 59"/>
          <p:cNvSpPr/>
          <p:nvPr/>
        </p:nvSpPr>
        <p:spPr>
          <a:xfrm>
            <a:off x="3166650" y="2401933"/>
            <a:ext cx="1016000" cy="1016000"/>
          </a:xfrm>
          <a:prstGeom prst="ellipse">
            <a:avLst/>
          </a:prstGeom>
          <a:noFill/>
          <a:ln w="9525">
            <a:solidFill>
              <a:srgbClr val="626262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91" tIns="60896" rIns="121791" bIns="60896" rtlCol="0" anchor="ctr"/>
          <a:lstStyle/>
          <a:p>
            <a:pPr algn="ctr" defTabSz="1217295"/>
            <a:endParaRPr lang="zh-CN" altLang="en-US" sz="21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1" name="椭圆 60"/>
          <p:cNvSpPr/>
          <p:nvPr/>
        </p:nvSpPr>
        <p:spPr>
          <a:xfrm>
            <a:off x="8236491" y="2401933"/>
            <a:ext cx="1016000" cy="1016000"/>
          </a:xfrm>
          <a:prstGeom prst="ellipse">
            <a:avLst/>
          </a:prstGeom>
          <a:noFill/>
          <a:ln w="9525">
            <a:solidFill>
              <a:srgbClr val="626262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91" tIns="60896" rIns="121791" bIns="60896" rtlCol="0" anchor="ctr"/>
          <a:lstStyle/>
          <a:p>
            <a:pPr algn="ctr" defTabSz="1217295"/>
            <a:endParaRPr lang="zh-CN" altLang="en-US" sz="21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2" name="椭圆 61"/>
          <p:cNvSpPr/>
          <p:nvPr/>
        </p:nvSpPr>
        <p:spPr>
          <a:xfrm>
            <a:off x="7253258" y="3804013"/>
            <a:ext cx="1016000" cy="1016000"/>
          </a:xfrm>
          <a:prstGeom prst="ellipse">
            <a:avLst/>
          </a:prstGeom>
          <a:noFill/>
          <a:ln w="9525">
            <a:solidFill>
              <a:srgbClr val="626262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91" tIns="60896" rIns="121791" bIns="60896" rtlCol="0" anchor="ctr"/>
          <a:lstStyle/>
          <a:p>
            <a:pPr algn="ctr" defTabSz="1217295"/>
            <a:endParaRPr lang="zh-CN" altLang="en-US" sz="21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3" name="椭圆 62"/>
          <p:cNvSpPr/>
          <p:nvPr/>
        </p:nvSpPr>
        <p:spPr>
          <a:xfrm>
            <a:off x="4164618" y="3804013"/>
            <a:ext cx="1016000" cy="1016000"/>
          </a:xfrm>
          <a:prstGeom prst="ellipse">
            <a:avLst/>
          </a:prstGeom>
          <a:noFill/>
          <a:ln w="9525">
            <a:solidFill>
              <a:srgbClr val="626262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91" tIns="60896" rIns="121791" bIns="60896" rtlCol="0" anchor="ctr"/>
          <a:lstStyle/>
          <a:p>
            <a:pPr algn="ctr" defTabSz="1217295"/>
            <a:endParaRPr lang="zh-CN" altLang="en-US" sz="21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4" name="椭圆 63"/>
          <p:cNvSpPr/>
          <p:nvPr/>
        </p:nvSpPr>
        <p:spPr>
          <a:xfrm>
            <a:off x="5699035" y="4483808"/>
            <a:ext cx="1016000" cy="1016000"/>
          </a:xfrm>
          <a:prstGeom prst="ellipse">
            <a:avLst/>
          </a:prstGeom>
          <a:noFill/>
          <a:ln w="9525">
            <a:solidFill>
              <a:srgbClr val="626262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91" tIns="60896" rIns="121791" bIns="60896" rtlCol="0" anchor="ctr"/>
          <a:lstStyle/>
          <a:p>
            <a:pPr algn="ctr" defTabSz="1217295"/>
            <a:endParaRPr lang="zh-CN" altLang="en-US" sz="21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5" name="椭圆 64"/>
          <p:cNvSpPr/>
          <p:nvPr/>
        </p:nvSpPr>
        <p:spPr>
          <a:xfrm>
            <a:off x="5312949" y="1963306"/>
            <a:ext cx="1788160" cy="1788160"/>
          </a:xfrm>
          <a:prstGeom prst="ellipse">
            <a:avLst/>
          </a:prstGeom>
          <a:solidFill>
            <a:srgbClr val="A3B11F"/>
          </a:solidFill>
          <a:ln w="25400">
            <a:noFill/>
          </a:ln>
          <a:effectLst>
            <a:outerShdw blurRad="254000" dist="1905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91" tIns="60896" rIns="121791" bIns="60896" rtlCol="0" anchor="ctr"/>
          <a:lstStyle/>
          <a:p>
            <a:pPr algn="ctr" defTabSz="1217295"/>
            <a:endParaRPr lang="zh-CN" altLang="en-US" sz="21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8197894" y="4614020"/>
            <a:ext cx="2428172" cy="835016"/>
          </a:xfrm>
          <a:prstGeom prst="rect">
            <a:avLst/>
          </a:prstGeom>
        </p:spPr>
        <p:txBody>
          <a:bodyPr vert="horz" wrap="square" lIns="121791" tIns="60896" rIns="121791" bIns="60896">
            <a:noAutofit/>
          </a:bodyPr>
          <a:lstStyle/>
          <a:p>
            <a:pPr defTabSz="1217295">
              <a:lnSpc>
                <a:spcPct val="120000"/>
              </a:lnSpc>
            </a:pPr>
            <a:r>
              <a:rPr lang="zh-CN" altLang="en-US" sz="2100" dirty="0">
                <a:solidFill>
                  <a:srgbClr val="2B5B2D"/>
                </a:solidFill>
                <a:cs typeface="+mn-ea"/>
                <a:sym typeface="+mn-lt"/>
              </a:rPr>
              <a:t>工作执行力</a:t>
            </a:r>
            <a:endParaRPr lang="en-US" altLang="zh-CN" sz="2100" dirty="0">
              <a:solidFill>
                <a:srgbClr val="2B5B2D"/>
              </a:solidFill>
              <a:cs typeface="+mn-ea"/>
              <a:sym typeface="+mn-lt"/>
            </a:endParaRPr>
          </a:p>
          <a:p>
            <a:pPr defTabSz="1217295">
              <a:lnSpc>
                <a:spcPct val="120000"/>
              </a:lnSpc>
            </a:pPr>
            <a:r>
              <a:rPr lang="zh-CN" altLang="en-US" sz="2100" dirty="0">
                <a:solidFill>
                  <a:srgbClr val="2B5B2D"/>
                </a:solidFill>
                <a:cs typeface="+mn-ea"/>
                <a:sym typeface="+mn-lt"/>
              </a:rPr>
              <a:t>工作执行力说明</a:t>
            </a:r>
          </a:p>
        </p:txBody>
      </p:sp>
      <p:sp>
        <p:nvSpPr>
          <p:cNvPr id="67" name="矩形 66"/>
          <p:cNvSpPr/>
          <p:nvPr/>
        </p:nvSpPr>
        <p:spPr>
          <a:xfrm>
            <a:off x="5254793" y="5553144"/>
            <a:ext cx="3489697" cy="835016"/>
          </a:xfrm>
          <a:prstGeom prst="rect">
            <a:avLst/>
          </a:prstGeom>
        </p:spPr>
        <p:txBody>
          <a:bodyPr vert="horz" wrap="square" lIns="121791" tIns="60896" rIns="121791" bIns="60896">
            <a:noAutofit/>
          </a:bodyPr>
          <a:lstStyle/>
          <a:p>
            <a:pPr defTabSz="1217295">
              <a:lnSpc>
                <a:spcPct val="120000"/>
              </a:lnSpc>
            </a:pPr>
            <a:r>
              <a:rPr lang="zh-CN" altLang="en-US" sz="2100" dirty="0">
                <a:solidFill>
                  <a:srgbClr val="2B5B2D"/>
                </a:solidFill>
                <a:cs typeface="+mn-ea"/>
                <a:sym typeface="+mn-lt"/>
              </a:rPr>
              <a:t>战略执行力</a:t>
            </a:r>
            <a:endParaRPr lang="en-US" altLang="zh-CN" sz="2100" dirty="0">
              <a:solidFill>
                <a:srgbClr val="2B5B2D"/>
              </a:solidFill>
              <a:cs typeface="+mn-ea"/>
              <a:sym typeface="+mn-lt"/>
            </a:endParaRPr>
          </a:p>
          <a:p>
            <a:pPr defTabSz="1217295">
              <a:lnSpc>
                <a:spcPct val="120000"/>
              </a:lnSpc>
            </a:pPr>
            <a:r>
              <a:rPr lang="zh-CN" altLang="en-US" sz="2100" dirty="0">
                <a:solidFill>
                  <a:srgbClr val="2B5B2D"/>
                </a:solidFill>
                <a:cs typeface="+mn-ea"/>
                <a:sym typeface="+mn-lt"/>
              </a:rPr>
              <a:t>战略执行力说明</a:t>
            </a:r>
          </a:p>
        </p:txBody>
      </p:sp>
      <p:sp>
        <p:nvSpPr>
          <p:cNvPr id="68" name="矩形 67"/>
          <p:cNvSpPr/>
          <p:nvPr/>
        </p:nvSpPr>
        <p:spPr>
          <a:xfrm>
            <a:off x="1531329" y="4614020"/>
            <a:ext cx="2758039" cy="835016"/>
          </a:xfrm>
          <a:prstGeom prst="rect">
            <a:avLst/>
          </a:prstGeom>
        </p:spPr>
        <p:txBody>
          <a:bodyPr vert="horz" wrap="square" lIns="121791" tIns="60896" rIns="121791" bIns="60896">
            <a:noAutofit/>
          </a:bodyPr>
          <a:lstStyle/>
          <a:p>
            <a:pPr algn="r" defTabSz="1217295">
              <a:lnSpc>
                <a:spcPct val="120000"/>
              </a:lnSpc>
            </a:pPr>
            <a:r>
              <a:rPr lang="zh-CN" altLang="en-US" sz="2100" dirty="0">
                <a:solidFill>
                  <a:srgbClr val="2B5B2D"/>
                </a:solidFill>
                <a:cs typeface="+mn-ea"/>
                <a:sym typeface="+mn-lt"/>
              </a:rPr>
              <a:t>应急执行力</a:t>
            </a:r>
            <a:endParaRPr lang="en-US" altLang="zh-CN" sz="2100" dirty="0">
              <a:solidFill>
                <a:srgbClr val="2B5B2D"/>
              </a:solidFill>
              <a:cs typeface="+mn-ea"/>
              <a:sym typeface="+mn-lt"/>
            </a:endParaRPr>
          </a:p>
          <a:p>
            <a:pPr algn="r" defTabSz="1217295">
              <a:lnSpc>
                <a:spcPct val="120000"/>
              </a:lnSpc>
            </a:pPr>
            <a:r>
              <a:rPr lang="zh-CN" altLang="en-US" sz="2100" dirty="0">
                <a:solidFill>
                  <a:srgbClr val="2B5B2D"/>
                </a:solidFill>
                <a:cs typeface="+mn-ea"/>
                <a:sym typeface="+mn-lt"/>
              </a:rPr>
              <a:t>应急执行力说明</a:t>
            </a:r>
          </a:p>
          <a:p>
            <a:pPr algn="r" defTabSz="1217295">
              <a:lnSpc>
                <a:spcPct val="120000"/>
              </a:lnSpc>
            </a:pPr>
            <a:endParaRPr lang="zh-CN" altLang="en-US" sz="2100" dirty="0">
              <a:solidFill>
                <a:srgbClr val="2B5B2D"/>
              </a:solidFill>
              <a:cs typeface="+mn-ea"/>
              <a:sym typeface="+mn-lt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5426519" y="2437485"/>
            <a:ext cx="1644196" cy="1107996"/>
          </a:xfrm>
          <a:prstGeom prst="rect">
            <a:avLst/>
          </a:prstGeom>
        </p:spPr>
        <p:txBody>
          <a:bodyPr wrap="square" lIns="121791" tIns="60896" rIns="121791" bIns="60896">
            <a:spAutoFit/>
          </a:bodyPr>
          <a:lstStyle/>
          <a:p>
            <a:pPr algn="ctr" defTabSz="1217295"/>
            <a:r>
              <a:rPr lang="zh-CN" altLang="en-US" sz="3200" dirty="0">
                <a:solidFill>
                  <a:prstClr val="white"/>
                </a:solidFill>
                <a:cs typeface="+mn-ea"/>
                <a:sym typeface="+mn-lt"/>
              </a:rPr>
              <a:t>执行</a:t>
            </a:r>
            <a:endParaRPr lang="en-US" altLang="zh-CN" sz="3200" dirty="0">
              <a:solidFill>
                <a:prstClr val="white"/>
              </a:solidFill>
              <a:cs typeface="+mn-ea"/>
              <a:sym typeface="+mn-lt"/>
            </a:endParaRPr>
          </a:p>
          <a:p>
            <a:pPr algn="ctr" defTabSz="1217295"/>
            <a:r>
              <a:rPr lang="zh-CN" altLang="en-US" sz="3200" dirty="0">
                <a:solidFill>
                  <a:prstClr val="white"/>
                </a:solidFill>
                <a:cs typeface="+mn-ea"/>
                <a:sym typeface="+mn-lt"/>
              </a:rPr>
              <a:t>能力</a:t>
            </a:r>
          </a:p>
        </p:txBody>
      </p:sp>
      <p:sp>
        <p:nvSpPr>
          <p:cNvPr id="70" name="Freeform 338"/>
          <p:cNvSpPr>
            <a:spLocks noEditPoints="1"/>
          </p:cNvSpPr>
          <p:nvPr/>
        </p:nvSpPr>
        <p:spPr bwMode="auto">
          <a:xfrm>
            <a:off x="5954219" y="4813632"/>
            <a:ext cx="512696" cy="435792"/>
          </a:xfrm>
          <a:custGeom>
            <a:avLst/>
            <a:gdLst>
              <a:gd name="T0" fmla="*/ 58 w 76"/>
              <a:gd name="T1" fmla="*/ 2 h 65"/>
              <a:gd name="T2" fmla="*/ 69 w 76"/>
              <a:gd name="T3" fmla="*/ 2 h 65"/>
              <a:gd name="T4" fmla="*/ 76 w 76"/>
              <a:gd name="T5" fmla="*/ 8 h 65"/>
              <a:gd name="T6" fmla="*/ 76 w 76"/>
              <a:gd name="T7" fmla="*/ 62 h 65"/>
              <a:gd name="T8" fmla="*/ 73 w 76"/>
              <a:gd name="T9" fmla="*/ 65 h 65"/>
              <a:gd name="T10" fmla="*/ 12 w 76"/>
              <a:gd name="T11" fmla="*/ 62 h 65"/>
              <a:gd name="T12" fmla="*/ 8 w 76"/>
              <a:gd name="T13" fmla="*/ 58 h 65"/>
              <a:gd name="T14" fmla="*/ 0 w 76"/>
              <a:gd name="T15" fmla="*/ 45 h 65"/>
              <a:gd name="T16" fmla="*/ 10 w 76"/>
              <a:gd name="T17" fmla="*/ 47 h 65"/>
              <a:gd name="T18" fmla="*/ 49 w 76"/>
              <a:gd name="T19" fmla="*/ 47 h 65"/>
              <a:gd name="T20" fmla="*/ 10 w 76"/>
              <a:gd name="T21" fmla="*/ 44 h 65"/>
              <a:gd name="T22" fmla="*/ 10 w 76"/>
              <a:gd name="T23" fmla="*/ 41 h 65"/>
              <a:gd name="T24" fmla="*/ 49 w 76"/>
              <a:gd name="T25" fmla="*/ 39 h 65"/>
              <a:gd name="T26" fmla="*/ 10 w 76"/>
              <a:gd name="T27" fmla="*/ 31 h 65"/>
              <a:gd name="T28" fmla="*/ 49 w 76"/>
              <a:gd name="T29" fmla="*/ 31 h 65"/>
              <a:gd name="T30" fmla="*/ 42 w 76"/>
              <a:gd name="T31" fmla="*/ 23 h 65"/>
              <a:gd name="T32" fmla="*/ 50 w 76"/>
              <a:gd name="T33" fmla="*/ 21 h 65"/>
              <a:gd name="T34" fmla="*/ 45 w 76"/>
              <a:gd name="T35" fmla="*/ 14 h 65"/>
              <a:gd name="T36" fmla="*/ 46 w 76"/>
              <a:gd name="T37" fmla="*/ 12 h 65"/>
              <a:gd name="T38" fmla="*/ 50 w 76"/>
              <a:gd name="T39" fmla="*/ 12 h 65"/>
              <a:gd name="T40" fmla="*/ 42 w 76"/>
              <a:gd name="T41" fmla="*/ 15 h 65"/>
              <a:gd name="T42" fmla="*/ 46 w 76"/>
              <a:gd name="T43" fmla="*/ 21 h 65"/>
              <a:gd name="T44" fmla="*/ 45 w 76"/>
              <a:gd name="T45" fmla="*/ 23 h 65"/>
              <a:gd name="T46" fmla="*/ 18 w 76"/>
              <a:gd name="T47" fmla="*/ 26 h 65"/>
              <a:gd name="T48" fmla="*/ 15 w 76"/>
              <a:gd name="T49" fmla="*/ 17 h 65"/>
              <a:gd name="T50" fmla="*/ 9 w 76"/>
              <a:gd name="T51" fmla="*/ 26 h 65"/>
              <a:gd name="T52" fmla="*/ 15 w 76"/>
              <a:gd name="T53" fmla="*/ 26 h 65"/>
              <a:gd name="T54" fmla="*/ 26 w 76"/>
              <a:gd name="T55" fmla="*/ 24 h 65"/>
              <a:gd name="T56" fmla="*/ 26 w 76"/>
              <a:gd name="T57" fmla="*/ 18 h 65"/>
              <a:gd name="T58" fmla="*/ 23 w 76"/>
              <a:gd name="T59" fmla="*/ 12 h 65"/>
              <a:gd name="T60" fmla="*/ 19 w 76"/>
              <a:gd name="T61" fmla="*/ 10 h 65"/>
              <a:gd name="T62" fmla="*/ 41 w 76"/>
              <a:gd name="T63" fmla="*/ 10 h 65"/>
              <a:gd name="T64" fmla="*/ 36 w 76"/>
              <a:gd name="T65" fmla="*/ 10 h 65"/>
              <a:gd name="T66" fmla="*/ 30 w 76"/>
              <a:gd name="T67" fmla="*/ 10 h 65"/>
              <a:gd name="T68" fmla="*/ 32 w 76"/>
              <a:gd name="T69" fmla="*/ 26 h 65"/>
              <a:gd name="T70" fmla="*/ 39 w 76"/>
              <a:gd name="T71" fmla="*/ 26 h 65"/>
              <a:gd name="T72" fmla="*/ 58 w 76"/>
              <a:gd name="T73" fmla="*/ 44 h 65"/>
              <a:gd name="T74" fmla="*/ 61 w 76"/>
              <a:gd name="T75" fmla="*/ 53 h 65"/>
              <a:gd name="T76" fmla="*/ 63 w 76"/>
              <a:gd name="T77" fmla="*/ 44 h 65"/>
              <a:gd name="T78" fmla="*/ 63 w 76"/>
              <a:gd name="T79" fmla="*/ 8 h 65"/>
              <a:gd name="T80" fmla="*/ 59 w 76"/>
              <a:gd name="T81" fmla="*/ 7 h 65"/>
              <a:gd name="T82" fmla="*/ 68 w 76"/>
              <a:gd name="T83" fmla="*/ 7 h 65"/>
              <a:gd name="T84" fmla="*/ 68 w 76"/>
              <a:gd name="T85" fmla="*/ 8 h 65"/>
              <a:gd name="T86" fmla="*/ 67 w 76"/>
              <a:gd name="T87" fmla="*/ 53 h 65"/>
              <a:gd name="T88" fmla="*/ 62 w 76"/>
              <a:gd name="T89" fmla="*/ 58 h 65"/>
              <a:gd name="T90" fmla="*/ 71 w 76"/>
              <a:gd name="T91" fmla="*/ 59 h 65"/>
              <a:gd name="T92" fmla="*/ 71 w 76"/>
              <a:gd name="T93" fmla="*/ 8 h 65"/>
              <a:gd name="T94" fmla="*/ 69 w 76"/>
              <a:gd name="T95" fmla="*/ 7 h 65"/>
              <a:gd name="T96" fmla="*/ 5 w 76"/>
              <a:gd name="T97" fmla="*/ 5 h 65"/>
              <a:gd name="T98" fmla="*/ 5 w 76"/>
              <a:gd name="T99" fmla="*/ 45 h 65"/>
              <a:gd name="T100" fmla="*/ 54 w 76"/>
              <a:gd name="T101" fmla="*/ 53 h 65"/>
              <a:gd name="T102" fmla="*/ 53 w 76"/>
              <a:gd name="T103" fmla="*/ 5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76" h="65">
                <a:moveTo>
                  <a:pt x="2" y="0"/>
                </a:moveTo>
                <a:cubicBezTo>
                  <a:pt x="55" y="0"/>
                  <a:pt x="55" y="0"/>
                  <a:pt x="55" y="0"/>
                </a:cubicBezTo>
                <a:cubicBezTo>
                  <a:pt x="57" y="0"/>
                  <a:pt x="58" y="1"/>
                  <a:pt x="58" y="2"/>
                </a:cubicBezTo>
                <a:cubicBezTo>
                  <a:pt x="58" y="2"/>
                  <a:pt x="59" y="2"/>
                  <a:pt x="59" y="2"/>
                </a:cubicBezTo>
                <a:cubicBezTo>
                  <a:pt x="68" y="2"/>
                  <a:pt x="68" y="2"/>
                  <a:pt x="68" y="2"/>
                </a:cubicBezTo>
                <a:cubicBezTo>
                  <a:pt x="68" y="2"/>
                  <a:pt x="69" y="2"/>
                  <a:pt x="69" y="2"/>
                </a:cubicBezTo>
                <a:cubicBezTo>
                  <a:pt x="69" y="2"/>
                  <a:pt x="69" y="2"/>
                  <a:pt x="70" y="2"/>
                </a:cubicBezTo>
                <a:cubicBezTo>
                  <a:pt x="71" y="2"/>
                  <a:pt x="73" y="2"/>
                  <a:pt x="74" y="3"/>
                </a:cubicBezTo>
                <a:cubicBezTo>
                  <a:pt x="75" y="5"/>
                  <a:pt x="76" y="6"/>
                  <a:pt x="76" y="8"/>
                </a:cubicBezTo>
                <a:cubicBezTo>
                  <a:pt x="76" y="8"/>
                  <a:pt x="76" y="8"/>
                  <a:pt x="76" y="9"/>
                </a:cubicBezTo>
                <a:cubicBezTo>
                  <a:pt x="76" y="9"/>
                  <a:pt x="76" y="9"/>
                  <a:pt x="76" y="9"/>
                </a:cubicBezTo>
                <a:cubicBezTo>
                  <a:pt x="76" y="62"/>
                  <a:pt x="76" y="62"/>
                  <a:pt x="76" y="62"/>
                </a:cubicBezTo>
                <a:cubicBezTo>
                  <a:pt x="76" y="62"/>
                  <a:pt x="76" y="62"/>
                  <a:pt x="76" y="62"/>
                </a:cubicBezTo>
                <a:cubicBezTo>
                  <a:pt x="76" y="62"/>
                  <a:pt x="76" y="62"/>
                  <a:pt x="76" y="62"/>
                </a:cubicBezTo>
                <a:cubicBezTo>
                  <a:pt x="76" y="63"/>
                  <a:pt x="75" y="65"/>
                  <a:pt x="73" y="65"/>
                </a:cubicBezTo>
                <a:cubicBezTo>
                  <a:pt x="73" y="65"/>
                  <a:pt x="73" y="64"/>
                  <a:pt x="72" y="64"/>
                </a:cubicBezTo>
                <a:cubicBezTo>
                  <a:pt x="14" y="64"/>
                  <a:pt x="14" y="64"/>
                  <a:pt x="14" y="64"/>
                </a:cubicBezTo>
                <a:cubicBezTo>
                  <a:pt x="13" y="64"/>
                  <a:pt x="12" y="63"/>
                  <a:pt x="12" y="62"/>
                </a:cubicBezTo>
                <a:cubicBezTo>
                  <a:pt x="12" y="58"/>
                  <a:pt x="12" y="58"/>
                  <a:pt x="12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6" y="57"/>
                  <a:pt x="4" y="56"/>
                  <a:pt x="2" y="54"/>
                </a:cubicBezTo>
                <a:cubicBezTo>
                  <a:pt x="1" y="52"/>
                  <a:pt x="0" y="49"/>
                  <a:pt x="0" y="45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1" y="0"/>
                  <a:pt x="2" y="0"/>
                </a:cubicBezTo>
                <a:close/>
                <a:moveTo>
                  <a:pt x="10" y="47"/>
                </a:moveTo>
                <a:cubicBezTo>
                  <a:pt x="10" y="49"/>
                  <a:pt x="10" y="49"/>
                  <a:pt x="10" y="49"/>
                </a:cubicBezTo>
                <a:cubicBezTo>
                  <a:pt x="49" y="49"/>
                  <a:pt x="49" y="49"/>
                  <a:pt x="49" y="49"/>
                </a:cubicBezTo>
                <a:cubicBezTo>
                  <a:pt x="49" y="47"/>
                  <a:pt x="49" y="47"/>
                  <a:pt x="49" y="47"/>
                </a:cubicBezTo>
                <a:cubicBezTo>
                  <a:pt x="10" y="47"/>
                  <a:pt x="10" y="47"/>
                  <a:pt x="10" y="47"/>
                </a:cubicBezTo>
                <a:close/>
                <a:moveTo>
                  <a:pt x="10" y="41"/>
                </a:moveTo>
                <a:cubicBezTo>
                  <a:pt x="10" y="44"/>
                  <a:pt x="10" y="44"/>
                  <a:pt x="10" y="44"/>
                </a:cubicBezTo>
                <a:cubicBezTo>
                  <a:pt x="49" y="44"/>
                  <a:pt x="49" y="44"/>
                  <a:pt x="49" y="44"/>
                </a:cubicBezTo>
                <a:cubicBezTo>
                  <a:pt x="49" y="41"/>
                  <a:pt x="49" y="41"/>
                  <a:pt x="49" y="41"/>
                </a:cubicBezTo>
                <a:cubicBezTo>
                  <a:pt x="10" y="41"/>
                  <a:pt x="10" y="41"/>
                  <a:pt x="10" y="41"/>
                </a:cubicBezTo>
                <a:close/>
                <a:moveTo>
                  <a:pt x="10" y="36"/>
                </a:moveTo>
                <a:cubicBezTo>
                  <a:pt x="10" y="39"/>
                  <a:pt x="10" y="39"/>
                  <a:pt x="10" y="39"/>
                </a:cubicBezTo>
                <a:cubicBezTo>
                  <a:pt x="49" y="39"/>
                  <a:pt x="49" y="39"/>
                  <a:pt x="49" y="39"/>
                </a:cubicBezTo>
                <a:cubicBezTo>
                  <a:pt x="49" y="36"/>
                  <a:pt x="49" y="36"/>
                  <a:pt x="49" y="36"/>
                </a:cubicBezTo>
                <a:cubicBezTo>
                  <a:pt x="10" y="36"/>
                  <a:pt x="10" y="36"/>
                  <a:pt x="10" y="36"/>
                </a:cubicBezTo>
                <a:close/>
                <a:moveTo>
                  <a:pt x="10" y="31"/>
                </a:moveTo>
                <a:cubicBezTo>
                  <a:pt x="10" y="33"/>
                  <a:pt x="10" y="33"/>
                  <a:pt x="10" y="33"/>
                </a:cubicBezTo>
                <a:cubicBezTo>
                  <a:pt x="49" y="33"/>
                  <a:pt x="49" y="33"/>
                  <a:pt x="49" y="33"/>
                </a:cubicBezTo>
                <a:cubicBezTo>
                  <a:pt x="49" y="31"/>
                  <a:pt x="49" y="31"/>
                  <a:pt x="49" y="31"/>
                </a:cubicBezTo>
                <a:cubicBezTo>
                  <a:pt x="10" y="31"/>
                  <a:pt x="10" y="31"/>
                  <a:pt x="10" y="31"/>
                </a:cubicBezTo>
                <a:close/>
                <a:moveTo>
                  <a:pt x="42" y="20"/>
                </a:moveTo>
                <a:cubicBezTo>
                  <a:pt x="42" y="23"/>
                  <a:pt x="42" y="23"/>
                  <a:pt x="42" y="23"/>
                </a:cubicBezTo>
                <a:cubicBezTo>
                  <a:pt x="42" y="25"/>
                  <a:pt x="43" y="26"/>
                  <a:pt x="46" y="26"/>
                </a:cubicBezTo>
                <a:cubicBezTo>
                  <a:pt x="48" y="26"/>
                  <a:pt x="50" y="25"/>
                  <a:pt x="50" y="23"/>
                </a:cubicBezTo>
                <a:cubicBezTo>
                  <a:pt x="50" y="21"/>
                  <a:pt x="50" y="21"/>
                  <a:pt x="50" y="21"/>
                </a:cubicBezTo>
                <a:cubicBezTo>
                  <a:pt x="50" y="20"/>
                  <a:pt x="50" y="20"/>
                  <a:pt x="49" y="19"/>
                </a:cubicBezTo>
                <a:cubicBezTo>
                  <a:pt x="49" y="18"/>
                  <a:pt x="48" y="17"/>
                  <a:pt x="46" y="16"/>
                </a:cubicBezTo>
                <a:cubicBezTo>
                  <a:pt x="46" y="15"/>
                  <a:pt x="45" y="14"/>
                  <a:pt x="45" y="14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2"/>
                  <a:pt x="45" y="12"/>
                  <a:pt x="46" y="12"/>
                </a:cubicBezTo>
                <a:cubicBezTo>
                  <a:pt x="46" y="12"/>
                  <a:pt x="46" y="12"/>
                  <a:pt x="46" y="12"/>
                </a:cubicBezTo>
                <a:cubicBezTo>
                  <a:pt x="46" y="15"/>
                  <a:pt x="46" y="15"/>
                  <a:pt x="46" y="15"/>
                </a:cubicBezTo>
                <a:cubicBezTo>
                  <a:pt x="50" y="15"/>
                  <a:pt x="50" y="15"/>
                  <a:pt x="50" y="15"/>
                </a:cubicBezTo>
                <a:cubicBezTo>
                  <a:pt x="50" y="12"/>
                  <a:pt x="50" y="12"/>
                  <a:pt x="50" y="12"/>
                </a:cubicBezTo>
                <a:cubicBezTo>
                  <a:pt x="50" y="10"/>
                  <a:pt x="48" y="10"/>
                  <a:pt x="46" y="10"/>
                </a:cubicBezTo>
                <a:cubicBezTo>
                  <a:pt x="43" y="10"/>
                  <a:pt x="42" y="11"/>
                  <a:pt x="42" y="13"/>
                </a:cubicBezTo>
                <a:cubicBezTo>
                  <a:pt x="42" y="15"/>
                  <a:pt x="42" y="15"/>
                  <a:pt x="42" y="15"/>
                </a:cubicBezTo>
                <a:cubicBezTo>
                  <a:pt x="42" y="15"/>
                  <a:pt x="42" y="16"/>
                  <a:pt x="42" y="16"/>
                </a:cubicBezTo>
                <a:cubicBezTo>
                  <a:pt x="43" y="17"/>
                  <a:pt x="44" y="18"/>
                  <a:pt x="45" y="19"/>
                </a:cubicBezTo>
                <a:cubicBezTo>
                  <a:pt x="46" y="20"/>
                  <a:pt x="46" y="21"/>
                  <a:pt x="46" y="21"/>
                </a:cubicBezTo>
                <a:cubicBezTo>
                  <a:pt x="46" y="23"/>
                  <a:pt x="46" y="23"/>
                  <a:pt x="46" y="23"/>
                </a:cubicBezTo>
                <a:cubicBezTo>
                  <a:pt x="46" y="24"/>
                  <a:pt x="46" y="24"/>
                  <a:pt x="46" y="24"/>
                </a:cubicBezTo>
                <a:cubicBezTo>
                  <a:pt x="45" y="24"/>
                  <a:pt x="45" y="24"/>
                  <a:pt x="45" y="23"/>
                </a:cubicBezTo>
                <a:cubicBezTo>
                  <a:pt x="45" y="20"/>
                  <a:pt x="45" y="20"/>
                  <a:pt x="45" y="20"/>
                </a:cubicBezTo>
                <a:cubicBezTo>
                  <a:pt x="42" y="20"/>
                  <a:pt x="42" y="20"/>
                  <a:pt x="42" y="20"/>
                </a:cubicBezTo>
                <a:close/>
                <a:moveTo>
                  <a:pt x="18" y="26"/>
                </a:moveTo>
                <a:cubicBezTo>
                  <a:pt x="18" y="10"/>
                  <a:pt x="18" y="10"/>
                  <a:pt x="18" y="10"/>
                </a:cubicBezTo>
                <a:cubicBezTo>
                  <a:pt x="15" y="10"/>
                  <a:pt x="15" y="10"/>
                  <a:pt x="15" y="10"/>
                </a:cubicBezTo>
                <a:cubicBezTo>
                  <a:pt x="15" y="17"/>
                  <a:pt x="15" y="17"/>
                  <a:pt x="15" y="17"/>
                </a:cubicBezTo>
                <a:cubicBezTo>
                  <a:pt x="13" y="10"/>
                  <a:pt x="13" y="10"/>
                  <a:pt x="13" y="10"/>
                </a:cubicBezTo>
                <a:cubicBezTo>
                  <a:pt x="9" y="10"/>
                  <a:pt x="9" y="10"/>
                  <a:pt x="9" y="10"/>
                </a:cubicBezTo>
                <a:cubicBezTo>
                  <a:pt x="9" y="26"/>
                  <a:pt x="9" y="26"/>
                  <a:pt x="9" y="26"/>
                </a:cubicBezTo>
                <a:cubicBezTo>
                  <a:pt x="12" y="26"/>
                  <a:pt x="12" y="26"/>
                  <a:pt x="12" y="26"/>
                </a:cubicBezTo>
                <a:cubicBezTo>
                  <a:pt x="12" y="17"/>
                  <a:pt x="12" y="17"/>
                  <a:pt x="12" y="17"/>
                </a:cubicBezTo>
                <a:cubicBezTo>
                  <a:pt x="15" y="26"/>
                  <a:pt x="15" y="26"/>
                  <a:pt x="15" y="26"/>
                </a:cubicBezTo>
                <a:cubicBezTo>
                  <a:pt x="18" y="26"/>
                  <a:pt x="18" y="26"/>
                  <a:pt x="18" y="26"/>
                </a:cubicBezTo>
                <a:close/>
                <a:moveTo>
                  <a:pt x="26" y="26"/>
                </a:moveTo>
                <a:cubicBezTo>
                  <a:pt x="26" y="24"/>
                  <a:pt x="26" y="24"/>
                  <a:pt x="26" y="24"/>
                </a:cubicBezTo>
                <a:cubicBezTo>
                  <a:pt x="23" y="24"/>
                  <a:pt x="23" y="24"/>
                  <a:pt x="23" y="24"/>
                </a:cubicBezTo>
                <a:cubicBezTo>
                  <a:pt x="23" y="18"/>
                  <a:pt x="23" y="18"/>
                  <a:pt x="23" y="18"/>
                </a:cubicBezTo>
                <a:cubicBezTo>
                  <a:pt x="26" y="18"/>
                  <a:pt x="26" y="18"/>
                  <a:pt x="26" y="18"/>
                </a:cubicBezTo>
                <a:cubicBezTo>
                  <a:pt x="26" y="16"/>
                  <a:pt x="26" y="16"/>
                  <a:pt x="26" y="16"/>
                </a:cubicBezTo>
                <a:cubicBezTo>
                  <a:pt x="23" y="16"/>
                  <a:pt x="23" y="16"/>
                  <a:pt x="23" y="16"/>
                </a:cubicBezTo>
                <a:cubicBezTo>
                  <a:pt x="23" y="12"/>
                  <a:pt x="23" y="12"/>
                  <a:pt x="23" y="12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0"/>
                  <a:pt x="26" y="10"/>
                  <a:pt x="26" y="10"/>
                </a:cubicBezTo>
                <a:cubicBezTo>
                  <a:pt x="19" y="10"/>
                  <a:pt x="19" y="10"/>
                  <a:pt x="19" y="10"/>
                </a:cubicBezTo>
                <a:cubicBezTo>
                  <a:pt x="19" y="26"/>
                  <a:pt x="19" y="26"/>
                  <a:pt x="19" y="26"/>
                </a:cubicBezTo>
                <a:cubicBezTo>
                  <a:pt x="26" y="26"/>
                  <a:pt x="26" y="26"/>
                  <a:pt x="26" y="26"/>
                </a:cubicBezTo>
                <a:close/>
                <a:moveTo>
                  <a:pt x="41" y="10"/>
                </a:moveTo>
                <a:cubicBezTo>
                  <a:pt x="38" y="10"/>
                  <a:pt x="38" y="10"/>
                  <a:pt x="38" y="10"/>
                </a:cubicBezTo>
                <a:cubicBezTo>
                  <a:pt x="37" y="17"/>
                  <a:pt x="37" y="17"/>
                  <a:pt x="37" y="17"/>
                </a:cubicBezTo>
                <a:cubicBezTo>
                  <a:pt x="36" y="10"/>
                  <a:pt x="36" y="10"/>
                  <a:pt x="36" y="10"/>
                </a:cubicBezTo>
                <a:cubicBezTo>
                  <a:pt x="32" y="10"/>
                  <a:pt x="32" y="10"/>
                  <a:pt x="32" y="10"/>
                </a:cubicBezTo>
                <a:cubicBezTo>
                  <a:pt x="31" y="17"/>
                  <a:pt x="31" y="17"/>
                  <a:pt x="31" y="17"/>
                </a:cubicBezTo>
                <a:cubicBezTo>
                  <a:pt x="30" y="10"/>
                  <a:pt x="30" y="10"/>
                  <a:pt x="30" y="10"/>
                </a:cubicBezTo>
                <a:cubicBezTo>
                  <a:pt x="26" y="10"/>
                  <a:pt x="26" y="10"/>
                  <a:pt x="26" y="10"/>
                </a:cubicBezTo>
                <a:cubicBezTo>
                  <a:pt x="29" y="26"/>
                  <a:pt x="29" y="26"/>
                  <a:pt x="29" y="26"/>
                </a:cubicBezTo>
                <a:cubicBezTo>
                  <a:pt x="32" y="26"/>
                  <a:pt x="32" y="26"/>
                  <a:pt x="32" y="26"/>
                </a:cubicBezTo>
                <a:cubicBezTo>
                  <a:pt x="33" y="17"/>
                  <a:pt x="33" y="17"/>
                  <a:pt x="33" y="17"/>
                </a:cubicBezTo>
                <a:cubicBezTo>
                  <a:pt x="35" y="26"/>
                  <a:pt x="35" y="26"/>
                  <a:pt x="35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41" y="10"/>
                  <a:pt x="41" y="10"/>
                  <a:pt x="41" y="10"/>
                </a:cubicBezTo>
                <a:close/>
                <a:moveTo>
                  <a:pt x="58" y="7"/>
                </a:moveTo>
                <a:cubicBezTo>
                  <a:pt x="58" y="44"/>
                  <a:pt x="58" y="44"/>
                  <a:pt x="58" y="44"/>
                </a:cubicBezTo>
                <a:cubicBezTo>
                  <a:pt x="58" y="44"/>
                  <a:pt x="58" y="44"/>
                  <a:pt x="58" y="45"/>
                </a:cubicBezTo>
                <a:cubicBezTo>
                  <a:pt x="58" y="48"/>
                  <a:pt x="58" y="50"/>
                  <a:pt x="59" y="52"/>
                </a:cubicBezTo>
                <a:cubicBezTo>
                  <a:pt x="60" y="52"/>
                  <a:pt x="60" y="53"/>
                  <a:pt x="61" y="53"/>
                </a:cubicBezTo>
                <a:cubicBezTo>
                  <a:pt x="61" y="53"/>
                  <a:pt x="61" y="53"/>
                  <a:pt x="61" y="53"/>
                </a:cubicBezTo>
                <a:cubicBezTo>
                  <a:pt x="61" y="53"/>
                  <a:pt x="62" y="52"/>
                  <a:pt x="62" y="51"/>
                </a:cubicBezTo>
                <a:cubicBezTo>
                  <a:pt x="62" y="50"/>
                  <a:pt x="63" y="47"/>
                  <a:pt x="63" y="44"/>
                </a:cubicBezTo>
                <a:cubicBezTo>
                  <a:pt x="63" y="44"/>
                  <a:pt x="63" y="44"/>
                  <a:pt x="63" y="44"/>
                </a:cubicBezTo>
                <a:cubicBezTo>
                  <a:pt x="63" y="44"/>
                  <a:pt x="63" y="44"/>
                  <a:pt x="63" y="44"/>
                </a:cubicBezTo>
                <a:cubicBezTo>
                  <a:pt x="63" y="8"/>
                  <a:pt x="63" y="8"/>
                  <a:pt x="63" y="8"/>
                </a:cubicBezTo>
                <a:cubicBezTo>
                  <a:pt x="63" y="8"/>
                  <a:pt x="63" y="8"/>
                  <a:pt x="63" y="8"/>
                </a:cubicBezTo>
                <a:cubicBezTo>
                  <a:pt x="63" y="8"/>
                  <a:pt x="63" y="7"/>
                  <a:pt x="63" y="7"/>
                </a:cubicBezTo>
                <a:cubicBezTo>
                  <a:pt x="59" y="7"/>
                  <a:pt x="59" y="7"/>
                  <a:pt x="59" y="7"/>
                </a:cubicBezTo>
                <a:cubicBezTo>
                  <a:pt x="59" y="7"/>
                  <a:pt x="58" y="7"/>
                  <a:pt x="58" y="7"/>
                </a:cubicBezTo>
                <a:close/>
                <a:moveTo>
                  <a:pt x="69" y="7"/>
                </a:moveTo>
                <a:cubicBezTo>
                  <a:pt x="69" y="7"/>
                  <a:pt x="68" y="7"/>
                  <a:pt x="68" y="7"/>
                </a:cubicBezTo>
                <a:cubicBezTo>
                  <a:pt x="68" y="7"/>
                  <a:pt x="68" y="7"/>
                  <a:pt x="68" y="7"/>
                </a:cubicBezTo>
                <a:cubicBezTo>
                  <a:pt x="68" y="7"/>
                  <a:pt x="68" y="7"/>
                  <a:pt x="68" y="8"/>
                </a:cubicBezTo>
                <a:cubicBezTo>
                  <a:pt x="68" y="8"/>
                  <a:pt x="68" y="8"/>
                  <a:pt x="68" y="8"/>
                </a:cubicBezTo>
                <a:cubicBezTo>
                  <a:pt x="68" y="44"/>
                  <a:pt x="68" y="44"/>
                  <a:pt x="68" y="44"/>
                </a:cubicBezTo>
                <a:cubicBezTo>
                  <a:pt x="68" y="44"/>
                  <a:pt x="68" y="44"/>
                  <a:pt x="68" y="44"/>
                </a:cubicBezTo>
                <a:cubicBezTo>
                  <a:pt x="68" y="48"/>
                  <a:pt x="67" y="51"/>
                  <a:pt x="67" y="53"/>
                </a:cubicBezTo>
                <a:cubicBezTo>
                  <a:pt x="66" y="56"/>
                  <a:pt x="64" y="58"/>
                  <a:pt x="62" y="58"/>
                </a:cubicBezTo>
                <a:cubicBezTo>
                  <a:pt x="62" y="58"/>
                  <a:pt x="62" y="58"/>
                  <a:pt x="62" y="58"/>
                </a:cubicBezTo>
                <a:cubicBezTo>
                  <a:pt x="62" y="58"/>
                  <a:pt x="62" y="58"/>
                  <a:pt x="62" y="58"/>
                </a:cubicBezTo>
                <a:cubicBezTo>
                  <a:pt x="17" y="58"/>
                  <a:pt x="17" y="58"/>
                  <a:pt x="17" y="58"/>
                </a:cubicBezTo>
                <a:cubicBezTo>
                  <a:pt x="17" y="59"/>
                  <a:pt x="17" y="59"/>
                  <a:pt x="17" y="59"/>
                </a:cubicBezTo>
                <a:cubicBezTo>
                  <a:pt x="71" y="59"/>
                  <a:pt x="71" y="59"/>
                  <a:pt x="71" y="59"/>
                </a:cubicBezTo>
                <a:cubicBezTo>
                  <a:pt x="71" y="9"/>
                  <a:pt x="71" y="9"/>
                  <a:pt x="71" y="9"/>
                </a:cubicBezTo>
                <a:cubicBezTo>
                  <a:pt x="71" y="8"/>
                  <a:pt x="71" y="8"/>
                  <a:pt x="71" y="8"/>
                </a:cubicBezTo>
                <a:cubicBezTo>
                  <a:pt x="71" y="8"/>
                  <a:pt x="71" y="8"/>
                  <a:pt x="71" y="8"/>
                </a:cubicBezTo>
                <a:cubicBezTo>
                  <a:pt x="71" y="8"/>
                  <a:pt x="71" y="7"/>
                  <a:pt x="70" y="7"/>
                </a:cubicBezTo>
                <a:cubicBezTo>
                  <a:pt x="70" y="7"/>
                  <a:pt x="70" y="7"/>
                  <a:pt x="69" y="7"/>
                </a:cubicBezTo>
                <a:cubicBezTo>
                  <a:pt x="69" y="7"/>
                  <a:pt x="69" y="7"/>
                  <a:pt x="69" y="7"/>
                </a:cubicBezTo>
                <a:cubicBezTo>
                  <a:pt x="69" y="7"/>
                  <a:pt x="69" y="7"/>
                  <a:pt x="69" y="7"/>
                </a:cubicBezTo>
                <a:close/>
                <a:moveTo>
                  <a:pt x="53" y="5"/>
                </a:moveTo>
                <a:cubicBezTo>
                  <a:pt x="5" y="5"/>
                  <a:pt x="5" y="5"/>
                  <a:pt x="5" y="5"/>
                </a:cubicBezTo>
                <a:cubicBezTo>
                  <a:pt x="5" y="45"/>
                  <a:pt x="5" y="45"/>
                  <a:pt x="5" y="45"/>
                </a:cubicBezTo>
                <a:cubicBezTo>
                  <a:pt x="5" y="45"/>
                  <a:pt x="5" y="45"/>
                  <a:pt x="5" y="45"/>
                </a:cubicBezTo>
                <a:cubicBezTo>
                  <a:pt x="5" y="45"/>
                  <a:pt x="5" y="45"/>
                  <a:pt x="5" y="45"/>
                </a:cubicBezTo>
                <a:cubicBezTo>
                  <a:pt x="5" y="48"/>
                  <a:pt x="5" y="50"/>
                  <a:pt x="6" y="51"/>
                </a:cubicBezTo>
                <a:cubicBezTo>
                  <a:pt x="7" y="52"/>
                  <a:pt x="8" y="52"/>
                  <a:pt x="9" y="53"/>
                </a:cubicBezTo>
                <a:cubicBezTo>
                  <a:pt x="54" y="53"/>
                  <a:pt x="54" y="53"/>
                  <a:pt x="54" y="53"/>
                </a:cubicBezTo>
                <a:cubicBezTo>
                  <a:pt x="53" y="51"/>
                  <a:pt x="53" y="48"/>
                  <a:pt x="53" y="44"/>
                </a:cubicBezTo>
                <a:cubicBezTo>
                  <a:pt x="53" y="44"/>
                  <a:pt x="53" y="44"/>
                  <a:pt x="53" y="44"/>
                </a:cubicBezTo>
                <a:lnTo>
                  <a:pt x="53" y="5"/>
                </a:lnTo>
                <a:close/>
              </a:path>
            </a:pathLst>
          </a:custGeom>
          <a:solidFill>
            <a:srgbClr val="A3B11F"/>
          </a:solidFill>
          <a:ln>
            <a:noFill/>
          </a:ln>
        </p:spPr>
        <p:txBody>
          <a:bodyPr vert="horz" wrap="square" lIns="121791" tIns="60896" rIns="121791" bIns="60896" numCol="1" anchor="t" anchorCtr="0" compatLnSpc="1"/>
          <a:lstStyle/>
          <a:p>
            <a:pPr defTabSz="1217295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1" name="Freeform 373"/>
          <p:cNvSpPr>
            <a:spLocks noEditPoints="1"/>
          </p:cNvSpPr>
          <p:nvPr/>
        </p:nvSpPr>
        <p:spPr bwMode="auto">
          <a:xfrm>
            <a:off x="3445366" y="2677265"/>
            <a:ext cx="458581" cy="464278"/>
          </a:xfrm>
          <a:custGeom>
            <a:avLst/>
            <a:gdLst>
              <a:gd name="T0" fmla="*/ 65 w 68"/>
              <a:gd name="T1" fmla="*/ 29 h 69"/>
              <a:gd name="T2" fmla="*/ 68 w 68"/>
              <a:gd name="T3" fmla="*/ 34 h 69"/>
              <a:gd name="T4" fmla="*/ 68 w 68"/>
              <a:gd name="T5" fmla="*/ 63 h 69"/>
              <a:gd name="T6" fmla="*/ 61 w 68"/>
              <a:gd name="T7" fmla="*/ 69 h 69"/>
              <a:gd name="T8" fmla="*/ 7 w 68"/>
              <a:gd name="T9" fmla="*/ 69 h 69"/>
              <a:gd name="T10" fmla="*/ 0 w 68"/>
              <a:gd name="T11" fmla="*/ 63 h 69"/>
              <a:gd name="T12" fmla="*/ 0 w 68"/>
              <a:gd name="T13" fmla="*/ 34 h 69"/>
              <a:gd name="T14" fmla="*/ 2 w 68"/>
              <a:gd name="T15" fmla="*/ 30 h 69"/>
              <a:gd name="T16" fmla="*/ 2 w 68"/>
              <a:gd name="T17" fmla="*/ 30 h 69"/>
              <a:gd name="T18" fmla="*/ 2 w 68"/>
              <a:gd name="T19" fmla="*/ 30 h 69"/>
              <a:gd name="T20" fmla="*/ 2 w 68"/>
              <a:gd name="T21" fmla="*/ 29 h 69"/>
              <a:gd name="T22" fmla="*/ 30 w 68"/>
              <a:gd name="T23" fmla="*/ 2 h 69"/>
              <a:gd name="T24" fmla="*/ 38 w 68"/>
              <a:gd name="T25" fmla="*/ 2 h 69"/>
              <a:gd name="T26" fmla="*/ 65 w 68"/>
              <a:gd name="T27" fmla="*/ 29 h 69"/>
              <a:gd name="T28" fmla="*/ 12 w 68"/>
              <a:gd name="T29" fmla="*/ 22 h 69"/>
              <a:gd name="T30" fmla="*/ 12 w 68"/>
              <a:gd name="T31" fmla="*/ 39 h 69"/>
              <a:gd name="T32" fmla="*/ 34 w 68"/>
              <a:gd name="T33" fmla="*/ 56 h 69"/>
              <a:gd name="T34" fmla="*/ 55 w 68"/>
              <a:gd name="T35" fmla="*/ 40 h 69"/>
              <a:gd name="T36" fmla="*/ 55 w 68"/>
              <a:gd name="T37" fmla="*/ 22 h 69"/>
              <a:gd name="T38" fmla="*/ 12 w 68"/>
              <a:gd name="T39" fmla="*/ 22 h 69"/>
              <a:gd name="T40" fmla="*/ 19 w 68"/>
              <a:gd name="T41" fmla="*/ 26 h 69"/>
              <a:gd name="T42" fmla="*/ 19 w 68"/>
              <a:gd name="T43" fmla="*/ 29 h 69"/>
              <a:gd name="T44" fmla="*/ 48 w 68"/>
              <a:gd name="T45" fmla="*/ 29 h 69"/>
              <a:gd name="T46" fmla="*/ 48 w 68"/>
              <a:gd name="T47" fmla="*/ 26 h 69"/>
              <a:gd name="T48" fmla="*/ 19 w 68"/>
              <a:gd name="T49" fmla="*/ 26 h 69"/>
              <a:gd name="T50" fmla="*/ 19 w 68"/>
              <a:gd name="T51" fmla="*/ 38 h 69"/>
              <a:gd name="T52" fmla="*/ 19 w 68"/>
              <a:gd name="T53" fmla="*/ 41 h 69"/>
              <a:gd name="T54" fmla="*/ 48 w 68"/>
              <a:gd name="T55" fmla="*/ 41 h 69"/>
              <a:gd name="T56" fmla="*/ 48 w 68"/>
              <a:gd name="T57" fmla="*/ 38 h 69"/>
              <a:gd name="T58" fmla="*/ 19 w 68"/>
              <a:gd name="T59" fmla="*/ 38 h 69"/>
              <a:gd name="T60" fmla="*/ 19 w 68"/>
              <a:gd name="T61" fmla="*/ 32 h 69"/>
              <a:gd name="T62" fmla="*/ 19 w 68"/>
              <a:gd name="T63" fmla="*/ 35 h 69"/>
              <a:gd name="T64" fmla="*/ 48 w 68"/>
              <a:gd name="T65" fmla="*/ 35 h 69"/>
              <a:gd name="T66" fmla="*/ 48 w 68"/>
              <a:gd name="T67" fmla="*/ 32 h 69"/>
              <a:gd name="T68" fmla="*/ 19 w 68"/>
              <a:gd name="T69" fmla="*/ 32 h 69"/>
              <a:gd name="T70" fmla="*/ 8 w 68"/>
              <a:gd name="T71" fmla="*/ 65 h 69"/>
              <a:gd name="T72" fmla="*/ 21 w 68"/>
              <a:gd name="T73" fmla="*/ 52 h 69"/>
              <a:gd name="T74" fmla="*/ 21 w 68"/>
              <a:gd name="T75" fmla="*/ 50 h 69"/>
              <a:gd name="T76" fmla="*/ 19 w 68"/>
              <a:gd name="T77" fmla="*/ 50 h 69"/>
              <a:gd name="T78" fmla="*/ 6 w 68"/>
              <a:gd name="T79" fmla="*/ 63 h 69"/>
              <a:gd name="T80" fmla="*/ 6 w 68"/>
              <a:gd name="T81" fmla="*/ 65 h 69"/>
              <a:gd name="T82" fmla="*/ 8 w 68"/>
              <a:gd name="T83" fmla="*/ 65 h 69"/>
              <a:gd name="T84" fmla="*/ 63 w 68"/>
              <a:gd name="T85" fmla="*/ 63 h 69"/>
              <a:gd name="T86" fmla="*/ 50 w 68"/>
              <a:gd name="T87" fmla="*/ 50 h 69"/>
              <a:gd name="T88" fmla="*/ 48 w 68"/>
              <a:gd name="T89" fmla="*/ 50 h 69"/>
              <a:gd name="T90" fmla="*/ 48 w 68"/>
              <a:gd name="T91" fmla="*/ 52 h 69"/>
              <a:gd name="T92" fmla="*/ 61 w 68"/>
              <a:gd name="T93" fmla="*/ 65 h 69"/>
              <a:gd name="T94" fmla="*/ 64 w 68"/>
              <a:gd name="T95" fmla="*/ 65 h 69"/>
              <a:gd name="T96" fmla="*/ 63 w 68"/>
              <a:gd name="T97" fmla="*/ 63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68" h="69">
                <a:moveTo>
                  <a:pt x="65" y="29"/>
                </a:moveTo>
                <a:cubicBezTo>
                  <a:pt x="67" y="30"/>
                  <a:pt x="68" y="32"/>
                  <a:pt x="68" y="34"/>
                </a:cubicBezTo>
                <a:cubicBezTo>
                  <a:pt x="68" y="63"/>
                  <a:pt x="68" y="63"/>
                  <a:pt x="68" y="63"/>
                </a:cubicBezTo>
                <a:cubicBezTo>
                  <a:pt x="68" y="66"/>
                  <a:pt x="65" y="69"/>
                  <a:pt x="61" y="69"/>
                </a:cubicBezTo>
                <a:cubicBezTo>
                  <a:pt x="7" y="69"/>
                  <a:pt x="7" y="69"/>
                  <a:pt x="7" y="69"/>
                </a:cubicBezTo>
                <a:cubicBezTo>
                  <a:pt x="3" y="69"/>
                  <a:pt x="0" y="66"/>
                  <a:pt x="0" y="63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3"/>
                  <a:pt x="1" y="31"/>
                  <a:pt x="2" y="30"/>
                </a:cubicBezTo>
                <a:cubicBezTo>
                  <a:pt x="2" y="30"/>
                  <a:pt x="2" y="30"/>
                  <a:pt x="2" y="30"/>
                </a:cubicBezTo>
                <a:cubicBezTo>
                  <a:pt x="2" y="30"/>
                  <a:pt x="2" y="30"/>
                  <a:pt x="2" y="30"/>
                </a:cubicBezTo>
                <a:cubicBezTo>
                  <a:pt x="2" y="29"/>
                  <a:pt x="2" y="29"/>
                  <a:pt x="2" y="29"/>
                </a:cubicBezTo>
                <a:cubicBezTo>
                  <a:pt x="30" y="2"/>
                  <a:pt x="30" y="2"/>
                  <a:pt x="30" y="2"/>
                </a:cubicBezTo>
                <a:cubicBezTo>
                  <a:pt x="33" y="0"/>
                  <a:pt x="35" y="0"/>
                  <a:pt x="38" y="2"/>
                </a:cubicBezTo>
                <a:cubicBezTo>
                  <a:pt x="65" y="29"/>
                  <a:pt x="65" y="29"/>
                  <a:pt x="65" y="29"/>
                </a:cubicBezTo>
                <a:close/>
                <a:moveTo>
                  <a:pt x="12" y="22"/>
                </a:moveTo>
                <a:cubicBezTo>
                  <a:pt x="12" y="39"/>
                  <a:pt x="12" y="39"/>
                  <a:pt x="12" y="39"/>
                </a:cubicBezTo>
                <a:cubicBezTo>
                  <a:pt x="34" y="56"/>
                  <a:pt x="34" y="56"/>
                  <a:pt x="34" y="56"/>
                </a:cubicBezTo>
                <a:cubicBezTo>
                  <a:pt x="55" y="40"/>
                  <a:pt x="55" y="40"/>
                  <a:pt x="55" y="40"/>
                </a:cubicBezTo>
                <a:cubicBezTo>
                  <a:pt x="55" y="22"/>
                  <a:pt x="55" y="22"/>
                  <a:pt x="55" y="22"/>
                </a:cubicBezTo>
                <a:cubicBezTo>
                  <a:pt x="12" y="22"/>
                  <a:pt x="12" y="22"/>
                  <a:pt x="12" y="22"/>
                </a:cubicBezTo>
                <a:close/>
                <a:moveTo>
                  <a:pt x="19" y="26"/>
                </a:moveTo>
                <a:cubicBezTo>
                  <a:pt x="19" y="29"/>
                  <a:pt x="19" y="29"/>
                  <a:pt x="19" y="29"/>
                </a:cubicBezTo>
                <a:cubicBezTo>
                  <a:pt x="48" y="29"/>
                  <a:pt x="48" y="29"/>
                  <a:pt x="48" y="29"/>
                </a:cubicBezTo>
                <a:cubicBezTo>
                  <a:pt x="48" y="26"/>
                  <a:pt x="48" y="26"/>
                  <a:pt x="48" y="26"/>
                </a:cubicBezTo>
                <a:cubicBezTo>
                  <a:pt x="19" y="26"/>
                  <a:pt x="19" y="26"/>
                  <a:pt x="19" y="26"/>
                </a:cubicBezTo>
                <a:close/>
                <a:moveTo>
                  <a:pt x="19" y="38"/>
                </a:moveTo>
                <a:cubicBezTo>
                  <a:pt x="19" y="41"/>
                  <a:pt x="19" y="41"/>
                  <a:pt x="19" y="41"/>
                </a:cubicBezTo>
                <a:cubicBezTo>
                  <a:pt x="48" y="41"/>
                  <a:pt x="48" y="41"/>
                  <a:pt x="48" y="41"/>
                </a:cubicBezTo>
                <a:cubicBezTo>
                  <a:pt x="48" y="38"/>
                  <a:pt x="48" y="38"/>
                  <a:pt x="48" y="38"/>
                </a:cubicBezTo>
                <a:cubicBezTo>
                  <a:pt x="19" y="38"/>
                  <a:pt x="19" y="38"/>
                  <a:pt x="19" y="38"/>
                </a:cubicBezTo>
                <a:close/>
                <a:moveTo>
                  <a:pt x="19" y="32"/>
                </a:moveTo>
                <a:cubicBezTo>
                  <a:pt x="19" y="35"/>
                  <a:pt x="19" y="35"/>
                  <a:pt x="19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2"/>
                  <a:pt x="48" y="32"/>
                  <a:pt x="48" y="32"/>
                </a:cubicBezTo>
                <a:cubicBezTo>
                  <a:pt x="19" y="32"/>
                  <a:pt x="19" y="32"/>
                  <a:pt x="19" y="32"/>
                </a:cubicBezTo>
                <a:close/>
                <a:moveTo>
                  <a:pt x="8" y="65"/>
                </a:moveTo>
                <a:cubicBezTo>
                  <a:pt x="21" y="52"/>
                  <a:pt x="21" y="52"/>
                  <a:pt x="21" y="52"/>
                </a:cubicBezTo>
                <a:cubicBezTo>
                  <a:pt x="22" y="52"/>
                  <a:pt x="22" y="51"/>
                  <a:pt x="21" y="50"/>
                </a:cubicBezTo>
                <a:cubicBezTo>
                  <a:pt x="21" y="49"/>
                  <a:pt x="20" y="49"/>
                  <a:pt x="19" y="50"/>
                </a:cubicBezTo>
                <a:cubicBezTo>
                  <a:pt x="6" y="63"/>
                  <a:pt x="6" y="63"/>
                  <a:pt x="6" y="63"/>
                </a:cubicBezTo>
                <a:cubicBezTo>
                  <a:pt x="5" y="64"/>
                  <a:pt x="5" y="64"/>
                  <a:pt x="6" y="65"/>
                </a:cubicBezTo>
                <a:cubicBezTo>
                  <a:pt x="6" y="66"/>
                  <a:pt x="7" y="66"/>
                  <a:pt x="8" y="65"/>
                </a:cubicBezTo>
                <a:close/>
                <a:moveTo>
                  <a:pt x="63" y="63"/>
                </a:moveTo>
                <a:cubicBezTo>
                  <a:pt x="50" y="50"/>
                  <a:pt x="50" y="50"/>
                  <a:pt x="50" y="50"/>
                </a:cubicBezTo>
                <a:cubicBezTo>
                  <a:pt x="49" y="49"/>
                  <a:pt x="48" y="49"/>
                  <a:pt x="48" y="50"/>
                </a:cubicBezTo>
                <a:cubicBezTo>
                  <a:pt x="47" y="51"/>
                  <a:pt x="47" y="52"/>
                  <a:pt x="48" y="52"/>
                </a:cubicBezTo>
                <a:cubicBezTo>
                  <a:pt x="61" y="65"/>
                  <a:pt x="61" y="65"/>
                  <a:pt x="61" y="65"/>
                </a:cubicBezTo>
                <a:cubicBezTo>
                  <a:pt x="62" y="66"/>
                  <a:pt x="63" y="66"/>
                  <a:pt x="64" y="65"/>
                </a:cubicBezTo>
                <a:cubicBezTo>
                  <a:pt x="64" y="64"/>
                  <a:pt x="64" y="64"/>
                  <a:pt x="63" y="63"/>
                </a:cubicBezTo>
                <a:close/>
              </a:path>
            </a:pathLst>
          </a:custGeom>
          <a:solidFill>
            <a:srgbClr val="A3B11F"/>
          </a:solidFill>
          <a:ln>
            <a:noFill/>
          </a:ln>
        </p:spPr>
        <p:txBody>
          <a:bodyPr vert="horz" wrap="square" lIns="121791" tIns="60896" rIns="121791" bIns="60896" numCol="1" anchor="t" anchorCtr="0" compatLnSpc="1"/>
          <a:lstStyle/>
          <a:p>
            <a:pPr defTabSz="1217295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2" name="Freeform 447"/>
          <p:cNvSpPr>
            <a:spLocks noEditPoints="1"/>
          </p:cNvSpPr>
          <p:nvPr/>
        </p:nvSpPr>
        <p:spPr bwMode="auto">
          <a:xfrm>
            <a:off x="7568997" y="4052817"/>
            <a:ext cx="384525" cy="518392"/>
          </a:xfrm>
          <a:custGeom>
            <a:avLst/>
            <a:gdLst>
              <a:gd name="T0" fmla="*/ 10 w 57"/>
              <a:gd name="T1" fmla="*/ 24 h 77"/>
              <a:gd name="T2" fmla="*/ 26 w 57"/>
              <a:gd name="T3" fmla="*/ 53 h 77"/>
              <a:gd name="T4" fmla="*/ 55 w 57"/>
              <a:gd name="T5" fmla="*/ 38 h 77"/>
              <a:gd name="T6" fmla="*/ 40 w 57"/>
              <a:gd name="T7" fmla="*/ 9 h 77"/>
              <a:gd name="T8" fmla="*/ 23 w 57"/>
              <a:gd name="T9" fmla="*/ 46 h 77"/>
              <a:gd name="T10" fmla="*/ 32 w 57"/>
              <a:gd name="T11" fmla="*/ 49 h 77"/>
              <a:gd name="T12" fmla="*/ 23 w 57"/>
              <a:gd name="T13" fmla="*/ 46 h 77"/>
              <a:gd name="T14" fmla="*/ 38 w 57"/>
              <a:gd name="T15" fmla="*/ 42 h 77"/>
              <a:gd name="T16" fmla="*/ 43 w 57"/>
              <a:gd name="T17" fmla="*/ 41 h 77"/>
              <a:gd name="T18" fmla="*/ 35 w 57"/>
              <a:gd name="T19" fmla="*/ 45 h 77"/>
              <a:gd name="T20" fmla="*/ 47 w 57"/>
              <a:gd name="T21" fmla="*/ 36 h 77"/>
              <a:gd name="T22" fmla="*/ 50 w 57"/>
              <a:gd name="T23" fmla="*/ 36 h 77"/>
              <a:gd name="T24" fmla="*/ 47 w 57"/>
              <a:gd name="T25" fmla="*/ 36 h 77"/>
              <a:gd name="T26" fmla="*/ 37 w 57"/>
              <a:gd name="T27" fmla="*/ 16 h 77"/>
              <a:gd name="T28" fmla="*/ 38 w 57"/>
              <a:gd name="T29" fmla="*/ 14 h 77"/>
              <a:gd name="T30" fmla="*/ 32 w 57"/>
              <a:gd name="T31" fmla="*/ 18 h 77"/>
              <a:gd name="T32" fmla="*/ 23 w 57"/>
              <a:gd name="T33" fmla="*/ 23 h 77"/>
              <a:gd name="T34" fmla="*/ 24 w 57"/>
              <a:gd name="T35" fmla="*/ 15 h 77"/>
              <a:gd name="T36" fmla="*/ 32 w 57"/>
              <a:gd name="T37" fmla="*/ 18 h 77"/>
              <a:gd name="T38" fmla="*/ 15 w 57"/>
              <a:gd name="T39" fmla="*/ 30 h 77"/>
              <a:gd name="T40" fmla="*/ 17 w 57"/>
              <a:gd name="T41" fmla="*/ 22 h 77"/>
              <a:gd name="T42" fmla="*/ 23 w 57"/>
              <a:gd name="T43" fmla="*/ 41 h 77"/>
              <a:gd name="T44" fmla="*/ 19 w 57"/>
              <a:gd name="T45" fmla="*/ 33 h 77"/>
              <a:gd name="T46" fmla="*/ 22 w 57"/>
              <a:gd name="T47" fmla="*/ 37 h 77"/>
              <a:gd name="T48" fmla="*/ 23 w 57"/>
              <a:gd name="T49" fmla="*/ 41 h 77"/>
              <a:gd name="T50" fmla="*/ 29 w 57"/>
              <a:gd name="T51" fmla="*/ 25 h 77"/>
              <a:gd name="T52" fmla="*/ 39 w 57"/>
              <a:gd name="T53" fmla="*/ 28 h 77"/>
              <a:gd name="T54" fmla="*/ 36 w 57"/>
              <a:gd name="T55" fmla="*/ 37 h 77"/>
              <a:gd name="T56" fmla="*/ 27 w 57"/>
              <a:gd name="T57" fmla="*/ 34 h 77"/>
              <a:gd name="T58" fmla="*/ 41 w 57"/>
              <a:gd name="T59" fmla="*/ 21 h 77"/>
              <a:gd name="T60" fmla="*/ 49 w 57"/>
              <a:gd name="T61" fmla="*/ 23 h 77"/>
              <a:gd name="T62" fmla="*/ 46 w 57"/>
              <a:gd name="T63" fmla="*/ 30 h 77"/>
              <a:gd name="T64" fmla="*/ 41 w 57"/>
              <a:gd name="T65" fmla="*/ 21 h 77"/>
              <a:gd name="T66" fmla="*/ 49 w 57"/>
              <a:gd name="T67" fmla="*/ 77 h 77"/>
              <a:gd name="T68" fmla="*/ 21 w 57"/>
              <a:gd name="T69" fmla="*/ 71 h 77"/>
              <a:gd name="T70" fmla="*/ 30 w 57"/>
              <a:gd name="T71" fmla="*/ 64 h 77"/>
              <a:gd name="T72" fmla="*/ 0 w 57"/>
              <a:gd name="T73" fmla="*/ 31 h 77"/>
              <a:gd name="T74" fmla="*/ 22 w 57"/>
              <a:gd name="T75" fmla="*/ 0 h 77"/>
              <a:gd name="T76" fmla="*/ 14 w 57"/>
              <a:gd name="T77" fmla="*/ 13 h 77"/>
              <a:gd name="T78" fmla="*/ 14 w 57"/>
              <a:gd name="T79" fmla="*/ 50 h 77"/>
              <a:gd name="T80" fmla="*/ 49 w 57"/>
              <a:gd name="T81" fmla="*/ 51 h 77"/>
              <a:gd name="T82" fmla="*/ 38 w 57"/>
              <a:gd name="T83" fmla="*/ 63 h 77"/>
              <a:gd name="T84" fmla="*/ 49 w 57"/>
              <a:gd name="T85" fmla="*/ 71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7" h="77">
                <a:moveTo>
                  <a:pt x="22" y="10"/>
                </a:moveTo>
                <a:cubicBezTo>
                  <a:pt x="16" y="13"/>
                  <a:pt x="12" y="18"/>
                  <a:pt x="10" y="24"/>
                </a:cubicBezTo>
                <a:cubicBezTo>
                  <a:pt x="9" y="30"/>
                  <a:pt x="9" y="36"/>
                  <a:pt x="12" y="42"/>
                </a:cubicBezTo>
                <a:cubicBezTo>
                  <a:pt x="15" y="47"/>
                  <a:pt x="20" y="51"/>
                  <a:pt x="26" y="53"/>
                </a:cubicBezTo>
                <a:cubicBezTo>
                  <a:pt x="31" y="55"/>
                  <a:pt x="38" y="55"/>
                  <a:pt x="43" y="52"/>
                </a:cubicBezTo>
                <a:cubicBezTo>
                  <a:pt x="49" y="49"/>
                  <a:pt x="53" y="44"/>
                  <a:pt x="55" y="38"/>
                </a:cubicBezTo>
                <a:cubicBezTo>
                  <a:pt x="57" y="32"/>
                  <a:pt x="56" y="26"/>
                  <a:pt x="53" y="20"/>
                </a:cubicBezTo>
                <a:cubicBezTo>
                  <a:pt x="50" y="14"/>
                  <a:pt x="45" y="11"/>
                  <a:pt x="40" y="9"/>
                </a:cubicBezTo>
                <a:cubicBezTo>
                  <a:pt x="34" y="7"/>
                  <a:pt x="28" y="7"/>
                  <a:pt x="22" y="10"/>
                </a:cubicBezTo>
                <a:close/>
                <a:moveTo>
                  <a:pt x="23" y="46"/>
                </a:moveTo>
                <a:cubicBezTo>
                  <a:pt x="25" y="46"/>
                  <a:pt x="26" y="46"/>
                  <a:pt x="28" y="46"/>
                </a:cubicBezTo>
                <a:cubicBezTo>
                  <a:pt x="29" y="47"/>
                  <a:pt x="31" y="48"/>
                  <a:pt x="32" y="49"/>
                </a:cubicBezTo>
                <a:cubicBezTo>
                  <a:pt x="30" y="49"/>
                  <a:pt x="29" y="49"/>
                  <a:pt x="27" y="48"/>
                </a:cubicBezTo>
                <a:cubicBezTo>
                  <a:pt x="26" y="48"/>
                  <a:pt x="24" y="47"/>
                  <a:pt x="23" y="46"/>
                </a:cubicBezTo>
                <a:close/>
                <a:moveTo>
                  <a:pt x="34" y="44"/>
                </a:moveTo>
                <a:cubicBezTo>
                  <a:pt x="35" y="43"/>
                  <a:pt x="37" y="43"/>
                  <a:pt x="38" y="42"/>
                </a:cubicBezTo>
                <a:cubicBezTo>
                  <a:pt x="40" y="41"/>
                  <a:pt x="41" y="40"/>
                  <a:pt x="43" y="39"/>
                </a:cubicBezTo>
                <a:cubicBezTo>
                  <a:pt x="43" y="40"/>
                  <a:pt x="43" y="40"/>
                  <a:pt x="43" y="41"/>
                </a:cubicBezTo>
                <a:cubicBezTo>
                  <a:pt x="43" y="44"/>
                  <a:pt x="42" y="46"/>
                  <a:pt x="41" y="47"/>
                </a:cubicBezTo>
                <a:cubicBezTo>
                  <a:pt x="40" y="48"/>
                  <a:pt x="38" y="47"/>
                  <a:pt x="35" y="45"/>
                </a:cubicBezTo>
                <a:cubicBezTo>
                  <a:pt x="35" y="45"/>
                  <a:pt x="34" y="44"/>
                  <a:pt x="34" y="44"/>
                </a:cubicBezTo>
                <a:close/>
                <a:moveTo>
                  <a:pt x="47" y="36"/>
                </a:moveTo>
                <a:cubicBezTo>
                  <a:pt x="49" y="34"/>
                  <a:pt x="50" y="33"/>
                  <a:pt x="51" y="32"/>
                </a:cubicBezTo>
                <a:cubicBezTo>
                  <a:pt x="51" y="33"/>
                  <a:pt x="50" y="35"/>
                  <a:pt x="50" y="36"/>
                </a:cubicBezTo>
                <a:cubicBezTo>
                  <a:pt x="49" y="38"/>
                  <a:pt x="49" y="39"/>
                  <a:pt x="48" y="40"/>
                </a:cubicBezTo>
                <a:cubicBezTo>
                  <a:pt x="48" y="39"/>
                  <a:pt x="48" y="37"/>
                  <a:pt x="47" y="36"/>
                </a:cubicBezTo>
                <a:close/>
                <a:moveTo>
                  <a:pt x="42" y="16"/>
                </a:moveTo>
                <a:cubicBezTo>
                  <a:pt x="41" y="16"/>
                  <a:pt x="39" y="16"/>
                  <a:pt x="37" y="16"/>
                </a:cubicBezTo>
                <a:cubicBezTo>
                  <a:pt x="36" y="15"/>
                  <a:pt x="35" y="14"/>
                  <a:pt x="34" y="13"/>
                </a:cubicBezTo>
                <a:cubicBezTo>
                  <a:pt x="35" y="13"/>
                  <a:pt x="37" y="13"/>
                  <a:pt x="38" y="14"/>
                </a:cubicBezTo>
                <a:cubicBezTo>
                  <a:pt x="39" y="14"/>
                  <a:pt x="41" y="15"/>
                  <a:pt x="42" y="16"/>
                </a:cubicBezTo>
                <a:close/>
                <a:moveTo>
                  <a:pt x="32" y="18"/>
                </a:moveTo>
                <a:cubicBezTo>
                  <a:pt x="30" y="19"/>
                  <a:pt x="29" y="19"/>
                  <a:pt x="27" y="20"/>
                </a:cubicBezTo>
                <a:cubicBezTo>
                  <a:pt x="25" y="21"/>
                  <a:pt x="24" y="22"/>
                  <a:pt x="23" y="23"/>
                </a:cubicBezTo>
                <a:cubicBezTo>
                  <a:pt x="23" y="22"/>
                  <a:pt x="23" y="22"/>
                  <a:pt x="23" y="21"/>
                </a:cubicBezTo>
                <a:cubicBezTo>
                  <a:pt x="22" y="18"/>
                  <a:pt x="23" y="16"/>
                  <a:pt x="24" y="15"/>
                </a:cubicBezTo>
                <a:cubicBezTo>
                  <a:pt x="26" y="14"/>
                  <a:pt x="28" y="15"/>
                  <a:pt x="30" y="17"/>
                </a:cubicBezTo>
                <a:cubicBezTo>
                  <a:pt x="31" y="17"/>
                  <a:pt x="31" y="18"/>
                  <a:pt x="32" y="18"/>
                </a:cubicBezTo>
                <a:close/>
                <a:moveTo>
                  <a:pt x="18" y="26"/>
                </a:moveTo>
                <a:cubicBezTo>
                  <a:pt x="17" y="28"/>
                  <a:pt x="16" y="29"/>
                  <a:pt x="15" y="30"/>
                </a:cubicBezTo>
                <a:cubicBezTo>
                  <a:pt x="15" y="29"/>
                  <a:pt x="15" y="27"/>
                  <a:pt x="15" y="26"/>
                </a:cubicBezTo>
                <a:cubicBezTo>
                  <a:pt x="16" y="24"/>
                  <a:pt x="17" y="23"/>
                  <a:pt x="17" y="22"/>
                </a:cubicBezTo>
                <a:cubicBezTo>
                  <a:pt x="17" y="23"/>
                  <a:pt x="18" y="25"/>
                  <a:pt x="18" y="26"/>
                </a:cubicBezTo>
                <a:close/>
                <a:moveTo>
                  <a:pt x="23" y="41"/>
                </a:moveTo>
                <a:cubicBezTo>
                  <a:pt x="20" y="41"/>
                  <a:pt x="17" y="41"/>
                  <a:pt x="17" y="39"/>
                </a:cubicBezTo>
                <a:cubicBezTo>
                  <a:pt x="16" y="38"/>
                  <a:pt x="17" y="36"/>
                  <a:pt x="19" y="33"/>
                </a:cubicBezTo>
                <a:cubicBezTo>
                  <a:pt x="19" y="33"/>
                  <a:pt x="19" y="32"/>
                  <a:pt x="20" y="32"/>
                </a:cubicBezTo>
                <a:cubicBezTo>
                  <a:pt x="20" y="34"/>
                  <a:pt x="21" y="35"/>
                  <a:pt x="22" y="37"/>
                </a:cubicBezTo>
                <a:cubicBezTo>
                  <a:pt x="23" y="38"/>
                  <a:pt x="24" y="40"/>
                  <a:pt x="24" y="41"/>
                </a:cubicBezTo>
                <a:cubicBezTo>
                  <a:pt x="24" y="41"/>
                  <a:pt x="23" y="41"/>
                  <a:pt x="23" y="41"/>
                </a:cubicBezTo>
                <a:close/>
                <a:moveTo>
                  <a:pt x="24" y="28"/>
                </a:moveTo>
                <a:cubicBezTo>
                  <a:pt x="26" y="27"/>
                  <a:pt x="27" y="26"/>
                  <a:pt x="29" y="25"/>
                </a:cubicBezTo>
                <a:cubicBezTo>
                  <a:pt x="31" y="24"/>
                  <a:pt x="33" y="23"/>
                  <a:pt x="35" y="22"/>
                </a:cubicBezTo>
                <a:cubicBezTo>
                  <a:pt x="37" y="24"/>
                  <a:pt x="38" y="26"/>
                  <a:pt x="39" y="28"/>
                </a:cubicBezTo>
                <a:cubicBezTo>
                  <a:pt x="40" y="30"/>
                  <a:pt x="41" y="32"/>
                  <a:pt x="41" y="34"/>
                </a:cubicBezTo>
                <a:cubicBezTo>
                  <a:pt x="40" y="35"/>
                  <a:pt x="38" y="36"/>
                  <a:pt x="36" y="37"/>
                </a:cubicBezTo>
                <a:cubicBezTo>
                  <a:pt x="34" y="38"/>
                  <a:pt x="32" y="39"/>
                  <a:pt x="30" y="40"/>
                </a:cubicBezTo>
                <a:cubicBezTo>
                  <a:pt x="29" y="38"/>
                  <a:pt x="28" y="36"/>
                  <a:pt x="27" y="34"/>
                </a:cubicBezTo>
                <a:cubicBezTo>
                  <a:pt x="25" y="32"/>
                  <a:pt x="25" y="30"/>
                  <a:pt x="24" y="28"/>
                </a:cubicBezTo>
                <a:close/>
                <a:moveTo>
                  <a:pt x="41" y="21"/>
                </a:moveTo>
                <a:cubicBezTo>
                  <a:pt x="41" y="21"/>
                  <a:pt x="42" y="21"/>
                  <a:pt x="43" y="21"/>
                </a:cubicBezTo>
                <a:cubicBezTo>
                  <a:pt x="46" y="21"/>
                  <a:pt x="48" y="21"/>
                  <a:pt x="49" y="23"/>
                </a:cubicBezTo>
                <a:cubicBezTo>
                  <a:pt x="49" y="24"/>
                  <a:pt x="49" y="26"/>
                  <a:pt x="47" y="29"/>
                </a:cubicBezTo>
                <a:cubicBezTo>
                  <a:pt x="46" y="29"/>
                  <a:pt x="46" y="29"/>
                  <a:pt x="46" y="30"/>
                </a:cubicBezTo>
                <a:cubicBezTo>
                  <a:pt x="45" y="28"/>
                  <a:pt x="44" y="27"/>
                  <a:pt x="43" y="25"/>
                </a:cubicBezTo>
                <a:cubicBezTo>
                  <a:pt x="43" y="24"/>
                  <a:pt x="42" y="22"/>
                  <a:pt x="41" y="21"/>
                </a:cubicBezTo>
                <a:close/>
                <a:moveTo>
                  <a:pt x="49" y="71"/>
                </a:moveTo>
                <a:cubicBezTo>
                  <a:pt x="49" y="77"/>
                  <a:pt x="49" y="77"/>
                  <a:pt x="49" y="77"/>
                </a:cubicBezTo>
                <a:cubicBezTo>
                  <a:pt x="21" y="77"/>
                  <a:pt x="21" y="77"/>
                  <a:pt x="21" y="77"/>
                </a:cubicBezTo>
                <a:cubicBezTo>
                  <a:pt x="21" y="71"/>
                  <a:pt x="21" y="71"/>
                  <a:pt x="21" y="71"/>
                </a:cubicBezTo>
                <a:cubicBezTo>
                  <a:pt x="30" y="71"/>
                  <a:pt x="30" y="71"/>
                  <a:pt x="30" y="71"/>
                </a:cubicBezTo>
                <a:cubicBezTo>
                  <a:pt x="30" y="64"/>
                  <a:pt x="30" y="64"/>
                  <a:pt x="30" y="64"/>
                </a:cubicBezTo>
                <a:cubicBezTo>
                  <a:pt x="22" y="63"/>
                  <a:pt x="15" y="60"/>
                  <a:pt x="9" y="54"/>
                </a:cubicBezTo>
                <a:cubicBezTo>
                  <a:pt x="3" y="48"/>
                  <a:pt x="0" y="40"/>
                  <a:pt x="0" y="31"/>
                </a:cubicBezTo>
                <a:cubicBezTo>
                  <a:pt x="0" y="22"/>
                  <a:pt x="3" y="14"/>
                  <a:pt x="9" y="8"/>
                </a:cubicBezTo>
                <a:cubicBezTo>
                  <a:pt x="13" y="4"/>
                  <a:pt x="17" y="2"/>
                  <a:pt x="22" y="0"/>
                </a:cubicBezTo>
                <a:cubicBezTo>
                  <a:pt x="25" y="6"/>
                  <a:pt x="25" y="6"/>
                  <a:pt x="25" y="6"/>
                </a:cubicBezTo>
                <a:cubicBezTo>
                  <a:pt x="21" y="7"/>
                  <a:pt x="17" y="9"/>
                  <a:pt x="14" y="13"/>
                </a:cubicBezTo>
                <a:cubicBezTo>
                  <a:pt x="9" y="17"/>
                  <a:pt x="6" y="24"/>
                  <a:pt x="6" y="31"/>
                </a:cubicBezTo>
                <a:cubicBezTo>
                  <a:pt x="6" y="38"/>
                  <a:pt x="9" y="45"/>
                  <a:pt x="14" y="50"/>
                </a:cubicBezTo>
                <a:cubicBezTo>
                  <a:pt x="19" y="54"/>
                  <a:pt x="25" y="57"/>
                  <a:pt x="33" y="57"/>
                </a:cubicBezTo>
                <a:cubicBezTo>
                  <a:pt x="39" y="57"/>
                  <a:pt x="45" y="55"/>
                  <a:pt x="49" y="51"/>
                </a:cubicBezTo>
                <a:cubicBezTo>
                  <a:pt x="52" y="57"/>
                  <a:pt x="52" y="57"/>
                  <a:pt x="52" y="57"/>
                </a:cubicBezTo>
                <a:cubicBezTo>
                  <a:pt x="48" y="60"/>
                  <a:pt x="43" y="62"/>
                  <a:pt x="38" y="63"/>
                </a:cubicBezTo>
                <a:cubicBezTo>
                  <a:pt x="38" y="71"/>
                  <a:pt x="38" y="71"/>
                  <a:pt x="38" y="71"/>
                </a:cubicBezTo>
                <a:lnTo>
                  <a:pt x="49" y="71"/>
                </a:lnTo>
                <a:close/>
              </a:path>
            </a:pathLst>
          </a:custGeom>
          <a:solidFill>
            <a:srgbClr val="A3B11F"/>
          </a:solidFill>
          <a:ln>
            <a:noFill/>
          </a:ln>
        </p:spPr>
        <p:txBody>
          <a:bodyPr vert="horz" wrap="square" lIns="121791" tIns="60896" rIns="121791" bIns="60896" numCol="1" anchor="t" anchorCtr="0" compatLnSpc="1"/>
          <a:lstStyle/>
          <a:p>
            <a:pPr defTabSz="1217295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3" name="Freeform 454"/>
          <p:cNvSpPr>
            <a:spLocks noEditPoints="1"/>
          </p:cNvSpPr>
          <p:nvPr/>
        </p:nvSpPr>
        <p:spPr bwMode="auto">
          <a:xfrm>
            <a:off x="8498110" y="2660705"/>
            <a:ext cx="492760" cy="498456"/>
          </a:xfrm>
          <a:custGeom>
            <a:avLst/>
            <a:gdLst>
              <a:gd name="T0" fmla="*/ 33 w 73"/>
              <a:gd name="T1" fmla="*/ 12 h 74"/>
              <a:gd name="T2" fmla="*/ 55 w 73"/>
              <a:gd name="T3" fmla="*/ 18 h 74"/>
              <a:gd name="T4" fmla="*/ 66 w 73"/>
              <a:gd name="T5" fmla="*/ 38 h 74"/>
              <a:gd name="T6" fmla="*/ 60 w 73"/>
              <a:gd name="T7" fmla="*/ 59 h 74"/>
              <a:gd name="T8" fmla="*/ 62 w 73"/>
              <a:gd name="T9" fmla="*/ 74 h 74"/>
              <a:gd name="T10" fmla="*/ 58 w 73"/>
              <a:gd name="T11" fmla="*/ 74 h 74"/>
              <a:gd name="T12" fmla="*/ 53 w 73"/>
              <a:gd name="T13" fmla="*/ 67 h 74"/>
              <a:gd name="T14" fmla="*/ 39 w 73"/>
              <a:gd name="T15" fmla="*/ 72 h 74"/>
              <a:gd name="T16" fmla="*/ 39 w 73"/>
              <a:gd name="T17" fmla="*/ 72 h 74"/>
              <a:gd name="T18" fmla="*/ 39 w 73"/>
              <a:gd name="T19" fmla="*/ 72 h 74"/>
              <a:gd name="T20" fmla="*/ 20 w 73"/>
              <a:gd name="T21" fmla="*/ 67 h 74"/>
              <a:gd name="T22" fmla="*/ 15 w 73"/>
              <a:gd name="T23" fmla="*/ 74 h 74"/>
              <a:gd name="T24" fmla="*/ 11 w 73"/>
              <a:gd name="T25" fmla="*/ 74 h 74"/>
              <a:gd name="T26" fmla="*/ 13 w 73"/>
              <a:gd name="T27" fmla="*/ 60 h 74"/>
              <a:gd name="T28" fmla="*/ 6 w 73"/>
              <a:gd name="T29" fmla="*/ 45 h 74"/>
              <a:gd name="T30" fmla="*/ 6 w 73"/>
              <a:gd name="T31" fmla="*/ 45 h 74"/>
              <a:gd name="T32" fmla="*/ 6 w 73"/>
              <a:gd name="T33" fmla="*/ 45 h 74"/>
              <a:gd name="T34" fmla="*/ 33 w 73"/>
              <a:gd name="T35" fmla="*/ 12 h 74"/>
              <a:gd name="T36" fmla="*/ 37 w 73"/>
              <a:gd name="T37" fmla="*/ 37 h 74"/>
              <a:gd name="T38" fmla="*/ 34 w 73"/>
              <a:gd name="T39" fmla="*/ 37 h 74"/>
              <a:gd name="T40" fmla="*/ 26 w 73"/>
              <a:gd name="T41" fmla="*/ 24 h 74"/>
              <a:gd name="T42" fmla="*/ 25 w 73"/>
              <a:gd name="T43" fmla="*/ 24 h 74"/>
              <a:gd name="T44" fmla="*/ 33 w 73"/>
              <a:gd name="T45" fmla="*/ 38 h 74"/>
              <a:gd name="T46" fmla="*/ 32 w 73"/>
              <a:gd name="T47" fmla="*/ 42 h 74"/>
              <a:gd name="T48" fmla="*/ 37 w 73"/>
              <a:gd name="T49" fmla="*/ 47 h 74"/>
              <a:gd name="T50" fmla="*/ 42 w 73"/>
              <a:gd name="T51" fmla="*/ 42 h 74"/>
              <a:gd name="T52" fmla="*/ 42 w 73"/>
              <a:gd name="T53" fmla="*/ 41 h 74"/>
              <a:gd name="T54" fmla="*/ 51 w 73"/>
              <a:gd name="T55" fmla="*/ 31 h 74"/>
              <a:gd name="T56" fmla="*/ 48 w 73"/>
              <a:gd name="T57" fmla="*/ 28 h 74"/>
              <a:gd name="T58" fmla="*/ 39 w 73"/>
              <a:gd name="T59" fmla="*/ 37 h 74"/>
              <a:gd name="T60" fmla="*/ 37 w 73"/>
              <a:gd name="T61" fmla="*/ 37 h 74"/>
              <a:gd name="T62" fmla="*/ 67 w 73"/>
              <a:gd name="T63" fmla="*/ 0 h 74"/>
              <a:gd name="T64" fmla="*/ 63 w 73"/>
              <a:gd name="T65" fmla="*/ 3 h 74"/>
              <a:gd name="T66" fmla="*/ 45 w 73"/>
              <a:gd name="T67" fmla="*/ 7 h 74"/>
              <a:gd name="T68" fmla="*/ 45 w 73"/>
              <a:gd name="T69" fmla="*/ 7 h 74"/>
              <a:gd name="T70" fmla="*/ 68 w 73"/>
              <a:gd name="T71" fmla="*/ 27 h 74"/>
              <a:gd name="T72" fmla="*/ 68 w 73"/>
              <a:gd name="T73" fmla="*/ 26 h 74"/>
              <a:gd name="T74" fmla="*/ 68 w 73"/>
              <a:gd name="T75" fmla="*/ 7 h 74"/>
              <a:gd name="T76" fmla="*/ 70 w 73"/>
              <a:gd name="T77" fmla="*/ 2 h 74"/>
              <a:gd name="T78" fmla="*/ 67 w 73"/>
              <a:gd name="T79" fmla="*/ 0 h 74"/>
              <a:gd name="T80" fmla="*/ 5 w 73"/>
              <a:gd name="T81" fmla="*/ 2 h 74"/>
              <a:gd name="T82" fmla="*/ 6 w 73"/>
              <a:gd name="T83" fmla="*/ 6 h 74"/>
              <a:gd name="T84" fmla="*/ 4 w 73"/>
              <a:gd name="T85" fmla="*/ 25 h 74"/>
              <a:gd name="T86" fmla="*/ 4 w 73"/>
              <a:gd name="T87" fmla="*/ 25 h 74"/>
              <a:gd name="T88" fmla="*/ 29 w 73"/>
              <a:gd name="T89" fmla="*/ 8 h 74"/>
              <a:gd name="T90" fmla="*/ 29 w 73"/>
              <a:gd name="T91" fmla="*/ 8 h 74"/>
              <a:gd name="T92" fmla="*/ 11 w 73"/>
              <a:gd name="T93" fmla="*/ 3 h 74"/>
              <a:gd name="T94" fmla="*/ 7 w 73"/>
              <a:gd name="T95" fmla="*/ 0 h 74"/>
              <a:gd name="T96" fmla="*/ 5 w 73"/>
              <a:gd name="T97" fmla="*/ 2 h 74"/>
              <a:gd name="T98" fmla="*/ 51 w 73"/>
              <a:gd name="T99" fmla="*/ 23 h 74"/>
              <a:gd name="T100" fmla="*/ 33 w 73"/>
              <a:gd name="T101" fmla="*/ 18 h 74"/>
              <a:gd name="T102" fmla="*/ 17 w 73"/>
              <a:gd name="T103" fmla="*/ 27 h 74"/>
              <a:gd name="T104" fmla="*/ 12 w 73"/>
              <a:gd name="T105" fmla="*/ 44 h 74"/>
              <a:gd name="T106" fmla="*/ 12 w 73"/>
              <a:gd name="T107" fmla="*/ 44 h 74"/>
              <a:gd name="T108" fmla="*/ 21 w 73"/>
              <a:gd name="T109" fmla="*/ 60 h 74"/>
              <a:gd name="T110" fmla="*/ 39 w 73"/>
              <a:gd name="T111" fmla="*/ 65 h 74"/>
              <a:gd name="T112" fmla="*/ 39 w 73"/>
              <a:gd name="T113" fmla="*/ 65 h 74"/>
              <a:gd name="T114" fmla="*/ 55 w 73"/>
              <a:gd name="T115" fmla="*/ 57 h 74"/>
              <a:gd name="T116" fmla="*/ 60 w 73"/>
              <a:gd name="T117" fmla="*/ 39 h 74"/>
              <a:gd name="T118" fmla="*/ 51 w 73"/>
              <a:gd name="T119" fmla="*/ 23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73" h="74">
                <a:moveTo>
                  <a:pt x="33" y="12"/>
                </a:moveTo>
                <a:cubicBezTo>
                  <a:pt x="41" y="11"/>
                  <a:pt x="49" y="14"/>
                  <a:pt x="55" y="18"/>
                </a:cubicBezTo>
                <a:cubicBezTo>
                  <a:pt x="61" y="23"/>
                  <a:pt x="65" y="30"/>
                  <a:pt x="66" y="38"/>
                </a:cubicBezTo>
                <a:cubicBezTo>
                  <a:pt x="67" y="46"/>
                  <a:pt x="65" y="53"/>
                  <a:pt x="60" y="59"/>
                </a:cubicBezTo>
                <a:cubicBezTo>
                  <a:pt x="62" y="74"/>
                  <a:pt x="62" y="74"/>
                  <a:pt x="62" y="74"/>
                </a:cubicBezTo>
                <a:cubicBezTo>
                  <a:pt x="58" y="74"/>
                  <a:pt x="58" y="74"/>
                  <a:pt x="58" y="74"/>
                </a:cubicBezTo>
                <a:cubicBezTo>
                  <a:pt x="53" y="67"/>
                  <a:pt x="53" y="67"/>
                  <a:pt x="53" y="67"/>
                </a:cubicBezTo>
                <a:cubicBezTo>
                  <a:pt x="49" y="69"/>
                  <a:pt x="44" y="71"/>
                  <a:pt x="39" y="72"/>
                </a:cubicBezTo>
                <a:cubicBezTo>
                  <a:pt x="39" y="72"/>
                  <a:pt x="39" y="72"/>
                  <a:pt x="39" y="72"/>
                </a:cubicBezTo>
                <a:cubicBezTo>
                  <a:pt x="39" y="72"/>
                  <a:pt x="39" y="72"/>
                  <a:pt x="39" y="72"/>
                </a:cubicBezTo>
                <a:cubicBezTo>
                  <a:pt x="32" y="72"/>
                  <a:pt x="26" y="71"/>
                  <a:pt x="20" y="67"/>
                </a:cubicBezTo>
                <a:cubicBezTo>
                  <a:pt x="15" y="74"/>
                  <a:pt x="15" y="74"/>
                  <a:pt x="15" y="74"/>
                </a:cubicBezTo>
                <a:cubicBezTo>
                  <a:pt x="11" y="74"/>
                  <a:pt x="11" y="74"/>
                  <a:pt x="11" y="74"/>
                </a:cubicBezTo>
                <a:cubicBezTo>
                  <a:pt x="13" y="60"/>
                  <a:pt x="13" y="60"/>
                  <a:pt x="13" y="60"/>
                </a:cubicBezTo>
                <a:cubicBezTo>
                  <a:pt x="9" y="56"/>
                  <a:pt x="7" y="51"/>
                  <a:pt x="6" y="45"/>
                </a:cubicBezTo>
                <a:cubicBezTo>
                  <a:pt x="6" y="45"/>
                  <a:pt x="6" y="45"/>
                  <a:pt x="6" y="45"/>
                </a:cubicBezTo>
                <a:cubicBezTo>
                  <a:pt x="6" y="45"/>
                  <a:pt x="6" y="45"/>
                  <a:pt x="6" y="45"/>
                </a:cubicBezTo>
                <a:cubicBezTo>
                  <a:pt x="4" y="29"/>
                  <a:pt x="16" y="14"/>
                  <a:pt x="33" y="12"/>
                </a:cubicBezTo>
                <a:close/>
                <a:moveTo>
                  <a:pt x="37" y="37"/>
                </a:moveTo>
                <a:cubicBezTo>
                  <a:pt x="36" y="37"/>
                  <a:pt x="35" y="37"/>
                  <a:pt x="34" y="37"/>
                </a:cubicBezTo>
                <a:cubicBezTo>
                  <a:pt x="32" y="33"/>
                  <a:pt x="29" y="28"/>
                  <a:pt x="26" y="24"/>
                </a:cubicBezTo>
                <a:cubicBezTo>
                  <a:pt x="26" y="24"/>
                  <a:pt x="25" y="24"/>
                  <a:pt x="25" y="24"/>
                </a:cubicBezTo>
                <a:cubicBezTo>
                  <a:pt x="27" y="29"/>
                  <a:pt x="30" y="34"/>
                  <a:pt x="33" y="38"/>
                </a:cubicBezTo>
                <a:cubicBezTo>
                  <a:pt x="32" y="39"/>
                  <a:pt x="32" y="41"/>
                  <a:pt x="32" y="42"/>
                </a:cubicBezTo>
                <a:cubicBezTo>
                  <a:pt x="32" y="45"/>
                  <a:pt x="34" y="47"/>
                  <a:pt x="37" y="47"/>
                </a:cubicBezTo>
                <a:cubicBezTo>
                  <a:pt x="40" y="47"/>
                  <a:pt x="42" y="45"/>
                  <a:pt x="42" y="42"/>
                </a:cubicBezTo>
                <a:cubicBezTo>
                  <a:pt x="42" y="42"/>
                  <a:pt x="42" y="41"/>
                  <a:pt x="42" y="41"/>
                </a:cubicBezTo>
                <a:cubicBezTo>
                  <a:pt x="45" y="38"/>
                  <a:pt x="48" y="35"/>
                  <a:pt x="51" y="31"/>
                </a:cubicBezTo>
                <a:cubicBezTo>
                  <a:pt x="50" y="30"/>
                  <a:pt x="49" y="29"/>
                  <a:pt x="48" y="28"/>
                </a:cubicBezTo>
                <a:cubicBezTo>
                  <a:pt x="45" y="31"/>
                  <a:pt x="42" y="34"/>
                  <a:pt x="39" y="37"/>
                </a:cubicBezTo>
                <a:cubicBezTo>
                  <a:pt x="38" y="37"/>
                  <a:pt x="38" y="37"/>
                  <a:pt x="37" y="37"/>
                </a:cubicBezTo>
                <a:close/>
                <a:moveTo>
                  <a:pt x="67" y="0"/>
                </a:moveTo>
                <a:cubicBezTo>
                  <a:pt x="63" y="3"/>
                  <a:pt x="63" y="3"/>
                  <a:pt x="63" y="3"/>
                </a:cubicBezTo>
                <a:cubicBezTo>
                  <a:pt x="57" y="0"/>
                  <a:pt x="50" y="1"/>
                  <a:pt x="45" y="7"/>
                </a:cubicBezTo>
                <a:cubicBezTo>
                  <a:pt x="45" y="7"/>
                  <a:pt x="45" y="7"/>
                  <a:pt x="45" y="7"/>
                </a:cubicBezTo>
                <a:cubicBezTo>
                  <a:pt x="68" y="27"/>
                  <a:pt x="68" y="27"/>
                  <a:pt x="68" y="27"/>
                </a:cubicBezTo>
                <a:cubicBezTo>
                  <a:pt x="68" y="27"/>
                  <a:pt x="68" y="27"/>
                  <a:pt x="68" y="26"/>
                </a:cubicBezTo>
                <a:cubicBezTo>
                  <a:pt x="73" y="21"/>
                  <a:pt x="73" y="12"/>
                  <a:pt x="68" y="7"/>
                </a:cubicBezTo>
                <a:cubicBezTo>
                  <a:pt x="70" y="2"/>
                  <a:pt x="70" y="2"/>
                  <a:pt x="70" y="2"/>
                </a:cubicBezTo>
                <a:cubicBezTo>
                  <a:pt x="67" y="0"/>
                  <a:pt x="67" y="0"/>
                  <a:pt x="67" y="0"/>
                </a:cubicBezTo>
                <a:close/>
                <a:moveTo>
                  <a:pt x="5" y="2"/>
                </a:moveTo>
                <a:cubicBezTo>
                  <a:pt x="6" y="6"/>
                  <a:pt x="6" y="6"/>
                  <a:pt x="6" y="6"/>
                </a:cubicBezTo>
                <a:cubicBezTo>
                  <a:pt x="1" y="11"/>
                  <a:pt x="0" y="19"/>
                  <a:pt x="4" y="25"/>
                </a:cubicBezTo>
                <a:cubicBezTo>
                  <a:pt x="4" y="25"/>
                  <a:pt x="4" y="25"/>
                  <a:pt x="4" y="25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5" y="2"/>
                  <a:pt x="17" y="0"/>
                  <a:pt x="11" y="3"/>
                </a:cubicBezTo>
                <a:cubicBezTo>
                  <a:pt x="7" y="0"/>
                  <a:pt x="7" y="0"/>
                  <a:pt x="7" y="0"/>
                </a:cubicBezTo>
                <a:cubicBezTo>
                  <a:pt x="5" y="2"/>
                  <a:pt x="5" y="2"/>
                  <a:pt x="5" y="2"/>
                </a:cubicBezTo>
                <a:close/>
                <a:moveTo>
                  <a:pt x="51" y="23"/>
                </a:moveTo>
                <a:cubicBezTo>
                  <a:pt x="46" y="19"/>
                  <a:pt x="40" y="17"/>
                  <a:pt x="33" y="18"/>
                </a:cubicBezTo>
                <a:cubicBezTo>
                  <a:pt x="27" y="19"/>
                  <a:pt x="21" y="22"/>
                  <a:pt x="17" y="27"/>
                </a:cubicBezTo>
                <a:cubicBezTo>
                  <a:pt x="14" y="32"/>
                  <a:pt x="12" y="38"/>
                  <a:pt x="12" y="44"/>
                </a:cubicBezTo>
                <a:cubicBezTo>
                  <a:pt x="12" y="44"/>
                  <a:pt x="12" y="44"/>
                  <a:pt x="12" y="44"/>
                </a:cubicBezTo>
                <a:cubicBezTo>
                  <a:pt x="13" y="51"/>
                  <a:pt x="16" y="57"/>
                  <a:pt x="21" y="60"/>
                </a:cubicBezTo>
                <a:cubicBezTo>
                  <a:pt x="26" y="64"/>
                  <a:pt x="32" y="66"/>
                  <a:pt x="39" y="65"/>
                </a:cubicBezTo>
                <a:cubicBezTo>
                  <a:pt x="39" y="65"/>
                  <a:pt x="39" y="65"/>
                  <a:pt x="39" y="65"/>
                </a:cubicBezTo>
                <a:cubicBezTo>
                  <a:pt x="45" y="65"/>
                  <a:pt x="51" y="61"/>
                  <a:pt x="55" y="57"/>
                </a:cubicBezTo>
                <a:cubicBezTo>
                  <a:pt x="58" y="52"/>
                  <a:pt x="60" y="46"/>
                  <a:pt x="60" y="39"/>
                </a:cubicBezTo>
                <a:cubicBezTo>
                  <a:pt x="59" y="33"/>
                  <a:pt x="56" y="27"/>
                  <a:pt x="51" y="23"/>
                </a:cubicBezTo>
                <a:close/>
              </a:path>
            </a:pathLst>
          </a:custGeom>
          <a:solidFill>
            <a:srgbClr val="A3B11F"/>
          </a:solidFill>
          <a:ln>
            <a:noFill/>
          </a:ln>
        </p:spPr>
        <p:txBody>
          <a:bodyPr vert="horz" wrap="square" lIns="121791" tIns="60896" rIns="121791" bIns="60896" numCol="1" anchor="t" anchorCtr="0" compatLnSpc="1"/>
          <a:lstStyle/>
          <a:p>
            <a:pPr defTabSz="1217295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4" name="Freeform 292"/>
          <p:cNvSpPr>
            <a:spLocks noEditPoints="1"/>
          </p:cNvSpPr>
          <p:nvPr/>
        </p:nvSpPr>
        <p:spPr bwMode="auto">
          <a:xfrm>
            <a:off x="4359305" y="4008667"/>
            <a:ext cx="626629" cy="606694"/>
          </a:xfrm>
          <a:custGeom>
            <a:avLst/>
            <a:gdLst>
              <a:gd name="T0" fmla="*/ 44 w 93"/>
              <a:gd name="T1" fmla="*/ 0 h 90"/>
              <a:gd name="T2" fmla="*/ 83 w 93"/>
              <a:gd name="T3" fmla="*/ 0 h 90"/>
              <a:gd name="T4" fmla="*/ 90 w 93"/>
              <a:gd name="T5" fmla="*/ 3 h 90"/>
              <a:gd name="T6" fmla="*/ 93 w 93"/>
              <a:gd name="T7" fmla="*/ 11 h 90"/>
              <a:gd name="T8" fmla="*/ 93 w 93"/>
              <a:gd name="T9" fmla="*/ 33 h 90"/>
              <a:gd name="T10" fmla="*/ 90 w 93"/>
              <a:gd name="T11" fmla="*/ 40 h 90"/>
              <a:gd name="T12" fmla="*/ 83 w 93"/>
              <a:gd name="T13" fmla="*/ 43 h 90"/>
              <a:gd name="T14" fmla="*/ 61 w 93"/>
              <a:gd name="T15" fmla="*/ 43 h 90"/>
              <a:gd name="T16" fmla="*/ 50 w 93"/>
              <a:gd name="T17" fmla="*/ 53 h 90"/>
              <a:gd name="T18" fmla="*/ 49 w 93"/>
              <a:gd name="T19" fmla="*/ 52 h 90"/>
              <a:gd name="T20" fmla="*/ 46 w 93"/>
              <a:gd name="T21" fmla="*/ 50 h 90"/>
              <a:gd name="T22" fmla="*/ 48 w 93"/>
              <a:gd name="T23" fmla="*/ 43 h 90"/>
              <a:gd name="T24" fmla="*/ 47 w 93"/>
              <a:gd name="T25" fmla="*/ 43 h 90"/>
              <a:gd name="T26" fmla="*/ 48 w 93"/>
              <a:gd name="T27" fmla="*/ 39 h 90"/>
              <a:gd name="T28" fmla="*/ 51 w 93"/>
              <a:gd name="T29" fmla="*/ 39 h 90"/>
              <a:gd name="T30" fmla="*/ 54 w 93"/>
              <a:gd name="T31" fmla="*/ 39 h 90"/>
              <a:gd name="T32" fmla="*/ 53 w 93"/>
              <a:gd name="T33" fmla="*/ 41 h 90"/>
              <a:gd name="T34" fmla="*/ 52 w 93"/>
              <a:gd name="T35" fmla="*/ 44 h 90"/>
              <a:gd name="T36" fmla="*/ 58 w 93"/>
              <a:gd name="T37" fmla="*/ 39 h 90"/>
              <a:gd name="T38" fmla="*/ 59 w 93"/>
              <a:gd name="T39" fmla="*/ 39 h 90"/>
              <a:gd name="T40" fmla="*/ 60 w 93"/>
              <a:gd name="T41" fmla="*/ 39 h 90"/>
              <a:gd name="T42" fmla="*/ 83 w 93"/>
              <a:gd name="T43" fmla="*/ 39 h 90"/>
              <a:gd name="T44" fmla="*/ 87 w 93"/>
              <a:gd name="T45" fmla="*/ 37 h 90"/>
              <a:gd name="T46" fmla="*/ 89 w 93"/>
              <a:gd name="T47" fmla="*/ 33 h 90"/>
              <a:gd name="T48" fmla="*/ 89 w 93"/>
              <a:gd name="T49" fmla="*/ 11 h 90"/>
              <a:gd name="T50" fmla="*/ 87 w 93"/>
              <a:gd name="T51" fmla="*/ 7 h 90"/>
              <a:gd name="T52" fmla="*/ 83 w 93"/>
              <a:gd name="T53" fmla="*/ 5 h 90"/>
              <a:gd name="T54" fmla="*/ 44 w 93"/>
              <a:gd name="T55" fmla="*/ 5 h 90"/>
              <a:gd name="T56" fmla="*/ 39 w 93"/>
              <a:gd name="T57" fmla="*/ 7 h 90"/>
              <a:gd name="T58" fmla="*/ 38 w 93"/>
              <a:gd name="T59" fmla="*/ 11 h 90"/>
              <a:gd name="T60" fmla="*/ 38 w 93"/>
              <a:gd name="T61" fmla="*/ 14 h 90"/>
              <a:gd name="T62" fmla="*/ 33 w 93"/>
              <a:gd name="T63" fmla="*/ 12 h 90"/>
              <a:gd name="T64" fmla="*/ 33 w 93"/>
              <a:gd name="T65" fmla="*/ 11 h 90"/>
              <a:gd name="T66" fmla="*/ 36 w 93"/>
              <a:gd name="T67" fmla="*/ 3 h 90"/>
              <a:gd name="T68" fmla="*/ 44 w 93"/>
              <a:gd name="T69" fmla="*/ 0 h 90"/>
              <a:gd name="T70" fmla="*/ 75 w 93"/>
              <a:gd name="T71" fmla="*/ 18 h 90"/>
              <a:gd name="T72" fmla="*/ 71 w 93"/>
              <a:gd name="T73" fmla="*/ 22 h 90"/>
              <a:gd name="T74" fmla="*/ 75 w 93"/>
              <a:gd name="T75" fmla="*/ 25 h 90"/>
              <a:gd name="T76" fmla="*/ 79 w 93"/>
              <a:gd name="T77" fmla="*/ 22 h 90"/>
              <a:gd name="T78" fmla="*/ 75 w 93"/>
              <a:gd name="T79" fmla="*/ 18 h 90"/>
              <a:gd name="T80" fmla="*/ 63 w 93"/>
              <a:gd name="T81" fmla="*/ 18 h 90"/>
              <a:gd name="T82" fmla="*/ 59 w 93"/>
              <a:gd name="T83" fmla="*/ 22 h 90"/>
              <a:gd name="T84" fmla="*/ 63 w 93"/>
              <a:gd name="T85" fmla="*/ 25 h 90"/>
              <a:gd name="T86" fmla="*/ 67 w 93"/>
              <a:gd name="T87" fmla="*/ 22 h 90"/>
              <a:gd name="T88" fmla="*/ 63 w 93"/>
              <a:gd name="T89" fmla="*/ 18 h 90"/>
              <a:gd name="T90" fmla="*/ 51 w 93"/>
              <a:gd name="T91" fmla="*/ 18 h 90"/>
              <a:gd name="T92" fmla="*/ 48 w 93"/>
              <a:gd name="T93" fmla="*/ 22 h 90"/>
              <a:gd name="T94" fmla="*/ 51 w 93"/>
              <a:gd name="T95" fmla="*/ 25 h 90"/>
              <a:gd name="T96" fmla="*/ 55 w 93"/>
              <a:gd name="T97" fmla="*/ 22 h 90"/>
              <a:gd name="T98" fmla="*/ 51 w 93"/>
              <a:gd name="T99" fmla="*/ 18 h 90"/>
              <a:gd name="T100" fmla="*/ 27 w 93"/>
              <a:gd name="T101" fmla="*/ 18 h 90"/>
              <a:gd name="T102" fmla="*/ 12 w 93"/>
              <a:gd name="T103" fmla="*/ 33 h 90"/>
              <a:gd name="T104" fmla="*/ 27 w 93"/>
              <a:gd name="T105" fmla="*/ 48 h 90"/>
              <a:gd name="T106" fmla="*/ 43 w 93"/>
              <a:gd name="T107" fmla="*/ 33 h 90"/>
              <a:gd name="T108" fmla="*/ 27 w 93"/>
              <a:gd name="T109" fmla="*/ 18 h 90"/>
              <a:gd name="T110" fmla="*/ 55 w 93"/>
              <a:gd name="T111" fmla="*/ 82 h 90"/>
              <a:gd name="T112" fmla="*/ 38 w 93"/>
              <a:gd name="T113" fmla="*/ 53 h 90"/>
              <a:gd name="T114" fmla="*/ 28 w 93"/>
              <a:gd name="T115" fmla="*/ 69 h 90"/>
              <a:gd name="T116" fmla="*/ 18 w 93"/>
              <a:gd name="T117" fmla="*/ 53 h 90"/>
              <a:gd name="T118" fmla="*/ 0 w 93"/>
              <a:gd name="T119" fmla="*/ 82 h 90"/>
              <a:gd name="T120" fmla="*/ 55 w 93"/>
              <a:gd name="T121" fmla="*/ 82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93" h="90">
                <a:moveTo>
                  <a:pt x="44" y="0"/>
                </a:moveTo>
                <a:cubicBezTo>
                  <a:pt x="83" y="0"/>
                  <a:pt x="83" y="0"/>
                  <a:pt x="83" y="0"/>
                </a:cubicBezTo>
                <a:cubicBezTo>
                  <a:pt x="86" y="0"/>
                  <a:pt x="88" y="1"/>
                  <a:pt x="90" y="3"/>
                </a:cubicBezTo>
                <a:cubicBezTo>
                  <a:pt x="92" y="5"/>
                  <a:pt x="93" y="8"/>
                  <a:pt x="93" y="11"/>
                </a:cubicBezTo>
                <a:cubicBezTo>
                  <a:pt x="93" y="33"/>
                  <a:pt x="93" y="33"/>
                  <a:pt x="93" y="33"/>
                </a:cubicBezTo>
                <a:cubicBezTo>
                  <a:pt x="93" y="36"/>
                  <a:pt x="92" y="38"/>
                  <a:pt x="90" y="40"/>
                </a:cubicBezTo>
                <a:cubicBezTo>
                  <a:pt x="88" y="42"/>
                  <a:pt x="86" y="43"/>
                  <a:pt x="83" y="43"/>
                </a:cubicBezTo>
                <a:cubicBezTo>
                  <a:pt x="61" y="43"/>
                  <a:pt x="61" y="43"/>
                  <a:pt x="61" y="43"/>
                </a:cubicBezTo>
                <a:cubicBezTo>
                  <a:pt x="50" y="53"/>
                  <a:pt x="50" y="53"/>
                  <a:pt x="50" y="53"/>
                </a:cubicBezTo>
                <a:cubicBezTo>
                  <a:pt x="49" y="52"/>
                  <a:pt x="49" y="52"/>
                  <a:pt x="49" y="52"/>
                </a:cubicBezTo>
                <a:cubicBezTo>
                  <a:pt x="48" y="52"/>
                  <a:pt x="47" y="51"/>
                  <a:pt x="46" y="50"/>
                </a:cubicBezTo>
                <a:cubicBezTo>
                  <a:pt x="48" y="43"/>
                  <a:pt x="48" y="43"/>
                  <a:pt x="48" y="43"/>
                </a:cubicBezTo>
                <a:cubicBezTo>
                  <a:pt x="47" y="43"/>
                  <a:pt x="47" y="43"/>
                  <a:pt x="47" y="43"/>
                </a:cubicBezTo>
                <a:cubicBezTo>
                  <a:pt x="47" y="42"/>
                  <a:pt x="48" y="40"/>
                  <a:pt x="48" y="39"/>
                </a:cubicBezTo>
                <a:cubicBezTo>
                  <a:pt x="51" y="39"/>
                  <a:pt x="51" y="39"/>
                  <a:pt x="51" y="39"/>
                </a:cubicBezTo>
                <a:cubicBezTo>
                  <a:pt x="54" y="39"/>
                  <a:pt x="54" y="39"/>
                  <a:pt x="54" y="39"/>
                </a:cubicBezTo>
                <a:cubicBezTo>
                  <a:pt x="53" y="41"/>
                  <a:pt x="53" y="41"/>
                  <a:pt x="53" y="41"/>
                </a:cubicBezTo>
                <a:cubicBezTo>
                  <a:pt x="52" y="44"/>
                  <a:pt x="52" y="44"/>
                  <a:pt x="52" y="44"/>
                </a:cubicBezTo>
                <a:cubicBezTo>
                  <a:pt x="58" y="39"/>
                  <a:pt x="58" y="39"/>
                  <a:pt x="58" y="39"/>
                </a:cubicBezTo>
                <a:cubicBezTo>
                  <a:pt x="59" y="39"/>
                  <a:pt x="59" y="39"/>
                  <a:pt x="59" y="39"/>
                </a:cubicBezTo>
                <a:cubicBezTo>
                  <a:pt x="60" y="39"/>
                  <a:pt x="60" y="39"/>
                  <a:pt x="60" y="39"/>
                </a:cubicBezTo>
                <a:cubicBezTo>
                  <a:pt x="83" y="39"/>
                  <a:pt x="83" y="39"/>
                  <a:pt x="83" y="39"/>
                </a:cubicBezTo>
                <a:cubicBezTo>
                  <a:pt x="84" y="39"/>
                  <a:pt x="86" y="38"/>
                  <a:pt x="87" y="37"/>
                </a:cubicBezTo>
                <a:cubicBezTo>
                  <a:pt x="88" y="36"/>
                  <a:pt x="89" y="34"/>
                  <a:pt x="89" y="33"/>
                </a:cubicBezTo>
                <a:cubicBezTo>
                  <a:pt x="89" y="11"/>
                  <a:pt x="89" y="11"/>
                  <a:pt x="89" y="11"/>
                </a:cubicBezTo>
                <a:cubicBezTo>
                  <a:pt x="89" y="9"/>
                  <a:pt x="88" y="8"/>
                  <a:pt x="87" y="7"/>
                </a:cubicBezTo>
                <a:cubicBezTo>
                  <a:pt x="86" y="6"/>
                  <a:pt x="84" y="5"/>
                  <a:pt x="83" y="5"/>
                </a:cubicBezTo>
                <a:cubicBezTo>
                  <a:pt x="44" y="5"/>
                  <a:pt x="44" y="5"/>
                  <a:pt x="44" y="5"/>
                </a:cubicBezTo>
                <a:cubicBezTo>
                  <a:pt x="42" y="5"/>
                  <a:pt x="40" y="6"/>
                  <a:pt x="39" y="7"/>
                </a:cubicBezTo>
                <a:cubicBezTo>
                  <a:pt x="38" y="8"/>
                  <a:pt x="38" y="9"/>
                  <a:pt x="38" y="11"/>
                </a:cubicBezTo>
                <a:cubicBezTo>
                  <a:pt x="38" y="14"/>
                  <a:pt x="38" y="14"/>
                  <a:pt x="38" y="14"/>
                </a:cubicBezTo>
                <a:cubicBezTo>
                  <a:pt x="36" y="13"/>
                  <a:pt x="35" y="12"/>
                  <a:pt x="33" y="12"/>
                </a:cubicBezTo>
                <a:cubicBezTo>
                  <a:pt x="33" y="11"/>
                  <a:pt x="33" y="11"/>
                  <a:pt x="33" y="11"/>
                </a:cubicBezTo>
                <a:cubicBezTo>
                  <a:pt x="33" y="8"/>
                  <a:pt x="34" y="5"/>
                  <a:pt x="36" y="3"/>
                </a:cubicBezTo>
                <a:cubicBezTo>
                  <a:pt x="38" y="1"/>
                  <a:pt x="41" y="0"/>
                  <a:pt x="44" y="0"/>
                </a:cubicBezTo>
                <a:close/>
                <a:moveTo>
                  <a:pt x="75" y="18"/>
                </a:moveTo>
                <a:cubicBezTo>
                  <a:pt x="73" y="18"/>
                  <a:pt x="71" y="19"/>
                  <a:pt x="71" y="22"/>
                </a:cubicBezTo>
                <a:cubicBezTo>
                  <a:pt x="71" y="24"/>
                  <a:pt x="73" y="25"/>
                  <a:pt x="75" y="25"/>
                </a:cubicBezTo>
                <a:cubicBezTo>
                  <a:pt x="77" y="25"/>
                  <a:pt x="79" y="24"/>
                  <a:pt x="79" y="22"/>
                </a:cubicBezTo>
                <a:cubicBezTo>
                  <a:pt x="79" y="19"/>
                  <a:pt x="77" y="18"/>
                  <a:pt x="75" y="18"/>
                </a:cubicBezTo>
                <a:close/>
                <a:moveTo>
                  <a:pt x="63" y="18"/>
                </a:moveTo>
                <a:cubicBezTo>
                  <a:pt x="61" y="18"/>
                  <a:pt x="59" y="19"/>
                  <a:pt x="59" y="22"/>
                </a:cubicBezTo>
                <a:cubicBezTo>
                  <a:pt x="59" y="24"/>
                  <a:pt x="61" y="25"/>
                  <a:pt x="63" y="25"/>
                </a:cubicBezTo>
                <a:cubicBezTo>
                  <a:pt x="65" y="25"/>
                  <a:pt x="67" y="24"/>
                  <a:pt x="67" y="22"/>
                </a:cubicBezTo>
                <a:cubicBezTo>
                  <a:pt x="67" y="19"/>
                  <a:pt x="65" y="18"/>
                  <a:pt x="63" y="18"/>
                </a:cubicBezTo>
                <a:close/>
                <a:moveTo>
                  <a:pt x="51" y="18"/>
                </a:moveTo>
                <a:cubicBezTo>
                  <a:pt x="49" y="18"/>
                  <a:pt x="48" y="19"/>
                  <a:pt x="48" y="22"/>
                </a:cubicBezTo>
                <a:cubicBezTo>
                  <a:pt x="48" y="24"/>
                  <a:pt x="49" y="25"/>
                  <a:pt x="51" y="25"/>
                </a:cubicBezTo>
                <a:cubicBezTo>
                  <a:pt x="54" y="25"/>
                  <a:pt x="55" y="24"/>
                  <a:pt x="55" y="22"/>
                </a:cubicBezTo>
                <a:cubicBezTo>
                  <a:pt x="55" y="19"/>
                  <a:pt x="54" y="18"/>
                  <a:pt x="51" y="18"/>
                </a:cubicBezTo>
                <a:close/>
                <a:moveTo>
                  <a:pt x="27" y="18"/>
                </a:moveTo>
                <a:cubicBezTo>
                  <a:pt x="19" y="18"/>
                  <a:pt x="12" y="24"/>
                  <a:pt x="12" y="33"/>
                </a:cubicBezTo>
                <a:cubicBezTo>
                  <a:pt x="12" y="42"/>
                  <a:pt x="19" y="48"/>
                  <a:pt x="27" y="48"/>
                </a:cubicBezTo>
                <a:cubicBezTo>
                  <a:pt x="36" y="48"/>
                  <a:pt x="43" y="42"/>
                  <a:pt x="43" y="33"/>
                </a:cubicBezTo>
                <a:cubicBezTo>
                  <a:pt x="43" y="24"/>
                  <a:pt x="36" y="18"/>
                  <a:pt x="27" y="18"/>
                </a:cubicBezTo>
                <a:close/>
                <a:moveTo>
                  <a:pt x="55" y="82"/>
                </a:moveTo>
                <a:cubicBezTo>
                  <a:pt x="55" y="67"/>
                  <a:pt x="47" y="57"/>
                  <a:pt x="38" y="53"/>
                </a:cubicBezTo>
                <a:cubicBezTo>
                  <a:pt x="28" y="69"/>
                  <a:pt x="28" y="69"/>
                  <a:pt x="28" y="69"/>
                </a:cubicBezTo>
                <a:cubicBezTo>
                  <a:pt x="18" y="53"/>
                  <a:pt x="18" y="53"/>
                  <a:pt x="18" y="53"/>
                </a:cubicBezTo>
                <a:cubicBezTo>
                  <a:pt x="8" y="57"/>
                  <a:pt x="0" y="66"/>
                  <a:pt x="0" y="82"/>
                </a:cubicBezTo>
                <a:cubicBezTo>
                  <a:pt x="20" y="90"/>
                  <a:pt x="38" y="89"/>
                  <a:pt x="55" y="82"/>
                </a:cubicBezTo>
                <a:close/>
              </a:path>
            </a:pathLst>
          </a:custGeom>
          <a:solidFill>
            <a:srgbClr val="A3B11F"/>
          </a:solidFill>
          <a:ln>
            <a:noFill/>
          </a:ln>
        </p:spPr>
        <p:txBody>
          <a:bodyPr vert="horz" wrap="square" lIns="121791" tIns="60896" rIns="121791" bIns="60896" numCol="1" anchor="t" anchorCtr="0" compatLnSpc="1"/>
          <a:lstStyle/>
          <a:p>
            <a:pPr defTabSz="1217295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/>
      <p:bldP spid="67" grpId="0"/>
      <p:bldP spid="68" grpId="0"/>
      <p:bldP spid="69" grpId="0"/>
      <p:bldP spid="70" grpId="0" animBg="1"/>
      <p:bldP spid="71" grpId="0" animBg="1"/>
      <p:bldP spid="72" grpId="0" animBg="1"/>
      <p:bldP spid="73" grpId="0" animBg="1"/>
      <p:bldP spid="7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7"/>
          <p:cNvSpPr/>
          <p:nvPr/>
        </p:nvSpPr>
        <p:spPr>
          <a:xfrm>
            <a:off x="574131" y="623557"/>
            <a:ext cx="5674885" cy="5674885"/>
          </a:xfrm>
          <a:prstGeom prst="ellipse">
            <a:avLst/>
          </a:prstGeom>
          <a:noFill/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Rounded Rectangle 7"/>
          <p:cNvSpPr/>
          <p:nvPr/>
        </p:nvSpPr>
        <p:spPr>
          <a:xfrm rot="2700000">
            <a:off x="5864016" y="3682638"/>
            <a:ext cx="586812" cy="586810"/>
          </a:xfrm>
          <a:prstGeom prst="roundRect">
            <a:avLst>
              <a:gd name="adj" fmla="val 34663"/>
            </a:avLst>
          </a:prstGeom>
          <a:solidFill>
            <a:srgbClr val="2F5B50"/>
          </a:solidFill>
          <a:ln>
            <a:noFill/>
          </a:ln>
          <a:effectLst>
            <a:outerShdw blurRad="254000" dist="1270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4" name="Rounded Rectangle 7"/>
          <p:cNvSpPr/>
          <p:nvPr/>
        </p:nvSpPr>
        <p:spPr>
          <a:xfrm rot="2700000">
            <a:off x="5879587" y="2324603"/>
            <a:ext cx="586812" cy="586810"/>
          </a:xfrm>
          <a:prstGeom prst="roundRect">
            <a:avLst>
              <a:gd name="adj" fmla="val 34663"/>
            </a:avLst>
          </a:prstGeom>
          <a:solidFill>
            <a:srgbClr val="2F5B50"/>
          </a:solidFill>
          <a:ln>
            <a:noFill/>
          </a:ln>
          <a:effectLst>
            <a:outerShdw blurRad="254000" dist="1270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6" name="Rounded Rectangle 7"/>
          <p:cNvSpPr/>
          <p:nvPr/>
        </p:nvSpPr>
        <p:spPr>
          <a:xfrm rot="2700000">
            <a:off x="5129704" y="4878828"/>
            <a:ext cx="586812" cy="586810"/>
          </a:xfrm>
          <a:prstGeom prst="roundRect">
            <a:avLst>
              <a:gd name="adj" fmla="val 34663"/>
            </a:avLst>
          </a:prstGeom>
          <a:solidFill>
            <a:srgbClr val="2F5B50"/>
          </a:solidFill>
          <a:ln>
            <a:noFill/>
          </a:ln>
          <a:effectLst>
            <a:outerShdw blurRad="254000" dist="1270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848216" y="1970233"/>
            <a:ext cx="3049754" cy="2984130"/>
            <a:chOff x="5322280" y="390377"/>
            <a:chExt cx="5883812" cy="5757205"/>
          </a:xfrm>
          <a:effectLst/>
        </p:grpSpPr>
        <p:sp>
          <p:nvSpPr>
            <p:cNvPr id="5" name="椭圆 4"/>
            <p:cNvSpPr/>
            <p:nvPr/>
          </p:nvSpPr>
          <p:spPr>
            <a:xfrm>
              <a:off x="5322280" y="390377"/>
              <a:ext cx="5757205" cy="5757205"/>
            </a:xfrm>
            <a:prstGeom prst="ellipse">
              <a:avLst/>
            </a:prstGeom>
            <a:noFill/>
            <a:ln w="95250">
              <a:solidFill>
                <a:srgbClr val="CDDC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5378548" y="390377"/>
              <a:ext cx="5757205" cy="5757205"/>
            </a:xfrm>
            <a:prstGeom prst="ellipse">
              <a:avLst/>
            </a:prstGeom>
            <a:noFill/>
            <a:ln w="952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>
                <a:cs typeface="+mn-ea"/>
                <a:sym typeface="+mn-lt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5448887" y="390377"/>
              <a:ext cx="5757205" cy="5757205"/>
            </a:xfrm>
            <a:prstGeom prst="ellipse">
              <a:avLst/>
            </a:prstGeom>
            <a:noFill/>
            <a:ln w="82550">
              <a:solidFill>
                <a:srgbClr val="A3B1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>
                <a:cs typeface="+mn-ea"/>
                <a:sym typeface="+mn-lt"/>
              </a:endParaRPr>
            </a:p>
          </p:txBody>
        </p:sp>
      </p:grpSp>
      <p:sp>
        <p:nvSpPr>
          <p:cNvPr id="23" name="Rounded Rectangle 7"/>
          <p:cNvSpPr/>
          <p:nvPr/>
        </p:nvSpPr>
        <p:spPr>
          <a:xfrm rot="2700000">
            <a:off x="5234005" y="1027598"/>
            <a:ext cx="586812" cy="586810"/>
          </a:xfrm>
          <a:prstGeom prst="roundRect">
            <a:avLst>
              <a:gd name="adj" fmla="val 34663"/>
            </a:avLst>
          </a:prstGeom>
          <a:solidFill>
            <a:srgbClr val="2F5B50"/>
          </a:solidFill>
          <a:ln>
            <a:noFill/>
          </a:ln>
          <a:effectLst>
            <a:outerShdw blurRad="254000" dist="1270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237187" y="1081771"/>
            <a:ext cx="5629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898297" y="2403419"/>
            <a:ext cx="5629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512079" y="5504617"/>
            <a:ext cx="365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3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144494" y="4959870"/>
            <a:ext cx="5629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zh-CN" altLang="en-US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标题层"/>
          <p:cNvSpPr txBox="1"/>
          <p:nvPr/>
        </p:nvSpPr>
        <p:spPr bwMode="auto">
          <a:xfrm>
            <a:off x="5912178" y="1018270"/>
            <a:ext cx="1466382" cy="492188"/>
          </a:xfrm>
          <a:prstGeom prst="rect">
            <a:avLst/>
          </a:prstGeom>
          <a:noFill/>
          <a:effectLst/>
        </p:spPr>
        <p:txBody>
          <a:bodyPr wrap="square" lIns="121670" tIns="60834" rIns="121670" bIns="60834">
            <a:spAutoFit/>
          </a:bodyPr>
          <a:lstStyle/>
          <a:p>
            <a:pPr defTabSz="1216660">
              <a:defRPr/>
            </a:pPr>
            <a:r>
              <a:rPr lang="zh-CN" altLang="en-US" sz="2400" dirty="0">
                <a:solidFill>
                  <a:schemeClr val="accent4">
                    <a:lumMod val="75000"/>
                  </a:schemeClr>
                </a:solidFill>
                <a:cs typeface="+mn-ea"/>
                <a:sym typeface="+mn-lt"/>
              </a:rPr>
              <a:t>有关于我</a:t>
            </a:r>
          </a:p>
        </p:txBody>
      </p:sp>
      <p:cxnSp>
        <p:nvCxnSpPr>
          <p:cNvPr id="28" name="直接连接符 27"/>
          <p:cNvCxnSpPr/>
          <p:nvPr/>
        </p:nvCxnSpPr>
        <p:spPr>
          <a:xfrm>
            <a:off x="7450454" y="1292346"/>
            <a:ext cx="2775909" cy="0"/>
          </a:xfrm>
          <a:prstGeom prst="line">
            <a:avLst/>
          </a:prstGeom>
          <a:noFill/>
          <a:ln w="9525" cap="flat" cmpd="sng" algn="ctr">
            <a:solidFill>
              <a:srgbClr val="A3B11F"/>
            </a:solidFill>
            <a:prstDash val="dash"/>
            <a:tailEnd type="oval"/>
          </a:ln>
          <a:effectLst/>
        </p:spPr>
      </p:cxnSp>
      <p:sp>
        <p:nvSpPr>
          <p:cNvPr id="29" name="标题层"/>
          <p:cNvSpPr txBox="1"/>
          <p:nvPr/>
        </p:nvSpPr>
        <p:spPr bwMode="auto">
          <a:xfrm>
            <a:off x="10161339" y="1052478"/>
            <a:ext cx="875769" cy="451405"/>
          </a:xfrm>
          <a:prstGeom prst="rect">
            <a:avLst/>
          </a:prstGeom>
          <a:noFill/>
          <a:effectLst/>
        </p:spPr>
        <p:txBody>
          <a:bodyPr wrap="square" lIns="121670" tIns="60834" rIns="121670" bIns="60834">
            <a:spAutoFit/>
          </a:bodyPr>
          <a:lstStyle/>
          <a:p>
            <a:pPr algn="ctr" defTabSz="1216660">
              <a:defRPr/>
            </a:pPr>
            <a:r>
              <a:rPr lang="en-US" altLang="zh-CN" sz="2100" kern="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P04</a:t>
            </a:r>
            <a:endParaRPr lang="zh-CN" altLang="en-US" sz="2100" kern="0" dirty="0">
              <a:solidFill>
                <a:prstClr val="black">
                  <a:lumMod val="65000"/>
                  <a:lumOff val="3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30" name="标题层"/>
          <p:cNvSpPr txBox="1"/>
          <p:nvPr/>
        </p:nvSpPr>
        <p:spPr bwMode="auto">
          <a:xfrm>
            <a:off x="6555572" y="2287430"/>
            <a:ext cx="1466382" cy="492188"/>
          </a:xfrm>
          <a:prstGeom prst="rect">
            <a:avLst/>
          </a:prstGeom>
          <a:noFill/>
          <a:effectLst/>
        </p:spPr>
        <p:txBody>
          <a:bodyPr wrap="square" lIns="121670" tIns="60834" rIns="121670" bIns="60834">
            <a:spAutoFit/>
          </a:bodyPr>
          <a:lstStyle/>
          <a:p>
            <a:pPr defTabSz="1216660">
              <a:defRPr/>
            </a:pPr>
            <a:r>
              <a:rPr lang="zh-CN" altLang="en-US" sz="2400" dirty="0">
                <a:solidFill>
                  <a:schemeClr val="accent4">
                    <a:lumMod val="75000"/>
                  </a:schemeClr>
                </a:solidFill>
                <a:cs typeface="+mn-ea"/>
                <a:sym typeface="+mn-lt"/>
              </a:rPr>
              <a:t>岗位认知</a:t>
            </a:r>
          </a:p>
        </p:txBody>
      </p:sp>
      <p:cxnSp>
        <p:nvCxnSpPr>
          <p:cNvPr id="31" name="直接连接符 30"/>
          <p:cNvCxnSpPr/>
          <p:nvPr/>
        </p:nvCxnSpPr>
        <p:spPr>
          <a:xfrm>
            <a:off x="8093848" y="2534627"/>
            <a:ext cx="2775909" cy="0"/>
          </a:xfrm>
          <a:prstGeom prst="line">
            <a:avLst/>
          </a:prstGeom>
          <a:noFill/>
          <a:ln w="9525" cap="flat" cmpd="sng" algn="ctr">
            <a:solidFill>
              <a:srgbClr val="A3B11F"/>
            </a:solidFill>
            <a:prstDash val="dash"/>
            <a:tailEnd type="oval"/>
          </a:ln>
          <a:effectLst/>
        </p:spPr>
      </p:cxnSp>
      <p:sp>
        <p:nvSpPr>
          <p:cNvPr id="32" name="标题层"/>
          <p:cNvSpPr txBox="1"/>
          <p:nvPr/>
        </p:nvSpPr>
        <p:spPr bwMode="auto">
          <a:xfrm>
            <a:off x="10804733" y="2308941"/>
            <a:ext cx="875769" cy="451405"/>
          </a:xfrm>
          <a:prstGeom prst="rect">
            <a:avLst/>
          </a:prstGeom>
          <a:noFill/>
          <a:effectLst/>
        </p:spPr>
        <p:txBody>
          <a:bodyPr wrap="square" lIns="121670" tIns="60834" rIns="121670" bIns="60834">
            <a:spAutoFit/>
          </a:bodyPr>
          <a:lstStyle/>
          <a:p>
            <a:pPr algn="ctr" defTabSz="1216660">
              <a:defRPr/>
            </a:pPr>
            <a:r>
              <a:rPr lang="en-US" altLang="zh-CN" sz="2100" kern="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P11</a:t>
            </a:r>
            <a:endParaRPr lang="zh-CN" altLang="en-US" sz="2100" kern="0" dirty="0">
              <a:solidFill>
                <a:prstClr val="black">
                  <a:lumMod val="65000"/>
                  <a:lumOff val="3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33" name="标题层"/>
          <p:cNvSpPr txBox="1"/>
          <p:nvPr/>
        </p:nvSpPr>
        <p:spPr bwMode="auto">
          <a:xfrm>
            <a:off x="6460977" y="3738577"/>
            <a:ext cx="1466382" cy="492188"/>
          </a:xfrm>
          <a:prstGeom prst="rect">
            <a:avLst/>
          </a:prstGeom>
          <a:noFill/>
          <a:effectLst/>
        </p:spPr>
        <p:txBody>
          <a:bodyPr wrap="square" lIns="121670" tIns="60834" rIns="121670" bIns="60834">
            <a:spAutoFit/>
          </a:bodyPr>
          <a:lstStyle/>
          <a:p>
            <a:pPr defTabSz="1216660">
              <a:defRPr/>
            </a:pPr>
            <a:r>
              <a:rPr lang="zh-CN" altLang="en-US" sz="2400" dirty="0">
                <a:solidFill>
                  <a:schemeClr val="accent4">
                    <a:lumMod val="75000"/>
                  </a:schemeClr>
                </a:solidFill>
                <a:cs typeface="+mn-ea"/>
                <a:sym typeface="+mn-lt"/>
              </a:rPr>
              <a:t>胜任能力</a:t>
            </a:r>
          </a:p>
        </p:txBody>
      </p:sp>
      <p:cxnSp>
        <p:nvCxnSpPr>
          <p:cNvPr id="34" name="直接连接符 33"/>
          <p:cNvCxnSpPr/>
          <p:nvPr/>
        </p:nvCxnSpPr>
        <p:spPr>
          <a:xfrm>
            <a:off x="7999253" y="3998473"/>
            <a:ext cx="2775909" cy="0"/>
          </a:xfrm>
          <a:prstGeom prst="line">
            <a:avLst/>
          </a:prstGeom>
          <a:noFill/>
          <a:ln w="9525" cap="flat" cmpd="sng" algn="ctr">
            <a:solidFill>
              <a:srgbClr val="A3B11F"/>
            </a:solidFill>
            <a:prstDash val="dash"/>
            <a:tailEnd type="oval"/>
          </a:ln>
          <a:effectLst/>
        </p:spPr>
      </p:cxnSp>
      <p:sp>
        <p:nvSpPr>
          <p:cNvPr id="35" name="标题层"/>
          <p:cNvSpPr txBox="1"/>
          <p:nvPr/>
        </p:nvSpPr>
        <p:spPr bwMode="auto">
          <a:xfrm>
            <a:off x="10710138" y="3772787"/>
            <a:ext cx="875769" cy="451405"/>
          </a:xfrm>
          <a:prstGeom prst="rect">
            <a:avLst/>
          </a:prstGeom>
          <a:noFill/>
          <a:effectLst/>
        </p:spPr>
        <p:txBody>
          <a:bodyPr wrap="square" lIns="121670" tIns="60834" rIns="121670" bIns="60834">
            <a:spAutoFit/>
          </a:bodyPr>
          <a:lstStyle/>
          <a:p>
            <a:pPr algn="ctr" defTabSz="1216660">
              <a:defRPr/>
            </a:pPr>
            <a:r>
              <a:rPr lang="en-US" altLang="zh-CN" sz="2100" kern="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P17</a:t>
            </a:r>
            <a:endParaRPr lang="zh-CN" altLang="en-US" sz="2100" kern="0" dirty="0">
              <a:solidFill>
                <a:prstClr val="black">
                  <a:lumMod val="65000"/>
                  <a:lumOff val="3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36" name="标题层"/>
          <p:cNvSpPr txBox="1"/>
          <p:nvPr/>
        </p:nvSpPr>
        <p:spPr bwMode="auto">
          <a:xfrm>
            <a:off x="5838049" y="4920155"/>
            <a:ext cx="1466382" cy="492188"/>
          </a:xfrm>
          <a:prstGeom prst="rect">
            <a:avLst/>
          </a:prstGeom>
          <a:noFill/>
          <a:effectLst/>
        </p:spPr>
        <p:txBody>
          <a:bodyPr wrap="square" lIns="121670" tIns="60834" rIns="121670" bIns="60834">
            <a:spAutoFit/>
          </a:bodyPr>
          <a:lstStyle/>
          <a:p>
            <a:pPr defTabSz="1216660">
              <a:defRPr/>
            </a:pPr>
            <a:r>
              <a:rPr lang="zh-CN" altLang="en-US" sz="2400" dirty="0">
                <a:solidFill>
                  <a:srgbClr val="A3B11F"/>
                </a:solidFill>
                <a:cs typeface="+mn-ea"/>
                <a:sym typeface="+mn-lt"/>
              </a:rPr>
              <a:t>目标规划</a:t>
            </a:r>
          </a:p>
        </p:txBody>
      </p:sp>
      <p:cxnSp>
        <p:nvCxnSpPr>
          <p:cNvPr id="37" name="直接连接符 36"/>
          <p:cNvCxnSpPr/>
          <p:nvPr/>
        </p:nvCxnSpPr>
        <p:spPr>
          <a:xfrm>
            <a:off x="7376325" y="5180051"/>
            <a:ext cx="2775909" cy="0"/>
          </a:xfrm>
          <a:prstGeom prst="line">
            <a:avLst/>
          </a:prstGeom>
          <a:noFill/>
          <a:ln w="9525" cap="flat" cmpd="sng" algn="ctr">
            <a:solidFill>
              <a:srgbClr val="A3B11F"/>
            </a:solidFill>
            <a:prstDash val="dash"/>
            <a:tailEnd type="oval"/>
          </a:ln>
          <a:effectLst/>
        </p:spPr>
      </p:cxnSp>
      <p:sp>
        <p:nvSpPr>
          <p:cNvPr id="38" name="标题层"/>
          <p:cNvSpPr txBox="1"/>
          <p:nvPr/>
        </p:nvSpPr>
        <p:spPr bwMode="auto">
          <a:xfrm>
            <a:off x="10087210" y="4954363"/>
            <a:ext cx="875769" cy="451405"/>
          </a:xfrm>
          <a:prstGeom prst="rect">
            <a:avLst/>
          </a:prstGeom>
          <a:noFill/>
          <a:effectLst/>
        </p:spPr>
        <p:txBody>
          <a:bodyPr wrap="square" lIns="121670" tIns="60834" rIns="121670" bIns="60834">
            <a:spAutoFit/>
          </a:bodyPr>
          <a:lstStyle/>
          <a:p>
            <a:pPr algn="ctr" defTabSz="1216660">
              <a:defRPr/>
            </a:pPr>
            <a:r>
              <a:rPr lang="en-US" altLang="zh-CN" sz="2100" kern="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P20</a:t>
            </a:r>
            <a:endParaRPr lang="zh-CN" altLang="en-US" sz="2100" kern="0" dirty="0">
              <a:solidFill>
                <a:prstClr val="black">
                  <a:lumMod val="65000"/>
                  <a:lumOff val="35000"/>
                </a:prstClr>
              </a:solidFill>
              <a:cs typeface="+mn-ea"/>
              <a:sym typeface="+mn-lt"/>
            </a:endParaRPr>
          </a:p>
        </p:txBody>
      </p:sp>
      <p:pic>
        <p:nvPicPr>
          <p:cNvPr id="41" name="图片 40"/>
          <p:cNvPicPr>
            <a:picLocks noChangeAspect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930848" y="2006460"/>
            <a:ext cx="2959828" cy="2909078"/>
          </a:xfrm>
          <a:custGeom>
            <a:avLst/>
            <a:gdLst>
              <a:gd name="connsiteX0" fmla="*/ 1479914 w 2959828"/>
              <a:gd name="connsiteY0" fmla="*/ 0 h 2909078"/>
              <a:gd name="connsiteX1" fmla="*/ 2959828 w 2959828"/>
              <a:gd name="connsiteY1" fmla="*/ 1454539 h 2909078"/>
              <a:gd name="connsiteX2" fmla="*/ 1479914 w 2959828"/>
              <a:gd name="connsiteY2" fmla="*/ 2909078 h 2909078"/>
              <a:gd name="connsiteX3" fmla="*/ 0 w 2959828"/>
              <a:gd name="connsiteY3" fmla="*/ 1454539 h 2909078"/>
              <a:gd name="connsiteX4" fmla="*/ 1479914 w 2959828"/>
              <a:gd name="connsiteY4" fmla="*/ 0 h 290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9828" h="2909078">
                <a:moveTo>
                  <a:pt x="1479914" y="0"/>
                </a:moveTo>
                <a:cubicBezTo>
                  <a:pt x="2297248" y="0"/>
                  <a:pt x="2959828" y="651219"/>
                  <a:pt x="2959828" y="1454539"/>
                </a:cubicBezTo>
                <a:cubicBezTo>
                  <a:pt x="2959828" y="2257859"/>
                  <a:pt x="2297248" y="2909078"/>
                  <a:pt x="1479914" y="2909078"/>
                </a:cubicBezTo>
                <a:cubicBezTo>
                  <a:pt x="662580" y="2909078"/>
                  <a:pt x="0" y="2257859"/>
                  <a:pt x="0" y="1454539"/>
                </a:cubicBezTo>
                <a:cubicBezTo>
                  <a:pt x="0" y="651219"/>
                  <a:pt x="662580" y="0"/>
                  <a:pt x="1479914" y="0"/>
                </a:cubicBezTo>
                <a:close/>
              </a:path>
            </a:pathLst>
          </a:custGeom>
        </p:spPr>
      </p:pic>
      <p:sp>
        <p:nvSpPr>
          <p:cNvPr id="42" name="椭圆 41"/>
          <p:cNvSpPr/>
          <p:nvPr/>
        </p:nvSpPr>
        <p:spPr>
          <a:xfrm>
            <a:off x="1494010" y="2685668"/>
            <a:ext cx="1750872" cy="1750872"/>
          </a:xfrm>
          <a:prstGeom prst="ellipse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502961" y="3611337"/>
            <a:ext cx="1746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2F5B50"/>
                </a:solidFill>
                <a:cs typeface="+mn-ea"/>
                <a:sym typeface="+mn-lt"/>
              </a:rPr>
              <a:t>CONTENTS</a:t>
            </a:r>
            <a:endParaRPr lang="zh-CN" altLang="en-US" sz="2400" dirty="0">
              <a:solidFill>
                <a:srgbClr val="2F5B50"/>
              </a:solidFill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5875934" y="3738577"/>
            <a:ext cx="5629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1769178" y="3055994"/>
            <a:ext cx="12458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rgbClr val="2F5B50"/>
                </a:solidFill>
                <a:cs typeface="+mn-ea"/>
                <a:sym typeface="+mn-lt"/>
              </a:rPr>
              <a:t>目 录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airplane"/>
      </p:transition>
    </mc:Choice>
    <mc:Fallback xmlns="">
      <p:transition spd="slow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63" presetClass="path" presetSubtype="0" accel="50000" de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187047 -0.008853 L 0 0 E" pathEditMode="relative" ptsTypes="">
                                          <p:cBhvr>
                                            <p:cTn id="6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" presetID="6" presetClass="emph" presetSubtype="0" accel="50000" de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8" dur="1000" fill="hold"/>
                                            <p:tgtEl>
                                              <p:spTgt spid="4"/>
                                            </p:tgtEl>
                                          </p:cBhvr>
                                          <p:by x="150000" y="150000"/>
                                          <p:from x="250010" y="250010"/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9" presetID="14" presetClass="entr" presetSubtype="1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11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8" presetID="2" presetClass="entr" presetSubtype="8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0" dur="75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1" dur="75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3" presetID="2" presetClass="entr" presetSubtype="8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5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6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1" presetClass="entr" presetSubtype="1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29" dur="125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8" presetClass="emph" presetSubtype="0" fill="hold" grpId="1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6200000">
                                          <p:cBhvr>
                                            <p:cTn id="31" dur="1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4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6" presetID="2" presetClass="entr" presetSubtype="2" decel="525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4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9" dur="4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51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55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7" dur="400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58" dur="4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3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10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6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2" presetClass="entr" presetSubtype="2" decel="525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9" dur="4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0" dur="4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1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72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4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76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8" dur="400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79" dur="4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7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2" presetClass="entr" presetSubtype="2" decel="525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0" dur="4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1" dur="4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2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93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5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6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97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9" dur="400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00" dur="4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1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3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4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5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6" presetID="10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8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9" presetID="2" presetClass="entr" presetSubtype="2" decel="525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1" dur="4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2" dur="4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3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114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6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7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118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0" dur="40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21" dur="4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 animBg="1"/>
          <p:bldP spid="8" grpId="1" animBg="1"/>
          <p:bldP spid="25" grpId="0" animBg="1"/>
          <p:bldP spid="24" grpId="0" animBg="1"/>
          <p:bldP spid="26" grpId="0" animBg="1"/>
          <p:bldP spid="23" grpId="0" animBg="1"/>
          <p:bldP spid="19" grpId="0"/>
          <p:bldP spid="20" grpId="0"/>
          <p:bldP spid="21" grpId="0"/>
          <p:bldP spid="22" grpId="0"/>
          <p:bldP spid="27" grpId="0"/>
          <p:bldP spid="29" grpId="0"/>
          <p:bldP spid="30" grpId="0"/>
          <p:bldP spid="32" grpId="0"/>
          <p:bldP spid="33" grpId="0"/>
          <p:bldP spid="35" grpId="0"/>
          <p:bldP spid="36" grpId="0"/>
          <p:bldP spid="38" grpId="0"/>
          <p:bldP spid="42" grpId="0" animBg="1"/>
          <p:bldP spid="9" grpId="0"/>
          <p:bldP spid="43" grpId="0"/>
          <p:bldP spid="4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63" presetClass="path" presetSubtype="0" accel="50000" de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187047 -0.008853 L 0 0 E" pathEditMode="relative" ptsTypes="">
                                          <p:cBhvr>
                                            <p:cTn id="6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" presetID="6" presetClass="emph" presetSubtype="0" accel="50000" de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8" dur="1000" fill="hold"/>
                                            <p:tgtEl>
                                              <p:spTgt spid="4"/>
                                            </p:tgtEl>
                                          </p:cBhvr>
                                          <p:by x="150000" y="150000"/>
                                          <p:from x="250010" y="250010"/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9" presetID="14" presetClass="entr" presetSubtype="1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11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8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75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" dur="75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3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1" presetClass="entr" presetSubtype="1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29" dur="125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8" presetClass="emph" presetSubtype="0" fill="hold" grpId="1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6200000">
                                          <p:cBhvr>
                                            <p:cTn id="31" dur="1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4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4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6" presetID="2" presetClass="entr" presetSubtype="2" decel="525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4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9" dur="4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51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55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7" dur="400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58" dur="4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3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10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6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2" presetClass="entr" presetSubtype="2" decel="525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9" dur="4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0" dur="4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1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72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4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76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8" dur="400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79" dur="4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7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2" presetClass="entr" presetSubtype="2" decel="525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0" dur="4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1" dur="4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2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93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5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6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97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9" dur="400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00" dur="4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1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3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4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5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6" presetID="10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8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9" presetID="2" presetClass="entr" presetSubtype="2" decel="525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1" dur="4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2" dur="4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3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114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6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7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118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0" dur="40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21" dur="4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 animBg="1"/>
          <p:bldP spid="8" grpId="1" animBg="1"/>
          <p:bldP spid="25" grpId="0" animBg="1"/>
          <p:bldP spid="24" grpId="0" animBg="1"/>
          <p:bldP spid="26" grpId="0" animBg="1"/>
          <p:bldP spid="23" grpId="0" animBg="1"/>
          <p:bldP spid="19" grpId="0"/>
          <p:bldP spid="20" grpId="0"/>
          <p:bldP spid="21" grpId="0"/>
          <p:bldP spid="22" grpId="0"/>
          <p:bldP spid="27" grpId="0"/>
          <p:bldP spid="29" grpId="0"/>
          <p:bldP spid="30" grpId="0"/>
          <p:bldP spid="32" grpId="0"/>
          <p:bldP spid="33" grpId="0"/>
          <p:bldP spid="35" grpId="0"/>
          <p:bldP spid="36" grpId="0"/>
          <p:bldP spid="38" grpId="0"/>
          <p:bldP spid="42" grpId="0" animBg="1"/>
          <p:bldP spid="9" grpId="0"/>
          <p:bldP spid="43" grpId="0"/>
          <p:bldP spid="45" grpId="0"/>
        </p:bldLst>
      </p:timing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占位符 27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screen"/>
          <a:srcRect/>
          <a:stretch>
            <a:fillRect/>
          </a:stretch>
        </p:blipFill>
        <p:spPr/>
      </p:pic>
      <p:sp>
        <p:nvSpPr>
          <p:cNvPr id="29" name="Rounded Rectangle 7"/>
          <p:cNvSpPr/>
          <p:nvPr/>
        </p:nvSpPr>
        <p:spPr>
          <a:xfrm rot="2700000">
            <a:off x="617541" y="4372718"/>
            <a:ext cx="1282665" cy="1282661"/>
          </a:xfrm>
          <a:prstGeom prst="roundRect">
            <a:avLst>
              <a:gd name="adj" fmla="val 34663"/>
            </a:avLst>
          </a:prstGeom>
          <a:solidFill>
            <a:srgbClr val="CDDC39"/>
          </a:solidFill>
          <a:ln>
            <a:noFill/>
          </a:ln>
          <a:effectLst>
            <a:outerShdw blurRad="254000" dist="1270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4700396" y="510010"/>
            <a:ext cx="0" cy="4921839"/>
          </a:xfrm>
          <a:prstGeom prst="line">
            <a:avLst/>
          </a:prstGeom>
          <a:noFill/>
          <a:ln w="15240" cap="flat" cmpd="sng" algn="ctr">
            <a:solidFill>
              <a:srgbClr val="B2B2B2"/>
            </a:solidFill>
            <a:prstDash val="solid"/>
          </a:ln>
          <a:effectLst/>
        </p:spPr>
      </p:cxnSp>
      <p:cxnSp>
        <p:nvCxnSpPr>
          <p:cNvPr id="4" name="直接连接符 3"/>
          <p:cNvCxnSpPr/>
          <p:nvPr/>
        </p:nvCxnSpPr>
        <p:spPr>
          <a:xfrm flipH="1">
            <a:off x="4106387" y="5233846"/>
            <a:ext cx="7425115" cy="0"/>
          </a:xfrm>
          <a:prstGeom prst="line">
            <a:avLst/>
          </a:prstGeom>
          <a:noFill/>
          <a:ln w="15240" cap="flat" cmpd="sng" algn="ctr">
            <a:solidFill>
              <a:srgbClr val="B2B2B2"/>
            </a:solidFill>
            <a:prstDash val="solid"/>
          </a:ln>
          <a:effectLst/>
        </p:spPr>
      </p:cxn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89405" y="4360279"/>
            <a:ext cx="151353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reflection blurRad="6350" stA="55000" endA="50" endPos="85000" dist="29997" dir="5400000" sy="-100000" algn="bl" rotWithShape="0"/>
                </a:effectLst>
                <a:uLnTx/>
                <a:uFillTx/>
                <a:cs typeface="+mn-ea"/>
                <a:sym typeface="+mn-lt"/>
              </a:rPr>
              <a:t>04</a:t>
            </a:r>
            <a:endParaRPr kumimoji="0" lang="zh-CN" altLang="zh-CN" sz="4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reflection blurRad="6350" stA="55000" endA="50" endPos="85000" dist="29997" dir="5400000" sy="-100000" algn="bl" rotWithShape="0"/>
              </a:effectLst>
              <a:uLnTx/>
              <a:uFillTx/>
              <a:cs typeface="+mn-ea"/>
              <a:sym typeface="+mn-lt"/>
            </a:endParaRPr>
          </a:p>
        </p:txBody>
      </p:sp>
      <p:sp>
        <p:nvSpPr>
          <p:cNvPr id="14" name="等腰三角形 13"/>
          <p:cNvSpPr/>
          <p:nvPr/>
        </p:nvSpPr>
        <p:spPr>
          <a:xfrm rot="5400000">
            <a:off x="6160896" y="2427358"/>
            <a:ext cx="448512" cy="356021"/>
          </a:xfrm>
          <a:prstGeom prst="triangle">
            <a:avLst/>
          </a:prstGeom>
          <a:solidFill>
            <a:srgbClr val="2F5B5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83828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原创设计师QQ598969553          _4"/>
          <p:cNvSpPr txBox="1">
            <a:spLocks noChangeArrowheads="1"/>
          </p:cNvSpPr>
          <p:nvPr/>
        </p:nvSpPr>
        <p:spPr bwMode="auto">
          <a:xfrm>
            <a:off x="6899662" y="2036304"/>
            <a:ext cx="5629652" cy="1055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117" tIns="45561" rIns="91117" bIns="45561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059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6300" dirty="0">
                <a:solidFill>
                  <a:srgbClr val="2F5B50"/>
                </a:solidFill>
                <a:latin typeface="+mn-lt"/>
                <a:ea typeface="+mn-ea"/>
                <a:cs typeface="+mn-ea"/>
                <a:sym typeface="+mn-lt"/>
              </a:rPr>
              <a:t>目标规划</a:t>
            </a:r>
          </a:p>
        </p:txBody>
      </p:sp>
      <p:sp>
        <p:nvSpPr>
          <p:cNvPr id="17" name="原创设计师QQ598969553          _5"/>
          <p:cNvSpPr>
            <a:spLocks noChangeArrowheads="1"/>
          </p:cNvSpPr>
          <p:nvPr/>
        </p:nvSpPr>
        <p:spPr bwMode="auto">
          <a:xfrm>
            <a:off x="6921291" y="1559070"/>
            <a:ext cx="4367285" cy="379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117" tIns="45561" rIns="91117" bIns="45561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059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700" dirty="0">
                <a:solidFill>
                  <a:srgbClr val="4D7620"/>
                </a:solidFill>
                <a:latin typeface="+mn-lt"/>
                <a:ea typeface="+mn-ea"/>
                <a:cs typeface="+mn-ea"/>
                <a:sym typeface="+mn-lt"/>
              </a:rPr>
              <a:t>ABOUT OUR BUSINESS</a:t>
            </a:r>
          </a:p>
        </p:txBody>
      </p:sp>
      <p:sp>
        <p:nvSpPr>
          <p:cNvPr id="18" name="TextBox 33"/>
          <p:cNvSpPr txBox="1"/>
          <p:nvPr/>
        </p:nvSpPr>
        <p:spPr>
          <a:xfrm>
            <a:off x="6971744" y="3256034"/>
            <a:ext cx="1493167" cy="318258"/>
          </a:xfrm>
          <a:prstGeom prst="rect">
            <a:avLst/>
          </a:prstGeom>
          <a:noFill/>
        </p:spPr>
        <p:txBody>
          <a:bodyPr wrap="none" lIns="86410" tIns="43201" rIns="86410" bIns="43201" rtlCol="0">
            <a:spAutoFit/>
          </a:bodyPr>
          <a:lstStyle/>
          <a:p>
            <a:pPr marL="161925" lvl="1" indent="-161925" defTabSz="86423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500" dirty="0">
                <a:solidFill>
                  <a:srgbClr val="4D7620"/>
                </a:solidFill>
                <a:cs typeface="+mn-ea"/>
                <a:sym typeface="+mn-lt"/>
              </a:rPr>
              <a:t>添加标题文字</a:t>
            </a:r>
            <a:endParaRPr lang="en-US" altLang="zh-CN" sz="1500" dirty="0">
              <a:solidFill>
                <a:srgbClr val="4D7620"/>
              </a:solidFill>
              <a:cs typeface="+mn-ea"/>
              <a:sym typeface="+mn-lt"/>
            </a:endParaRPr>
          </a:p>
        </p:txBody>
      </p:sp>
      <p:sp>
        <p:nvSpPr>
          <p:cNvPr id="19" name="TextBox 34"/>
          <p:cNvSpPr txBox="1"/>
          <p:nvPr/>
        </p:nvSpPr>
        <p:spPr>
          <a:xfrm>
            <a:off x="8785764" y="3256034"/>
            <a:ext cx="1493167" cy="318258"/>
          </a:xfrm>
          <a:prstGeom prst="rect">
            <a:avLst/>
          </a:prstGeom>
          <a:noFill/>
        </p:spPr>
        <p:txBody>
          <a:bodyPr wrap="none" lIns="86410" tIns="43201" rIns="86410" bIns="43201" rtlCol="0">
            <a:spAutoFit/>
          </a:bodyPr>
          <a:lstStyle/>
          <a:p>
            <a:pPr marL="161925" lvl="1" indent="-161925" defTabSz="86423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500" dirty="0">
                <a:solidFill>
                  <a:srgbClr val="4D7620"/>
                </a:solidFill>
                <a:cs typeface="+mn-ea"/>
                <a:sym typeface="+mn-lt"/>
              </a:rPr>
              <a:t>添加标题文字</a:t>
            </a:r>
            <a:endParaRPr lang="en-US" altLang="zh-CN" sz="1500" dirty="0">
              <a:solidFill>
                <a:srgbClr val="4D7620"/>
              </a:solidFill>
              <a:cs typeface="+mn-ea"/>
              <a:sym typeface="+mn-lt"/>
            </a:endParaRPr>
          </a:p>
        </p:txBody>
      </p:sp>
      <p:sp>
        <p:nvSpPr>
          <p:cNvPr id="20" name="TextBox 11"/>
          <p:cNvSpPr txBox="1"/>
          <p:nvPr/>
        </p:nvSpPr>
        <p:spPr>
          <a:xfrm>
            <a:off x="6971744" y="3611077"/>
            <a:ext cx="1493167" cy="318258"/>
          </a:xfrm>
          <a:prstGeom prst="rect">
            <a:avLst/>
          </a:prstGeom>
          <a:noFill/>
        </p:spPr>
        <p:txBody>
          <a:bodyPr wrap="none" lIns="86410" tIns="43201" rIns="86410" bIns="43201" rtlCol="0">
            <a:spAutoFit/>
          </a:bodyPr>
          <a:lstStyle/>
          <a:p>
            <a:pPr marL="161925" lvl="1" indent="-161925" defTabSz="86423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500" dirty="0">
                <a:solidFill>
                  <a:srgbClr val="4D7620"/>
                </a:solidFill>
                <a:cs typeface="+mn-ea"/>
                <a:sym typeface="+mn-lt"/>
              </a:rPr>
              <a:t>添加标题文字</a:t>
            </a:r>
            <a:endParaRPr lang="en-US" altLang="zh-CN" sz="1500" dirty="0">
              <a:solidFill>
                <a:srgbClr val="4D7620"/>
              </a:solidFill>
              <a:cs typeface="+mn-ea"/>
              <a:sym typeface="+mn-lt"/>
            </a:endParaRPr>
          </a:p>
        </p:txBody>
      </p:sp>
      <p:sp>
        <p:nvSpPr>
          <p:cNvPr id="21" name="TextBox 11"/>
          <p:cNvSpPr txBox="1"/>
          <p:nvPr/>
        </p:nvSpPr>
        <p:spPr>
          <a:xfrm>
            <a:off x="8785764" y="3611077"/>
            <a:ext cx="1493167" cy="318258"/>
          </a:xfrm>
          <a:prstGeom prst="rect">
            <a:avLst/>
          </a:prstGeom>
          <a:noFill/>
        </p:spPr>
        <p:txBody>
          <a:bodyPr wrap="none" lIns="86410" tIns="43201" rIns="86410" bIns="43201" rtlCol="0">
            <a:spAutoFit/>
          </a:bodyPr>
          <a:lstStyle/>
          <a:p>
            <a:pPr marL="161925" lvl="1" indent="-161925" defTabSz="86423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500" dirty="0">
                <a:solidFill>
                  <a:srgbClr val="4D7620"/>
                </a:solidFill>
                <a:cs typeface="+mn-ea"/>
                <a:sym typeface="+mn-lt"/>
              </a:rPr>
              <a:t>添加标题文字</a:t>
            </a:r>
            <a:endParaRPr lang="en-US" altLang="zh-CN" sz="1500" dirty="0">
              <a:solidFill>
                <a:srgbClr val="4D7620"/>
              </a:solidFill>
              <a:cs typeface="+mn-ea"/>
              <a:sym typeface="+mn-lt"/>
            </a:endParaRPr>
          </a:p>
        </p:txBody>
      </p:sp>
      <p:sp>
        <p:nvSpPr>
          <p:cNvPr id="22" name="直接连接符 11"/>
          <p:cNvSpPr>
            <a:spLocks noChangeShapeType="1"/>
          </p:cNvSpPr>
          <p:nvPr/>
        </p:nvSpPr>
        <p:spPr bwMode="auto">
          <a:xfrm>
            <a:off x="7008503" y="1990799"/>
            <a:ext cx="3168160" cy="1588"/>
          </a:xfrm>
          <a:prstGeom prst="line">
            <a:avLst/>
          </a:prstGeom>
          <a:noFill/>
          <a:ln w="6350" cap="flat" cmpd="sng">
            <a:solidFill>
              <a:srgbClr val="2F5B50"/>
            </a:solidFill>
            <a:prstDash val="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6479" tIns="43238" rIns="86479" bIns="43238"/>
          <a:lstStyle/>
          <a:p>
            <a:pPr defTabSz="864235" fontAlgn="base">
              <a:spcBef>
                <a:spcPct val="0"/>
              </a:spcBef>
              <a:spcAft>
                <a:spcPct val="0"/>
              </a:spcAft>
            </a:pPr>
            <a:endParaRPr lang="zh-CN" altLang="en-US" sz="1900">
              <a:solidFill>
                <a:srgbClr val="003466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7" grpId="0"/>
      <p:bldP spid="14" grpId="0" animBg="1"/>
      <p:bldP spid="16" grpId="0"/>
      <p:bldP spid="17" grpId="0"/>
      <p:bldP spid="18" grpId="0"/>
      <p:bldP spid="19" grpId="0"/>
      <p:bldP spid="20" grpId="0"/>
      <p:bldP spid="21" grpId="0"/>
      <p:bldP spid="2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/>
          <p:nvPr/>
        </p:nvSpPr>
        <p:spPr>
          <a:xfrm>
            <a:off x="3760013" y="-7316"/>
            <a:ext cx="8423532" cy="6865316"/>
          </a:xfrm>
          <a:custGeom>
            <a:avLst/>
            <a:gdLst>
              <a:gd name="connsiteX0" fmla="*/ 0 w 4169664"/>
              <a:gd name="connsiteY0" fmla="*/ 0 h 6858000"/>
              <a:gd name="connsiteX1" fmla="*/ 4169664 w 4169664"/>
              <a:gd name="connsiteY1" fmla="*/ 0 h 6858000"/>
              <a:gd name="connsiteX2" fmla="*/ 4169664 w 4169664"/>
              <a:gd name="connsiteY2" fmla="*/ 6858000 h 6858000"/>
              <a:gd name="connsiteX3" fmla="*/ 0 w 4169664"/>
              <a:gd name="connsiteY3" fmla="*/ 6858000 h 6858000"/>
              <a:gd name="connsiteX4" fmla="*/ 0 w 4169664"/>
              <a:gd name="connsiteY4" fmla="*/ 0 h 6858000"/>
              <a:gd name="connsiteX0-1" fmla="*/ 1463040 w 4169664"/>
              <a:gd name="connsiteY0-2" fmla="*/ 58521 h 6858000"/>
              <a:gd name="connsiteX1-3" fmla="*/ 4169664 w 4169664"/>
              <a:gd name="connsiteY1-4" fmla="*/ 0 h 6858000"/>
              <a:gd name="connsiteX2-5" fmla="*/ 4169664 w 4169664"/>
              <a:gd name="connsiteY2-6" fmla="*/ 6858000 h 6858000"/>
              <a:gd name="connsiteX3-7" fmla="*/ 0 w 4169664"/>
              <a:gd name="connsiteY3-8" fmla="*/ 6858000 h 6858000"/>
              <a:gd name="connsiteX4-9" fmla="*/ 1463040 w 4169664"/>
              <a:gd name="connsiteY4-10" fmla="*/ 58521 h 6858000"/>
              <a:gd name="connsiteX0-11" fmla="*/ 1814170 w 4169664"/>
              <a:gd name="connsiteY0-12" fmla="*/ 0 h 6865316"/>
              <a:gd name="connsiteX1-13" fmla="*/ 4169664 w 4169664"/>
              <a:gd name="connsiteY1-14" fmla="*/ 7316 h 6865316"/>
              <a:gd name="connsiteX2-15" fmla="*/ 4169664 w 4169664"/>
              <a:gd name="connsiteY2-16" fmla="*/ 6865316 h 6865316"/>
              <a:gd name="connsiteX3-17" fmla="*/ 0 w 4169664"/>
              <a:gd name="connsiteY3-18" fmla="*/ 6865316 h 6865316"/>
              <a:gd name="connsiteX4-19" fmla="*/ 1814170 w 4169664"/>
              <a:gd name="connsiteY4-20" fmla="*/ 0 h 6865316"/>
              <a:gd name="connsiteX0-21" fmla="*/ 5091380 w 7446874"/>
              <a:gd name="connsiteY0-22" fmla="*/ 0 h 6865316"/>
              <a:gd name="connsiteX1-23" fmla="*/ 7446874 w 7446874"/>
              <a:gd name="connsiteY1-24" fmla="*/ 7316 h 6865316"/>
              <a:gd name="connsiteX2-25" fmla="*/ 7446874 w 7446874"/>
              <a:gd name="connsiteY2-26" fmla="*/ 6865316 h 6865316"/>
              <a:gd name="connsiteX3-27" fmla="*/ 0 w 7446874"/>
              <a:gd name="connsiteY3-28" fmla="*/ 6858000 h 6865316"/>
              <a:gd name="connsiteX4-29" fmla="*/ 5091380 w 7446874"/>
              <a:gd name="connsiteY4-30" fmla="*/ 0 h 686531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7446874" h="6865316">
                <a:moveTo>
                  <a:pt x="5091380" y="0"/>
                </a:moveTo>
                <a:lnTo>
                  <a:pt x="7446874" y="7316"/>
                </a:lnTo>
                <a:lnTo>
                  <a:pt x="7446874" y="6865316"/>
                </a:lnTo>
                <a:lnTo>
                  <a:pt x="0" y="6858000"/>
                </a:lnTo>
                <a:lnTo>
                  <a:pt x="5091380" y="0"/>
                </a:lnTo>
                <a:close/>
              </a:path>
            </a:pathLst>
          </a:custGeom>
          <a:solidFill>
            <a:srgbClr val="2F5B50"/>
          </a:solidFill>
          <a:ln>
            <a:noFill/>
          </a:ln>
          <a:effectLst>
            <a:outerShdw blurRad="889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43986" y="-7316"/>
            <a:ext cx="7446874" cy="6865316"/>
          </a:xfrm>
          <a:custGeom>
            <a:avLst/>
            <a:gdLst>
              <a:gd name="connsiteX0" fmla="*/ 0 w 4169664"/>
              <a:gd name="connsiteY0" fmla="*/ 0 h 6858000"/>
              <a:gd name="connsiteX1" fmla="*/ 4169664 w 4169664"/>
              <a:gd name="connsiteY1" fmla="*/ 0 h 6858000"/>
              <a:gd name="connsiteX2" fmla="*/ 4169664 w 4169664"/>
              <a:gd name="connsiteY2" fmla="*/ 6858000 h 6858000"/>
              <a:gd name="connsiteX3" fmla="*/ 0 w 4169664"/>
              <a:gd name="connsiteY3" fmla="*/ 6858000 h 6858000"/>
              <a:gd name="connsiteX4" fmla="*/ 0 w 4169664"/>
              <a:gd name="connsiteY4" fmla="*/ 0 h 6858000"/>
              <a:gd name="connsiteX0-1" fmla="*/ 1463040 w 4169664"/>
              <a:gd name="connsiteY0-2" fmla="*/ 58521 h 6858000"/>
              <a:gd name="connsiteX1-3" fmla="*/ 4169664 w 4169664"/>
              <a:gd name="connsiteY1-4" fmla="*/ 0 h 6858000"/>
              <a:gd name="connsiteX2-5" fmla="*/ 4169664 w 4169664"/>
              <a:gd name="connsiteY2-6" fmla="*/ 6858000 h 6858000"/>
              <a:gd name="connsiteX3-7" fmla="*/ 0 w 4169664"/>
              <a:gd name="connsiteY3-8" fmla="*/ 6858000 h 6858000"/>
              <a:gd name="connsiteX4-9" fmla="*/ 1463040 w 4169664"/>
              <a:gd name="connsiteY4-10" fmla="*/ 58521 h 6858000"/>
              <a:gd name="connsiteX0-11" fmla="*/ 1814170 w 4169664"/>
              <a:gd name="connsiteY0-12" fmla="*/ 0 h 6865316"/>
              <a:gd name="connsiteX1-13" fmla="*/ 4169664 w 4169664"/>
              <a:gd name="connsiteY1-14" fmla="*/ 7316 h 6865316"/>
              <a:gd name="connsiteX2-15" fmla="*/ 4169664 w 4169664"/>
              <a:gd name="connsiteY2-16" fmla="*/ 6865316 h 6865316"/>
              <a:gd name="connsiteX3-17" fmla="*/ 0 w 4169664"/>
              <a:gd name="connsiteY3-18" fmla="*/ 6865316 h 6865316"/>
              <a:gd name="connsiteX4-19" fmla="*/ 1814170 w 4169664"/>
              <a:gd name="connsiteY4-20" fmla="*/ 0 h 6865316"/>
              <a:gd name="connsiteX0-21" fmla="*/ 5091380 w 7446874"/>
              <a:gd name="connsiteY0-22" fmla="*/ 0 h 6865316"/>
              <a:gd name="connsiteX1-23" fmla="*/ 7446874 w 7446874"/>
              <a:gd name="connsiteY1-24" fmla="*/ 7316 h 6865316"/>
              <a:gd name="connsiteX2-25" fmla="*/ 7446874 w 7446874"/>
              <a:gd name="connsiteY2-26" fmla="*/ 6865316 h 6865316"/>
              <a:gd name="connsiteX3-27" fmla="*/ 0 w 7446874"/>
              <a:gd name="connsiteY3-28" fmla="*/ 6858000 h 6865316"/>
              <a:gd name="connsiteX4-29" fmla="*/ 5091380 w 7446874"/>
              <a:gd name="connsiteY4-30" fmla="*/ 0 h 686531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7446874" h="6865316">
                <a:moveTo>
                  <a:pt x="5091380" y="0"/>
                </a:moveTo>
                <a:lnTo>
                  <a:pt x="7446874" y="7316"/>
                </a:lnTo>
                <a:lnTo>
                  <a:pt x="7446874" y="6865316"/>
                </a:lnTo>
                <a:lnTo>
                  <a:pt x="0" y="6858000"/>
                </a:lnTo>
                <a:lnTo>
                  <a:pt x="5091380" y="0"/>
                </a:lnTo>
                <a:close/>
              </a:path>
            </a:pathLst>
          </a:custGeom>
          <a:solidFill>
            <a:srgbClr val="A3B11F"/>
          </a:solidFill>
          <a:ln>
            <a:solidFill>
              <a:srgbClr val="A3B11F"/>
            </a:solidFill>
          </a:ln>
          <a:effectLst>
            <a:outerShdw blurRad="889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2B5B2D"/>
                </a:solidFill>
                <a:latin typeface="+mn-lt"/>
                <a:ea typeface="+mn-ea"/>
                <a:cs typeface="+mn-ea"/>
                <a:sym typeface="+mn-lt"/>
              </a:rPr>
              <a:t>目标规划</a:t>
            </a:r>
            <a:endParaRPr lang="en-US" dirty="0">
              <a:solidFill>
                <a:srgbClr val="2B5B2D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61947" y="2850191"/>
            <a:ext cx="2336180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565">
              <a:lnSpc>
                <a:spcPct val="120000"/>
              </a:lnSpc>
            </a:pPr>
            <a:r>
              <a:rPr lang="zh-CN" altLang="en-US" sz="1100" dirty="0">
                <a:solidFill>
                  <a:srgbClr val="242424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在这里填写规划文字内容说明</a:t>
            </a:r>
            <a:endParaRPr lang="en-US" altLang="zh-CN" sz="1100" dirty="0">
              <a:solidFill>
                <a:srgbClr val="242424">
                  <a:lumMod val="75000"/>
                  <a:lumOff val="25000"/>
                </a:srgbClr>
              </a:solidFill>
              <a:cs typeface="+mn-ea"/>
              <a:sym typeface="+mn-lt"/>
            </a:endParaRPr>
          </a:p>
          <a:p>
            <a:pPr defTabSz="1218565">
              <a:lnSpc>
                <a:spcPct val="120000"/>
              </a:lnSpc>
            </a:pPr>
            <a:r>
              <a:rPr lang="zh-CN" altLang="en-US" sz="1100" dirty="0">
                <a:solidFill>
                  <a:srgbClr val="242424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在这里填写规划文字内容说明</a:t>
            </a:r>
          </a:p>
          <a:p>
            <a:pPr defTabSz="1218565">
              <a:lnSpc>
                <a:spcPct val="120000"/>
              </a:lnSpc>
            </a:pPr>
            <a:r>
              <a:rPr lang="zh-CN" altLang="en-US" sz="1100" dirty="0">
                <a:solidFill>
                  <a:srgbClr val="242424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在这里填写规划文字内容说明</a:t>
            </a:r>
          </a:p>
          <a:p>
            <a:pPr defTabSz="1218565">
              <a:lnSpc>
                <a:spcPct val="120000"/>
              </a:lnSpc>
            </a:pPr>
            <a:r>
              <a:rPr lang="zh-CN" altLang="en-US" sz="1100" dirty="0">
                <a:solidFill>
                  <a:srgbClr val="242424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在这里填写规划文字内容说明</a:t>
            </a:r>
          </a:p>
          <a:p>
            <a:pPr defTabSz="1218565">
              <a:lnSpc>
                <a:spcPct val="120000"/>
              </a:lnSpc>
            </a:pPr>
            <a:r>
              <a:rPr lang="zh-CN" altLang="en-US" sz="1100" dirty="0">
                <a:solidFill>
                  <a:srgbClr val="242424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在这里填写规划文字内容说明</a:t>
            </a:r>
          </a:p>
          <a:p>
            <a:pPr defTabSz="1218565">
              <a:lnSpc>
                <a:spcPct val="120000"/>
              </a:lnSpc>
            </a:pPr>
            <a:endParaRPr lang="en-US" altLang="zh-CN" sz="1100" dirty="0">
              <a:solidFill>
                <a:srgbClr val="242424">
                  <a:lumMod val="75000"/>
                  <a:lumOff val="25000"/>
                </a:srgbClr>
              </a:solidFill>
              <a:cs typeface="+mn-ea"/>
              <a:sym typeface="+mn-lt"/>
            </a:endParaRPr>
          </a:p>
        </p:txBody>
      </p:sp>
      <p:pic>
        <p:nvPicPr>
          <p:cNvPr id="3" name="图片占位符 2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screen"/>
          <a:srcRect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ripple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1928" y="4605044"/>
            <a:ext cx="3287752" cy="1325563"/>
          </a:xfrm>
        </p:spPr>
        <p:txBody>
          <a:bodyPr/>
          <a:lstStyle/>
          <a:p>
            <a:r>
              <a:rPr lang="zh-CN" altLang="en-US" dirty="0">
                <a:solidFill>
                  <a:srgbClr val="2B5B2D"/>
                </a:solidFill>
                <a:latin typeface="+mn-lt"/>
                <a:ea typeface="+mn-ea"/>
                <a:cs typeface="+mn-ea"/>
                <a:sym typeface="+mn-lt"/>
              </a:rPr>
              <a:t>目标规划</a:t>
            </a:r>
            <a:endParaRPr lang="en-US" dirty="0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8" name="그룹 8"/>
          <p:cNvGrpSpPr/>
          <p:nvPr/>
        </p:nvGrpSpPr>
        <p:grpSpPr>
          <a:xfrm>
            <a:off x="7080705" y="1222501"/>
            <a:ext cx="4394200" cy="4394200"/>
            <a:chOff x="3905250" y="1735138"/>
            <a:chExt cx="4394200" cy="4394200"/>
          </a:xfrm>
        </p:grpSpPr>
        <p:sp>
          <p:nvSpPr>
            <p:cNvPr id="9" name="Oval 8"/>
            <p:cNvSpPr/>
            <p:nvPr/>
          </p:nvSpPr>
          <p:spPr>
            <a:xfrm>
              <a:off x="3905250" y="1735138"/>
              <a:ext cx="4394200" cy="4394200"/>
            </a:xfrm>
            <a:prstGeom prst="ellipse">
              <a:avLst/>
            </a:prstGeom>
            <a:solidFill>
              <a:schemeClr val="bg1"/>
            </a:solidFill>
            <a:ln w="3175" cap="flat" cmpd="sng" algn="ctr">
              <a:noFill/>
              <a:prstDash val="solid"/>
              <a:miter lim="800000"/>
            </a:ln>
            <a:effectLst>
              <a:outerShdw blurRad="635000" dist="635000" dir="5400000" sx="93000" sy="93000" algn="t" rotWithShape="0">
                <a:prstClr val="black">
                  <a:alpha val="1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5pPr>
              <a:lvl6pPr marL="2514600" indent="-228600" defTabSz="121793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6pPr>
              <a:lvl7pPr marL="2971800" indent="-228600" defTabSz="121793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7pPr>
              <a:lvl8pPr marL="3429000" indent="-228600" defTabSz="121793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8pPr>
              <a:lvl9pPr marL="3886200" indent="-228600" defTabSz="121793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  <a:cs typeface="Roboto Condensed Light" panose="02000000000000000000" pitchFamily="2" charset="0"/>
                </a:defRPr>
              </a:lvl9pPr>
            </a:lstStyle>
            <a:p>
              <a:pPr algn="ctr" eaLnBrk="1" latinLnBrk="1" hangingPunct="1"/>
              <a:endParaRPr lang="en-US" altLang="en-US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5319158" y="3692521"/>
              <a:ext cx="1566384" cy="422275"/>
            </a:xfrm>
            <a:prstGeom prst="rect">
              <a:avLst/>
            </a:prstGeom>
            <a:noFill/>
          </p:spPr>
          <p:txBody>
            <a:bodyPr lIns="0" tIns="0" rIns="0" bIns="0" anchor="ctr"/>
            <a:lstStyle/>
            <a:p>
              <a:pPr algn="ctr" defTabSz="1219200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Sample Title</a:t>
              </a:r>
            </a:p>
            <a:p>
              <a:pPr algn="ctr" defTabSz="1219200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Here</a:t>
              </a:r>
              <a:endParaRPr lang="nb-NO" altLang="ko-KR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1" name="Freeform 37"/>
          <p:cNvSpPr/>
          <p:nvPr/>
        </p:nvSpPr>
        <p:spPr bwMode="auto">
          <a:xfrm>
            <a:off x="8272918" y="1255838"/>
            <a:ext cx="2882900" cy="1838325"/>
          </a:xfrm>
          <a:custGeom>
            <a:avLst/>
            <a:gdLst>
              <a:gd name="T0" fmla="*/ 667 w 822"/>
              <a:gd name="T1" fmla="*/ 524 h 524"/>
              <a:gd name="T2" fmla="*/ 671 w 822"/>
              <a:gd name="T3" fmla="*/ 492 h 524"/>
              <a:gd name="T4" fmla="*/ 634 w 822"/>
              <a:gd name="T5" fmla="*/ 465 h 524"/>
              <a:gd name="T6" fmla="*/ 548 w 822"/>
              <a:gd name="T7" fmla="*/ 465 h 524"/>
              <a:gd name="T8" fmla="*/ 354 w 822"/>
              <a:gd name="T9" fmla="*/ 324 h 524"/>
              <a:gd name="T10" fmla="*/ 327 w 822"/>
              <a:gd name="T11" fmla="*/ 243 h 524"/>
              <a:gd name="T12" fmla="*/ 318 w 822"/>
              <a:gd name="T13" fmla="*/ 225 h 524"/>
              <a:gd name="T14" fmla="*/ 0 w 822"/>
              <a:gd name="T15" fmla="*/ 98 h 524"/>
              <a:gd name="T16" fmla="*/ 470 w 822"/>
              <a:gd name="T17" fmla="*/ 53 h 524"/>
              <a:gd name="T18" fmla="*/ 689 w 822"/>
              <a:gd name="T19" fmla="*/ 181 h 524"/>
              <a:gd name="T20" fmla="*/ 689 w 822"/>
              <a:gd name="T21" fmla="*/ 181 h 524"/>
              <a:gd name="T22" fmla="*/ 667 w 822"/>
              <a:gd name="T23" fmla="*/ 524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22" h="524">
                <a:moveTo>
                  <a:pt x="667" y="524"/>
                </a:moveTo>
                <a:cubicBezTo>
                  <a:pt x="673" y="515"/>
                  <a:pt x="674" y="503"/>
                  <a:pt x="671" y="492"/>
                </a:cubicBezTo>
                <a:cubicBezTo>
                  <a:pt x="666" y="476"/>
                  <a:pt x="651" y="465"/>
                  <a:pt x="634" y="465"/>
                </a:cubicBezTo>
                <a:cubicBezTo>
                  <a:pt x="548" y="465"/>
                  <a:pt x="548" y="465"/>
                  <a:pt x="548" y="465"/>
                </a:cubicBezTo>
                <a:cubicBezTo>
                  <a:pt x="459" y="465"/>
                  <a:pt x="381" y="408"/>
                  <a:pt x="354" y="324"/>
                </a:cubicBezTo>
                <a:cubicBezTo>
                  <a:pt x="327" y="243"/>
                  <a:pt x="327" y="243"/>
                  <a:pt x="327" y="243"/>
                </a:cubicBezTo>
                <a:cubicBezTo>
                  <a:pt x="327" y="243"/>
                  <a:pt x="324" y="232"/>
                  <a:pt x="318" y="225"/>
                </a:cubicBezTo>
                <a:cubicBezTo>
                  <a:pt x="288" y="176"/>
                  <a:pt x="173" y="17"/>
                  <a:pt x="0" y="98"/>
                </a:cubicBezTo>
                <a:cubicBezTo>
                  <a:pt x="139" y="21"/>
                  <a:pt x="307" y="0"/>
                  <a:pt x="470" y="53"/>
                </a:cubicBezTo>
                <a:cubicBezTo>
                  <a:pt x="554" y="80"/>
                  <a:pt x="628" y="125"/>
                  <a:pt x="689" y="181"/>
                </a:cubicBezTo>
                <a:cubicBezTo>
                  <a:pt x="689" y="181"/>
                  <a:pt x="689" y="181"/>
                  <a:pt x="689" y="181"/>
                </a:cubicBezTo>
                <a:cubicBezTo>
                  <a:pt x="822" y="321"/>
                  <a:pt x="705" y="480"/>
                  <a:pt x="667" y="524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3175">
            <a:noFill/>
          </a:ln>
          <a:effectLst>
            <a:outerShdw sx="103000" sy="103000" algn="ctr" rotWithShape="0">
              <a:prstClr val="black">
                <a:alpha val="10000"/>
              </a:prstClr>
            </a:outerShdw>
          </a:effec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5pPr>
            <a:lvl6pPr marL="25146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6pPr>
            <a:lvl7pPr marL="29718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7pPr>
            <a:lvl8pPr marL="34290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8pPr>
            <a:lvl9pPr marL="38862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9pPr>
          </a:lstStyle>
          <a:p>
            <a:pPr eaLnBrk="1" latinLnBrk="1" hangingPunct="1"/>
            <a:endParaRPr lang="en-US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" name="Freeform 38"/>
          <p:cNvSpPr/>
          <p:nvPr/>
        </p:nvSpPr>
        <p:spPr bwMode="auto">
          <a:xfrm>
            <a:off x="7137855" y="1312988"/>
            <a:ext cx="2251075" cy="2495550"/>
          </a:xfrm>
          <a:custGeom>
            <a:avLst/>
            <a:gdLst>
              <a:gd name="T0" fmla="*/ 642 w 642"/>
              <a:gd name="T1" fmla="*/ 209 h 712"/>
              <a:gd name="T2" fmla="*/ 613 w 642"/>
              <a:gd name="T3" fmla="*/ 196 h 712"/>
              <a:gd name="T4" fmla="*/ 576 w 642"/>
              <a:gd name="T5" fmla="*/ 223 h 712"/>
              <a:gd name="T6" fmla="*/ 549 w 642"/>
              <a:gd name="T7" fmla="*/ 305 h 712"/>
              <a:gd name="T8" fmla="*/ 355 w 642"/>
              <a:gd name="T9" fmla="*/ 446 h 712"/>
              <a:gd name="T10" fmla="*/ 269 w 642"/>
              <a:gd name="T11" fmla="*/ 446 h 712"/>
              <a:gd name="T12" fmla="*/ 250 w 642"/>
              <a:gd name="T13" fmla="*/ 449 h 712"/>
              <a:gd name="T14" fmla="*/ 31 w 642"/>
              <a:gd name="T15" fmla="*/ 712 h 712"/>
              <a:gd name="T16" fmla="*/ 133 w 642"/>
              <a:gd name="T17" fmla="*/ 251 h 712"/>
              <a:gd name="T18" fmla="*/ 323 w 642"/>
              <a:gd name="T19" fmla="*/ 83 h 712"/>
              <a:gd name="T20" fmla="*/ 323 w 642"/>
              <a:gd name="T21" fmla="*/ 83 h 712"/>
              <a:gd name="T22" fmla="*/ 642 w 642"/>
              <a:gd name="T23" fmla="*/ 209 h 7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42" h="712">
                <a:moveTo>
                  <a:pt x="642" y="209"/>
                </a:moveTo>
                <a:cubicBezTo>
                  <a:pt x="635" y="201"/>
                  <a:pt x="624" y="196"/>
                  <a:pt x="613" y="196"/>
                </a:cubicBezTo>
                <a:cubicBezTo>
                  <a:pt x="596" y="196"/>
                  <a:pt x="581" y="207"/>
                  <a:pt x="576" y="223"/>
                </a:cubicBezTo>
                <a:cubicBezTo>
                  <a:pt x="549" y="305"/>
                  <a:pt x="549" y="305"/>
                  <a:pt x="549" y="305"/>
                </a:cubicBezTo>
                <a:cubicBezTo>
                  <a:pt x="522" y="389"/>
                  <a:pt x="444" y="446"/>
                  <a:pt x="355" y="446"/>
                </a:cubicBezTo>
                <a:cubicBezTo>
                  <a:pt x="269" y="446"/>
                  <a:pt x="269" y="446"/>
                  <a:pt x="269" y="446"/>
                </a:cubicBezTo>
                <a:cubicBezTo>
                  <a:pt x="269" y="446"/>
                  <a:pt x="259" y="446"/>
                  <a:pt x="250" y="449"/>
                </a:cubicBezTo>
                <a:cubicBezTo>
                  <a:pt x="194" y="463"/>
                  <a:pt x="7" y="522"/>
                  <a:pt x="31" y="712"/>
                </a:cubicBezTo>
                <a:cubicBezTo>
                  <a:pt x="0" y="557"/>
                  <a:pt x="32" y="390"/>
                  <a:pt x="133" y="251"/>
                </a:cubicBezTo>
                <a:cubicBezTo>
                  <a:pt x="185" y="180"/>
                  <a:pt x="250" y="123"/>
                  <a:pt x="323" y="83"/>
                </a:cubicBezTo>
                <a:cubicBezTo>
                  <a:pt x="323" y="83"/>
                  <a:pt x="323" y="83"/>
                  <a:pt x="323" y="83"/>
                </a:cubicBezTo>
                <a:cubicBezTo>
                  <a:pt x="497" y="0"/>
                  <a:pt x="612" y="160"/>
                  <a:pt x="642" y="209"/>
                </a:cubicBezTo>
                <a:close/>
              </a:path>
            </a:pathLst>
          </a:custGeom>
          <a:solidFill>
            <a:srgbClr val="2B5B2D"/>
          </a:solidFill>
          <a:ln w="3175">
            <a:noFill/>
          </a:ln>
          <a:effectLst>
            <a:outerShdw sx="103000" sy="103000" algn="ctr" rotWithShape="0">
              <a:prstClr val="black">
                <a:alpha val="10000"/>
              </a:prstClr>
            </a:outerShdw>
          </a:effec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5pPr>
            <a:lvl6pPr marL="25146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6pPr>
            <a:lvl7pPr marL="29718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7pPr>
            <a:lvl8pPr marL="34290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8pPr>
            <a:lvl9pPr marL="38862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9pPr>
          </a:lstStyle>
          <a:p>
            <a:pPr eaLnBrk="1" latinLnBrk="1" hangingPunct="1"/>
            <a:endParaRPr lang="en-US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Freeform 39"/>
          <p:cNvSpPr/>
          <p:nvPr/>
        </p:nvSpPr>
        <p:spPr bwMode="auto">
          <a:xfrm>
            <a:off x="7158493" y="2886201"/>
            <a:ext cx="1870075" cy="2586037"/>
          </a:xfrm>
          <a:custGeom>
            <a:avLst/>
            <a:gdLst>
              <a:gd name="T0" fmla="*/ 244 w 533"/>
              <a:gd name="T1" fmla="*/ 0 h 737"/>
              <a:gd name="T2" fmla="*/ 223 w 533"/>
              <a:gd name="T3" fmla="*/ 24 h 737"/>
              <a:gd name="T4" fmla="*/ 237 w 533"/>
              <a:gd name="T5" fmla="*/ 68 h 737"/>
              <a:gd name="T6" fmla="*/ 306 w 533"/>
              <a:gd name="T7" fmla="*/ 118 h 737"/>
              <a:gd name="T8" fmla="*/ 380 w 533"/>
              <a:gd name="T9" fmla="*/ 346 h 737"/>
              <a:gd name="T10" fmla="*/ 354 w 533"/>
              <a:gd name="T11" fmla="*/ 428 h 737"/>
              <a:gd name="T12" fmla="*/ 351 w 533"/>
              <a:gd name="T13" fmla="*/ 447 h 737"/>
              <a:gd name="T14" fmla="*/ 533 w 533"/>
              <a:gd name="T15" fmla="*/ 737 h 737"/>
              <a:gd name="T16" fmla="*/ 127 w 533"/>
              <a:gd name="T17" fmla="*/ 498 h 737"/>
              <a:gd name="T18" fmla="*/ 25 w 533"/>
              <a:gd name="T19" fmla="*/ 265 h 737"/>
              <a:gd name="T20" fmla="*/ 25 w 533"/>
              <a:gd name="T21" fmla="*/ 265 h 737"/>
              <a:gd name="T22" fmla="*/ 244 w 533"/>
              <a:gd name="T23" fmla="*/ 0 h 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33" h="737">
                <a:moveTo>
                  <a:pt x="244" y="0"/>
                </a:moveTo>
                <a:cubicBezTo>
                  <a:pt x="234" y="5"/>
                  <a:pt x="226" y="13"/>
                  <a:pt x="223" y="24"/>
                </a:cubicBezTo>
                <a:cubicBezTo>
                  <a:pt x="217" y="40"/>
                  <a:pt x="223" y="58"/>
                  <a:pt x="237" y="68"/>
                </a:cubicBezTo>
                <a:cubicBezTo>
                  <a:pt x="306" y="118"/>
                  <a:pt x="306" y="118"/>
                  <a:pt x="306" y="118"/>
                </a:cubicBezTo>
                <a:cubicBezTo>
                  <a:pt x="378" y="170"/>
                  <a:pt x="408" y="262"/>
                  <a:pt x="380" y="346"/>
                </a:cubicBezTo>
                <a:cubicBezTo>
                  <a:pt x="354" y="428"/>
                  <a:pt x="354" y="428"/>
                  <a:pt x="354" y="428"/>
                </a:cubicBezTo>
                <a:cubicBezTo>
                  <a:pt x="354" y="428"/>
                  <a:pt x="350" y="438"/>
                  <a:pt x="351" y="447"/>
                </a:cubicBezTo>
                <a:cubicBezTo>
                  <a:pt x="346" y="505"/>
                  <a:pt x="345" y="701"/>
                  <a:pt x="533" y="737"/>
                </a:cubicBezTo>
                <a:cubicBezTo>
                  <a:pt x="376" y="718"/>
                  <a:pt x="227" y="636"/>
                  <a:pt x="127" y="498"/>
                </a:cubicBezTo>
                <a:cubicBezTo>
                  <a:pt x="75" y="426"/>
                  <a:pt x="41" y="346"/>
                  <a:pt x="25" y="265"/>
                </a:cubicBezTo>
                <a:cubicBezTo>
                  <a:pt x="25" y="265"/>
                  <a:pt x="25" y="265"/>
                  <a:pt x="25" y="265"/>
                </a:cubicBezTo>
                <a:cubicBezTo>
                  <a:pt x="0" y="74"/>
                  <a:pt x="187" y="14"/>
                  <a:pt x="244" y="0"/>
                </a:cubicBezTo>
                <a:close/>
              </a:path>
            </a:pathLst>
          </a:custGeom>
          <a:solidFill>
            <a:schemeClr val="accent4"/>
          </a:solidFill>
          <a:ln w="3175">
            <a:noFill/>
          </a:ln>
          <a:effectLst>
            <a:outerShdw sx="103000" sy="103000" algn="ctr" rotWithShape="0">
              <a:prstClr val="black">
                <a:alpha val="10000"/>
              </a:prstClr>
            </a:outerShdw>
          </a:effec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5pPr>
            <a:lvl6pPr marL="25146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6pPr>
            <a:lvl7pPr marL="29718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7pPr>
            <a:lvl8pPr marL="34290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8pPr>
            <a:lvl9pPr marL="38862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9pPr>
          </a:lstStyle>
          <a:p>
            <a:pPr eaLnBrk="1" latinLnBrk="1" hangingPunct="1"/>
            <a:endParaRPr lang="en-US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Freeform 40"/>
          <p:cNvSpPr/>
          <p:nvPr/>
        </p:nvSpPr>
        <p:spPr bwMode="auto">
          <a:xfrm>
            <a:off x="8368168" y="4191126"/>
            <a:ext cx="2790825" cy="1314450"/>
          </a:xfrm>
          <a:custGeom>
            <a:avLst/>
            <a:gdLst>
              <a:gd name="T0" fmla="*/ 6 w 796"/>
              <a:gd name="T1" fmla="*/ 75 h 375"/>
              <a:gd name="T2" fmla="*/ 22 w 796"/>
              <a:gd name="T3" fmla="*/ 103 h 375"/>
              <a:gd name="T4" fmla="*/ 68 w 796"/>
              <a:gd name="T5" fmla="*/ 103 h 375"/>
              <a:gd name="T6" fmla="*/ 137 w 796"/>
              <a:gd name="T7" fmla="*/ 52 h 375"/>
              <a:gd name="T8" fmla="*/ 377 w 796"/>
              <a:gd name="T9" fmla="*/ 52 h 375"/>
              <a:gd name="T10" fmla="*/ 447 w 796"/>
              <a:gd name="T11" fmla="*/ 103 h 375"/>
              <a:gd name="T12" fmla="*/ 464 w 796"/>
              <a:gd name="T13" fmla="*/ 112 h 375"/>
              <a:gd name="T14" fmla="*/ 796 w 796"/>
              <a:gd name="T15" fmla="*/ 28 h 375"/>
              <a:gd name="T16" fmla="*/ 443 w 796"/>
              <a:gd name="T17" fmla="*/ 340 h 375"/>
              <a:gd name="T18" fmla="*/ 190 w 796"/>
              <a:gd name="T19" fmla="*/ 365 h 375"/>
              <a:gd name="T20" fmla="*/ 190 w 796"/>
              <a:gd name="T21" fmla="*/ 365 h 375"/>
              <a:gd name="T22" fmla="*/ 6 w 796"/>
              <a:gd name="T23" fmla="*/ 75 h 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96" h="375">
                <a:moveTo>
                  <a:pt x="6" y="75"/>
                </a:moveTo>
                <a:cubicBezTo>
                  <a:pt x="7" y="86"/>
                  <a:pt x="13" y="96"/>
                  <a:pt x="22" y="103"/>
                </a:cubicBezTo>
                <a:cubicBezTo>
                  <a:pt x="36" y="113"/>
                  <a:pt x="54" y="113"/>
                  <a:pt x="68" y="103"/>
                </a:cubicBezTo>
                <a:cubicBezTo>
                  <a:pt x="137" y="52"/>
                  <a:pt x="137" y="52"/>
                  <a:pt x="137" y="52"/>
                </a:cubicBezTo>
                <a:cubicBezTo>
                  <a:pt x="209" y="0"/>
                  <a:pt x="306" y="0"/>
                  <a:pt x="377" y="52"/>
                </a:cubicBezTo>
                <a:cubicBezTo>
                  <a:pt x="447" y="103"/>
                  <a:pt x="447" y="103"/>
                  <a:pt x="447" y="103"/>
                </a:cubicBezTo>
                <a:cubicBezTo>
                  <a:pt x="447" y="103"/>
                  <a:pt x="455" y="109"/>
                  <a:pt x="464" y="112"/>
                </a:cubicBezTo>
                <a:cubicBezTo>
                  <a:pt x="518" y="134"/>
                  <a:pt x="704" y="195"/>
                  <a:pt x="796" y="28"/>
                </a:cubicBezTo>
                <a:cubicBezTo>
                  <a:pt x="729" y="171"/>
                  <a:pt x="605" y="288"/>
                  <a:pt x="443" y="340"/>
                </a:cubicBezTo>
                <a:cubicBezTo>
                  <a:pt x="359" y="368"/>
                  <a:pt x="273" y="375"/>
                  <a:pt x="190" y="365"/>
                </a:cubicBezTo>
                <a:cubicBezTo>
                  <a:pt x="190" y="365"/>
                  <a:pt x="190" y="365"/>
                  <a:pt x="190" y="365"/>
                </a:cubicBezTo>
                <a:cubicBezTo>
                  <a:pt x="0" y="330"/>
                  <a:pt x="1" y="133"/>
                  <a:pt x="6" y="75"/>
                </a:cubicBezTo>
                <a:close/>
              </a:path>
            </a:pathLst>
          </a:custGeom>
          <a:solidFill>
            <a:schemeClr val="accent3"/>
          </a:solidFill>
          <a:ln w="3175">
            <a:noFill/>
          </a:ln>
          <a:effectLst>
            <a:outerShdw sx="103000" sy="103000" algn="ctr" rotWithShape="0">
              <a:prstClr val="black">
                <a:alpha val="10000"/>
              </a:prstClr>
            </a:outerShdw>
          </a:effec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5pPr>
            <a:lvl6pPr marL="25146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6pPr>
            <a:lvl7pPr marL="29718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7pPr>
            <a:lvl8pPr marL="34290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8pPr>
            <a:lvl9pPr marL="38862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9pPr>
          </a:lstStyle>
          <a:p>
            <a:pPr eaLnBrk="1" latinLnBrk="1" hangingPunct="1"/>
            <a:endParaRPr lang="en-US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Freeform 41"/>
          <p:cNvSpPr/>
          <p:nvPr/>
        </p:nvSpPr>
        <p:spPr bwMode="auto">
          <a:xfrm>
            <a:off x="9966780" y="1894013"/>
            <a:ext cx="1385888" cy="2984500"/>
          </a:xfrm>
          <a:custGeom>
            <a:avLst/>
            <a:gdLst>
              <a:gd name="T0" fmla="*/ 8 w 395"/>
              <a:gd name="T1" fmla="*/ 767 h 851"/>
              <a:gd name="T2" fmla="*/ 39 w 395"/>
              <a:gd name="T3" fmla="*/ 760 h 851"/>
              <a:gd name="T4" fmla="*/ 54 w 395"/>
              <a:gd name="T5" fmla="*/ 716 h 851"/>
              <a:gd name="T6" fmla="*/ 27 w 395"/>
              <a:gd name="T7" fmla="*/ 635 h 851"/>
              <a:gd name="T8" fmla="*/ 101 w 395"/>
              <a:gd name="T9" fmla="*/ 407 h 851"/>
              <a:gd name="T10" fmla="*/ 171 w 395"/>
              <a:gd name="T11" fmla="*/ 356 h 851"/>
              <a:gd name="T12" fmla="*/ 184 w 395"/>
              <a:gd name="T13" fmla="*/ 342 h 851"/>
              <a:gd name="T14" fmla="*/ 207 w 395"/>
              <a:gd name="T15" fmla="*/ 0 h 851"/>
              <a:gd name="T16" fmla="*/ 395 w 395"/>
              <a:gd name="T17" fmla="*/ 433 h 851"/>
              <a:gd name="T18" fmla="*/ 341 w 395"/>
              <a:gd name="T19" fmla="*/ 681 h 851"/>
              <a:gd name="T20" fmla="*/ 341 w 395"/>
              <a:gd name="T21" fmla="*/ 681 h 851"/>
              <a:gd name="T22" fmla="*/ 8 w 395"/>
              <a:gd name="T23" fmla="*/ 767 h 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95" h="851">
                <a:moveTo>
                  <a:pt x="8" y="767"/>
                </a:moveTo>
                <a:cubicBezTo>
                  <a:pt x="19" y="769"/>
                  <a:pt x="30" y="767"/>
                  <a:pt x="39" y="760"/>
                </a:cubicBezTo>
                <a:cubicBezTo>
                  <a:pt x="53" y="750"/>
                  <a:pt x="59" y="732"/>
                  <a:pt x="54" y="716"/>
                </a:cubicBezTo>
                <a:cubicBezTo>
                  <a:pt x="27" y="635"/>
                  <a:pt x="27" y="635"/>
                  <a:pt x="27" y="635"/>
                </a:cubicBezTo>
                <a:cubicBezTo>
                  <a:pt x="0" y="551"/>
                  <a:pt x="30" y="458"/>
                  <a:pt x="101" y="407"/>
                </a:cubicBezTo>
                <a:cubicBezTo>
                  <a:pt x="171" y="356"/>
                  <a:pt x="171" y="356"/>
                  <a:pt x="171" y="356"/>
                </a:cubicBezTo>
                <a:cubicBezTo>
                  <a:pt x="171" y="356"/>
                  <a:pt x="179" y="350"/>
                  <a:pt x="184" y="342"/>
                </a:cubicBezTo>
                <a:cubicBezTo>
                  <a:pt x="222" y="298"/>
                  <a:pt x="338" y="140"/>
                  <a:pt x="207" y="0"/>
                </a:cubicBezTo>
                <a:cubicBezTo>
                  <a:pt x="323" y="108"/>
                  <a:pt x="395" y="262"/>
                  <a:pt x="395" y="433"/>
                </a:cubicBezTo>
                <a:cubicBezTo>
                  <a:pt x="395" y="522"/>
                  <a:pt x="376" y="606"/>
                  <a:pt x="341" y="681"/>
                </a:cubicBezTo>
                <a:cubicBezTo>
                  <a:pt x="341" y="681"/>
                  <a:pt x="341" y="681"/>
                  <a:pt x="341" y="681"/>
                </a:cubicBezTo>
                <a:cubicBezTo>
                  <a:pt x="249" y="851"/>
                  <a:pt x="62" y="789"/>
                  <a:pt x="8" y="76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175">
            <a:noFill/>
          </a:ln>
          <a:effectLst>
            <a:outerShdw sx="103000" sy="103000" algn="ctr" rotWithShape="0">
              <a:prstClr val="black">
                <a:alpha val="10000"/>
              </a:prstClr>
            </a:outerShdw>
          </a:effec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5pPr>
            <a:lvl6pPr marL="25146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6pPr>
            <a:lvl7pPr marL="29718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7pPr>
            <a:lvl8pPr marL="34290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8pPr>
            <a:lvl9pPr marL="38862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9pPr>
          </a:lstStyle>
          <a:p>
            <a:pPr eaLnBrk="1" latinLnBrk="1" hangingPunct="1"/>
            <a:endParaRPr lang="en-US" altLang="en-US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4310890" y="976927"/>
            <a:ext cx="2296381" cy="917086"/>
            <a:chOff x="6571442" y="2101177"/>
            <a:chExt cx="2296381" cy="917086"/>
          </a:xfrm>
        </p:grpSpPr>
        <p:sp>
          <p:nvSpPr>
            <p:cNvPr id="23" name="Rounded Rectangle 22"/>
            <p:cNvSpPr/>
            <p:nvPr/>
          </p:nvSpPr>
          <p:spPr>
            <a:xfrm>
              <a:off x="6571442" y="2101177"/>
              <a:ext cx="2296381" cy="917086"/>
            </a:xfrm>
            <a:prstGeom prst="roundRect">
              <a:avLst>
                <a:gd name="adj" fmla="val 2744"/>
              </a:avLst>
            </a:prstGeom>
            <a:solidFill>
              <a:schemeClr val="bg1"/>
            </a:solidFill>
            <a:ln>
              <a:noFill/>
            </a:ln>
            <a:effectLst>
              <a:outerShdw blurRad="38100" dist="127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720890" y="2220913"/>
              <a:ext cx="20300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>
                  <a:cs typeface="+mn-ea"/>
                  <a:sym typeface="+mn-lt"/>
                </a:rPr>
                <a:t>单击编辑标题</a:t>
              </a:r>
              <a:endParaRPr lang="en-US" sz="1400" dirty="0">
                <a:cs typeface="+mn-ea"/>
                <a:sym typeface="+mn-lt"/>
              </a:endParaRPr>
            </a:p>
          </p:txBody>
        </p:sp>
        <p:sp>
          <p:nvSpPr>
            <p:cNvPr id="25" name="Title 3"/>
            <p:cNvSpPr txBox="1"/>
            <p:nvPr/>
          </p:nvSpPr>
          <p:spPr>
            <a:xfrm>
              <a:off x="6720890" y="2475114"/>
              <a:ext cx="2079343" cy="431002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70000"/>
                </a:lnSpc>
                <a:spcBef>
                  <a:spcPct val="0"/>
                </a:spcBef>
                <a:buNone/>
                <a:defRPr sz="3600" b="1" i="0" kern="1200">
                  <a:solidFill>
                    <a:schemeClr val="tx1"/>
                  </a:solidFill>
                  <a:latin typeface="Roboto Thin" charset="0"/>
                  <a:ea typeface="Roboto Thin" charset="0"/>
                  <a:cs typeface="Roboto Thin" charset="0"/>
                </a:defRPr>
              </a:lvl1pPr>
            </a:lstStyle>
            <a:p>
              <a:pPr>
                <a:lnSpc>
                  <a:spcPct val="100000"/>
                </a:lnSpc>
                <a:spcBef>
                  <a:spcPts val="1200"/>
                </a:spcBef>
                <a:buClr>
                  <a:schemeClr val="accent1"/>
                </a:buClr>
                <a:buSzPct val="150000"/>
              </a:pPr>
              <a:r>
                <a:rPr lang="en-US" sz="1000" b="0" dirty="0">
                  <a:solidFill>
                    <a:schemeClr val="tx1">
                      <a:alpha val="7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Sesame snaps </a:t>
              </a:r>
              <a:r>
                <a:rPr lang="en-US" sz="1000" b="0" dirty="0" err="1">
                  <a:solidFill>
                    <a:schemeClr val="tx1">
                      <a:alpha val="7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jelyy</a:t>
              </a:r>
              <a:r>
                <a:rPr lang="en-US" sz="1000" b="0" dirty="0">
                  <a:solidFill>
                    <a:schemeClr val="tx1">
                      <a:alpha val="7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 dessert tootsie roll sweet roll.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310890" y="1981246"/>
            <a:ext cx="2296381" cy="917086"/>
            <a:chOff x="6571442" y="2101177"/>
            <a:chExt cx="2296381" cy="917086"/>
          </a:xfrm>
        </p:grpSpPr>
        <p:sp>
          <p:nvSpPr>
            <p:cNvPr id="27" name="Rounded Rectangle 26"/>
            <p:cNvSpPr/>
            <p:nvPr/>
          </p:nvSpPr>
          <p:spPr>
            <a:xfrm>
              <a:off x="6571442" y="2101177"/>
              <a:ext cx="2296381" cy="917086"/>
            </a:xfrm>
            <a:prstGeom prst="roundRect">
              <a:avLst>
                <a:gd name="adj" fmla="val 2744"/>
              </a:avLst>
            </a:prstGeom>
            <a:solidFill>
              <a:schemeClr val="bg1"/>
            </a:solidFill>
            <a:ln>
              <a:noFill/>
            </a:ln>
            <a:effectLst>
              <a:outerShdw blurRad="38100" dist="127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720890" y="2220913"/>
              <a:ext cx="20300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>
                  <a:cs typeface="+mn-ea"/>
                  <a:sym typeface="+mn-lt"/>
                </a:rPr>
                <a:t>单击编辑标题</a:t>
              </a:r>
              <a:endParaRPr lang="en-US" altLang="zh-CN" sz="1400" dirty="0">
                <a:cs typeface="+mn-ea"/>
                <a:sym typeface="+mn-lt"/>
              </a:endParaRPr>
            </a:p>
          </p:txBody>
        </p:sp>
        <p:sp>
          <p:nvSpPr>
            <p:cNvPr id="29" name="Title 3"/>
            <p:cNvSpPr txBox="1"/>
            <p:nvPr/>
          </p:nvSpPr>
          <p:spPr>
            <a:xfrm>
              <a:off x="6720890" y="2475114"/>
              <a:ext cx="2079343" cy="431002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70000"/>
                </a:lnSpc>
                <a:spcBef>
                  <a:spcPct val="0"/>
                </a:spcBef>
                <a:buNone/>
                <a:defRPr sz="3600" b="1" i="0" kern="1200">
                  <a:solidFill>
                    <a:schemeClr val="tx1"/>
                  </a:solidFill>
                  <a:latin typeface="Roboto Thin" charset="0"/>
                  <a:ea typeface="Roboto Thin" charset="0"/>
                  <a:cs typeface="Roboto Thin" charset="0"/>
                </a:defRPr>
              </a:lvl1pPr>
            </a:lstStyle>
            <a:p>
              <a:pPr>
                <a:lnSpc>
                  <a:spcPct val="100000"/>
                </a:lnSpc>
                <a:spcBef>
                  <a:spcPts val="1200"/>
                </a:spcBef>
                <a:buClr>
                  <a:schemeClr val="accent1"/>
                </a:buClr>
                <a:buSzPct val="150000"/>
              </a:pPr>
              <a:r>
                <a:rPr lang="en-US" sz="1000" b="0" dirty="0">
                  <a:solidFill>
                    <a:schemeClr val="tx1">
                      <a:alpha val="7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Sesame snaps </a:t>
              </a:r>
              <a:r>
                <a:rPr lang="en-US" sz="1000" b="0" dirty="0" err="1">
                  <a:solidFill>
                    <a:schemeClr val="tx1">
                      <a:alpha val="7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jelyy</a:t>
              </a:r>
              <a:r>
                <a:rPr lang="en-US" sz="1000" b="0" dirty="0">
                  <a:solidFill>
                    <a:schemeClr val="tx1">
                      <a:alpha val="7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 dessert tootsie roll sweet roll.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310890" y="2985565"/>
            <a:ext cx="2296381" cy="917086"/>
            <a:chOff x="6571442" y="2101177"/>
            <a:chExt cx="2296381" cy="917086"/>
          </a:xfrm>
        </p:grpSpPr>
        <p:sp>
          <p:nvSpPr>
            <p:cNvPr id="31" name="Rounded Rectangle 30"/>
            <p:cNvSpPr/>
            <p:nvPr/>
          </p:nvSpPr>
          <p:spPr>
            <a:xfrm>
              <a:off x="6571442" y="2101177"/>
              <a:ext cx="2296381" cy="917086"/>
            </a:xfrm>
            <a:prstGeom prst="roundRect">
              <a:avLst>
                <a:gd name="adj" fmla="val 2744"/>
              </a:avLst>
            </a:prstGeom>
            <a:solidFill>
              <a:schemeClr val="bg1"/>
            </a:solidFill>
            <a:ln>
              <a:noFill/>
            </a:ln>
            <a:effectLst>
              <a:outerShdw blurRad="38100" dist="127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720890" y="2220913"/>
              <a:ext cx="20300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>
                  <a:cs typeface="+mn-ea"/>
                  <a:sym typeface="+mn-lt"/>
                </a:rPr>
                <a:t>单击编辑标题</a:t>
              </a:r>
              <a:endParaRPr lang="en-US" altLang="zh-CN" sz="1400" dirty="0">
                <a:cs typeface="+mn-ea"/>
                <a:sym typeface="+mn-lt"/>
              </a:endParaRPr>
            </a:p>
          </p:txBody>
        </p:sp>
        <p:sp>
          <p:nvSpPr>
            <p:cNvPr id="33" name="Title 3"/>
            <p:cNvSpPr txBox="1"/>
            <p:nvPr/>
          </p:nvSpPr>
          <p:spPr>
            <a:xfrm>
              <a:off x="6720890" y="2475114"/>
              <a:ext cx="2079343" cy="431002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70000"/>
                </a:lnSpc>
                <a:spcBef>
                  <a:spcPct val="0"/>
                </a:spcBef>
                <a:buNone/>
                <a:defRPr sz="3600" b="1" i="0" kern="1200">
                  <a:solidFill>
                    <a:schemeClr val="tx1"/>
                  </a:solidFill>
                  <a:latin typeface="Roboto Thin" charset="0"/>
                  <a:ea typeface="Roboto Thin" charset="0"/>
                  <a:cs typeface="Roboto Thin" charset="0"/>
                </a:defRPr>
              </a:lvl1pPr>
            </a:lstStyle>
            <a:p>
              <a:pPr>
                <a:lnSpc>
                  <a:spcPct val="100000"/>
                </a:lnSpc>
                <a:spcBef>
                  <a:spcPts val="1200"/>
                </a:spcBef>
                <a:buClr>
                  <a:schemeClr val="accent1"/>
                </a:buClr>
                <a:buSzPct val="150000"/>
              </a:pPr>
              <a:r>
                <a:rPr lang="en-US" sz="1000" b="0" dirty="0">
                  <a:solidFill>
                    <a:schemeClr val="tx1">
                      <a:alpha val="7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Sesame snaps </a:t>
              </a:r>
              <a:r>
                <a:rPr lang="en-US" sz="1000" b="0" dirty="0" err="1">
                  <a:solidFill>
                    <a:schemeClr val="tx1">
                      <a:alpha val="7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jelyy</a:t>
              </a:r>
              <a:r>
                <a:rPr lang="en-US" sz="1000" b="0" dirty="0">
                  <a:solidFill>
                    <a:schemeClr val="tx1">
                      <a:alpha val="7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 dessert tootsie roll sweet roll.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310890" y="3989884"/>
            <a:ext cx="2296381" cy="917086"/>
            <a:chOff x="6571442" y="2101177"/>
            <a:chExt cx="2296381" cy="917086"/>
          </a:xfrm>
        </p:grpSpPr>
        <p:sp>
          <p:nvSpPr>
            <p:cNvPr id="35" name="Rounded Rectangle 34"/>
            <p:cNvSpPr/>
            <p:nvPr/>
          </p:nvSpPr>
          <p:spPr>
            <a:xfrm>
              <a:off x="6571442" y="2101177"/>
              <a:ext cx="2296381" cy="917086"/>
            </a:xfrm>
            <a:prstGeom prst="roundRect">
              <a:avLst>
                <a:gd name="adj" fmla="val 2744"/>
              </a:avLst>
            </a:prstGeom>
            <a:solidFill>
              <a:schemeClr val="bg1"/>
            </a:solidFill>
            <a:ln>
              <a:noFill/>
            </a:ln>
            <a:effectLst>
              <a:outerShdw blurRad="38100" dist="127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720890" y="2220913"/>
              <a:ext cx="20300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>
                  <a:cs typeface="+mn-ea"/>
                  <a:sym typeface="+mn-lt"/>
                </a:rPr>
                <a:t>单击编辑标题</a:t>
              </a:r>
              <a:endParaRPr lang="en-US" altLang="zh-CN" sz="1400" dirty="0">
                <a:cs typeface="+mn-ea"/>
                <a:sym typeface="+mn-lt"/>
              </a:endParaRPr>
            </a:p>
          </p:txBody>
        </p:sp>
        <p:sp>
          <p:nvSpPr>
            <p:cNvPr id="37" name="Title 3"/>
            <p:cNvSpPr txBox="1"/>
            <p:nvPr/>
          </p:nvSpPr>
          <p:spPr>
            <a:xfrm>
              <a:off x="6720890" y="2475114"/>
              <a:ext cx="2079343" cy="431002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70000"/>
                </a:lnSpc>
                <a:spcBef>
                  <a:spcPct val="0"/>
                </a:spcBef>
                <a:buNone/>
                <a:defRPr sz="3600" b="1" i="0" kern="1200">
                  <a:solidFill>
                    <a:schemeClr val="tx1"/>
                  </a:solidFill>
                  <a:latin typeface="Roboto Thin" charset="0"/>
                  <a:ea typeface="Roboto Thin" charset="0"/>
                  <a:cs typeface="Roboto Thin" charset="0"/>
                </a:defRPr>
              </a:lvl1pPr>
            </a:lstStyle>
            <a:p>
              <a:pPr>
                <a:lnSpc>
                  <a:spcPct val="100000"/>
                </a:lnSpc>
                <a:spcBef>
                  <a:spcPts val="1200"/>
                </a:spcBef>
                <a:buClr>
                  <a:schemeClr val="accent1"/>
                </a:buClr>
                <a:buSzPct val="150000"/>
              </a:pPr>
              <a:r>
                <a:rPr lang="en-US" sz="1000" b="0" dirty="0">
                  <a:solidFill>
                    <a:schemeClr val="tx1">
                      <a:alpha val="7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Sesame snaps </a:t>
              </a:r>
              <a:r>
                <a:rPr lang="en-US" sz="1000" b="0" dirty="0" err="1">
                  <a:solidFill>
                    <a:schemeClr val="tx1">
                      <a:alpha val="7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jelyy</a:t>
              </a:r>
              <a:r>
                <a:rPr lang="en-US" sz="1000" b="0" dirty="0">
                  <a:solidFill>
                    <a:schemeClr val="tx1">
                      <a:alpha val="7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 dessert tootsie roll sweet roll.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310890" y="4994202"/>
            <a:ext cx="2296381" cy="917086"/>
            <a:chOff x="6571442" y="2101177"/>
            <a:chExt cx="2296381" cy="917086"/>
          </a:xfrm>
        </p:grpSpPr>
        <p:sp>
          <p:nvSpPr>
            <p:cNvPr id="39" name="Rounded Rectangle 38"/>
            <p:cNvSpPr/>
            <p:nvPr/>
          </p:nvSpPr>
          <p:spPr>
            <a:xfrm>
              <a:off x="6571442" y="2101177"/>
              <a:ext cx="2296381" cy="917086"/>
            </a:xfrm>
            <a:prstGeom prst="roundRect">
              <a:avLst>
                <a:gd name="adj" fmla="val 2744"/>
              </a:avLst>
            </a:prstGeom>
            <a:solidFill>
              <a:schemeClr val="bg1"/>
            </a:solidFill>
            <a:ln>
              <a:noFill/>
            </a:ln>
            <a:effectLst>
              <a:outerShdw blurRad="38100" dist="127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720890" y="2220913"/>
              <a:ext cx="20300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>
                  <a:cs typeface="+mn-ea"/>
                  <a:sym typeface="+mn-lt"/>
                </a:rPr>
                <a:t>单击编辑标题</a:t>
              </a:r>
              <a:endParaRPr lang="en-US" altLang="zh-CN" sz="1400" dirty="0">
                <a:cs typeface="+mn-ea"/>
                <a:sym typeface="+mn-lt"/>
              </a:endParaRPr>
            </a:p>
          </p:txBody>
        </p:sp>
        <p:sp>
          <p:nvSpPr>
            <p:cNvPr id="41" name="Title 3"/>
            <p:cNvSpPr txBox="1"/>
            <p:nvPr/>
          </p:nvSpPr>
          <p:spPr>
            <a:xfrm>
              <a:off x="6720890" y="2475114"/>
              <a:ext cx="2079343" cy="431002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70000"/>
                </a:lnSpc>
                <a:spcBef>
                  <a:spcPct val="0"/>
                </a:spcBef>
                <a:buNone/>
                <a:defRPr sz="3600" b="1" i="0" kern="1200">
                  <a:solidFill>
                    <a:schemeClr val="tx1"/>
                  </a:solidFill>
                  <a:latin typeface="Roboto Thin" charset="0"/>
                  <a:ea typeface="Roboto Thin" charset="0"/>
                  <a:cs typeface="Roboto Thin" charset="0"/>
                </a:defRPr>
              </a:lvl1pPr>
            </a:lstStyle>
            <a:p>
              <a:pPr>
                <a:lnSpc>
                  <a:spcPct val="100000"/>
                </a:lnSpc>
                <a:spcBef>
                  <a:spcPts val="1200"/>
                </a:spcBef>
                <a:buClr>
                  <a:schemeClr val="accent1"/>
                </a:buClr>
                <a:buSzPct val="150000"/>
              </a:pPr>
              <a:r>
                <a:rPr lang="en-US" sz="1000" b="0" dirty="0">
                  <a:solidFill>
                    <a:schemeClr val="tx1">
                      <a:alpha val="7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Sesame snaps </a:t>
              </a:r>
              <a:r>
                <a:rPr lang="en-US" sz="1000" b="0" dirty="0" err="1">
                  <a:solidFill>
                    <a:schemeClr val="tx1">
                      <a:alpha val="7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jelyy</a:t>
              </a:r>
              <a:r>
                <a:rPr lang="en-US" sz="1000" b="0" dirty="0">
                  <a:solidFill>
                    <a:schemeClr val="tx1">
                      <a:alpha val="7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 dessert tootsie roll sweet roll.</a:t>
              </a:r>
            </a:p>
          </p:txBody>
        </p:sp>
      </p:grpSp>
      <p:sp>
        <p:nvSpPr>
          <p:cNvPr id="42" name="Oval 41"/>
          <p:cNvSpPr>
            <a:spLocks noChangeAspect="1"/>
          </p:cNvSpPr>
          <p:nvPr/>
        </p:nvSpPr>
        <p:spPr>
          <a:xfrm>
            <a:off x="6550273" y="1382313"/>
            <a:ext cx="121920" cy="121920"/>
          </a:xfrm>
          <a:prstGeom prst="ellipse">
            <a:avLst/>
          </a:prstGeom>
          <a:solidFill>
            <a:srgbClr val="2B5B2D"/>
          </a:solidFill>
          <a:ln>
            <a:noFill/>
          </a:ln>
          <a:effectLst>
            <a:outerShdw blurRad="127000" dist="63500" dir="5400000" algn="t" rotWithShape="0">
              <a:prstClr val="black">
                <a:alpha val="12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cs typeface="+mn-ea"/>
              <a:sym typeface="+mn-lt"/>
            </a:endParaRPr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6550273" y="2378829"/>
            <a:ext cx="121920" cy="121920"/>
          </a:xfrm>
          <a:prstGeom prst="ellipse">
            <a:avLst/>
          </a:prstGeom>
          <a:solidFill>
            <a:srgbClr val="A3B11F"/>
          </a:solidFill>
          <a:ln>
            <a:noFill/>
          </a:ln>
          <a:effectLst>
            <a:outerShdw blurRad="127000" dist="63500" dir="5400000" algn="t" rotWithShape="0">
              <a:prstClr val="black">
                <a:alpha val="12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cs typeface="+mn-ea"/>
              <a:sym typeface="+mn-lt"/>
            </a:endParaRPr>
          </a:p>
        </p:txBody>
      </p:sp>
      <p:sp>
        <p:nvSpPr>
          <p:cNvPr id="44" name="Oval 43"/>
          <p:cNvSpPr>
            <a:spLocks noChangeAspect="1"/>
          </p:cNvSpPr>
          <p:nvPr/>
        </p:nvSpPr>
        <p:spPr>
          <a:xfrm>
            <a:off x="6550273" y="3383148"/>
            <a:ext cx="121920" cy="121920"/>
          </a:xfrm>
          <a:prstGeom prst="ellipse">
            <a:avLst/>
          </a:prstGeom>
          <a:solidFill>
            <a:srgbClr val="E1EA88"/>
          </a:solidFill>
          <a:ln>
            <a:noFill/>
          </a:ln>
          <a:effectLst>
            <a:outerShdw blurRad="127000" dist="63500" dir="5400000" algn="t" rotWithShape="0">
              <a:prstClr val="black">
                <a:alpha val="12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cs typeface="+mn-ea"/>
              <a:sym typeface="+mn-lt"/>
            </a:endParaRPr>
          </a:p>
        </p:txBody>
      </p:sp>
      <p:sp>
        <p:nvSpPr>
          <p:cNvPr id="45" name="Oval 44"/>
          <p:cNvSpPr>
            <a:spLocks noChangeAspect="1"/>
          </p:cNvSpPr>
          <p:nvPr/>
        </p:nvSpPr>
        <p:spPr>
          <a:xfrm>
            <a:off x="6550273" y="4363821"/>
            <a:ext cx="121920" cy="121920"/>
          </a:xfrm>
          <a:prstGeom prst="ellipse">
            <a:avLst/>
          </a:prstGeom>
          <a:solidFill>
            <a:srgbClr val="8BC34A"/>
          </a:solidFill>
          <a:ln>
            <a:noFill/>
          </a:ln>
          <a:effectLst>
            <a:outerShdw blurRad="127000" dist="63500" dir="5400000" algn="t" rotWithShape="0">
              <a:prstClr val="black">
                <a:alpha val="12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cs typeface="+mn-ea"/>
              <a:sym typeface="+mn-l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6550273" y="5360755"/>
            <a:ext cx="121920" cy="121920"/>
          </a:xfrm>
          <a:prstGeom prst="ellipse">
            <a:avLst/>
          </a:prstGeom>
          <a:solidFill>
            <a:srgbClr val="CDDC39"/>
          </a:solidFill>
          <a:ln>
            <a:noFill/>
          </a:ln>
          <a:effectLst>
            <a:outerShdw blurRad="127000" dist="63500" dir="5400000" algn="t" rotWithShape="0">
              <a:prstClr val="black">
                <a:alpha val="12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cs typeface="+mn-ea"/>
              <a:sym typeface="+mn-lt"/>
            </a:endParaRPr>
          </a:p>
        </p:txBody>
      </p:sp>
      <p:sp>
        <p:nvSpPr>
          <p:cNvPr id="47" name="Title 3"/>
          <p:cNvSpPr txBox="1"/>
          <p:nvPr/>
        </p:nvSpPr>
        <p:spPr>
          <a:xfrm>
            <a:off x="1261947" y="1493472"/>
            <a:ext cx="2707887" cy="71757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Roboto Thin" charset="0"/>
                <a:ea typeface="Roboto Thin" charset="0"/>
                <a:cs typeface="Roboto Thin" charset="0"/>
              </a:defRPr>
            </a:lvl1pPr>
          </a:lstStyle>
          <a:p>
            <a:r>
              <a:rPr lang="zh-CN" altLang="en-US" sz="1800" spc="300" dirty="0">
                <a:latin typeface="+mn-lt"/>
                <a:ea typeface="+mn-ea"/>
                <a:cs typeface="+mn-ea"/>
                <a:sym typeface="+mn-lt"/>
              </a:rPr>
              <a:t>单击编辑标题</a:t>
            </a:r>
            <a:endParaRPr lang="en-US" altLang="zh-CN" sz="1800" spc="3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251355" y="1802438"/>
            <a:ext cx="2707887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565">
              <a:lnSpc>
                <a:spcPct val="120000"/>
              </a:lnSpc>
            </a:pPr>
            <a:r>
              <a:rPr lang="zh-CN" altLang="en-US" sz="1100" dirty="0">
                <a:solidFill>
                  <a:srgbClr val="242424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点击输入简要文字内容，文字内容任意编辑，图你的标题文字介绍片可替换</a:t>
            </a:r>
            <a:endParaRPr lang="en-US" altLang="zh-CN" sz="1100" dirty="0">
              <a:solidFill>
                <a:srgbClr val="242424">
                  <a:lumMod val="75000"/>
                  <a:lumOff val="25000"/>
                </a:srgbClr>
              </a:solidFill>
              <a:cs typeface="+mn-ea"/>
              <a:sym typeface="+mn-lt"/>
            </a:endParaRPr>
          </a:p>
          <a:p>
            <a:pPr defTabSz="1218565">
              <a:lnSpc>
                <a:spcPct val="120000"/>
              </a:lnSpc>
            </a:pPr>
            <a:r>
              <a:rPr lang="zh-CN" altLang="en-US" sz="1100" dirty="0">
                <a:solidFill>
                  <a:srgbClr val="242424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点击输入简要文字内容，文字内容任意编辑，图你的标题文字介绍片可替换</a:t>
            </a:r>
            <a:endParaRPr lang="en-US" altLang="zh-CN" sz="1100" dirty="0">
              <a:solidFill>
                <a:srgbClr val="242424">
                  <a:lumMod val="75000"/>
                  <a:lumOff val="25000"/>
                </a:srgb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" presetClass="entr" presetSubtype="4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2" grpId="0" animBg="1"/>
      <p:bldP spid="13" grpId="0" animBg="1"/>
      <p:bldP spid="14" grpId="0" animBg="1"/>
      <p:bldP spid="15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/>
      <p:bldP spid="4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/>
          <p:cNvSpPr/>
          <p:nvPr/>
        </p:nvSpPr>
        <p:spPr>
          <a:xfrm>
            <a:off x="6625740" y="1832471"/>
            <a:ext cx="3409950" cy="2346762"/>
          </a:xfrm>
          <a:custGeom>
            <a:avLst/>
            <a:gdLst>
              <a:gd name="connsiteX0" fmla="*/ 947956 w 3409950"/>
              <a:gd name="connsiteY0" fmla="*/ 0 h 2346762"/>
              <a:gd name="connsiteX1" fmla="*/ 947962 w 3409950"/>
              <a:gd name="connsiteY1" fmla="*/ 0 h 2346762"/>
              <a:gd name="connsiteX2" fmla="*/ 1895918 w 3409950"/>
              <a:gd name="connsiteY2" fmla="*/ 947956 h 2346762"/>
              <a:gd name="connsiteX3" fmla="*/ 1895918 w 3409950"/>
              <a:gd name="connsiteY3" fmla="*/ 1305303 h 2346762"/>
              <a:gd name="connsiteX4" fmla="*/ 1897099 w 3409950"/>
              <a:gd name="connsiteY4" fmla="*/ 1305303 h 2346762"/>
              <a:gd name="connsiteX5" fmla="*/ 1899090 w 3409950"/>
              <a:gd name="connsiteY5" fmla="*/ 1325061 h 2346762"/>
              <a:gd name="connsiteX6" fmla="*/ 2449632 w 3409950"/>
              <a:gd name="connsiteY6" fmla="*/ 1773766 h 2346762"/>
              <a:gd name="connsiteX7" fmla="*/ 2961063 w 3409950"/>
              <a:gd name="connsiteY7" fmla="*/ 1773766 h 2346762"/>
              <a:gd name="connsiteX8" fmla="*/ 2961063 w 3409950"/>
              <a:gd name="connsiteY8" fmla="*/ 1586767 h 2346762"/>
              <a:gd name="connsiteX9" fmla="*/ 3409950 w 3409950"/>
              <a:gd name="connsiteY9" fmla="*/ 1966765 h 2346762"/>
              <a:gd name="connsiteX10" fmla="*/ 2961063 w 3409950"/>
              <a:gd name="connsiteY10" fmla="*/ 2346762 h 2346762"/>
              <a:gd name="connsiteX11" fmla="*/ 2961063 w 3409950"/>
              <a:gd name="connsiteY11" fmla="*/ 2159763 h 2346762"/>
              <a:gd name="connsiteX12" fmla="*/ 2449632 w 3409950"/>
              <a:gd name="connsiteY12" fmla="*/ 2159763 h 2346762"/>
              <a:gd name="connsiteX13" fmla="*/ 1540899 w 3409950"/>
              <a:gd name="connsiteY13" fmla="*/ 1482540 h 2346762"/>
              <a:gd name="connsiteX14" fmla="*/ 1513585 w 3409950"/>
              <a:gd name="connsiteY14" fmla="*/ 1344244 h 2346762"/>
              <a:gd name="connsiteX15" fmla="*/ 1509921 w 3409950"/>
              <a:gd name="connsiteY15" fmla="*/ 1344244 h 2346762"/>
              <a:gd name="connsiteX16" fmla="*/ 1509921 w 3409950"/>
              <a:gd name="connsiteY16" fmla="*/ 1325697 h 2346762"/>
              <a:gd name="connsiteX17" fmla="*/ 1506570 w 3409950"/>
              <a:gd name="connsiteY17" fmla="*/ 1308730 h 2346762"/>
              <a:gd name="connsiteX18" fmla="*/ 1506397 w 3409950"/>
              <a:gd name="connsiteY18" fmla="*/ 1305303 h 2346762"/>
              <a:gd name="connsiteX19" fmla="*/ 1509921 w 3409950"/>
              <a:gd name="connsiteY19" fmla="*/ 1305303 h 2346762"/>
              <a:gd name="connsiteX20" fmla="*/ 1509921 w 3409950"/>
              <a:gd name="connsiteY20" fmla="*/ 947956 h 2346762"/>
              <a:gd name="connsiteX21" fmla="*/ 947962 w 3409950"/>
              <a:gd name="connsiteY21" fmla="*/ 385997 h 2346762"/>
              <a:gd name="connsiteX22" fmla="*/ 947956 w 3409950"/>
              <a:gd name="connsiteY22" fmla="*/ 385996 h 2346762"/>
              <a:gd name="connsiteX23" fmla="*/ 385997 w 3409950"/>
              <a:gd name="connsiteY23" fmla="*/ 947955 h 2346762"/>
              <a:gd name="connsiteX24" fmla="*/ 385996 w 3409950"/>
              <a:gd name="connsiteY24" fmla="*/ 1922675 h 2346762"/>
              <a:gd name="connsiteX25" fmla="*/ 0 w 3409950"/>
              <a:gd name="connsiteY25" fmla="*/ 1922675 h 2346762"/>
              <a:gd name="connsiteX26" fmla="*/ 0 w 3409950"/>
              <a:gd name="connsiteY26" fmla="*/ 947956 h 2346762"/>
              <a:gd name="connsiteX27" fmla="*/ 947956 w 3409950"/>
              <a:gd name="connsiteY27" fmla="*/ 0 h 234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09950" h="2346762">
                <a:moveTo>
                  <a:pt x="947956" y="0"/>
                </a:moveTo>
                <a:lnTo>
                  <a:pt x="947962" y="0"/>
                </a:lnTo>
                <a:cubicBezTo>
                  <a:pt x="1471504" y="0"/>
                  <a:pt x="1895918" y="424414"/>
                  <a:pt x="1895918" y="947956"/>
                </a:cubicBezTo>
                <a:lnTo>
                  <a:pt x="1895918" y="1305303"/>
                </a:lnTo>
                <a:lnTo>
                  <a:pt x="1897099" y="1305303"/>
                </a:lnTo>
                <a:lnTo>
                  <a:pt x="1899090" y="1325061"/>
                </a:lnTo>
                <a:cubicBezTo>
                  <a:pt x="1951491" y="1581137"/>
                  <a:pt x="2178066" y="1773766"/>
                  <a:pt x="2449632" y="1773766"/>
                </a:cubicBezTo>
                <a:lnTo>
                  <a:pt x="2961063" y="1773766"/>
                </a:lnTo>
                <a:lnTo>
                  <a:pt x="2961063" y="1586767"/>
                </a:lnTo>
                <a:lnTo>
                  <a:pt x="3409950" y="1966765"/>
                </a:lnTo>
                <a:lnTo>
                  <a:pt x="2961063" y="2346762"/>
                </a:lnTo>
                <a:lnTo>
                  <a:pt x="2961063" y="2159763"/>
                </a:lnTo>
                <a:lnTo>
                  <a:pt x="2449632" y="2159763"/>
                </a:lnTo>
                <a:cubicBezTo>
                  <a:pt x="2020165" y="2159763"/>
                  <a:pt x="1657401" y="1874170"/>
                  <a:pt x="1540899" y="1482540"/>
                </a:cubicBezTo>
                <a:lnTo>
                  <a:pt x="1513585" y="1344244"/>
                </a:lnTo>
                <a:lnTo>
                  <a:pt x="1509921" y="1344244"/>
                </a:lnTo>
                <a:lnTo>
                  <a:pt x="1509921" y="1325697"/>
                </a:lnTo>
                <a:lnTo>
                  <a:pt x="1506570" y="1308730"/>
                </a:lnTo>
                <a:lnTo>
                  <a:pt x="1506397" y="1305303"/>
                </a:lnTo>
                <a:lnTo>
                  <a:pt x="1509921" y="1305303"/>
                </a:lnTo>
                <a:lnTo>
                  <a:pt x="1509921" y="947956"/>
                </a:lnTo>
                <a:cubicBezTo>
                  <a:pt x="1509921" y="637595"/>
                  <a:pt x="1258323" y="385997"/>
                  <a:pt x="947962" y="385997"/>
                </a:cubicBezTo>
                <a:cubicBezTo>
                  <a:pt x="947960" y="385997"/>
                  <a:pt x="947958" y="385996"/>
                  <a:pt x="947956" y="385996"/>
                </a:cubicBezTo>
                <a:cubicBezTo>
                  <a:pt x="637595" y="385996"/>
                  <a:pt x="385997" y="637594"/>
                  <a:pt x="385997" y="947955"/>
                </a:cubicBezTo>
                <a:cubicBezTo>
                  <a:pt x="385997" y="1272862"/>
                  <a:pt x="385996" y="1597768"/>
                  <a:pt x="385996" y="1922675"/>
                </a:cubicBezTo>
                <a:lnTo>
                  <a:pt x="0" y="1922675"/>
                </a:lnTo>
                <a:lnTo>
                  <a:pt x="0" y="947956"/>
                </a:lnTo>
                <a:cubicBezTo>
                  <a:pt x="0" y="424414"/>
                  <a:pt x="424414" y="0"/>
                  <a:pt x="947956" y="0"/>
                </a:cubicBezTo>
                <a:close/>
              </a:path>
            </a:pathLst>
          </a:custGeom>
          <a:solidFill>
            <a:srgbClr val="A3B11F"/>
          </a:solidFill>
          <a:ln>
            <a:noFill/>
          </a:ln>
          <a:effectLst>
            <a:outerShdw blurRad="50800" dist="38100" dir="5400000" algn="ctr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" name="U-Turn Arrow 3"/>
          <p:cNvSpPr/>
          <p:nvPr/>
        </p:nvSpPr>
        <p:spPr>
          <a:xfrm rot="10800000" flipH="1">
            <a:off x="5116534" y="2895122"/>
            <a:ext cx="2082917" cy="1922675"/>
          </a:xfrm>
          <a:prstGeom prst="uturnArrow">
            <a:avLst>
              <a:gd name="adj1" fmla="val 20076"/>
              <a:gd name="adj2" fmla="val 19764"/>
              <a:gd name="adj3" fmla="val 23347"/>
              <a:gd name="adj4" fmla="val 49304"/>
              <a:gd name="adj5" fmla="val 99251"/>
            </a:avLst>
          </a:prstGeom>
          <a:solidFill>
            <a:srgbClr val="2B5B2D"/>
          </a:solidFill>
          <a:ln>
            <a:noFill/>
          </a:ln>
          <a:effectLst>
            <a:outerShdw blurRad="50800" dist="38100" dir="5400000" algn="ctr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" name="U-Turn Arrow 4"/>
          <p:cNvSpPr/>
          <p:nvPr/>
        </p:nvSpPr>
        <p:spPr>
          <a:xfrm>
            <a:off x="3605313" y="1832472"/>
            <a:ext cx="2082917" cy="1922675"/>
          </a:xfrm>
          <a:prstGeom prst="uturnArrow">
            <a:avLst>
              <a:gd name="adj1" fmla="val 20076"/>
              <a:gd name="adj2" fmla="val 19764"/>
              <a:gd name="adj3" fmla="val 23347"/>
              <a:gd name="adj4" fmla="val 49304"/>
              <a:gd name="adj5" fmla="val 99251"/>
            </a:avLst>
          </a:prstGeom>
          <a:solidFill>
            <a:srgbClr val="A3B11F"/>
          </a:solidFill>
          <a:ln>
            <a:noFill/>
          </a:ln>
          <a:effectLst>
            <a:outerShdw blurRad="50800" dist="38100" dir="5400000" algn="ctr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" name="U-Turn Arrow 5"/>
          <p:cNvSpPr/>
          <p:nvPr/>
        </p:nvSpPr>
        <p:spPr>
          <a:xfrm rot="10800000" flipH="1">
            <a:off x="2092679" y="2895122"/>
            <a:ext cx="2082917" cy="1922675"/>
          </a:xfrm>
          <a:prstGeom prst="uturnArrow">
            <a:avLst>
              <a:gd name="adj1" fmla="val 20076"/>
              <a:gd name="adj2" fmla="val 19764"/>
              <a:gd name="adj3" fmla="val 23347"/>
              <a:gd name="adj4" fmla="val 49304"/>
              <a:gd name="adj5" fmla="val 99251"/>
            </a:avLst>
          </a:prstGeom>
          <a:solidFill>
            <a:srgbClr val="2B5B2D"/>
          </a:solidFill>
          <a:ln>
            <a:noFill/>
          </a:ln>
          <a:effectLst>
            <a:outerShdw blurRad="50800" dist="38100" dir="5400000" algn="ctr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100179" y="2354388"/>
            <a:ext cx="899635" cy="899634"/>
          </a:xfrm>
          <a:custGeom>
            <a:avLst/>
            <a:gdLst>
              <a:gd name="connsiteX0" fmla="*/ 0 w 905504"/>
              <a:gd name="connsiteY0" fmla="*/ 452752 h 905504"/>
              <a:gd name="connsiteX1" fmla="*/ 132608 w 905504"/>
              <a:gd name="connsiteY1" fmla="*/ 132608 h 905504"/>
              <a:gd name="connsiteX2" fmla="*/ 452752 w 905504"/>
              <a:gd name="connsiteY2" fmla="*/ 0 h 905504"/>
              <a:gd name="connsiteX3" fmla="*/ 772896 w 905504"/>
              <a:gd name="connsiteY3" fmla="*/ 132608 h 905504"/>
              <a:gd name="connsiteX4" fmla="*/ 905504 w 905504"/>
              <a:gd name="connsiteY4" fmla="*/ 452752 h 905504"/>
              <a:gd name="connsiteX5" fmla="*/ 772896 w 905504"/>
              <a:gd name="connsiteY5" fmla="*/ 772896 h 905504"/>
              <a:gd name="connsiteX6" fmla="*/ 452752 w 905504"/>
              <a:gd name="connsiteY6" fmla="*/ 905504 h 905504"/>
              <a:gd name="connsiteX7" fmla="*/ 132608 w 905504"/>
              <a:gd name="connsiteY7" fmla="*/ 772896 h 905504"/>
              <a:gd name="connsiteX8" fmla="*/ 0 w 905504"/>
              <a:gd name="connsiteY8" fmla="*/ 452752 h 90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504" h="905504">
                <a:moveTo>
                  <a:pt x="0" y="452752"/>
                </a:moveTo>
                <a:cubicBezTo>
                  <a:pt x="0" y="332675"/>
                  <a:pt x="47701" y="217515"/>
                  <a:pt x="132608" y="132608"/>
                </a:cubicBezTo>
                <a:cubicBezTo>
                  <a:pt x="217516" y="47701"/>
                  <a:pt x="332675" y="0"/>
                  <a:pt x="452752" y="0"/>
                </a:cubicBezTo>
                <a:cubicBezTo>
                  <a:pt x="572829" y="0"/>
                  <a:pt x="687989" y="47701"/>
                  <a:pt x="772896" y="132608"/>
                </a:cubicBezTo>
                <a:cubicBezTo>
                  <a:pt x="857803" y="217516"/>
                  <a:pt x="905504" y="332675"/>
                  <a:pt x="905504" y="452752"/>
                </a:cubicBezTo>
                <a:cubicBezTo>
                  <a:pt x="905504" y="572829"/>
                  <a:pt x="857803" y="687989"/>
                  <a:pt x="772896" y="772896"/>
                </a:cubicBezTo>
                <a:cubicBezTo>
                  <a:pt x="687988" y="857803"/>
                  <a:pt x="572829" y="905504"/>
                  <a:pt x="452752" y="905504"/>
                </a:cubicBezTo>
                <a:cubicBezTo>
                  <a:pt x="332675" y="905504"/>
                  <a:pt x="217515" y="857803"/>
                  <a:pt x="132608" y="772896"/>
                </a:cubicBezTo>
                <a:cubicBezTo>
                  <a:pt x="47701" y="687988"/>
                  <a:pt x="0" y="572829"/>
                  <a:pt x="0" y="452752"/>
                </a:cubicBezTo>
                <a:close/>
              </a:path>
            </a:pathLst>
          </a:custGeom>
          <a:solidFill>
            <a:schemeClr val="bg1"/>
          </a:solidFill>
          <a:ln w="19050">
            <a:noFill/>
            <a:prstDash val="sysDot"/>
          </a:ln>
          <a:effectLst>
            <a:outerShdw blurRad="254000" dist="38100" dir="5400000" algn="t" rotWithShape="0">
              <a:prstClr val="black">
                <a:alpha val="13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2880" tIns="182880" rIns="158008" bIns="15800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dirty="0">
                <a:solidFill>
                  <a:srgbClr val="A3B11F"/>
                </a:solidFill>
                <a:cs typeface="+mn-ea"/>
                <a:sym typeface="+mn-lt"/>
              </a:rPr>
              <a:t>W</a:t>
            </a:r>
            <a:endParaRPr lang="en-US" sz="2800" kern="1200" dirty="0">
              <a:solidFill>
                <a:srgbClr val="A3B11F"/>
              </a:solidFill>
              <a:cs typeface="+mn-ea"/>
              <a:sym typeface="+mn-lt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072271" y="2354388"/>
            <a:ext cx="899635" cy="899634"/>
          </a:xfrm>
          <a:custGeom>
            <a:avLst/>
            <a:gdLst>
              <a:gd name="connsiteX0" fmla="*/ 0 w 905504"/>
              <a:gd name="connsiteY0" fmla="*/ 452752 h 905504"/>
              <a:gd name="connsiteX1" fmla="*/ 132608 w 905504"/>
              <a:gd name="connsiteY1" fmla="*/ 132608 h 905504"/>
              <a:gd name="connsiteX2" fmla="*/ 452752 w 905504"/>
              <a:gd name="connsiteY2" fmla="*/ 0 h 905504"/>
              <a:gd name="connsiteX3" fmla="*/ 772896 w 905504"/>
              <a:gd name="connsiteY3" fmla="*/ 132608 h 905504"/>
              <a:gd name="connsiteX4" fmla="*/ 905504 w 905504"/>
              <a:gd name="connsiteY4" fmla="*/ 452752 h 905504"/>
              <a:gd name="connsiteX5" fmla="*/ 772896 w 905504"/>
              <a:gd name="connsiteY5" fmla="*/ 772896 h 905504"/>
              <a:gd name="connsiteX6" fmla="*/ 452752 w 905504"/>
              <a:gd name="connsiteY6" fmla="*/ 905504 h 905504"/>
              <a:gd name="connsiteX7" fmla="*/ 132608 w 905504"/>
              <a:gd name="connsiteY7" fmla="*/ 772896 h 905504"/>
              <a:gd name="connsiteX8" fmla="*/ 0 w 905504"/>
              <a:gd name="connsiteY8" fmla="*/ 452752 h 90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504" h="905504">
                <a:moveTo>
                  <a:pt x="0" y="452752"/>
                </a:moveTo>
                <a:cubicBezTo>
                  <a:pt x="0" y="332675"/>
                  <a:pt x="47701" y="217515"/>
                  <a:pt x="132608" y="132608"/>
                </a:cubicBezTo>
                <a:cubicBezTo>
                  <a:pt x="217516" y="47701"/>
                  <a:pt x="332675" y="0"/>
                  <a:pt x="452752" y="0"/>
                </a:cubicBezTo>
                <a:cubicBezTo>
                  <a:pt x="572829" y="0"/>
                  <a:pt x="687989" y="47701"/>
                  <a:pt x="772896" y="132608"/>
                </a:cubicBezTo>
                <a:cubicBezTo>
                  <a:pt x="857803" y="217516"/>
                  <a:pt x="905504" y="332675"/>
                  <a:pt x="905504" y="452752"/>
                </a:cubicBezTo>
                <a:cubicBezTo>
                  <a:pt x="905504" y="572829"/>
                  <a:pt x="857803" y="687989"/>
                  <a:pt x="772896" y="772896"/>
                </a:cubicBezTo>
                <a:cubicBezTo>
                  <a:pt x="687988" y="857803"/>
                  <a:pt x="572829" y="905504"/>
                  <a:pt x="452752" y="905504"/>
                </a:cubicBezTo>
                <a:cubicBezTo>
                  <a:pt x="332675" y="905504"/>
                  <a:pt x="217515" y="857803"/>
                  <a:pt x="132608" y="772896"/>
                </a:cubicBezTo>
                <a:cubicBezTo>
                  <a:pt x="47701" y="687988"/>
                  <a:pt x="0" y="572829"/>
                  <a:pt x="0" y="452752"/>
                </a:cubicBezTo>
                <a:close/>
              </a:path>
            </a:pathLst>
          </a:custGeom>
          <a:solidFill>
            <a:schemeClr val="bg1"/>
          </a:solidFill>
          <a:ln w="19050">
            <a:noFill/>
            <a:prstDash val="sysDot"/>
          </a:ln>
          <a:effectLst>
            <a:outerShdw blurRad="254000" dist="38100" dir="5400000" algn="t" rotWithShape="0">
              <a:prstClr val="black">
                <a:alpha val="13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2880" tIns="182880" rIns="158008" bIns="15800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dirty="0">
                <a:solidFill>
                  <a:srgbClr val="A3B11F"/>
                </a:solidFill>
                <a:cs typeface="+mn-ea"/>
                <a:sym typeface="+mn-lt"/>
              </a:rPr>
              <a:t>b</a:t>
            </a:r>
            <a:endParaRPr lang="en-US" sz="2800" kern="1200" dirty="0">
              <a:solidFill>
                <a:srgbClr val="A3B11F"/>
              </a:solidFill>
              <a:cs typeface="+mn-ea"/>
              <a:sym typeface="+mn-lt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568641" y="3415326"/>
            <a:ext cx="899635" cy="899634"/>
          </a:xfrm>
          <a:custGeom>
            <a:avLst/>
            <a:gdLst>
              <a:gd name="connsiteX0" fmla="*/ 0 w 905504"/>
              <a:gd name="connsiteY0" fmla="*/ 452752 h 905504"/>
              <a:gd name="connsiteX1" fmla="*/ 132608 w 905504"/>
              <a:gd name="connsiteY1" fmla="*/ 132608 h 905504"/>
              <a:gd name="connsiteX2" fmla="*/ 452752 w 905504"/>
              <a:gd name="connsiteY2" fmla="*/ 0 h 905504"/>
              <a:gd name="connsiteX3" fmla="*/ 772896 w 905504"/>
              <a:gd name="connsiteY3" fmla="*/ 132608 h 905504"/>
              <a:gd name="connsiteX4" fmla="*/ 905504 w 905504"/>
              <a:gd name="connsiteY4" fmla="*/ 452752 h 905504"/>
              <a:gd name="connsiteX5" fmla="*/ 772896 w 905504"/>
              <a:gd name="connsiteY5" fmla="*/ 772896 h 905504"/>
              <a:gd name="connsiteX6" fmla="*/ 452752 w 905504"/>
              <a:gd name="connsiteY6" fmla="*/ 905504 h 905504"/>
              <a:gd name="connsiteX7" fmla="*/ 132608 w 905504"/>
              <a:gd name="connsiteY7" fmla="*/ 772896 h 905504"/>
              <a:gd name="connsiteX8" fmla="*/ 0 w 905504"/>
              <a:gd name="connsiteY8" fmla="*/ 452752 h 90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504" h="905504">
                <a:moveTo>
                  <a:pt x="0" y="452752"/>
                </a:moveTo>
                <a:cubicBezTo>
                  <a:pt x="0" y="332675"/>
                  <a:pt x="47701" y="217515"/>
                  <a:pt x="132608" y="132608"/>
                </a:cubicBezTo>
                <a:cubicBezTo>
                  <a:pt x="217516" y="47701"/>
                  <a:pt x="332675" y="0"/>
                  <a:pt x="452752" y="0"/>
                </a:cubicBezTo>
                <a:cubicBezTo>
                  <a:pt x="572829" y="0"/>
                  <a:pt x="687989" y="47701"/>
                  <a:pt x="772896" y="132608"/>
                </a:cubicBezTo>
                <a:cubicBezTo>
                  <a:pt x="857803" y="217516"/>
                  <a:pt x="905504" y="332675"/>
                  <a:pt x="905504" y="452752"/>
                </a:cubicBezTo>
                <a:cubicBezTo>
                  <a:pt x="905504" y="572829"/>
                  <a:pt x="857803" y="687989"/>
                  <a:pt x="772896" y="772896"/>
                </a:cubicBezTo>
                <a:cubicBezTo>
                  <a:pt x="687988" y="857803"/>
                  <a:pt x="572829" y="905504"/>
                  <a:pt x="452752" y="905504"/>
                </a:cubicBezTo>
                <a:cubicBezTo>
                  <a:pt x="332675" y="905504"/>
                  <a:pt x="217515" y="857803"/>
                  <a:pt x="132608" y="772896"/>
                </a:cubicBezTo>
                <a:cubicBezTo>
                  <a:pt x="47701" y="687988"/>
                  <a:pt x="0" y="572829"/>
                  <a:pt x="0" y="452752"/>
                </a:cubicBezTo>
                <a:close/>
              </a:path>
            </a:pathLst>
          </a:custGeom>
          <a:solidFill>
            <a:schemeClr val="bg1"/>
          </a:solidFill>
          <a:ln w="19050">
            <a:noFill/>
            <a:prstDash val="sysDot"/>
          </a:ln>
          <a:effectLst>
            <a:outerShdw blurRad="254000" dist="38100" dir="5400000" algn="t" rotWithShape="0">
              <a:prstClr val="black">
                <a:alpha val="13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2880" tIns="182880" rIns="158008" bIns="15800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dirty="0">
                <a:solidFill>
                  <a:srgbClr val="2B5B2D"/>
                </a:solidFill>
                <a:cs typeface="+mn-ea"/>
                <a:sym typeface="+mn-lt"/>
              </a:rPr>
              <a:t>G</a:t>
            </a:r>
            <a:endParaRPr lang="en-US" sz="2800" kern="1200" dirty="0">
              <a:solidFill>
                <a:srgbClr val="2B5B2D"/>
              </a:solidFill>
              <a:cs typeface="+mn-ea"/>
              <a:sym typeface="+mn-lt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5624370" y="3415326"/>
            <a:ext cx="899635" cy="899634"/>
          </a:xfrm>
          <a:custGeom>
            <a:avLst/>
            <a:gdLst>
              <a:gd name="connsiteX0" fmla="*/ 0 w 905504"/>
              <a:gd name="connsiteY0" fmla="*/ 452752 h 905504"/>
              <a:gd name="connsiteX1" fmla="*/ 132608 w 905504"/>
              <a:gd name="connsiteY1" fmla="*/ 132608 h 905504"/>
              <a:gd name="connsiteX2" fmla="*/ 452752 w 905504"/>
              <a:gd name="connsiteY2" fmla="*/ 0 h 905504"/>
              <a:gd name="connsiteX3" fmla="*/ 772896 w 905504"/>
              <a:gd name="connsiteY3" fmla="*/ 132608 h 905504"/>
              <a:gd name="connsiteX4" fmla="*/ 905504 w 905504"/>
              <a:gd name="connsiteY4" fmla="*/ 452752 h 905504"/>
              <a:gd name="connsiteX5" fmla="*/ 772896 w 905504"/>
              <a:gd name="connsiteY5" fmla="*/ 772896 h 905504"/>
              <a:gd name="connsiteX6" fmla="*/ 452752 w 905504"/>
              <a:gd name="connsiteY6" fmla="*/ 905504 h 905504"/>
              <a:gd name="connsiteX7" fmla="*/ 132608 w 905504"/>
              <a:gd name="connsiteY7" fmla="*/ 772896 h 905504"/>
              <a:gd name="connsiteX8" fmla="*/ 0 w 905504"/>
              <a:gd name="connsiteY8" fmla="*/ 452752 h 90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504" h="905504">
                <a:moveTo>
                  <a:pt x="0" y="452752"/>
                </a:moveTo>
                <a:cubicBezTo>
                  <a:pt x="0" y="332675"/>
                  <a:pt x="47701" y="217515"/>
                  <a:pt x="132608" y="132608"/>
                </a:cubicBezTo>
                <a:cubicBezTo>
                  <a:pt x="217516" y="47701"/>
                  <a:pt x="332675" y="0"/>
                  <a:pt x="452752" y="0"/>
                </a:cubicBezTo>
                <a:cubicBezTo>
                  <a:pt x="572829" y="0"/>
                  <a:pt x="687989" y="47701"/>
                  <a:pt x="772896" y="132608"/>
                </a:cubicBezTo>
                <a:cubicBezTo>
                  <a:pt x="857803" y="217516"/>
                  <a:pt x="905504" y="332675"/>
                  <a:pt x="905504" y="452752"/>
                </a:cubicBezTo>
                <a:cubicBezTo>
                  <a:pt x="905504" y="572829"/>
                  <a:pt x="857803" y="687989"/>
                  <a:pt x="772896" y="772896"/>
                </a:cubicBezTo>
                <a:cubicBezTo>
                  <a:pt x="687988" y="857803"/>
                  <a:pt x="572829" y="905504"/>
                  <a:pt x="452752" y="905504"/>
                </a:cubicBezTo>
                <a:cubicBezTo>
                  <a:pt x="332675" y="905504"/>
                  <a:pt x="217515" y="857803"/>
                  <a:pt x="132608" y="772896"/>
                </a:cubicBezTo>
                <a:cubicBezTo>
                  <a:pt x="47701" y="687988"/>
                  <a:pt x="0" y="572829"/>
                  <a:pt x="0" y="452752"/>
                </a:cubicBezTo>
                <a:close/>
              </a:path>
            </a:pathLst>
          </a:custGeom>
          <a:solidFill>
            <a:schemeClr val="bg1"/>
          </a:solidFill>
          <a:ln w="19050">
            <a:noFill/>
            <a:prstDash val="sysDot"/>
          </a:ln>
          <a:effectLst>
            <a:outerShdw blurRad="254000" dist="38100" dir="5400000" algn="t" rotWithShape="0">
              <a:prstClr val="black">
                <a:alpha val="13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2880" tIns="182880" rIns="158008" bIns="15800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dirty="0">
                <a:solidFill>
                  <a:srgbClr val="2B5B2D"/>
                </a:solidFill>
                <a:cs typeface="+mn-ea"/>
                <a:sym typeface="+mn-lt"/>
              </a:rPr>
              <a:t>R</a:t>
            </a:r>
            <a:endParaRPr lang="en-US" sz="2800" kern="1200" dirty="0">
              <a:solidFill>
                <a:srgbClr val="2B5B2D"/>
              </a:solidFill>
              <a:cs typeface="+mn-ea"/>
              <a:sym typeface="+mn-lt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7121797" y="2354388"/>
            <a:ext cx="899635" cy="899634"/>
          </a:xfrm>
          <a:custGeom>
            <a:avLst/>
            <a:gdLst>
              <a:gd name="connsiteX0" fmla="*/ 0 w 905504"/>
              <a:gd name="connsiteY0" fmla="*/ 452752 h 905504"/>
              <a:gd name="connsiteX1" fmla="*/ 132608 w 905504"/>
              <a:gd name="connsiteY1" fmla="*/ 132608 h 905504"/>
              <a:gd name="connsiteX2" fmla="*/ 452752 w 905504"/>
              <a:gd name="connsiteY2" fmla="*/ 0 h 905504"/>
              <a:gd name="connsiteX3" fmla="*/ 772896 w 905504"/>
              <a:gd name="connsiteY3" fmla="*/ 132608 h 905504"/>
              <a:gd name="connsiteX4" fmla="*/ 905504 w 905504"/>
              <a:gd name="connsiteY4" fmla="*/ 452752 h 905504"/>
              <a:gd name="connsiteX5" fmla="*/ 772896 w 905504"/>
              <a:gd name="connsiteY5" fmla="*/ 772896 h 905504"/>
              <a:gd name="connsiteX6" fmla="*/ 452752 w 905504"/>
              <a:gd name="connsiteY6" fmla="*/ 905504 h 905504"/>
              <a:gd name="connsiteX7" fmla="*/ 132608 w 905504"/>
              <a:gd name="connsiteY7" fmla="*/ 772896 h 905504"/>
              <a:gd name="connsiteX8" fmla="*/ 0 w 905504"/>
              <a:gd name="connsiteY8" fmla="*/ 452752 h 90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504" h="905504">
                <a:moveTo>
                  <a:pt x="0" y="452752"/>
                </a:moveTo>
                <a:cubicBezTo>
                  <a:pt x="0" y="332675"/>
                  <a:pt x="47701" y="217515"/>
                  <a:pt x="132608" y="132608"/>
                </a:cubicBezTo>
                <a:cubicBezTo>
                  <a:pt x="217516" y="47701"/>
                  <a:pt x="332675" y="0"/>
                  <a:pt x="452752" y="0"/>
                </a:cubicBezTo>
                <a:cubicBezTo>
                  <a:pt x="572829" y="0"/>
                  <a:pt x="687989" y="47701"/>
                  <a:pt x="772896" y="132608"/>
                </a:cubicBezTo>
                <a:cubicBezTo>
                  <a:pt x="857803" y="217516"/>
                  <a:pt x="905504" y="332675"/>
                  <a:pt x="905504" y="452752"/>
                </a:cubicBezTo>
                <a:cubicBezTo>
                  <a:pt x="905504" y="572829"/>
                  <a:pt x="857803" y="687989"/>
                  <a:pt x="772896" y="772896"/>
                </a:cubicBezTo>
                <a:cubicBezTo>
                  <a:pt x="687988" y="857803"/>
                  <a:pt x="572829" y="905504"/>
                  <a:pt x="452752" y="905504"/>
                </a:cubicBezTo>
                <a:cubicBezTo>
                  <a:pt x="332675" y="905504"/>
                  <a:pt x="217515" y="857803"/>
                  <a:pt x="132608" y="772896"/>
                </a:cubicBezTo>
                <a:cubicBezTo>
                  <a:pt x="47701" y="687988"/>
                  <a:pt x="0" y="572829"/>
                  <a:pt x="0" y="452752"/>
                </a:cubicBezTo>
                <a:close/>
              </a:path>
            </a:pathLst>
          </a:custGeom>
          <a:solidFill>
            <a:schemeClr val="bg1"/>
          </a:solidFill>
          <a:ln w="19050">
            <a:noFill/>
            <a:prstDash val="sysDot"/>
          </a:ln>
          <a:effectLst>
            <a:outerShdw blurRad="254000" dist="38100" dir="5400000" algn="t" rotWithShape="0">
              <a:prstClr val="black">
                <a:alpha val="13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2880" tIns="182880" rIns="158008" bIns="15800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dirty="0">
                <a:solidFill>
                  <a:srgbClr val="A3B11F"/>
                </a:solidFill>
                <a:cs typeface="+mn-ea"/>
                <a:sym typeface="+mn-lt"/>
              </a:rPr>
              <a:t>f</a:t>
            </a:r>
            <a:endParaRPr lang="en-US" sz="2800" kern="1200" dirty="0">
              <a:solidFill>
                <a:srgbClr val="A3B11F"/>
              </a:solidFill>
              <a:cs typeface="+mn-ea"/>
              <a:sym typeface="+mn-lt"/>
            </a:endParaRPr>
          </a:p>
        </p:txBody>
      </p:sp>
      <p:sp>
        <p:nvSpPr>
          <p:cNvPr id="29" name="Freeform 28"/>
          <p:cNvSpPr/>
          <p:nvPr/>
        </p:nvSpPr>
        <p:spPr>
          <a:xfrm rot="10800000">
            <a:off x="0" y="1832472"/>
            <a:ext cx="2664375" cy="2149266"/>
          </a:xfrm>
          <a:custGeom>
            <a:avLst/>
            <a:gdLst>
              <a:gd name="connsiteX0" fmla="*/ 1134961 w 2664375"/>
              <a:gd name="connsiteY0" fmla="*/ 2149266 h 2149266"/>
              <a:gd name="connsiteX1" fmla="*/ 1134955 w 2664375"/>
              <a:gd name="connsiteY1" fmla="*/ 2149266 h 2149266"/>
              <a:gd name="connsiteX2" fmla="*/ 186999 w 2664375"/>
              <a:gd name="connsiteY2" fmla="*/ 1201310 h 2149266"/>
              <a:gd name="connsiteX3" fmla="*/ 186999 w 2664375"/>
              <a:gd name="connsiteY3" fmla="*/ 689879 h 2149266"/>
              <a:gd name="connsiteX4" fmla="*/ 0 w 2664375"/>
              <a:gd name="connsiteY4" fmla="*/ 689879 h 2149266"/>
              <a:gd name="connsiteX5" fmla="*/ 379997 w 2664375"/>
              <a:gd name="connsiteY5" fmla="*/ 240992 h 2149266"/>
              <a:gd name="connsiteX6" fmla="*/ 759995 w 2664375"/>
              <a:gd name="connsiteY6" fmla="*/ 689879 h 2149266"/>
              <a:gd name="connsiteX7" fmla="*/ 572996 w 2664375"/>
              <a:gd name="connsiteY7" fmla="*/ 689879 h 2149266"/>
              <a:gd name="connsiteX8" fmla="*/ 572996 w 2664375"/>
              <a:gd name="connsiteY8" fmla="*/ 1201310 h 2149266"/>
              <a:gd name="connsiteX9" fmla="*/ 1134955 w 2664375"/>
              <a:gd name="connsiteY9" fmla="*/ 1763269 h 2149266"/>
              <a:gd name="connsiteX10" fmla="*/ 1134961 w 2664375"/>
              <a:gd name="connsiteY10" fmla="*/ 1763270 h 2149266"/>
              <a:gd name="connsiteX11" fmla="*/ 1696920 w 2664375"/>
              <a:gd name="connsiteY11" fmla="*/ 1201311 h 2149266"/>
              <a:gd name="connsiteX12" fmla="*/ 1696920 w 2664375"/>
              <a:gd name="connsiteY12" fmla="*/ 851670 h 2149266"/>
              <a:gd name="connsiteX13" fmla="*/ 1694690 w 2664375"/>
              <a:gd name="connsiteY13" fmla="*/ 851670 h 2149266"/>
              <a:gd name="connsiteX14" fmla="*/ 1694722 w 2664375"/>
              <a:gd name="connsiteY14" fmla="*/ 851033 h 2149266"/>
              <a:gd name="connsiteX15" fmla="*/ 2637784 w 2664375"/>
              <a:gd name="connsiteY15" fmla="*/ 0 h 2149266"/>
              <a:gd name="connsiteX16" fmla="*/ 2637790 w 2664375"/>
              <a:gd name="connsiteY16" fmla="*/ 0 h 2149266"/>
              <a:gd name="connsiteX17" fmla="*/ 2664375 w 2664375"/>
              <a:gd name="connsiteY17" fmla="*/ 1259 h 2149266"/>
              <a:gd name="connsiteX18" fmla="*/ 2664375 w 2664375"/>
              <a:gd name="connsiteY18" fmla="*/ 388343 h 2149266"/>
              <a:gd name="connsiteX19" fmla="*/ 2637790 w 2664375"/>
              <a:gd name="connsiteY19" fmla="*/ 385997 h 2149266"/>
              <a:gd name="connsiteX20" fmla="*/ 2637784 w 2664375"/>
              <a:gd name="connsiteY20" fmla="*/ 385996 h 2149266"/>
              <a:gd name="connsiteX21" fmla="*/ 2087242 w 2664375"/>
              <a:gd name="connsiteY21" fmla="*/ 834701 h 2149266"/>
              <a:gd name="connsiteX22" fmla="*/ 2085531 w 2664375"/>
              <a:gd name="connsiteY22" fmla="*/ 851670 h 2149266"/>
              <a:gd name="connsiteX23" fmla="*/ 2082917 w 2664375"/>
              <a:gd name="connsiteY23" fmla="*/ 851670 h 2149266"/>
              <a:gd name="connsiteX24" fmla="*/ 2082917 w 2664375"/>
              <a:gd name="connsiteY24" fmla="*/ 1201310 h 2149266"/>
              <a:gd name="connsiteX25" fmla="*/ 1134961 w 2664375"/>
              <a:gd name="connsiteY25" fmla="*/ 2149266 h 2149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64375" h="2149266">
                <a:moveTo>
                  <a:pt x="1134961" y="2149266"/>
                </a:moveTo>
                <a:lnTo>
                  <a:pt x="1134955" y="2149266"/>
                </a:lnTo>
                <a:cubicBezTo>
                  <a:pt x="611413" y="2149266"/>
                  <a:pt x="186999" y="1724852"/>
                  <a:pt x="186999" y="1201310"/>
                </a:cubicBezTo>
                <a:lnTo>
                  <a:pt x="186999" y="689879"/>
                </a:lnTo>
                <a:lnTo>
                  <a:pt x="0" y="689879"/>
                </a:lnTo>
                <a:lnTo>
                  <a:pt x="379997" y="240992"/>
                </a:lnTo>
                <a:lnTo>
                  <a:pt x="759995" y="689879"/>
                </a:lnTo>
                <a:lnTo>
                  <a:pt x="572996" y="689879"/>
                </a:lnTo>
                <a:lnTo>
                  <a:pt x="572996" y="1201310"/>
                </a:lnTo>
                <a:cubicBezTo>
                  <a:pt x="572996" y="1511671"/>
                  <a:pt x="824594" y="1763269"/>
                  <a:pt x="1134955" y="1763269"/>
                </a:cubicBezTo>
                <a:cubicBezTo>
                  <a:pt x="1134957" y="1763269"/>
                  <a:pt x="1134959" y="1763270"/>
                  <a:pt x="1134961" y="1763270"/>
                </a:cubicBezTo>
                <a:cubicBezTo>
                  <a:pt x="1445322" y="1763270"/>
                  <a:pt x="1696920" y="1511672"/>
                  <a:pt x="1696920" y="1201311"/>
                </a:cubicBezTo>
                <a:lnTo>
                  <a:pt x="1696920" y="851670"/>
                </a:lnTo>
                <a:lnTo>
                  <a:pt x="1694690" y="851670"/>
                </a:lnTo>
                <a:lnTo>
                  <a:pt x="1694722" y="851033"/>
                </a:lnTo>
                <a:cubicBezTo>
                  <a:pt x="1743267" y="373020"/>
                  <a:pt x="2146963" y="0"/>
                  <a:pt x="2637784" y="0"/>
                </a:cubicBezTo>
                <a:lnTo>
                  <a:pt x="2637790" y="0"/>
                </a:lnTo>
                <a:lnTo>
                  <a:pt x="2664375" y="1259"/>
                </a:lnTo>
                <a:lnTo>
                  <a:pt x="2664375" y="388343"/>
                </a:lnTo>
                <a:lnTo>
                  <a:pt x="2637790" y="385997"/>
                </a:lnTo>
                <a:cubicBezTo>
                  <a:pt x="2637788" y="385997"/>
                  <a:pt x="2637786" y="385996"/>
                  <a:pt x="2637784" y="385996"/>
                </a:cubicBezTo>
                <a:cubicBezTo>
                  <a:pt x="2366218" y="385996"/>
                  <a:pt x="2139643" y="578626"/>
                  <a:pt x="2087242" y="834701"/>
                </a:cubicBezTo>
                <a:lnTo>
                  <a:pt x="2085531" y="851670"/>
                </a:lnTo>
                <a:lnTo>
                  <a:pt x="2082917" y="851670"/>
                </a:lnTo>
                <a:lnTo>
                  <a:pt x="2082917" y="1201310"/>
                </a:lnTo>
                <a:cubicBezTo>
                  <a:pt x="2082917" y="1724852"/>
                  <a:pt x="1658503" y="2149266"/>
                  <a:pt x="1134961" y="2149266"/>
                </a:cubicBezTo>
                <a:close/>
              </a:path>
            </a:pathLst>
          </a:custGeom>
          <a:solidFill>
            <a:srgbClr val="A3B11F"/>
          </a:solidFill>
          <a:ln>
            <a:noFill/>
          </a:ln>
          <a:effectLst>
            <a:outerShdw blurRad="50800" dist="38100" dir="5400000" algn="ctr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400" dirty="0">
              <a:solidFill>
                <a:srgbClr val="A3B11F"/>
              </a:solidFill>
              <a:cs typeface="+mn-ea"/>
              <a:sym typeface="+mn-lt"/>
            </a:endParaRPr>
          </a:p>
        </p:txBody>
      </p:sp>
      <p:sp>
        <p:nvSpPr>
          <p:cNvPr id="30" name="Title 3"/>
          <p:cNvSpPr txBox="1"/>
          <p:nvPr/>
        </p:nvSpPr>
        <p:spPr>
          <a:xfrm>
            <a:off x="10029626" y="3672184"/>
            <a:ext cx="1991956" cy="6290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Roboto Thin" charset="0"/>
                <a:ea typeface="Roboto Thin" charset="0"/>
                <a:cs typeface="Roboto Thin" charset="0"/>
              </a:defRPr>
            </a:lvl1pPr>
          </a:lstStyle>
          <a:p>
            <a:r>
              <a:rPr lang="zh-CN" altLang="en-US" sz="1800" b="0" spc="300" dirty="0">
                <a:latin typeface="+mn-lt"/>
                <a:ea typeface="+mn-ea"/>
                <a:cs typeface="+mn-ea"/>
                <a:sym typeface="+mn-lt"/>
              </a:rPr>
              <a:t>单击编辑标题</a:t>
            </a:r>
            <a:endParaRPr lang="en-US" altLang="zh-CN" sz="1800" b="0" spc="3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1" name="Title 3"/>
          <p:cNvSpPr txBox="1"/>
          <p:nvPr/>
        </p:nvSpPr>
        <p:spPr>
          <a:xfrm>
            <a:off x="10007324" y="3174252"/>
            <a:ext cx="720150" cy="3686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Roboto Thin" charset="0"/>
                <a:ea typeface="Roboto Thin" charset="0"/>
                <a:cs typeface="Roboto Thin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7200" b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“</a:t>
            </a:r>
          </a:p>
        </p:txBody>
      </p:sp>
      <p:sp>
        <p:nvSpPr>
          <p:cNvPr id="32" name="Title 3"/>
          <p:cNvSpPr txBox="1"/>
          <p:nvPr/>
        </p:nvSpPr>
        <p:spPr>
          <a:xfrm>
            <a:off x="11082796" y="4124034"/>
            <a:ext cx="720150" cy="3686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Roboto Thin" charset="0"/>
                <a:ea typeface="Roboto Thin" charset="0"/>
                <a:cs typeface="Roboto Thin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7200" b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”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1823655" y="4966386"/>
            <a:ext cx="2389605" cy="1148261"/>
            <a:chOff x="1130109" y="5072656"/>
            <a:chExt cx="2389605" cy="1148261"/>
          </a:xfrm>
        </p:grpSpPr>
        <p:grpSp>
          <p:nvGrpSpPr>
            <p:cNvPr id="34" name="Group 33"/>
            <p:cNvGrpSpPr/>
            <p:nvPr/>
          </p:nvGrpSpPr>
          <p:grpSpPr>
            <a:xfrm>
              <a:off x="1130109" y="5134744"/>
              <a:ext cx="2389605" cy="1086173"/>
              <a:chOff x="6571442" y="2101176"/>
              <a:chExt cx="2389605" cy="1086173"/>
            </a:xfrm>
          </p:grpSpPr>
          <p:sp>
            <p:nvSpPr>
              <p:cNvPr id="36" name="Rounded Rectangle 35"/>
              <p:cNvSpPr/>
              <p:nvPr/>
            </p:nvSpPr>
            <p:spPr>
              <a:xfrm>
                <a:off x="6571442" y="2101176"/>
                <a:ext cx="2389605" cy="1086173"/>
              </a:xfrm>
              <a:prstGeom prst="roundRect">
                <a:avLst>
                  <a:gd name="adj" fmla="val 2744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38100" dist="12700" dir="5400000" algn="t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720890" y="2250893"/>
                <a:ext cx="214569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400" spc="300" dirty="0">
                    <a:cs typeface="+mn-ea"/>
                    <a:sym typeface="+mn-lt"/>
                  </a:rPr>
                  <a:t>单击编辑标题</a:t>
                </a:r>
                <a:endParaRPr lang="en-US" altLang="zh-CN" sz="1400" spc="300" dirty="0">
                  <a:cs typeface="+mn-ea"/>
                  <a:sym typeface="+mn-lt"/>
                </a:endParaRPr>
              </a:p>
            </p:txBody>
          </p:sp>
          <p:sp>
            <p:nvSpPr>
              <p:cNvPr id="38" name="Title 3"/>
              <p:cNvSpPr txBox="1"/>
              <p:nvPr/>
            </p:nvSpPr>
            <p:spPr>
              <a:xfrm>
                <a:off x="6720891" y="2557559"/>
                <a:ext cx="2145694" cy="431002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70000"/>
                  </a:lnSpc>
                  <a:spcBef>
                    <a:spcPct val="0"/>
                  </a:spcBef>
                  <a:buNone/>
                  <a:defRPr sz="3600" b="1" i="0" kern="1200">
                    <a:solidFill>
                      <a:schemeClr val="tx1"/>
                    </a:solidFill>
                    <a:latin typeface="Roboto Thin" charset="0"/>
                    <a:ea typeface="Roboto Thin" charset="0"/>
                    <a:cs typeface="Roboto Thin" charset="0"/>
                  </a:defRPr>
                </a:lvl1pPr>
              </a:lstStyle>
              <a:p>
                <a:pPr>
                  <a:lnSpc>
                    <a:spcPct val="150000"/>
                  </a:lnSpc>
                </a:pPr>
                <a:r>
                  <a:rPr lang="zh-CN" altLang="en-US" sz="1000" b="0" dirty="0">
                    <a:solidFill>
                      <a:schemeClr val="tx1">
                        <a:alpha val="7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单击此处可编辑内容</a:t>
                </a:r>
                <a:endParaRPr lang="en-US" altLang="zh-CN" sz="1000" b="0" dirty="0">
                  <a:solidFill>
                    <a:schemeClr val="tx1">
                      <a:alpha val="70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1000" b="0" dirty="0">
                    <a:solidFill>
                      <a:schemeClr val="tx1">
                        <a:alpha val="7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单击此处可编辑内容</a:t>
                </a:r>
              </a:p>
            </p:txBody>
          </p:sp>
        </p:grpSp>
        <p:sp>
          <p:nvSpPr>
            <p:cNvPr id="35" name="Oval 34"/>
            <p:cNvSpPr>
              <a:spLocks noChangeAspect="1"/>
            </p:cNvSpPr>
            <p:nvPr/>
          </p:nvSpPr>
          <p:spPr>
            <a:xfrm>
              <a:off x="2263951" y="5072656"/>
              <a:ext cx="121920" cy="121920"/>
            </a:xfrm>
            <a:prstGeom prst="ellipse">
              <a:avLst/>
            </a:prstGeom>
            <a:solidFill>
              <a:srgbClr val="2B5B2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cs typeface="+mn-ea"/>
                <a:sym typeface="+mn-lt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799621" y="4966386"/>
            <a:ext cx="2389605" cy="1148261"/>
            <a:chOff x="1130109" y="5072656"/>
            <a:chExt cx="2389605" cy="1148261"/>
          </a:xfrm>
        </p:grpSpPr>
        <p:grpSp>
          <p:nvGrpSpPr>
            <p:cNvPr id="40" name="Group 39"/>
            <p:cNvGrpSpPr/>
            <p:nvPr/>
          </p:nvGrpSpPr>
          <p:grpSpPr>
            <a:xfrm>
              <a:off x="1130109" y="5134744"/>
              <a:ext cx="2389605" cy="1086173"/>
              <a:chOff x="6571442" y="2101176"/>
              <a:chExt cx="2389605" cy="1086173"/>
            </a:xfrm>
          </p:grpSpPr>
          <p:sp>
            <p:nvSpPr>
              <p:cNvPr id="42" name="Rounded Rectangle 41"/>
              <p:cNvSpPr/>
              <p:nvPr/>
            </p:nvSpPr>
            <p:spPr>
              <a:xfrm>
                <a:off x="6571442" y="2101176"/>
                <a:ext cx="2389605" cy="1086173"/>
              </a:xfrm>
              <a:prstGeom prst="roundRect">
                <a:avLst>
                  <a:gd name="adj" fmla="val 2744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38100" dist="12700" dir="5400000" algn="t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720890" y="2250893"/>
                <a:ext cx="214569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400" spc="300" dirty="0">
                    <a:cs typeface="+mn-ea"/>
                    <a:sym typeface="+mn-lt"/>
                  </a:rPr>
                  <a:t>单击编辑标题</a:t>
                </a:r>
                <a:endParaRPr lang="en-US" altLang="zh-CN" sz="1400" spc="300" dirty="0">
                  <a:cs typeface="+mn-ea"/>
                  <a:sym typeface="+mn-lt"/>
                </a:endParaRPr>
              </a:p>
            </p:txBody>
          </p:sp>
          <p:sp>
            <p:nvSpPr>
              <p:cNvPr id="44" name="Title 3"/>
              <p:cNvSpPr txBox="1"/>
              <p:nvPr/>
            </p:nvSpPr>
            <p:spPr>
              <a:xfrm>
                <a:off x="6720891" y="2557559"/>
                <a:ext cx="2145694" cy="431002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70000"/>
                  </a:lnSpc>
                  <a:spcBef>
                    <a:spcPct val="0"/>
                  </a:spcBef>
                  <a:buNone/>
                  <a:defRPr sz="3600" b="1" i="0" kern="1200">
                    <a:solidFill>
                      <a:schemeClr val="tx1"/>
                    </a:solidFill>
                    <a:latin typeface="Roboto Thin" charset="0"/>
                    <a:ea typeface="Roboto Thin" charset="0"/>
                    <a:cs typeface="Roboto Thin" charset="0"/>
                  </a:defRPr>
                </a:lvl1pPr>
              </a:lstStyle>
              <a:p>
                <a:pPr>
                  <a:lnSpc>
                    <a:spcPct val="150000"/>
                  </a:lnSpc>
                </a:pPr>
                <a:r>
                  <a:rPr lang="zh-CN" altLang="en-US" sz="1000" b="0" dirty="0">
                    <a:solidFill>
                      <a:schemeClr val="tx1">
                        <a:alpha val="7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单击此处可编辑内容</a:t>
                </a:r>
                <a:endParaRPr lang="en-US" altLang="zh-CN" sz="1000" b="0" dirty="0">
                  <a:solidFill>
                    <a:schemeClr val="tx1">
                      <a:alpha val="70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1000" b="0" dirty="0">
                    <a:solidFill>
                      <a:schemeClr val="tx1">
                        <a:alpha val="7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单击此处可编辑内容</a:t>
                </a:r>
              </a:p>
            </p:txBody>
          </p:sp>
        </p:grpSp>
        <p:sp>
          <p:nvSpPr>
            <p:cNvPr id="41" name="Oval 40"/>
            <p:cNvSpPr>
              <a:spLocks noChangeAspect="1"/>
            </p:cNvSpPr>
            <p:nvPr/>
          </p:nvSpPr>
          <p:spPr>
            <a:xfrm>
              <a:off x="2263951" y="5072656"/>
              <a:ext cx="121920" cy="121920"/>
            </a:xfrm>
            <a:prstGeom prst="ellipse">
              <a:avLst/>
            </a:prstGeom>
            <a:solidFill>
              <a:srgbClr val="2B5B2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cs typeface="+mn-ea"/>
                <a:sym typeface="+mn-lt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40684" y="598524"/>
            <a:ext cx="2389605" cy="1159022"/>
            <a:chOff x="1130109" y="5134744"/>
            <a:chExt cx="2389605" cy="1159022"/>
          </a:xfrm>
        </p:grpSpPr>
        <p:grpSp>
          <p:nvGrpSpPr>
            <p:cNvPr id="46" name="Group 45"/>
            <p:cNvGrpSpPr/>
            <p:nvPr/>
          </p:nvGrpSpPr>
          <p:grpSpPr>
            <a:xfrm>
              <a:off x="1130109" y="5134744"/>
              <a:ext cx="2389605" cy="1086173"/>
              <a:chOff x="6571442" y="2101176"/>
              <a:chExt cx="2389605" cy="1086173"/>
            </a:xfrm>
          </p:grpSpPr>
          <p:sp>
            <p:nvSpPr>
              <p:cNvPr id="48" name="Rounded Rectangle 47"/>
              <p:cNvSpPr/>
              <p:nvPr/>
            </p:nvSpPr>
            <p:spPr>
              <a:xfrm>
                <a:off x="6571442" y="2101176"/>
                <a:ext cx="2389605" cy="1086173"/>
              </a:xfrm>
              <a:prstGeom prst="roundRect">
                <a:avLst>
                  <a:gd name="adj" fmla="val 2744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38100" dist="12700" dir="5400000" algn="t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6720890" y="2250893"/>
                <a:ext cx="214569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400" spc="300" dirty="0">
                    <a:cs typeface="+mn-ea"/>
                    <a:sym typeface="+mn-lt"/>
                  </a:rPr>
                  <a:t>单击编辑标题</a:t>
                </a:r>
                <a:endParaRPr lang="en-US" altLang="zh-CN" sz="1400" spc="300" dirty="0">
                  <a:cs typeface="+mn-ea"/>
                  <a:sym typeface="+mn-lt"/>
                </a:endParaRPr>
              </a:p>
            </p:txBody>
          </p:sp>
          <p:sp>
            <p:nvSpPr>
              <p:cNvPr id="50" name="Title 3"/>
              <p:cNvSpPr txBox="1"/>
              <p:nvPr/>
            </p:nvSpPr>
            <p:spPr>
              <a:xfrm>
                <a:off x="6720891" y="2557559"/>
                <a:ext cx="2145694" cy="431002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70000"/>
                  </a:lnSpc>
                  <a:spcBef>
                    <a:spcPct val="0"/>
                  </a:spcBef>
                  <a:buNone/>
                  <a:defRPr sz="3600" b="1" i="0" kern="1200">
                    <a:solidFill>
                      <a:schemeClr val="tx1"/>
                    </a:solidFill>
                    <a:latin typeface="Roboto Thin" charset="0"/>
                    <a:ea typeface="Roboto Thin" charset="0"/>
                    <a:cs typeface="Roboto Thin" charset="0"/>
                  </a:defRPr>
                </a:lvl1pPr>
              </a:lstStyle>
              <a:p>
                <a:pPr>
                  <a:lnSpc>
                    <a:spcPct val="150000"/>
                  </a:lnSpc>
                </a:pPr>
                <a:r>
                  <a:rPr lang="zh-CN" altLang="en-US" sz="1000" b="0" dirty="0">
                    <a:solidFill>
                      <a:schemeClr val="tx1">
                        <a:alpha val="7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单击此处可编辑内容</a:t>
                </a:r>
                <a:endParaRPr lang="en-US" altLang="zh-CN" sz="1000" b="0" dirty="0">
                  <a:solidFill>
                    <a:schemeClr val="tx1">
                      <a:alpha val="70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1000" b="0" dirty="0">
                    <a:solidFill>
                      <a:schemeClr val="tx1">
                        <a:alpha val="7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单击此处可编辑内容</a:t>
                </a:r>
              </a:p>
            </p:txBody>
          </p:sp>
        </p:grpSp>
        <p:sp>
          <p:nvSpPr>
            <p:cNvPr id="47" name="Oval 46"/>
            <p:cNvSpPr>
              <a:spLocks noChangeAspect="1"/>
            </p:cNvSpPr>
            <p:nvPr/>
          </p:nvSpPr>
          <p:spPr>
            <a:xfrm>
              <a:off x="1850553" y="6171846"/>
              <a:ext cx="121920" cy="121920"/>
            </a:xfrm>
            <a:prstGeom prst="ellipse">
              <a:avLst/>
            </a:prstGeom>
            <a:solidFill>
              <a:srgbClr val="A3B1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cs typeface="+mn-ea"/>
                <a:sym typeface="+mn-lt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575082" y="598524"/>
            <a:ext cx="2389605" cy="1159022"/>
            <a:chOff x="1130109" y="5134744"/>
            <a:chExt cx="2389605" cy="1159022"/>
          </a:xfrm>
        </p:grpSpPr>
        <p:grpSp>
          <p:nvGrpSpPr>
            <p:cNvPr id="52" name="Group 51"/>
            <p:cNvGrpSpPr/>
            <p:nvPr/>
          </p:nvGrpSpPr>
          <p:grpSpPr>
            <a:xfrm>
              <a:off x="1130109" y="5134744"/>
              <a:ext cx="2389605" cy="1086173"/>
              <a:chOff x="6571442" y="2101176"/>
              <a:chExt cx="2389605" cy="1086173"/>
            </a:xfrm>
          </p:grpSpPr>
          <p:sp>
            <p:nvSpPr>
              <p:cNvPr id="54" name="Rounded Rectangle 53"/>
              <p:cNvSpPr/>
              <p:nvPr/>
            </p:nvSpPr>
            <p:spPr>
              <a:xfrm>
                <a:off x="6571442" y="2101176"/>
                <a:ext cx="2389605" cy="1086173"/>
              </a:xfrm>
              <a:prstGeom prst="roundRect">
                <a:avLst>
                  <a:gd name="adj" fmla="val 2744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38100" dist="12700" dir="5400000" algn="t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6720890" y="2250893"/>
                <a:ext cx="214569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400" spc="300" dirty="0">
                    <a:cs typeface="+mn-ea"/>
                    <a:sym typeface="+mn-lt"/>
                  </a:rPr>
                  <a:t>单击编辑标题</a:t>
                </a:r>
                <a:endParaRPr lang="en-US" altLang="zh-CN" sz="1400" spc="300" dirty="0">
                  <a:cs typeface="+mn-ea"/>
                  <a:sym typeface="+mn-lt"/>
                </a:endParaRPr>
              </a:p>
            </p:txBody>
          </p:sp>
          <p:sp>
            <p:nvSpPr>
              <p:cNvPr id="56" name="Title 3"/>
              <p:cNvSpPr txBox="1"/>
              <p:nvPr/>
            </p:nvSpPr>
            <p:spPr>
              <a:xfrm>
                <a:off x="6720891" y="2557559"/>
                <a:ext cx="2145694" cy="431002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70000"/>
                  </a:lnSpc>
                  <a:spcBef>
                    <a:spcPct val="0"/>
                  </a:spcBef>
                  <a:buNone/>
                  <a:defRPr sz="3600" b="1" i="0" kern="1200">
                    <a:solidFill>
                      <a:schemeClr val="tx1"/>
                    </a:solidFill>
                    <a:latin typeface="Roboto Thin" charset="0"/>
                    <a:ea typeface="Roboto Thin" charset="0"/>
                    <a:cs typeface="Roboto Thin" charset="0"/>
                  </a:defRPr>
                </a:lvl1pPr>
              </a:lstStyle>
              <a:p>
                <a:pPr>
                  <a:lnSpc>
                    <a:spcPct val="150000"/>
                  </a:lnSpc>
                </a:pPr>
                <a:r>
                  <a:rPr lang="zh-CN" altLang="en-US" sz="1000" b="0" dirty="0">
                    <a:solidFill>
                      <a:schemeClr val="tx1">
                        <a:alpha val="7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单击此处可编辑内容</a:t>
                </a:r>
                <a:endParaRPr lang="en-US" altLang="zh-CN" sz="1000" b="0" dirty="0">
                  <a:solidFill>
                    <a:schemeClr val="tx1">
                      <a:alpha val="70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1000" b="0" dirty="0">
                    <a:solidFill>
                      <a:schemeClr val="tx1">
                        <a:alpha val="7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单击此处可编辑内容</a:t>
                </a:r>
              </a:p>
            </p:txBody>
          </p:sp>
        </p:grpSp>
        <p:sp>
          <p:nvSpPr>
            <p:cNvPr id="53" name="Oval 52"/>
            <p:cNvSpPr>
              <a:spLocks noChangeAspect="1"/>
            </p:cNvSpPr>
            <p:nvPr/>
          </p:nvSpPr>
          <p:spPr>
            <a:xfrm>
              <a:off x="2005377" y="6171846"/>
              <a:ext cx="121920" cy="12192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cs typeface="+mn-ea"/>
                <a:sym typeface="+mn-lt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367908" y="598524"/>
            <a:ext cx="2389605" cy="1159022"/>
            <a:chOff x="1130109" y="5134744"/>
            <a:chExt cx="2389605" cy="1159022"/>
          </a:xfrm>
        </p:grpSpPr>
        <p:grpSp>
          <p:nvGrpSpPr>
            <p:cNvPr id="58" name="Group 57"/>
            <p:cNvGrpSpPr/>
            <p:nvPr/>
          </p:nvGrpSpPr>
          <p:grpSpPr>
            <a:xfrm>
              <a:off x="1130109" y="5134744"/>
              <a:ext cx="2389605" cy="1086173"/>
              <a:chOff x="6571442" y="2101176"/>
              <a:chExt cx="2389605" cy="1086173"/>
            </a:xfrm>
          </p:grpSpPr>
          <p:sp>
            <p:nvSpPr>
              <p:cNvPr id="60" name="Rounded Rectangle 59"/>
              <p:cNvSpPr/>
              <p:nvPr/>
            </p:nvSpPr>
            <p:spPr>
              <a:xfrm>
                <a:off x="6571442" y="2101176"/>
                <a:ext cx="2389605" cy="1086173"/>
              </a:xfrm>
              <a:prstGeom prst="roundRect">
                <a:avLst>
                  <a:gd name="adj" fmla="val 2744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38100" dist="12700" dir="5400000" algn="t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6720890" y="2250893"/>
                <a:ext cx="214569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400" spc="300" dirty="0">
                    <a:cs typeface="+mn-ea"/>
                    <a:sym typeface="+mn-lt"/>
                  </a:rPr>
                  <a:t>单击编辑标题</a:t>
                </a:r>
                <a:endParaRPr lang="en-US" altLang="zh-CN" sz="1400" spc="300" dirty="0">
                  <a:cs typeface="+mn-ea"/>
                  <a:sym typeface="+mn-lt"/>
                </a:endParaRPr>
              </a:p>
            </p:txBody>
          </p:sp>
          <p:sp>
            <p:nvSpPr>
              <p:cNvPr id="62" name="Title 3"/>
              <p:cNvSpPr txBox="1"/>
              <p:nvPr/>
            </p:nvSpPr>
            <p:spPr>
              <a:xfrm>
                <a:off x="6720891" y="2557559"/>
                <a:ext cx="2145694" cy="431002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l" defTabSz="914400" rtl="0" eaLnBrk="1" latinLnBrk="0" hangingPunct="1">
                  <a:lnSpc>
                    <a:spcPct val="70000"/>
                  </a:lnSpc>
                  <a:spcBef>
                    <a:spcPct val="0"/>
                  </a:spcBef>
                  <a:buNone/>
                  <a:defRPr sz="3600" b="1" i="0" kern="1200">
                    <a:solidFill>
                      <a:schemeClr val="tx1"/>
                    </a:solidFill>
                    <a:latin typeface="Roboto Thin" charset="0"/>
                    <a:ea typeface="Roboto Thin" charset="0"/>
                    <a:cs typeface="Roboto Thin" charset="0"/>
                  </a:defRPr>
                </a:lvl1pPr>
              </a:lstStyle>
              <a:p>
                <a:pPr>
                  <a:lnSpc>
                    <a:spcPct val="150000"/>
                  </a:lnSpc>
                </a:pPr>
                <a:r>
                  <a:rPr lang="zh-CN" altLang="en-US" sz="1000" b="0" dirty="0">
                    <a:solidFill>
                      <a:schemeClr val="tx1">
                        <a:alpha val="7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单击此处可编辑内容</a:t>
                </a:r>
                <a:endParaRPr lang="en-US" altLang="zh-CN" sz="1000" b="0" dirty="0">
                  <a:solidFill>
                    <a:schemeClr val="tx1">
                      <a:alpha val="70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1000" b="0" dirty="0">
                    <a:solidFill>
                      <a:schemeClr val="tx1">
                        <a:alpha val="7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单击此处可编辑内容</a:t>
                </a:r>
              </a:p>
            </p:txBody>
          </p:sp>
        </p:grpSp>
        <p:sp>
          <p:nvSpPr>
            <p:cNvPr id="59" name="Oval 58"/>
            <p:cNvSpPr>
              <a:spLocks noChangeAspect="1"/>
            </p:cNvSpPr>
            <p:nvPr/>
          </p:nvSpPr>
          <p:spPr>
            <a:xfrm>
              <a:off x="2263951" y="6171846"/>
              <a:ext cx="121920" cy="121920"/>
            </a:xfrm>
            <a:prstGeom prst="ellipse">
              <a:avLst/>
            </a:prstGeom>
            <a:solidFill>
              <a:srgbClr val="A3B1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Tm="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4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decel="5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29" grpId="0" animBg="1"/>
      <p:bldP spid="30" grpId="0"/>
      <p:bldP spid="31" grpId="0"/>
      <p:bldP spid="3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497" y="4791307"/>
            <a:ext cx="2113155" cy="485543"/>
          </a:xfrm>
        </p:spPr>
        <p:txBody>
          <a:bodyPr/>
          <a:lstStyle/>
          <a:p>
            <a:r>
              <a:rPr lang="zh-CN" altLang="en-US" dirty="0">
                <a:solidFill>
                  <a:srgbClr val="2B5B2D"/>
                </a:solidFill>
                <a:latin typeface="+mn-lt"/>
                <a:ea typeface="+mn-ea"/>
                <a:cs typeface="+mn-ea"/>
                <a:sym typeface="+mn-lt"/>
              </a:rPr>
              <a:t>目标规划</a:t>
            </a:r>
            <a:endParaRPr lang="en-US" dirty="0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9746167" y="2514600"/>
            <a:ext cx="1828800" cy="1828800"/>
            <a:chOff x="5716859" y="470450"/>
            <a:chExt cx="1828800" cy="1828800"/>
          </a:xfrm>
          <a:solidFill>
            <a:srgbClr val="2F5B50"/>
          </a:solidFill>
        </p:grpSpPr>
        <p:sp>
          <p:nvSpPr>
            <p:cNvPr id="5" name="Rounded Rectangle 4"/>
            <p:cNvSpPr/>
            <p:nvPr/>
          </p:nvSpPr>
          <p:spPr>
            <a:xfrm>
              <a:off x="5716859" y="470450"/>
              <a:ext cx="1828800" cy="1828800"/>
            </a:xfrm>
            <a:prstGeom prst="roundRect">
              <a:avLst>
                <a:gd name="adj" fmla="val 1231"/>
              </a:avLst>
            </a:prstGeom>
            <a:grpFill/>
            <a:ln>
              <a:noFill/>
            </a:ln>
            <a:effectLst>
              <a:outerShdw blurRad="38100" dist="127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6" name="Title 3"/>
            <p:cNvSpPr txBox="1"/>
            <p:nvPr/>
          </p:nvSpPr>
          <p:spPr>
            <a:xfrm>
              <a:off x="5776719" y="1608835"/>
              <a:ext cx="1768940" cy="340607"/>
            </a:xfrm>
            <a:prstGeom prst="rect">
              <a:avLst/>
            </a:prstGeom>
            <a:grpFill/>
          </p:spPr>
          <p:txBody>
            <a:bodyPr/>
            <a:lstStyle>
              <a:lvl1pPr algn="l" defTabSz="914400" rtl="0" eaLnBrk="1" latinLnBrk="0" hangingPunct="1">
                <a:lnSpc>
                  <a:spcPct val="70000"/>
                </a:lnSpc>
                <a:spcBef>
                  <a:spcPct val="0"/>
                </a:spcBef>
                <a:buNone/>
                <a:defRPr sz="3600" b="1" i="0" kern="1200">
                  <a:solidFill>
                    <a:schemeClr val="tx1"/>
                  </a:solidFill>
                  <a:latin typeface="Roboto Thin" charset="0"/>
                  <a:ea typeface="Roboto Thin" charset="0"/>
                  <a:cs typeface="Roboto Thin" charset="0"/>
                </a:defRPr>
              </a:lvl1pPr>
            </a:lstStyle>
            <a:p>
              <a:pPr>
                <a:lnSpc>
                  <a:spcPct val="80000"/>
                </a:lnSpc>
              </a:pPr>
              <a:r>
                <a:rPr lang="zh-CN" altLang="en-US" sz="2000" b="0" dirty="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rPr>
                <a:t>单击编辑标题</a:t>
              </a:r>
              <a:endParaRPr lang="en-US" sz="1000" b="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" name="Title 3"/>
            <p:cNvSpPr txBox="1"/>
            <p:nvPr/>
          </p:nvSpPr>
          <p:spPr>
            <a:xfrm>
              <a:off x="5804520" y="883685"/>
              <a:ext cx="856669" cy="541074"/>
            </a:xfrm>
            <a:prstGeom prst="rect">
              <a:avLst/>
            </a:prstGeom>
            <a:grpFill/>
          </p:spPr>
          <p:txBody>
            <a:bodyPr/>
            <a:lstStyle>
              <a:lvl1pPr algn="l" defTabSz="914400" rtl="0" eaLnBrk="1" latinLnBrk="0" hangingPunct="1">
                <a:lnSpc>
                  <a:spcPct val="70000"/>
                </a:lnSpc>
                <a:spcBef>
                  <a:spcPct val="0"/>
                </a:spcBef>
                <a:buNone/>
                <a:defRPr sz="3600" b="1" i="0" kern="1200">
                  <a:solidFill>
                    <a:schemeClr val="tx1"/>
                  </a:solidFill>
                  <a:latin typeface="Roboto Thin" charset="0"/>
                  <a:ea typeface="Roboto Thin" charset="0"/>
                  <a:cs typeface="Roboto Thin" charset="0"/>
                </a:defRPr>
              </a:lvl1pPr>
            </a:lstStyle>
            <a:p>
              <a:pPr>
                <a:lnSpc>
                  <a:spcPct val="80000"/>
                </a:lnSpc>
              </a:pPr>
              <a:r>
                <a:rPr lang="en-US" sz="3200" b="0" dirty="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  <a:endParaRPr lang="en-US" sz="1200" b="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9746167" y="4447478"/>
            <a:ext cx="1828800" cy="1828800"/>
            <a:chOff x="5716859" y="470450"/>
            <a:chExt cx="1828800" cy="1828800"/>
          </a:xfrm>
        </p:grpSpPr>
        <p:sp>
          <p:nvSpPr>
            <p:cNvPr id="12" name="Rounded Rectangle 11"/>
            <p:cNvSpPr/>
            <p:nvPr/>
          </p:nvSpPr>
          <p:spPr>
            <a:xfrm>
              <a:off x="5716859" y="470450"/>
              <a:ext cx="1828800" cy="1828800"/>
            </a:xfrm>
            <a:prstGeom prst="roundRect">
              <a:avLst>
                <a:gd name="adj" fmla="val 1231"/>
              </a:avLst>
            </a:prstGeom>
            <a:solidFill>
              <a:schemeClr val="accent4"/>
            </a:solidFill>
            <a:ln>
              <a:noFill/>
            </a:ln>
            <a:effectLst>
              <a:outerShdw blurRad="38100" dist="127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13" name="Title 3"/>
            <p:cNvSpPr txBox="1"/>
            <p:nvPr/>
          </p:nvSpPr>
          <p:spPr>
            <a:xfrm>
              <a:off x="5776719" y="1608835"/>
              <a:ext cx="1768940" cy="340607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70000"/>
                </a:lnSpc>
                <a:spcBef>
                  <a:spcPct val="0"/>
                </a:spcBef>
                <a:buNone/>
                <a:defRPr sz="3600" b="1" i="0" kern="1200">
                  <a:solidFill>
                    <a:schemeClr val="tx1"/>
                  </a:solidFill>
                  <a:latin typeface="Roboto Thin" charset="0"/>
                  <a:ea typeface="Roboto Thin" charset="0"/>
                  <a:cs typeface="Roboto Thin" charset="0"/>
                </a:defRPr>
              </a:lvl1pPr>
            </a:lstStyle>
            <a:p>
              <a:pPr>
                <a:lnSpc>
                  <a:spcPct val="80000"/>
                </a:lnSpc>
              </a:pPr>
              <a:r>
                <a:rPr lang="zh-CN" altLang="en-US" sz="2000" b="0" dirty="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rPr>
                <a:t>单击编辑标题</a:t>
              </a:r>
              <a:endParaRPr lang="en-US" sz="1000" b="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5" name="Title 3"/>
            <p:cNvSpPr txBox="1"/>
            <p:nvPr/>
          </p:nvSpPr>
          <p:spPr>
            <a:xfrm>
              <a:off x="5804520" y="883685"/>
              <a:ext cx="856669" cy="541074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70000"/>
                </a:lnSpc>
                <a:spcBef>
                  <a:spcPct val="0"/>
                </a:spcBef>
                <a:buNone/>
                <a:defRPr sz="3600" b="1" i="0" kern="1200">
                  <a:solidFill>
                    <a:schemeClr val="tx1"/>
                  </a:solidFill>
                  <a:latin typeface="Roboto Thin" charset="0"/>
                  <a:ea typeface="Roboto Thin" charset="0"/>
                  <a:cs typeface="Roboto Thin" charset="0"/>
                </a:defRPr>
              </a:lvl1pPr>
            </a:lstStyle>
            <a:p>
              <a:pPr>
                <a:lnSpc>
                  <a:spcPct val="80000"/>
                </a:lnSpc>
              </a:pPr>
              <a:r>
                <a:rPr lang="en-US" sz="3200" b="0" dirty="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rPr>
                <a:t>v</a:t>
              </a:r>
              <a:endParaRPr lang="en-US" sz="1200" b="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813290" y="4447478"/>
            <a:ext cx="1828800" cy="1828800"/>
            <a:chOff x="5716859" y="470450"/>
            <a:chExt cx="1828800" cy="1828800"/>
          </a:xfrm>
        </p:grpSpPr>
        <p:sp>
          <p:nvSpPr>
            <p:cNvPr id="17" name="Rounded Rectangle 16"/>
            <p:cNvSpPr/>
            <p:nvPr/>
          </p:nvSpPr>
          <p:spPr>
            <a:xfrm>
              <a:off x="5716859" y="470450"/>
              <a:ext cx="1828800" cy="1828800"/>
            </a:xfrm>
            <a:prstGeom prst="roundRect">
              <a:avLst>
                <a:gd name="adj" fmla="val 1231"/>
              </a:avLst>
            </a:prstGeom>
            <a:solidFill>
              <a:schemeClr val="accent3"/>
            </a:solidFill>
            <a:ln>
              <a:noFill/>
            </a:ln>
            <a:effectLst>
              <a:outerShdw blurRad="38100" dist="127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18" name="Title 3"/>
            <p:cNvSpPr txBox="1"/>
            <p:nvPr/>
          </p:nvSpPr>
          <p:spPr>
            <a:xfrm>
              <a:off x="5776719" y="1608835"/>
              <a:ext cx="1768940" cy="340607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70000"/>
                </a:lnSpc>
                <a:spcBef>
                  <a:spcPct val="0"/>
                </a:spcBef>
                <a:buNone/>
                <a:defRPr sz="3600" b="1" i="0" kern="1200">
                  <a:solidFill>
                    <a:schemeClr val="tx1"/>
                  </a:solidFill>
                  <a:latin typeface="Roboto Thin" charset="0"/>
                  <a:ea typeface="Roboto Thin" charset="0"/>
                  <a:cs typeface="Roboto Thin" charset="0"/>
                </a:defRPr>
              </a:lvl1pPr>
            </a:lstStyle>
            <a:p>
              <a:pPr>
                <a:lnSpc>
                  <a:spcPct val="80000"/>
                </a:lnSpc>
              </a:pPr>
              <a:r>
                <a:rPr lang="zh-CN" altLang="en-US" sz="2000" b="0" dirty="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rPr>
                <a:t>单击编辑标题</a:t>
              </a:r>
              <a:endParaRPr lang="en-US" sz="1000" b="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0" name="Title 3"/>
            <p:cNvSpPr txBox="1"/>
            <p:nvPr/>
          </p:nvSpPr>
          <p:spPr>
            <a:xfrm>
              <a:off x="5804520" y="883685"/>
              <a:ext cx="856669" cy="541074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70000"/>
                </a:lnSpc>
                <a:spcBef>
                  <a:spcPct val="0"/>
                </a:spcBef>
                <a:buNone/>
                <a:defRPr sz="3600" b="1" i="0" kern="1200">
                  <a:solidFill>
                    <a:schemeClr val="tx1"/>
                  </a:solidFill>
                  <a:latin typeface="Roboto Thin" charset="0"/>
                  <a:ea typeface="Roboto Thin" charset="0"/>
                  <a:cs typeface="Roboto Thin" charset="0"/>
                </a:defRPr>
              </a:lvl1pPr>
            </a:lstStyle>
            <a:p>
              <a:pPr>
                <a:lnSpc>
                  <a:spcPct val="80000"/>
                </a:lnSpc>
              </a:pPr>
              <a:r>
                <a:rPr lang="en-US" sz="3200" b="0" dirty="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rPr>
                <a:t>3</a:t>
              </a:r>
              <a:endParaRPr lang="en-US" sz="1200" b="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902713" y="581722"/>
            <a:ext cx="1828800" cy="1828800"/>
            <a:chOff x="5716859" y="470450"/>
            <a:chExt cx="1828800" cy="1828800"/>
          </a:xfrm>
          <a:solidFill>
            <a:srgbClr val="2B5B2D"/>
          </a:solidFill>
        </p:grpSpPr>
        <p:sp>
          <p:nvSpPr>
            <p:cNvPr id="23" name="Rounded Rectangle 22"/>
            <p:cNvSpPr/>
            <p:nvPr/>
          </p:nvSpPr>
          <p:spPr>
            <a:xfrm>
              <a:off x="5716859" y="470450"/>
              <a:ext cx="1828800" cy="1828800"/>
            </a:xfrm>
            <a:prstGeom prst="roundRect">
              <a:avLst>
                <a:gd name="adj" fmla="val 1231"/>
              </a:avLst>
            </a:prstGeom>
            <a:grpFill/>
            <a:ln>
              <a:noFill/>
            </a:ln>
            <a:effectLst>
              <a:outerShdw blurRad="38100" dist="127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24" name="Title 3"/>
            <p:cNvSpPr txBox="1"/>
            <p:nvPr/>
          </p:nvSpPr>
          <p:spPr>
            <a:xfrm>
              <a:off x="5776719" y="1608835"/>
              <a:ext cx="1768940" cy="340607"/>
            </a:xfrm>
            <a:prstGeom prst="rect">
              <a:avLst/>
            </a:prstGeom>
            <a:grpFill/>
          </p:spPr>
          <p:txBody>
            <a:bodyPr/>
            <a:lstStyle>
              <a:lvl1pPr algn="l" defTabSz="914400" rtl="0" eaLnBrk="1" latinLnBrk="0" hangingPunct="1">
                <a:lnSpc>
                  <a:spcPct val="70000"/>
                </a:lnSpc>
                <a:spcBef>
                  <a:spcPct val="0"/>
                </a:spcBef>
                <a:buNone/>
                <a:defRPr sz="3600" b="1" i="0" kern="1200">
                  <a:solidFill>
                    <a:schemeClr val="tx1"/>
                  </a:solidFill>
                  <a:latin typeface="Roboto Thin" charset="0"/>
                  <a:ea typeface="Roboto Thin" charset="0"/>
                  <a:cs typeface="Roboto Thin" charset="0"/>
                </a:defRPr>
              </a:lvl1pPr>
            </a:lstStyle>
            <a:p>
              <a:pPr>
                <a:lnSpc>
                  <a:spcPct val="80000"/>
                </a:lnSpc>
              </a:pPr>
              <a:r>
                <a:rPr lang="zh-CN" altLang="en-US" sz="2000" b="0" dirty="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rPr>
                <a:t>单击编辑标题</a:t>
              </a:r>
              <a:endParaRPr lang="en-US" sz="1000" b="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6" name="Title 3"/>
            <p:cNvSpPr txBox="1"/>
            <p:nvPr/>
          </p:nvSpPr>
          <p:spPr>
            <a:xfrm>
              <a:off x="5804520" y="883685"/>
              <a:ext cx="856669" cy="541074"/>
            </a:xfrm>
            <a:prstGeom prst="rect">
              <a:avLst/>
            </a:prstGeom>
            <a:grpFill/>
          </p:spPr>
          <p:txBody>
            <a:bodyPr/>
            <a:lstStyle>
              <a:lvl1pPr algn="l" defTabSz="914400" rtl="0" eaLnBrk="1" latinLnBrk="0" hangingPunct="1">
                <a:lnSpc>
                  <a:spcPct val="70000"/>
                </a:lnSpc>
                <a:spcBef>
                  <a:spcPct val="0"/>
                </a:spcBef>
                <a:buNone/>
                <a:defRPr sz="3600" b="1" i="0" kern="1200">
                  <a:solidFill>
                    <a:schemeClr val="tx1"/>
                  </a:solidFill>
                  <a:latin typeface="Roboto Thin" charset="0"/>
                  <a:ea typeface="Roboto Thin" charset="0"/>
                  <a:cs typeface="Roboto Thin" charset="0"/>
                </a:defRPr>
              </a:lvl1pPr>
            </a:lstStyle>
            <a:p>
              <a:pPr>
                <a:lnSpc>
                  <a:spcPct val="80000"/>
                </a:lnSpc>
              </a:pPr>
              <a:r>
                <a:rPr lang="en-US" sz="3200" b="0" dirty="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rPr>
                <a:t>o</a:t>
              </a:r>
              <a:endParaRPr lang="en-US" sz="1200" b="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41" name="Title 3"/>
          <p:cNvSpPr txBox="1"/>
          <p:nvPr/>
        </p:nvSpPr>
        <p:spPr>
          <a:xfrm>
            <a:off x="1261947" y="1777950"/>
            <a:ext cx="4494276" cy="3258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Roboto Thin" charset="0"/>
                <a:ea typeface="Roboto Thin" charset="0"/>
                <a:cs typeface="Roboto Thin" charset="0"/>
              </a:defRPr>
            </a:lvl1pPr>
          </a:lstStyle>
          <a:p>
            <a:r>
              <a:rPr lang="zh-CN" altLang="en-US" sz="1800" spc="300" dirty="0">
                <a:latin typeface="+mn-lt"/>
                <a:ea typeface="+mn-ea"/>
                <a:cs typeface="+mn-ea"/>
                <a:sym typeface="+mn-lt"/>
              </a:rPr>
              <a:t>单击编辑标题</a:t>
            </a:r>
            <a:endParaRPr lang="en-US" altLang="zh-CN" sz="1800" spc="3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61947" y="2138079"/>
            <a:ext cx="2113155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565">
              <a:lnSpc>
                <a:spcPct val="120000"/>
              </a:lnSpc>
            </a:pPr>
            <a:r>
              <a:rPr lang="zh-CN" altLang="en-US" sz="1100" dirty="0">
                <a:solidFill>
                  <a:srgbClr val="242424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点击输入简要文字内容，文字内容任意编辑，图你的标题文字介绍片可替换</a:t>
            </a:r>
            <a:endParaRPr lang="en-US" altLang="zh-CN" sz="1100" dirty="0">
              <a:solidFill>
                <a:srgbClr val="242424">
                  <a:lumMod val="75000"/>
                  <a:lumOff val="25000"/>
                </a:srgbClr>
              </a:solidFill>
              <a:cs typeface="+mn-ea"/>
              <a:sym typeface="+mn-lt"/>
            </a:endParaRPr>
          </a:p>
          <a:p>
            <a:pPr defTabSz="1218565">
              <a:lnSpc>
                <a:spcPct val="120000"/>
              </a:lnSpc>
            </a:pPr>
            <a:r>
              <a:rPr lang="zh-CN" altLang="en-US" sz="1100" dirty="0">
                <a:solidFill>
                  <a:srgbClr val="242424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点击输入简要文字内容，文字内容任意编辑，图你的标题文字介绍片可替换</a:t>
            </a:r>
            <a:endParaRPr lang="en-US" altLang="zh-CN" sz="1100" dirty="0">
              <a:solidFill>
                <a:srgbClr val="242424">
                  <a:lumMod val="75000"/>
                  <a:lumOff val="25000"/>
                </a:srgbClr>
              </a:solidFill>
              <a:cs typeface="+mn-ea"/>
              <a:sym typeface="+mn-lt"/>
            </a:endParaRPr>
          </a:p>
        </p:txBody>
      </p:sp>
      <p:pic>
        <p:nvPicPr>
          <p:cNvPr id="8" name="图片占位符 7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screen"/>
          <a:srcRect/>
          <a:stretch>
            <a:fillRect/>
          </a:stretch>
        </p:blipFill>
        <p:spPr/>
      </p:pic>
      <p:pic>
        <p:nvPicPr>
          <p:cNvPr id="21" name="图片占位符 20"/>
          <p:cNvPicPr>
            <a:picLocks noGrp="1" noChangeAspect="1"/>
          </p:cNvPicPr>
          <p:nvPr>
            <p:ph type="pic" sz="quarter" idx="10"/>
          </p:nvPr>
        </p:nvPicPr>
        <p:blipFill>
          <a:blip r:embed="rId4" cstate="screen"/>
          <a:srcRect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" grpId="0"/>
      <p:bldP spid="4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2204" y="0"/>
            <a:ext cx="1219200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25791" y="4774460"/>
            <a:ext cx="2088245" cy="615407"/>
          </a:xfrm>
          <a:prstGeom prst="rect">
            <a:avLst/>
          </a:prstGeom>
          <a:noFill/>
        </p:spPr>
        <p:txBody>
          <a:bodyPr wrap="square" lIns="121889" tIns="60944" rIns="121889" bIns="60944" rtlCol="0">
            <a:spAutoFit/>
          </a:bodyPr>
          <a:lstStyle/>
          <a:p>
            <a:pPr algn="dist" defTabSz="1219200"/>
            <a:r>
              <a:rPr lang="en-US" altLang="zh-CN" sz="3200" dirty="0">
                <a:solidFill>
                  <a:srgbClr val="A3B11F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THANKS</a:t>
            </a:r>
            <a:endParaRPr lang="zh-CN" altLang="en-US" sz="3200" dirty="0">
              <a:solidFill>
                <a:srgbClr val="A3B11F"/>
              </a:solidFill>
              <a:latin typeface="方正细谭黑简体" panose="02000000000000000000" pitchFamily="2" charset="-122"/>
              <a:ea typeface="方正细谭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866227" y="3857137"/>
            <a:ext cx="3807373" cy="999961"/>
          </a:xfrm>
          <a:prstGeom prst="rect">
            <a:avLst/>
          </a:prstGeom>
        </p:spPr>
        <p:txBody>
          <a:bodyPr vert="horz" wrap="square" lIns="121610" tIns="60805" rIns="121610" bIns="60805">
            <a:spAutoFit/>
          </a:bodyPr>
          <a:lstStyle/>
          <a:p>
            <a:pPr algn="ctr" defTabSz="1215390"/>
            <a:r>
              <a:rPr lang="zh-CN" altLang="en-US" sz="5700" dirty="0">
                <a:solidFill>
                  <a:srgbClr val="2F5B50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感谢聆听</a:t>
            </a:r>
            <a:endParaRPr lang="en-US" altLang="zh-CN" sz="5700" dirty="0">
              <a:solidFill>
                <a:srgbClr val="2F5B50"/>
              </a:solidFill>
              <a:latin typeface="方正细谭黑简体" panose="02000000000000000000" pitchFamily="2" charset="-122"/>
              <a:ea typeface="方正细谭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80597" y="5711531"/>
            <a:ext cx="2953232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00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应聘人：</a:t>
            </a:r>
            <a:r>
              <a:rPr lang="en-US" altLang="zh-CN" sz="200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PPT818</a:t>
            </a:r>
          </a:p>
          <a:p>
            <a:pPr defTabSz="1219200">
              <a:lnSpc>
                <a:spcPct val="150000"/>
              </a:lnSpc>
            </a:pPr>
            <a:r>
              <a:rPr lang="zh-CN" altLang="en-US" sz="200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竞聘岗位：平面设计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1137963" y="5566881"/>
            <a:ext cx="32639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">
        <p14:ripple/>
      </p:transition>
    </mc:Choice>
    <mc:Fallback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占位符 27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screen"/>
          <a:srcRect/>
          <a:stretch>
            <a:fillRect/>
          </a:stretch>
        </p:blipFill>
        <p:spPr/>
      </p:pic>
      <p:sp>
        <p:nvSpPr>
          <p:cNvPr id="29" name="Rounded Rectangle 7"/>
          <p:cNvSpPr/>
          <p:nvPr/>
        </p:nvSpPr>
        <p:spPr>
          <a:xfrm rot="2700000">
            <a:off x="617541" y="4372718"/>
            <a:ext cx="1282665" cy="1282661"/>
          </a:xfrm>
          <a:prstGeom prst="roundRect">
            <a:avLst>
              <a:gd name="adj" fmla="val 34663"/>
            </a:avLst>
          </a:prstGeom>
          <a:solidFill>
            <a:srgbClr val="CDDC39"/>
          </a:solidFill>
          <a:ln>
            <a:noFill/>
          </a:ln>
          <a:effectLst>
            <a:outerShdw blurRad="254000" dist="1270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4700396" y="510010"/>
            <a:ext cx="0" cy="4921839"/>
          </a:xfrm>
          <a:prstGeom prst="line">
            <a:avLst/>
          </a:prstGeom>
          <a:noFill/>
          <a:ln w="15240" cap="flat" cmpd="sng" algn="ctr">
            <a:solidFill>
              <a:srgbClr val="B2B2B2"/>
            </a:solidFill>
            <a:prstDash val="solid"/>
          </a:ln>
          <a:effectLst/>
        </p:spPr>
      </p:cxnSp>
      <p:cxnSp>
        <p:nvCxnSpPr>
          <p:cNvPr id="4" name="直接连接符 3"/>
          <p:cNvCxnSpPr/>
          <p:nvPr/>
        </p:nvCxnSpPr>
        <p:spPr>
          <a:xfrm flipH="1">
            <a:off x="4106387" y="5233846"/>
            <a:ext cx="7425115" cy="0"/>
          </a:xfrm>
          <a:prstGeom prst="line">
            <a:avLst/>
          </a:prstGeom>
          <a:noFill/>
          <a:ln w="15240" cap="flat" cmpd="sng" algn="ctr">
            <a:solidFill>
              <a:srgbClr val="B2B2B2"/>
            </a:solidFill>
            <a:prstDash val="solid"/>
          </a:ln>
          <a:effectLst/>
        </p:spPr>
      </p:cxn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89405" y="4360279"/>
            <a:ext cx="151353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reflection blurRad="6350" stA="55000" endA="50" endPos="85000" dist="29997" dir="5400000" sy="-100000" algn="bl" rotWithShape="0"/>
                </a:effectLst>
                <a:uLnTx/>
                <a:uFillTx/>
                <a:cs typeface="+mn-ea"/>
                <a:sym typeface="+mn-lt"/>
              </a:rPr>
              <a:t>01</a:t>
            </a:r>
            <a:endParaRPr kumimoji="0" lang="zh-CN" altLang="zh-CN" sz="4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reflection blurRad="6350" stA="55000" endA="50" endPos="85000" dist="29997" dir="5400000" sy="-100000" algn="bl" rotWithShape="0"/>
              </a:effectLst>
              <a:uLnTx/>
              <a:uFillTx/>
              <a:cs typeface="+mn-ea"/>
              <a:sym typeface="+mn-lt"/>
            </a:endParaRPr>
          </a:p>
        </p:txBody>
      </p:sp>
      <p:sp>
        <p:nvSpPr>
          <p:cNvPr id="14" name="等腰三角形 13"/>
          <p:cNvSpPr/>
          <p:nvPr/>
        </p:nvSpPr>
        <p:spPr>
          <a:xfrm rot="5400000">
            <a:off x="6160896" y="2427358"/>
            <a:ext cx="448512" cy="356021"/>
          </a:xfrm>
          <a:prstGeom prst="triangle">
            <a:avLst/>
          </a:prstGeom>
          <a:solidFill>
            <a:srgbClr val="2F5B5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83828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原创设计师QQ598969553          _4"/>
          <p:cNvSpPr txBox="1">
            <a:spLocks noChangeArrowheads="1"/>
          </p:cNvSpPr>
          <p:nvPr/>
        </p:nvSpPr>
        <p:spPr bwMode="auto">
          <a:xfrm>
            <a:off x="6899662" y="2036304"/>
            <a:ext cx="5629652" cy="1055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117" tIns="45561" rIns="91117" bIns="45561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059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6300" dirty="0">
                <a:solidFill>
                  <a:srgbClr val="2F5B50"/>
                </a:solidFill>
                <a:latin typeface="+mn-lt"/>
                <a:ea typeface="+mn-ea"/>
                <a:cs typeface="+mn-ea"/>
                <a:sym typeface="+mn-lt"/>
              </a:rPr>
              <a:t>有关于我</a:t>
            </a:r>
          </a:p>
        </p:txBody>
      </p:sp>
      <p:sp>
        <p:nvSpPr>
          <p:cNvPr id="17" name="原创设计师QQ598969553          _5"/>
          <p:cNvSpPr>
            <a:spLocks noChangeArrowheads="1"/>
          </p:cNvSpPr>
          <p:nvPr/>
        </p:nvSpPr>
        <p:spPr bwMode="auto">
          <a:xfrm>
            <a:off x="6921291" y="1559070"/>
            <a:ext cx="4367285" cy="379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117" tIns="45561" rIns="91117" bIns="45561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059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700" dirty="0">
                <a:solidFill>
                  <a:srgbClr val="4D7620"/>
                </a:solidFill>
                <a:latin typeface="+mn-lt"/>
                <a:ea typeface="+mn-ea"/>
                <a:cs typeface="+mn-ea"/>
                <a:sym typeface="+mn-lt"/>
              </a:rPr>
              <a:t>ABOUT OUR BUSINESS</a:t>
            </a:r>
          </a:p>
        </p:txBody>
      </p:sp>
      <p:sp>
        <p:nvSpPr>
          <p:cNvPr id="18" name="TextBox 33"/>
          <p:cNvSpPr txBox="1"/>
          <p:nvPr/>
        </p:nvSpPr>
        <p:spPr>
          <a:xfrm>
            <a:off x="6971744" y="3256034"/>
            <a:ext cx="1493167" cy="318258"/>
          </a:xfrm>
          <a:prstGeom prst="rect">
            <a:avLst/>
          </a:prstGeom>
          <a:noFill/>
        </p:spPr>
        <p:txBody>
          <a:bodyPr wrap="none" lIns="86410" tIns="43201" rIns="86410" bIns="43201" rtlCol="0">
            <a:spAutoFit/>
          </a:bodyPr>
          <a:lstStyle/>
          <a:p>
            <a:pPr marL="161925" lvl="1" indent="-161925" defTabSz="86423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500" dirty="0">
                <a:solidFill>
                  <a:srgbClr val="4D7620"/>
                </a:solidFill>
                <a:cs typeface="+mn-ea"/>
                <a:sym typeface="+mn-lt"/>
              </a:rPr>
              <a:t>添加标题文字</a:t>
            </a:r>
            <a:endParaRPr lang="en-US" altLang="zh-CN" sz="1500" dirty="0">
              <a:solidFill>
                <a:srgbClr val="4D7620"/>
              </a:solidFill>
              <a:cs typeface="+mn-ea"/>
              <a:sym typeface="+mn-lt"/>
            </a:endParaRPr>
          </a:p>
        </p:txBody>
      </p:sp>
      <p:sp>
        <p:nvSpPr>
          <p:cNvPr id="19" name="TextBox 34"/>
          <p:cNvSpPr txBox="1"/>
          <p:nvPr/>
        </p:nvSpPr>
        <p:spPr>
          <a:xfrm>
            <a:off x="8785764" y="3256034"/>
            <a:ext cx="1493167" cy="318258"/>
          </a:xfrm>
          <a:prstGeom prst="rect">
            <a:avLst/>
          </a:prstGeom>
          <a:noFill/>
        </p:spPr>
        <p:txBody>
          <a:bodyPr wrap="none" lIns="86410" tIns="43201" rIns="86410" bIns="43201" rtlCol="0">
            <a:spAutoFit/>
          </a:bodyPr>
          <a:lstStyle/>
          <a:p>
            <a:pPr marL="161925" lvl="1" indent="-161925" defTabSz="86423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500" dirty="0">
                <a:solidFill>
                  <a:srgbClr val="4D7620"/>
                </a:solidFill>
                <a:cs typeface="+mn-ea"/>
                <a:sym typeface="+mn-lt"/>
              </a:rPr>
              <a:t>添加标题文字</a:t>
            </a:r>
            <a:endParaRPr lang="en-US" altLang="zh-CN" sz="1500" dirty="0">
              <a:solidFill>
                <a:srgbClr val="4D7620"/>
              </a:solidFill>
              <a:cs typeface="+mn-ea"/>
              <a:sym typeface="+mn-lt"/>
            </a:endParaRPr>
          </a:p>
        </p:txBody>
      </p:sp>
      <p:sp>
        <p:nvSpPr>
          <p:cNvPr id="20" name="TextBox 11"/>
          <p:cNvSpPr txBox="1"/>
          <p:nvPr/>
        </p:nvSpPr>
        <p:spPr>
          <a:xfrm>
            <a:off x="6971744" y="3611077"/>
            <a:ext cx="1493167" cy="318258"/>
          </a:xfrm>
          <a:prstGeom prst="rect">
            <a:avLst/>
          </a:prstGeom>
          <a:noFill/>
        </p:spPr>
        <p:txBody>
          <a:bodyPr wrap="none" lIns="86410" tIns="43201" rIns="86410" bIns="43201" rtlCol="0">
            <a:spAutoFit/>
          </a:bodyPr>
          <a:lstStyle/>
          <a:p>
            <a:pPr marL="161925" lvl="1" indent="-161925" defTabSz="86423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500" dirty="0">
                <a:solidFill>
                  <a:srgbClr val="4D7620"/>
                </a:solidFill>
                <a:cs typeface="+mn-ea"/>
                <a:sym typeface="+mn-lt"/>
              </a:rPr>
              <a:t>添加标题文字</a:t>
            </a:r>
            <a:endParaRPr lang="en-US" altLang="zh-CN" sz="1500" dirty="0">
              <a:solidFill>
                <a:srgbClr val="4D7620"/>
              </a:solidFill>
              <a:cs typeface="+mn-ea"/>
              <a:sym typeface="+mn-lt"/>
            </a:endParaRPr>
          </a:p>
        </p:txBody>
      </p:sp>
      <p:sp>
        <p:nvSpPr>
          <p:cNvPr id="21" name="TextBox 11"/>
          <p:cNvSpPr txBox="1"/>
          <p:nvPr/>
        </p:nvSpPr>
        <p:spPr>
          <a:xfrm>
            <a:off x="8785764" y="3611077"/>
            <a:ext cx="1493167" cy="318258"/>
          </a:xfrm>
          <a:prstGeom prst="rect">
            <a:avLst/>
          </a:prstGeom>
          <a:noFill/>
        </p:spPr>
        <p:txBody>
          <a:bodyPr wrap="none" lIns="86410" tIns="43201" rIns="86410" bIns="43201" rtlCol="0">
            <a:spAutoFit/>
          </a:bodyPr>
          <a:lstStyle/>
          <a:p>
            <a:pPr marL="161925" lvl="1" indent="-161925" defTabSz="86423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500" dirty="0">
                <a:solidFill>
                  <a:srgbClr val="4D7620"/>
                </a:solidFill>
                <a:cs typeface="+mn-ea"/>
                <a:sym typeface="+mn-lt"/>
              </a:rPr>
              <a:t>添加标题文字</a:t>
            </a:r>
            <a:endParaRPr lang="en-US" altLang="zh-CN" sz="1500" dirty="0">
              <a:solidFill>
                <a:srgbClr val="4D7620"/>
              </a:solidFill>
              <a:cs typeface="+mn-ea"/>
              <a:sym typeface="+mn-lt"/>
            </a:endParaRPr>
          </a:p>
        </p:txBody>
      </p:sp>
      <p:sp>
        <p:nvSpPr>
          <p:cNvPr id="22" name="直接连接符 11"/>
          <p:cNvSpPr>
            <a:spLocks noChangeShapeType="1"/>
          </p:cNvSpPr>
          <p:nvPr/>
        </p:nvSpPr>
        <p:spPr bwMode="auto">
          <a:xfrm>
            <a:off x="7008503" y="1990799"/>
            <a:ext cx="3168160" cy="1588"/>
          </a:xfrm>
          <a:prstGeom prst="line">
            <a:avLst/>
          </a:prstGeom>
          <a:noFill/>
          <a:ln w="6350" cap="flat" cmpd="sng">
            <a:solidFill>
              <a:srgbClr val="2F5B50"/>
            </a:solidFill>
            <a:prstDash val="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6479" tIns="43238" rIns="86479" bIns="43238"/>
          <a:lstStyle/>
          <a:p>
            <a:pPr defTabSz="864235" fontAlgn="base">
              <a:spcBef>
                <a:spcPct val="0"/>
              </a:spcBef>
              <a:spcAft>
                <a:spcPct val="0"/>
              </a:spcAft>
            </a:pPr>
            <a:endParaRPr lang="zh-CN" altLang="en-US" sz="1900">
              <a:solidFill>
                <a:srgbClr val="003466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7" grpId="0"/>
      <p:bldP spid="14" grpId="0" animBg="1"/>
      <p:bldP spid="16" grpId="0"/>
      <p:bldP spid="17" grpId="0"/>
      <p:bldP spid="18" grpId="0"/>
      <p:bldP spid="19" grpId="0"/>
      <p:bldP spid="20" grpId="0"/>
      <p:bldP spid="21" grpId="0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668332" y="1815511"/>
            <a:ext cx="9075420" cy="3721382"/>
            <a:chOff x="1569720" y="2132571"/>
            <a:chExt cx="9075420" cy="2899983"/>
          </a:xfrm>
        </p:grpSpPr>
        <p:sp>
          <p:nvSpPr>
            <p:cNvPr id="12" name="Rounded Rectangle 11"/>
            <p:cNvSpPr/>
            <p:nvPr/>
          </p:nvSpPr>
          <p:spPr>
            <a:xfrm>
              <a:off x="1569720" y="2132571"/>
              <a:ext cx="9075420" cy="2899983"/>
            </a:xfrm>
            <a:prstGeom prst="roundRect">
              <a:avLst>
                <a:gd name="adj" fmla="val 1231"/>
              </a:avLst>
            </a:prstGeom>
            <a:solidFill>
              <a:schemeClr val="bg1"/>
            </a:solidFill>
            <a:ln>
              <a:noFill/>
            </a:ln>
            <a:effectLst>
              <a:outerShdw blurRad="38100" dist="127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2" name="Title 3"/>
            <p:cNvSpPr txBox="1"/>
            <p:nvPr/>
          </p:nvSpPr>
          <p:spPr>
            <a:xfrm>
              <a:off x="2251290" y="3143943"/>
              <a:ext cx="3058628" cy="582563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70000"/>
                </a:lnSpc>
                <a:spcBef>
                  <a:spcPct val="0"/>
                </a:spcBef>
                <a:buNone/>
                <a:defRPr sz="3600" b="1" i="0" kern="1200">
                  <a:solidFill>
                    <a:schemeClr val="tx1"/>
                  </a:solidFill>
                  <a:latin typeface="Roboto Thin" charset="0"/>
                  <a:ea typeface="Roboto Thin" charset="0"/>
                  <a:cs typeface="Roboto Thin" charset="0"/>
                </a:defRPr>
              </a:lvl1pPr>
            </a:lstStyle>
            <a:p>
              <a:pPr>
                <a:lnSpc>
                  <a:spcPct val="80000"/>
                </a:lnSpc>
              </a:pPr>
              <a:r>
                <a:rPr lang="zh-CN" altLang="en-US" sz="3200" b="0" dirty="0">
                  <a:latin typeface="+mn-lt"/>
                  <a:ea typeface="+mn-ea"/>
                  <a:cs typeface="+mn-ea"/>
                  <a:sym typeface="+mn-lt"/>
                </a:rPr>
                <a:t>个人信息</a:t>
              </a:r>
              <a:endParaRPr lang="en-US" sz="1200" b="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" name="Title 3"/>
            <p:cNvSpPr txBox="1"/>
            <p:nvPr/>
          </p:nvSpPr>
          <p:spPr>
            <a:xfrm>
              <a:off x="2296304" y="3582563"/>
              <a:ext cx="3058628" cy="264042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70000"/>
                </a:lnSpc>
                <a:spcBef>
                  <a:spcPct val="0"/>
                </a:spcBef>
                <a:buNone/>
                <a:defRPr sz="3600" b="1" i="0" kern="1200">
                  <a:solidFill>
                    <a:schemeClr val="tx1"/>
                  </a:solidFill>
                  <a:latin typeface="Roboto Thin" charset="0"/>
                  <a:ea typeface="Roboto Thin" charset="0"/>
                  <a:cs typeface="Roboto Thin" charset="0"/>
                </a:defRPr>
              </a:lvl1pPr>
            </a:lstStyle>
            <a:p>
              <a:pPr>
                <a:lnSpc>
                  <a:spcPct val="80000"/>
                </a:lnSpc>
              </a:pPr>
              <a:r>
                <a:rPr lang="en-US" sz="1800" b="0" dirty="0">
                  <a:solidFill>
                    <a:schemeClr val="tx1">
                      <a:alpha val="5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Personal information</a:t>
              </a:r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3122968" y="1815511"/>
            <a:ext cx="0" cy="1061507"/>
          </a:xfrm>
          <a:prstGeom prst="line">
            <a:avLst/>
          </a:prstGeom>
          <a:ln w="25400">
            <a:solidFill>
              <a:srgbClr val="A3B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图片占位符 6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/>
          <a:srcRect/>
          <a:stretch>
            <a:fillRect/>
          </a:stretch>
        </p:blipFill>
        <p:spPr>
          <a:xfrm>
            <a:off x="2527090" y="815891"/>
            <a:ext cx="1191756" cy="1191756"/>
          </a:xfrm>
        </p:spPr>
      </p:pic>
      <p:sp>
        <p:nvSpPr>
          <p:cNvPr id="27" name="矩形 26"/>
          <p:cNvSpPr/>
          <p:nvPr/>
        </p:nvSpPr>
        <p:spPr>
          <a:xfrm>
            <a:off x="6393142" y="2812714"/>
            <a:ext cx="2574472" cy="3174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3" tIns="34206" rIns="68413" bIns="34206" spcCol="0" rtlCol="0" anchor="ctr"/>
          <a:lstStyle/>
          <a:p>
            <a:pPr algn="ctr" defTabSz="911225"/>
            <a:endParaRPr lang="zh-CN" altLang="en-US">
              <a:solidFill>
                <a:srgbClr val="242424"/>
              </a:solidFill>
              <a:cs typeface="+mn-ea"/>
              <a:sym typeface="+mn-lt"/>
            </a:endParaRPr>
          </a:p>
        </p:txBody>
      </p:sp>
      <p:sp>
        <p:nvSpPr>
          <p:cNvPr id="28" name="TextBox 32"/>
          <p:cNvSpPr txBox="1"/>
          <p:nvPr/>
        </p:nvSpPr>
        <p:spPr>
          <a:xfrm>
            <a:off x="6422708" y="2827147"/>
            <a:ext cx="2417467" cy="346079"/>
          </a:xfrm>
          <a:prstGeom prst="rect">
            <a:avLst/>
          </a:prstGeom>
          <a:noFill/>
        </p:spPr>
        <p:txBody>
          <a:bodyPr wrap="square" lIns="68413" tIns="34206" rIns="68413" bIns="34206" rtlCol="0">
            <a:spAutoFit/>
          </a:bodyPr>
          <a:lstStyle/>
          <a:p>
            <a:pPr defTabSz="911225"/>
            <a:r>
              <a:rPr lang="zh-CN" altLang="en-US" dirty="0">
                <a:solidFill>
                  <a:srgbClr val="242424"/>
                </a:solidFill>
                <a:cs typeface="+mn-ea"/>
                <a:sym typeface="+mn-lt"/>
              </a:rPr>
              <a:t>民族：汉</a:t>
            </a:r>
          </a:p>
        </p:txBody>
      </p:sp>
      <p:sp>
        <p:nvSpPr>
          <p:cNvPr id="29" name="矩形 28"/>
          <p:cNvSpPr/>
          <p:nvPr/>
        </p:nvSpPr>
        <p:spPr>
          <a:xfrm>
            <a:off x="6393135" y="3188643"/>
            <a:ext cx="2844576" cy="3174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3" tIns="34206" rIns="68413" bIns="34206" spcCol="0" rtlCol="0" anchor="ctr"/>
          <a:lstStyle/>
          <a:p>
            <a:pPr algn="ctr" defTabSz="911225"/>
            <a:endParaRPr lang="zh-CN" altLang="en-US">
              <a:solidFill>
                <a:srgbClr val="242424"/>
              </a:solidFill>
              <a:cs typeface="+mn-ea"/>
              <a:sym typeface="+mn-lt"/>
            </a:endParaRPr>
          </a:p>
        </p:txBody>
      </p:sp>
      <p:sp>
        <p:nvSpPr>
          <p:cNvPr id="30" name="TextBox 34"/>
          <p:cNvSpPr txBox="1"/>
          <p:nvPr/>
        </p:nvSpPr>
        <p:spPr>
          <a:xfrm>
            <a:off x="6422709" y="3203079"/>
            <a:ext cx="3002275" cy="346079"/>
          </a:xfrm>
          <a:prstGeom prst="rect">
            <a:avLst/>
          </a:prstGeom>
          <a:noFill/>
        </p:spPr>
        <p:txBody>
          <a:bodyPr wrap="square" lIns="68413" tIns="34206" rIns="68413" bIns="34206" rtlCol="0">
            <a:spAutoFit/>
          </a:bodyPr>
          <a:lstStyle>
            <a:defPPr>
              <a:defRPr lang="zh-CN"/>
            </a:defPPr>
            <a:lvl1pPr>
              <a:defRPr sz="1465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defTabSz="911225"/>
            <a:r>
              <a:rPr lang="zh-CN" altLang="en-US" sz="1800" dirty="0">
                <a:solidFill>
                  <a:srgbClr val="242424"/>
                </a:solidFill>
                <a:latin typeface="+mn-lt"/>
                <a:ea typeface="+mn-ea"/>
                <a:cs typeface="+mn-ea"/>
                <a:sym typeface="+mn-lt"/>
              </a:rPr>
              <a:t>生日：</a:t>
            </a:r>
            <a:r>
              <a:rPr lang="en-US" altLang="zh-CN" sz="1800" dirty="0">
                <a:solidFill>
                  <a:srgbClr val="242424"/>
                </a:solidFill>
                <a:latin typeface="+mn-lt"/>
                <a:ea typeface="+mn-ea"/>
                <a:cs typeface="+mn-ea"/>
                <a:sym typeface="+mn-lt"/>
              </a:rPr>
              <a:t>xx</a:t>
            </a:r>
            <a:r>
              <a:rPr lang="zh-CN" altLang="en-US" sz="1800" dirty="0">
                <a:solidFill>
                  <a:srgbClr val="242424"/>
                </a:solidFill>
                <a:latin typeface="+mn-lt"/>
                <a:ea typeface="+mn-ea"/>
                <a:cs typeface="+mn-ea"/>
                <a:sym typeface="+mn-lt"/>
              </a:rPr>
              <a:t>年</a:t>
            </a:r>
            <a:r>
              <a:rPr lang="en-US" altLang="zh-CN" sz="1800" dirty="0">
                <a:solidFill>
                  <a:srgbClr val="242424"/>
                </a:solidFill>
                <a:latin typeface="+mn-lt"/>
                <a:ea typeface="+mn-ea"/>
                <a:cs typeface="+mn-ea"/>
                <a:sym typeface="+mn-lt"/>
              </a:rPr>
              <a:t>xx</a:t>
            </a:r>
            <a:r>
              <a:rPr lang="zh-CN" altLang="en-US" sz="1800" dirty="0">
                <a:solidFill>
                  <a:srgbClr val="242424"/>
                </a:solidFill>
                <a:latin typeface="+mn-lt"/>
                <a:ea typeface="+mn-ea"/>
                <a:cs typeface="+mn-ea"/>
                <a:sym typeface="+mn-lt"/>
              </a:rPr>
              <a:t>月</a:t>
            </a:r>
            <a:r>
              <a:rPr lang="en-US" altLang="zh-CN" sz="1800" dirty="0">
                <a:solidFill>
                  <a:srgbClr val="242424"/>
                </a:solidFill>
                <a:latin typeface="+mn-lt"/>
                <a:ea typeface="+mn-ea"/>
                <a:cs typeface="+mn-ea"/>
                <a:sym typeface="+mn-lt"/>
              </a:rPr>
              <a:t>xx</a:t>
            </a:r>
            <a:r>
              <a:rPr lang="zh-CN" altLang="en-US" sz="1800" dirty="0">
                <a:solidFill>
                  <a:srgbClr val="242424"/>
                </a:solidFill>
                <a:latin typeface="+mn-lt"/>
                <a:ea typeface="+mn-ea"/>
                <a:cs typeface="+mn-ea"/>
                <a:sym typeface="+mn-lt"/>
              </a:rPr>
              <a:t>日</a:t>
            </a:r>
          </a:p>
        </p:txBody>
      </p:sp>
      <p:sp>
        <p:nvSpPr>
          <p:cNvPr id="31" name="矩形 30"/>
          <p:cNvSpPr/>
          <p:nvPr/>
        </p:nvSpPr>
        <p:spPr>
          <a:xfrm>
            <a:off x="6393149" y="3608733"/>
            <a:ext cx="2844574" cy="3174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3" tIns="34206" rIns="68413" bIns="34206" spcCol="0" rtlCol="0" anchor="ctr"/>
          <a:lstStyle/>
          <a:p>
            <a:pPr algn="ctr" defTabSz="911225"/>
            <a:endParaRPr lang="zh-CN" altLang="en-US">
              <a:solidFill>
                <a:srgbClr val="242424"/>
              </a:solidFill>
              <a:cs typeface="+mn-ea"/>
              <a:sym typeface="+mn-lt"/>
            </a:endParaRPr>
          </a:p>
        </p:txBody>
      </p:sp>
      <p:sp>
        <p:nvSpPr>
          <p:cNvPr id="32" name="TextBox 36"/>
          <p:cNvSpPr txBox="1"/>
          <p:nvPr/>
        </p:nvSpPr>
        <p:spPr>
          <a:xfrm>
            <a:off x="6422725" y="3623167"/>
            <a:ext cx="2724971" cy="346079"/>
          </a:xfrm>
          <a:prstGeom prst="rect">
            <a:avLst/>
          </a:prstGeom>
          <a:noFill/>
        </p:spPr>
        <p:txBody>
          <a:bodyPr wrap="square" lIns="68413" tIns="34206" rIns="68413" bIns="34206" rtlCol="0">
            <a:spAutoFit/>
          </a:bodyPr>
          <a:lstStyle>
            <a:defPPr>
              <a:defRPr lang="zh-CN"/>
            </a:defPPr>
            <a:lvl1pPr>
              <a:defRPr sz="1465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defTabSz="911225"/>
            <a:r>
              <a:rPr lang="zh-CN" altLang="en-US" sz="1800" dirty="0">
                <a:solidFill>
                  <a:srgbClr val="242424"/>
                </a:solidFill>
                <a:latin typeface="+mn-lt"/>
                <a:ea typeface="+mn-ea"/>
                <a:cs typeface="+mn-ea"/>
                <a:sym typeface="+mn-lt"/>
              </a:rPr>
              <a:t>籍贯：</a:t>
            </a:r>
            <a:r>
              <a:rPr lang="en-US" altLang="zh-CN" sz="1800" dirty="0">
                <a:solidFill>
                  <a:srgbClr val="242424"/>
                </a:solidFill>
                <a:latin typeface="+mn-lt"/>
                <a:ea typeface="+mn-ea"/>
                <a:cs typeface="+mn-ea"/>
                <a:sym typeface="+mn-lt"/>
              </a:rPr>
              <a:t>xx</a:t>
            </a:r>
            <a:endParaRPr lang="zh-CN" altLang="en-US" sz="1800" dirty="0">
              <a:solidFill>
                <a:srgbClr val="24242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393158" y="4445848"/>
            <a:ext cx="3166975" cy="3174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3" tIns="34206" rIns="68413" bIns="34206" spcCol="0" rtlCol="0" anchor="ctr"/>
          <a:lstStyle/>
          <a:p>
            <a:pPr algn="ctr" defTabSz="911225"/>
            <a:endParaRPr lang="zh-CN" altLang="en-US">
              <a:solidFill>
                <a:srgbClr val="242424"/>
              </a:solidFill>
              <a:cs typeface="+mn-ea"/>
              <a:sym typeface="+mn-lt"/>
            </a:endParaRPr>
          </a:p>
        </p:txBody>
      </p:sp>
      <p:sp>
        <p:nvSpPr>
          <p:cNvPr id="34" name="TextBox 38"/>
          <p:cNvSpPr txBox="1"/>
          <p:nvPr/>
        </p:nvSpPr>
        <p:spPr>
          <a:xfrm>
            <a:off x="6422710" y="4476051"/>
            <a:ext cx="3800517" cy="346079"/>
          </a:xfrm>
          <a:prstGeom prst="rect">
            <a:avLst/>
          </a:prstGeom>
          <a:noFill/>
        </p:spPr>
        <p:txBody>
          <a:bodyPr wrap="square" lIns="68413" tIns="34206" rIns="68413" bIns="34206" rtlCol="0">
            <a:spAutoFit/>
          </a:bodyPr>
          <a:lstStyle>
            <a:defPPr>
              <a:defRPr lang="zh-CN"/>
            </a:defPPr>
            <a:lvl1pPr>
              <a:defRPr sz="1465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defTabSz="911225"/>
            <a:r>
              <a:rPr lang="zh-CN" altLang="en-US" sz="1800" dirty="0">
                <a:solidFill>
                  <a:srgbClr val="242424"/>
                </a:solidFill>
                <a:latin typeface="+mn-lt"/>
                <a:ea typeface="+mn-ea"/>
                <a:cs typeface="+mn-ea"/>
                <a:sym typeface="+mn-lt"/>
              </a:rPr>
              <a:t>邮箱：</a:t>
            </a:r>
            <a:r>
              <a:rPr lang="en-US" altLang="zh-CN" sz="1800" dirty="0">
                <a:solidFill>
                  <a:srgbClr val="242424"/>
                </a:solidFill>
                <a:latin typeface="+mn-lt"/>
                <a:ea typeface="+mn-ea"/>
                <a:cs typeface="+mn-ea"/>
                <a:sym typeface="+mn-lt"/>
              </a:rPr>
              <a:t>xxxxxx@xxx.com</a:t>
            </a:r>
            <a:endParaRPr lang="zh-CN" altLang="en-US" sz="1800" dirty="0">
              <a:solidFill>
                <a:srgbClr val="242424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393159" y="2392620"/>
            <a:ext cx="3166975" cy="3174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3" tIns="34206" rIns="68413" bIns="34206" spcCol="0" rtlCol="0" anchor="ctr"/>
          <a:lstStyle/>
          <a:p>
            <a:pPr algn="ctr" defTabSz="911225"/>
            <a:endParaRPr lang="zh-CN" altLang="en-US">
              <a:solidFill>
                <a:srgbClr val="242424"/>
              </a:solidFill>
              <a:cs typeface="+mn-ea"/>
              <a:sym typeface="+mn-lt"/>
            </a:endParaRPr>
          </a:p>
        </p:txBody>
      </p:sp>
      <p:sp>
        <p:nvSpPr>
          <p:cNvPr id="36" name="TextBox 40"/>
          <p:cNvSpPr txBox="1"/>
          <p:nvPr/>
        </p:nvSpPr>
        <p:spPr>
          <a:xfrm>
            <a:off x="6422710" y="2407054"/>
            <a:ext cx="2417470" cy="346079"/>
          </a:xfrm>
          <a:prstGeom prst="rect">
            <a:avLst/>
          </a:prstGeom>
          <a:noFill/>
        </p:spPr>
        <p:txBody>
          <a:bodyPr wrap="square" lIns="68413" tIns="34206" rIns="68413" bIns="34206" rtlCol="0">
            <a:spAutoFit/>
          </a:bodyPr>
          <a:lstStyle/>
          <a:p>
            <a:pPr defTabSz="911225"/>
            <a:r>
              <a:rPr lang="zh-CN" altLang="en-US" dirty="0">
                <a:solidFill>
                  <a:srgbClr val="242424"/>
                </a:solidFill>
                <a:cs typeface="+mn-ea"/>
                <a:sym typeface="+mn-lt"/>
              </a:rPr>
              <a:t>手机：</a:t>
            </a:r>
            <a:r>
              <a:rPr lang="en-US" altLang="zh-CN" dirty="0" err="1">
                <a:solidFill>
                  <a:srgbClr val="242424"/>
                </a:solidFill>
                <a:cs typeface="+mn-ea"/>
                <a:sym typeface="+mn-lt"/>
              </a:rPr>
              <a:t>xxxx</a:t>
            </a:r>
            <a:endParaRPr lang="zh-CN" altLang="en-US" dirty="0">
              <a:solidFill>
                <a:srgbClr val="242424"/>
              </a:solidFill>
              <a:cs typeface="+mn-ea"/>
              <a:sym typeface="+mn-lt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6408906" y="4861127"/>
            <a:ext cx="2214337" cy="3174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3" tIns="34206" rIns="68413" bIns="34206" spcCol="0" rtlCol="0" anchor="ctr"/>
          <a:lstStyle/>
          <a:p>
            <a:pPr algn="ctr" defTabSz="911225"/>
            <a:endParaRPr lang="zh-CN" altLang="en-US">
              <a:solidFill>
                <a:srgbClr val="242424"/>
              </a:solidFill>
              <a:cs typeface="+mn-ea"/>
              <a:sym typeface="+mn-lt"/>
            </a:endParaRPr>
          </a:p>
        </p:txBody>
      </p:sp>
      <p:sp>
        <p:nvSpPr>
          <p:cNvPr id="38" name="TextBox 42"/>
          <p:cNvSpPr txBox="1"/>
          <p:nvPr/>
        </p:nvSpPr>
        <p:spPr>
          <a:xfrm>
            <a:off x="6438480" y="4908435"/>
            <a:ext cx="2970744" cy="346079"/>
          </a:xfrm>
          <a:prstGeom prst="rect">
            <a:avLst/>
          </a:prstGeom>
          <a:noFill/>
        </p:spPr>
        <p:txBody>
          <a:bodyPr wrap="square" lIns="68413" tIns="34206" rIns="68413" bIns="34206" rtlCol="0">
            <a:spAutoFit/>
          </a:bodyPr>
          <a:lstStyle/>
          <a:p>
            <a:pPr defTabSz="911225"/>
            <a:r>
              <a:rPr lang="en-US" altLang="zh-CN" dirty="0">
                <a:solidFill>
                  <a:srgbClr val="242424"/>
                </a:solidFill>
                <a:cs typeface="+mn-ea"/>
                <a:sym typeface="+mn-lt"/>
              </a:rPr>
              <a:t>Q </a:t>
            </a:r>
            <a:r>
              <a:rPr lang="en-US" altLang="zh-CN" dirty="0" err="1">
                <a:solidFill>
                  <a:srgbClr val="242424"/>
                </a:solidFill>
                <a:cs typeface="+mn-ea"/>
                <a:sym typeface="+mn-lt"/>
              </a:rPr>
              <a:t>Q</a:t>
            </a:r>
            <a:r>
              <a:rPr lang="zh-CN" altLang="en-US" dirty="0">
                <a:solidFill>
                  <a:srgbClr val="242424"/>
                </a:solidFill>
                <a:cs typeface="+mn-ea"/>
                <a:sym typeface="+mn-lt"/>
              </a:rPr>
              <a:t>：</a:t>
            </a:r>
            <a:r>
              <a:rPr lang="en-US" altLang="zh-CN" dirty="0" err="1">
                <a:solidFill>
                  <a:srgbClr val="242424"/>
                </a:solidFill>
                <a:cs typeface="+mn-ea"/>
                <a:sym typeface="+mn-lt"/>
              </a:rPr>
              <a:t>xxxxx</a:t>
            </a:r>
            <a:endParaRPr lang="zh-CN" altLang="en-US" dirty="0">
              <a:solidFill>
                <a:srgbClr val="242424"/>
              </a:solidFill>
              <a:cs typeface="+mn-ea"/>
              <a:sym typeface="+mn-lt"/>
            </a:endParaRPr>
          </a:p>
        </p:txBody>
      </p:sp>
      <p:sp>
        <p:nvSpPr>
          <p:cNvPr id="39" name="TextBox 40"/>
          <p:cNvSpPr txBox="1"/>
          <p:nvPr/>
        </p:nvSpPr>
        <p:spPr>
          <a:xfrm>
            <a:off x="6417447" y="2007647"/>
            <a:ext cx="2417470" cy="346079"/>
          </a:xfrm>
          <a:prstGeom prst="rect">
            <a:avLst/>
          </a:prstGeom>
          <a:noFill/>
        </p:spPr>
        <p:txBody>
          <a:bodyPr wrap="square" lIns="68413" tIns="34206" rIns="68413" bIns="34206" rtlCol="0">
            <a:spAutoFit/>
          </a:bodyPr>
          <a:lstStyle/>
          <a:p>
            <a:pPr defTabSz="911225"/>
            <a:r>
              <a:rPr lang="zh-CN" altLang="en-US" dirty="0">
                <a:solidFill>
                  <a:srgbClr val="242424"/>
                </a:solidFill>
                <a:cs typeface="+mn-ea"/>
                <a:sym typeface="+mn-lt"/>
              </a:rPr>
              <a:t>姓名：</a:t>
            </a:r>
            <a:r>
              <a:rPr lang="en-US" altLang="zh-CN" dirty="0">
                <a:solidFill>
                  <a:srgbClr val="242424"/>
                </a:solidFill>
                <a:cs typeface="+mn-ea"/>
                <a:sym typeface="+mn-lt"/>
              </a:rPr>
              <a:t>xx</a:t>
            </a:r>
            <a:endParaRPr lang="zh-CN" altLang="en-US" dirty="0">
              <a:solidFill>
                <a:srgbClr val="242424"/>
              </a:solidFill>
              <a:cs typeface="+mn-ea"/>
              <a:sym typeface="+mn-lt"/>
            </a:endParaRPr>
          </a:p>
        </p:txBody>
      </p:sp>
      <p:sp>
        <p:nvSpPr>
          <p:cNvPr id="40" name="TextBox 34"/>
          <p:cNvSpPr txBox="1"/>
          <p:nvPr/>
        </p:nvSpPr>
        <p:spPr>
          <a:xfrm>
            <a:off x="6417468" y="4043264"/>
            <a:ext cx="2544903" cy="346079"/>
          </a:xfrm>
          <a:prstGeom prst="rect">
            <a:avLst/>
          </a:prstGeom>
          <a:noFill/>
        </p:spPr>
        <p:txBody>
          <a:bodyPr wrap="square" lIns="68413" tIns="34206" rIns="68413" bIns="34206" rtlCol="0">
            <a:spAutoFit/>
          </a:bodyPr>
          <a:lstStyle>
            <a:defPPr>
              <a:defRPr lang="zh-CN"/>
            </a:defPPr>
            <a:lvl1pPr>
              <a:defRPr sz="1465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defTabSz="911225"/>
            <a:r>
              <a:rPr lang="zh-CN" altLang="en-US" sz="1800" dirty="0">
                <a:solidFill>
                  <a:srgbClr val="242424"/>
                </a:solidFill>
                <a:latin typeface="+mn-lt"/>
                <a:ea typeface="+mn-ea"/>
                <a:cs typeface="+mn-ea"/>
                <a:sym typeface="+mn-lt"/>
              </a:rPr>
              <a:t>政治面貌：党员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drape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19"/>
          <p:cNvCxnSpPr/>
          <p:nvPr/>
        </p:nvCxnSpPr>
        <p:spPr>
          <a:xfrm>
            <a:off x="6418244" y="5206474"/>
            <a:ext cx="0" cy="1636638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le 3"/>
          <p:cNvSpPr txBox="1"/>
          <p:nvPr/>
        </p:nvSpPr>
        <p:spPr>
          <a:xfrm>
            <a:off x="8604586" y="2677075"/>
            <a:ext cx="2361041" cy="4857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70000"/>
              </a:lnSpc>
            </a:pPr>
            <a:r>
              <a:rPr lang="zh-CN" altLang="en-US" sz="2800" b="1" dirty="0">
                <a:solidFill>
                  <a:srgbClr val="2F5B50"/>
                </a:solidFill>
                <a:latin typeface="+mn-lt"/>
                <a:ea typeface="+mn-ea"/>
                <a:cs typeface="+mn-ea"/>
                <a:sym typeface="+mn-lt"/>
              </a:rPr>
              <a:t>添加你的标题</a:t>
            </a:r>
            <a:endParaRPr lang="en-US" sz="2800" b="1" dirty="0">
              <a:solidFill>
                <a:srgbClr val="2F5B5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" name="TextBox 6"/>
          <p:cNvSpPr txBox="1"/>
          <p:nvPr/>
        </p:nvSpPr>
        <p:spPr>
          <a:xfrm>
            <a:off x="8604587" y="3215070"/>
            <a:ext cx="2361040" cy="526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tx1">
                    <a:alpha val="70000"/>
                  </a:schemeClr>
                </a:solidFill>
                <a:cs typeface="+mn-ea"/>
                <a:sym typeface="+mn-lt"/>
              </a:rPr>
              <a:t>点击输入简要文字内容，文字内容任意编辑，图你的标题文字介绍片可替换</a:t>
            </a:r>
          </a:p>
        </p:txBody>
      </p:sp>
      <p:sp>
        <p:nvSpPr>
          <p:cNvPr id="41" name="Oval 8"/>
          <p:cNvSpPr/>
          <p:nvPr/>
        </p:nvSpPr>
        <p:spPr>
          <a:xfrm>
            <a:off x="5448907" y="2578683"/>
            <a:ext cx="1948976" cy="194897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81000" dist="254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600" dirty="0">
                <a:solidFill>
                  <a:srgbClr val="2B5B2D"/>
                </a:solidFill>
                <a:cs typeface="+mn-ea"/>
                <a:sym typeface="+mn-lt"/>
              </a:rPr>
              <a:t>201X</a:t>
            </a:r>
            <a:endParaRPr lang="en-US" sz="1400" dirty="0">
              <a:solidFill>
                <a:srgbClr val="2B5B2D"/>
              </a:solidFill>
              <a:cs typeface="+mn-ea"/>
              <a:sym typeface="+mn-lt"/>
            </a:endParaRPr>
          </a:p>
        </p:txBody>
      </p:sp>
      <p:sp>
        <p:nvSpPr>
          <p:cNvPr id="42" name="Oval 10"/>
          <p:cNvSpPr/>
          <p:nvPr/>
        </p:nvSpPr>
        <p:spPr>
          <a:xfrm>
            <a:off x="6297842" y="5333243"/>
            <a:ext cx="252768" cy="25276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81000" dist="254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43" name="图片占位符 3"/>
          <p:cNvPicPr>
            <a:picLocks noGrp="1" noChangeAspect="1"/>
          </p:cNvPicPr>
          <p:nvPr>
            <p:ph type="pic" sz="quarter" idx="4294967295"/>
          </p:nvPr>
        </p:nvPicPr>
        <p:blipFill>
          <a:blip r:embed="rId3" cstate="screen"/>
          <a:srcRect/>
          <a:stretch>
            <a:fillRect/>
          </a:stretch>
        </p:blipFill>
        <p:spPr>
          <a:xfrm>
            <a:off x="4507688" y="1636927"/>
            <a:ext cx="3821112" cy="3822700"/>
          </a:xfrm>
          <a:prstGeom prst="donu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5159881" y="310168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6550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A3B11F"/>
                </a:solidFill>
                <a:cs typeface="+mn-ea"/>
                <a:sym typeface="+mn-lt"/>
              </a:rPr>
              <a:t>个人履历</a:t>
            </a:r>
          </a:p>
        </p:txBody>
      </p:sp>
      <p:sp>
        <p:nvSpPr>
          <p:cNvPr id="53" name="Content Placeholder 2"/>
          <p:cNvSpPr txBox="1"/>
          <p:nvPr/>
        </p:nvSpPr>
        <p:spPr>
          <a:xfrm>
            <a:off x="5327611" y="973425"/>
            <a:ext cx="1863595" cy="31016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Personal resume</a:t>
            </a:r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9"/>
          <p:cNvCxnSpPr/>
          <p:nvPr/>
        </p:nvCxnSpPr>
        <p:spPr>
          <a:xfrm>
            <a:off x="6435889" y="5236476"/>
            <a:ext cx="0" cy="1636638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/>
          <p:cNvCxnSpPr/>
          <p:nvPr/>
        </p:nvCxnSpPr>
        <p:spPr>
          <a:xfrm>
            <a:off x="6435889" y="0"/>
            <a:ext cx="0" cy="1791015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8"/>
          <p:cNvSpPr/>
          <p:nvPr/>
        </p:nvSpPr>
        <p:spPr>
          <a:xfrm>
            <a:off x="5466552" y="2446760"/>
            <a:ext cx="1948976" cy="194897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81000" dist="254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600" dirty="0">
                <a:solidFill>
                  <a:srgbClr val="2B5B2D"/>
                </a:solidFill>
                <a:cs typeface="+mn-ea"/>
                <a:sym typeface="+mn-lt"/>
              </a:rPr>
              <a:t>201X</a:t>
            </a:r>
            <a:endParaRPr lang="en-US" sz="1400" dirty="0">
              <a:solidFill>
                <a:srgbClr val="2B5B2D"/>
              </a:solidFill>
              <a:cs typeface="+mn-ea"/>
              <a:sym typeface="+mn-lt"/>
            </a:endParaRPr>
          </a:p>
        </p:txBody>
      </p:sp>
      <p:sp>
        <p:nvSpPr>
          <p:cNvPr id="12" name="Oval 9"/>
          <p:cNvSpPr/>
          <p:nvPr/>
        </p:nvSpPr>
        <p:spPr>
          <a:xfrm>
            <a:off x="6315487" y="1382936"/>
            <a:ext cx="252768" cy="25276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81000" dist="254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3" name="Oval 10"/>
          <p:cNvSpPr/>
          <p:nvPr/>
        </p:nvSpPr>
        <p:spPr>
          <a:xfrm>
            <a:off x="6315487" y="5201320"/>
            <a:ext cx="252768" cy="25276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81000" dist="254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16" name="图片占位符 3"/>
          <p:cNvPicPr>
            <a:picLocks noGrp="1" noChangeAspect="1"/>
          </p:cNvPicPr>
          <p:nvPr>
            <p:ph type="pic" sz="quarter" idx="4294967295"/>
          </p:nvPr>
        </p:nvPicPr>
        <p:blipFill>
          <a:blip r:embed="rId3" cstate="screen"/>
          <a:srcRect/>
          <a:stretch>
            <a:fillRect/>
          </a:stretch>
        </p:blipFill>
        <p:spPr>
          <a:xfrm>
            <a:off x="4529944" y="1517904"/>
            <a:ext cx="3822192" cy="3822192"/>
          </a:xfrm>
          <a:prstGeom prst="donut">
            <a:avLst/>
          </a:prstGeom>
        </p:spPr>
      </p:pic>
      <p:sp>
        <p:nvSpPr>
          <p:cNvPr id="17" name="Title 3"/>
          <p:cNvSpPr txBox="1"/>
          <p:nvPr/>
        </p:nvSpPr>
        <p:spPr>
          <a:xfrm>
            <a:off x="8622231" y="2545152"/>
            <a:ext cx="2361041" cy="4857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70000"/>
              </a:lnSpc>
            </a:pPr>
            <a:r>
              <a:rPr lang="zh-CN" altLang="en-US" sz="2800" b="1" dirty="0">
                <a:solidFill>
                  <a:srgbClr val="2F5B50"/>
                </a:solidFill>
                <a:latin typeface="+mn-lt"/>
                <a:ea typeface="+mn-ea"/>
                <a:cs typeface="+mn-ea"/>
                <a:sym typeface="+mn-lt"/>
              </a:rPr>
              <a:t>添加你的标题</a:t>
            </a:r>
            <a:endParaRPr lang="en-US" sz="2800" b="1" dirty="0">
              <a:solidFill>
                <a:srgbClr val="2F5B5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TextBox 6"/>
          <p:cNvSpPr txBox="1"/>
          <p:nvPr/>
        </p:nvSpPr>
        <p:spPr>
          <a:xfrm>
            <a:off x="8622232" y="3083147"/>
            <a:ext cx="2361040" cy="526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tx1">
                    <a:alpha val="70000"/>
                  </a:schemeClr>
                </a:solidFill>
                <a:cs typeface="+mn-ea"/>
                <a:sym typeface="+mn-lt"/>
              </a:rPr>
              <a:t>点击输入简要文字内容，文字内容任意编辑，图你的标题文字介绍片可替换</a:t>
            </a:r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7"/>
          <p:cNvCxnSpPr/>
          <p:nvPr/>
        </p:nvCxnSpPr>
        <p:spPr>
          <a:xfrm>
            <a:off x="6435889" y="0"/>
            <a:ext cx="0" cy="1791015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8"/>
          <p:cNvSpPr/>
          <p:nvPr/>
        </p:nvSpPr>
        <p:spPr>
          <a:xfrm>
            <a:off x="5466552" y="2446760"/>
            <a:ext cx="1948976" cy="194897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81000" dist="254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600" dirty="0">
                <a:solidFill>
                  <a:srgbClr val="2B5B2D"/>
                </a:solidFill>
                <a:cs typeface="+mn-ea"/>
                <a:sym typeface="+mn-lt"/>
              </a:rPr>
              <a:t>201X</a:t>
            </a:r>
            <a:endParaRPr lang="en-US" sz="1400" dirty="0">
              <a:solidFill>
                <a:srgbClr val="2B5B2D"/>
              </a:solidFill>
              <a:cs typeface="+mn-ea"/>
              <a:sym typeface="+mn-lt"/>
            </a:endParaRPr>
          </a:p>
        </p:txBody>
      </p:sp>
      <p:sp>
        <p:nvSpPr>
          <p:cNvPr id="19" name="Oval 9"/>
          <p:cNvSpPr/>
          <p:nvPr/>
        </p:nvSpPr>
        <p:spPr>
          <a:xfrm>
            <a:off x="6315487" y="1382936"/>
            <a:ext cx="252768" cy="25276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81000" dist="254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20" name="图片占位符 3"/>
          <p:cNvPicPr>
            <a:picLocks noGrp="1" noChangeAspect="1"/>
          </p:cNvPicPr>
          <p:nvPr>
            <p:ph type="pic" sz="quarter" idx="4294967295"/>
          </p:nvPr>
        </p:nvPicPr>
        <p:blipFill>
          <a:blip r:embed="rId3" cstate="screen"/>
          <a:srcRect/>
          <a:stretch>
            <a:fillRect/>
          </a:stretch>
        </p:blipFill>
        <p:spPr>
          <a:xfrm>
            <a:off x="4529944" y="1517904"/>
            <a:ext cx="3822192" cy="3822192"/>
          </a:xfrm>
          <a:prstGeom prst="donut">
            <a:avLst/>
          </a:prstGeom>
        </p:spPr>
      </p:pic>
      <p:sp>
        <p:nvSpPr>
          <p:cNvPr id="21" name="Title 3"/>
          <p:cNvSpPr txBox="1"/>
          <p:nvPr/>
        </p:nvSpPr>
        <p:spPr>
          <a:xfrm>
            <a:off x="8622231" y="2545152"/>
            <a:ext cx="2361041" cy="4857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70000"/>
              </a:lnSpc>
            </a:pPr>
            <a:r>
              <a:rPr lang="zh-CN" altLang="en-US" sz="2800" b="1" dirty="0">
                <a:solidFill>
                  <a:srgbClr val="2F5B50"/>
                </a:solidFill>
                <a:latin typeface="+mn-lt"/>
                <a:ea typeface="+mn-ea"/>
                <a:cs typeface="+mn-ea"/>
                <a:sym typeface="+mn-lt"/>
              </a:rPr>
              <a:t>添加你的标题</a:t>
            </a:r>
            <a:endParaRPr lang="en-US" sz="2800" b="1" dirty="0">
              <a:solidFill>
                <a:srgbClr val="2F5B5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TextBox 6"/>
          <p:cNvSpPr txBox="1"/>
          <p:nvPr/>
        </p:nvSpPr>
        <p:spPr>
          <a:xfrm>
            <a:off x="8622232" y="3083147"/>
            <a:ext cx="2361040" cy="526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tx1">
                    <a:alpha val="70000"/>
                  </a:schemeClr>
                </a:solidFill>
                <a:cs typeface="+mn-ea"/>
                <a:sym typeface="+mn-lt"/>
              </a:rPr>
              <a:t>点击输入简要文字内容，文字内容任意编辑，图你的标题文字介绍片可替换</a:t>
            </a:r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占位符 27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screen"/>
          <a:srcRect/>
          <a:stretch>
            <a:fillRect/>
          </a:stretch>
        </p:blipFill>
        <p:spPr/>
      </p:pic>
      <p:sp>
        <p:nvSpPr>
          <p:cNvPr id="29" name="Rounded Rectangle 7"/>
          <p:cNvSpPr/>
          <p:nvPr/>
        </p:nvSpPr>
        <p:spPr>
          <a:xfrm rot="2700000">
            <a:off x="617541" y="4372718"/>
            <a:ext cx="1282665" cy="1282661"/>
          </a:xfrm>
          <a:prstGeom prst="roundRect">
            <a:avLst>
              <a:gd name="adj" fmla="val 34663"/>
            </a:avLst>
          </a:prstGeom>
          <a:solidFill>
            <a:srgbClr val="CDDC39"/>
          </a:solidFill>
          <a:ln>
            <a:noFill/>
          </a:ln>
          <a:effectLst>
            <a:outerShdw blurRad="254000" dist="1270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4700396" y="510010"/>
            <a:ext cx="0" cy="4921839"/>
          </a:xfrm>
          <a:prstGeom prst="line">
            <a:avLst/>
          </a:prstGeom>
          <a:noFill/>
          <a:ln w="15240" cap="flat" cmpd="sng" algn="ctr">
            <a:solidFill>
              <a:srgbClr val="B2B2B2"/>
            </a:solidFill>
            <a:prstDash val="solid"/>
          </a:ln>
          <a:effectLst/>
        </p:spPr>
      </p:cxnSp>
      <p:cxnSp>
        <p:nvCxnSpPr>
          <p:cNvPr id="4" name="直接连接符 3"/>
          <p:cNvCxnSpPr/>
          <p:nvPr/>
        </p:nvCxnSpPr>
        <p:spPr>
          <a:xfrm flipH="1">
            <a:off x="4106387" y="5233846"/>
            <a:ext cx="7425115" cy="0"/>
          </a:xfrm>
          <a:prstGeom prst="line">
            <a:avLst/>
          </a:prstGeom>
          <a:noFill/>
          <a:ln w="15240" cap="flat" cmpd="sng" algn="ctr">
            <a:solidFill>
              <a:srgbClr val="B2B2B2"/>
            </a:solidFill>
            <a:prstDash val="solid"/>
          </a:ln>
          <a:effectLst/>
        </p:spPr>
      </p:cxn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89405" y="4360279"/>
            <a:ext cx="151353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reflection blurRad="6350" stA="55000" endA="50" endPos="85000" dist="29997" dir="5400000" sy="-100000" algn="bl" rotWithShape="0"/>
                </a:effectLst>
                <a:uLnTx/>
                <a:uFillTx/>
                <a:cs typeface="+mn-ea"/>
                <a:sym typeface="+mn-lt"/>
              </a:rPr>
              <a:t>02</a:t>
            </a:r>
            <a:endParaRPr kumimoji="0" lang="zh-CN" altLang="zh-CN" sz="4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reflection blurRad="6350" stA="55000" endA="50" endPos="85000" dist="29997" dir="5400000" sy="-100000" algn="bl" rotWithShape="0"/>
              </a:effectLst>
              <a:uLnTx/>
              <a:uFillTx/>
              <a:cs typeface="+mn-ea"/>
              <a:sym typeface="+mn-lt"/>
            </a:endParaRPr>
          </a:p>
        </p:txBody>
      </p:sp>
      <p:sp>
        <p:nvSpPr>
          <p:cNvPr id="14" name="等腰三角形 13"/>
          <p:cNvSpPr/>
          <p:nvPr/>
        </p:nvSpPr>
        <p:spPr>
          <a:xfrm rot="5400000">
            <a:off x="6160896" y="2427358"/>
            <a:ext cx="448512" cy="356021"/>
          </a:xfrm>
          <a:prstGeom prst="triangle">
            <a:avLst/>
          </a:prstGeom>
          <a:solidFill>
            <a:srgbClr val="2F5B5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83828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原创设计师QQ598969553          _4"/>
          <p:cNvSpPr txBox="1">
            <a:spLocks noChangeArrowheads="1"/>
          </p:cNvSpPr>
          <p:nvPr/>
        </p:nvSpPr>
        <p:spPr bwMode="auto">
          <a:xfrm>
            <a:off x="6899662" y="2036304"/>
            <a:ext cx="5629652" cy="1055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117" tIns="45561" rIns="91117" bIns="45561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059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6300" dirty="0">
                <a:solidFill>
                  <a:srgbClr val="2F5B50"/>
                </a:solidFill>
                <a:latin typeface="+mn-lt"/>
                <a:ea typeface="+mn-ea"/>
                <a:cs typeface="+mn-ea"/>
                <a:sym typeface="+mn-lt"/>
              </a:rPr>
              <a:t>岗位认知</a:t>
            </a:r>
          </a:p>
        </p:txBody>
      </p:sp>
      <p:sp>
        <p:nvSpPr>
          <p:cNvPr id="17" name="原创设计师QQ598969553          _5"/>
          <p:cNvSpPr>
            <a:spLocks noChangeArrowheads="1"/>
          </p:cNvSpPr>
          <p:nvPr/>
        </p:nvSpPr>
        <p:spPr bwMode="auto">
          <a:xfrm>
            <a:off x="6921291" y="1559070"/>
            <a:ext cx="4367285" cy="379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117" tIns="45561" rIns="91117" bIns="45561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059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1700" dirty="0">
                <a:solidFill>
                  <a:srgbClr val="4D7620"/>
                </a:solidFill>
                <a:latin typeface="+mn-lt"/>
                <a:ea typeface="+mn-ea"/>
                <a:cs typeface="+mn-ea"/>
                <a:sym typeface="+mn-lt"/>
              </a:rPr>
              <a:t>ABOUT OUR BUSINESS</a:t>
            </a:r>
          </a:p>
        </p:txBody>
      </p:sp>
      <p:sp>
        <p:nvSpPr>
          <p:cNvPr id="18" name="TextBox 33"/>
          <p:cNvSpPr txBox="1"/>
          <p:nvPr/>
        </p:nvSpPr>
        <p:spPr>
          <a:xfrm>
            <a:off x="6971744" y="3256034"/>
            <a:ext cx="1493167" cy="318258"/>
          </a:xfrm>
          <a:prstGeom prst="rect">
            <a:avLst/>
          </a:prstGeom>
          <a:noFill/>
        </p:spPr>
        <p:txBody>
          <a:bodyPr wrap="none" lIns="86410" tIns="43201" rIns="86410" bIns="43201" rtlCol="0">
            <a:spAutoFit/>
          </a:bodyPr>
          <a:lstStyle/>
          <a:p>
            <a:pPr marL="161925" lvl="1" indent="-161925" defTabSz="86423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500" dirty="0">
                <a:solidFill>
                  <a:srgbClr val="4D7620"/>
                </a:solidFill>
                <a:cs typeface="+mn-ea"/>
                <a:sym typeface="+mn-lt"/>
              </a:rPr>
              <a:t>添加标题文字</a:t>
            </a:r>
            <a:endParaRPr lang="en-US" altLang="zh-CN" sz="1500" dirty="0">
              <a:solidFill>
                <a:srgbClr val="4D7620"/>
              </a:solidFill>
              <a:cs typeface="+mn-ea"/>
              <a:sym typeface="+mn-lt"/>
            </a:endParaRPr>
          </a:p>
        </p:txBody>
      </p:sp>
      <p:sp>
        <p:nvSpPr>
          <p:cNvPr id="19" name="TextBox 34"/>
          <p:cNvSpPr txBox="1"/>
          <p:nvPr/>
        </p:nvSpPr>
        <p:spPr>
          <a:xfrm>
            <a:off x="8785764" y="3256034"/>
            <a:ext cx="1493167" cy="318258"/>
          </a:xfrm>
          <a:prstGeom prst="rect">
            <a:avLst/>
          </a:prstGeom>
          <a:noFill/>
        </p:spPr>
        <p:txBody>
          <a:bodyPr wrap="none" lIns="86410" tIns="43201" rIns="86410" bIns="43201" rtlCol="0">
            <a:spAutoFit/>
          </a:bodyPr>
          <a:lstStyle/>
          <a:p>
            <a:pPr marL="161925" lvl="1" indent="-161925" defTabSz="86423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500" dirty="0">
                <a:solidFill>
                  <a:srgbClr val="4D7620"/>
                </a:solidFill>
                <a:cs typeface="+mn-ea"/>
                <a:sym typeface="+mn-lt"/>
              </a:rPr>
              <a:t>添加标题文字</a:t>
            </a:r>
            <a:endParaRPr lang="en-US" altLang="zh-CN" sz="1500" dirty="0">
              <a:solidFill>
                <a:srgbClr val="4D7620"/>
              </a:solidFill>
              <a:cs typeface="+mn-ea"/>
              <a:sym typeface="+mn-lt"/>
            </a:endParaRPr>
          </a:p>
        </p:txBody>
      </p:sp>
      <p:sp>
        <p:nvSpPr>
          <p:cNvPr id="20" name="TextBox 11"/>
          <p:cNvSpPr txBox="1"/>
          <p:nvPr/>
        </p:nvSpPr>
        <p:spPr>
          <a:xfrm>
            <a:off x="6971744" y="3611077"/>
            <a:ext cx="1493167" cy="318258"/>
          </a:xfrm>
          <a:prstGeom prst="rect">
            <a:avLst/>
          </a:prstGeom>
          <a:noFill/>
        </p:spPr>
        <p:txBody>
          <a:bodyPr wrap="none" lIns="86410" tIns="43201" rIns="86410" bIns="43201" rtlCol="0">
            <a:spAutoFit/>
          </a:bodyPr>
          <a:lstStyle/>
          <a:p>
            <a:pPr marL="161925" lvl="1" indent="-161925" defTabSz="86423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500" dirty="0">
                <a:solidFill>
                  <a:srgbClr val="4D7620"/>
                </a:solidFill>
                <a:cs typeface="+mn-ea"/>
                <a:sym typeface="+mn-lt"/>
              </a:rPr>
              <a:t>添加标题文字</a:t>
            </a:r>
            <a:endParaRPr lang="en-US" altLang="zh-CN" sz="1500" dirty="0">
              <a:solidFill>
                <a:srgbClr val="4D7620"/>
              </a:solidFill>
              <a:cs typeface="+mn-ea"/>
              <a:sym typeface="+mn-lt"/>
            </a:endParaRPr>
          </a:p>
        </p:txBody>
      </p:sp>
      <p:sp>
        <p:nvSpPr>
          <p:cNvPr id="21" name="TextBox 11"/>
          <p:cNvSpPr txBox="1"/>
          <p:nvPr/>
        </p:nvSpPr>
        <p:spPr>
          <a:xfrm>
            <a:off x="8785764" y="3611077"/>
            <a:ext cx="1493167" cy="318258"/>
          </a:xfrm>
          <a:prstGeom prst="rect">
            <a:avLst/>
          </a:prstGeom>
          <a:noFill/>
        </p:spPr>
        <p:txBody>
          <a:bodyPr wrap="none" lIns="86410" tIns="43201" rIns="86410" bIns="43201" rtlCol="0">
            <a:spAutoFit/>
          </a:bodyPr>
          <a:lstStyle/>
          <a:p>
            <a:pPr marL="161925" lvl="1" indent="-161925" defTabSz="86423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zh-CN" altLang="en-US" sz="1500" dirty="0">
                <a:solidFill>
                  <a:srgbClr val="4D7620"/>
                </a:solidFill>
                <a:cs typeface="+mn-ea"/>
                <a:sym typeface="+mn-lt"/>
              </a:rPr>
              <a:t>添加标题文字</a:t>
            </a:r>
            <a:endParaRPr lang="en-US" altLang="zh-CN" sz="1500" dirty="0">
              <a:solidFill>
                <a:srgbClr val="4D7620"/>
              </a:solidFill>
              <a:cs typeface="+mn-ea"/>
              <a:sym typeface="+mn-lt"/>
            </a:endParaRPr>
          </a:p>
        </p:txBody>
      </p:sp>
      <p:sp>
        <p:nvSpPr>
          <p:cNvPr id="22" name="直接连接符 11"/>
          <p:cNvSpPr>
            <a:spLocks noChangeShapeType="1"/>
          </p:cNvSpPr>
          <p:nvPr/>
        </p:nvSpPr>
        <p:spPr bwMode="auto">
          <a:xfrm>
            <a:off x="7008503" y="1990799"/>
            <a:ext cx="3168160" cy="1588"/>
          </a:xfrm>
          <a:prstGeom prst="line">
            <a:avLst/>
          </a:prstGeom>
          <a:noFill/>
          <a:ln w="6350" cap="flat" cmpd="sng">
            <a:solidFill>
              <a:srgbClr val="2F5B50"/>
            </a:solidFill>
            <a:prstDash val="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6479" tIns="43238" rIns="86479" bIns="43238"/>
          <a:lstStyle/>
          <a:p>
            <a:pPr defTabSz="864235" fontAlgn="base">
              <a:spcBef>
                <a:spcPct val="0"/>
              </a:spcBef>
              <a:spcAft>
                <a:spcPct val="0"/>
              </a:spcAft>
            </a:pPr>
            <a:endParaRPr lang="zh-CN" altLang="en-US" sz="1900">
              <a:solidFill>
                <a:srgbClr val="003466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7" grpId="0"/>
      <p:bldP spid="14" grpId="0" animBg="1"/>
      <p:bldP spid="16" grpId="0"/>
      <p:bldP spid="17" grpId="0"/>
      <p:bldP spid="18" grpId="0"/>
      <p:bldP spid="19" grpId="0"/>
      <p:bldP spid="20" grpId="0"/>
      <p:bldP spid="21" grpId="0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38"/>
          <p:cNvSpPr/>
          <p:nvPr/>
        </p:nvSpPr>
        <p:spPr>
          <a:xfrm>
            <a:off x="4558081" y="513468"/>
            <a:ext cx="2954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6550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A3B11F"/>
                </a:solidFill>
                <a:cs typeface="+mn-ea"/>
                <a:sym typeface="+mn-lt"/>
              </a:rPr>
              <a:t>个人语言能力</a:t>
            </a:r>
          </a:p>
        </p:txBody>
      </p:sp>
      <p:grpSp>
        <p:nvGrpSpPr>
          <p:cNvPr id="79" name="组合 78"/>
          <p:cNvGrpSpPr/>
          <p:nvPr/>
        </p:nvGrpSpPr>
        <p:grpSpPr>
          <a:xfrm>
            <a:off x="1584759" y="2120460"/>
            <a:ext cx="975837" cy="707146"/>
            <a:chOff x="2640167" y="2372819"/>
            <a:chExt cx="975892" cy="707146"/>
          </a:xfrm>
        </p:grpSpPr>
        <p:sp>
          <p:nvSpPr>
            <p:cNvPr id="80" name="矩形 79"/>
            <p:cNvSpPr/>
            <p:nvPr/>
          </p:nvSpPr>
          <p:spPr>
            <a:xfrm>
              <a:off x="2713198" y="2556745"/>
              <a:ext cx="90286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865505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dirty="0">
                  <a:solidFill>
                    <a:srgbClr val="A3B11F"/>
                  </a:solidFill>
                  <a:cs typeface="+mn-ea"/>
                  <a:sym typeface="+mn-lt"/>
                </a:rPr>
                <a:t>粤语</a:t>
              </a:r>
            </a:p>
          </p:txBody>
        </p:sp>
        <p:sp>
          <p:nvSpPr>
            <p:cNvPr id="81" name="矩形 80"/>
            <p:cNvSpPr/>
            <p:nvPr/>
          </p:nvSpPr>
          <p:spPr>
            <a:xfrm>
              <a:off x="2640167" y="2372819"/>
              <a:ext cx="973267" cy="2772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865505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dirty="0">
                  <a:solidFill>
                    <a:srgbClr val="A3B11F"/>
                  </a:solidFill>
                  <a:cs typeface="+mn-ea"/>
                  <a:sym typeface="+mn-lt"/>
                </a:rPr>
                <a:t>Cantonese</a:t>
              </a:r>
              <a:endParaRPr lang="zh-CN" altLang="en-US" sz="1200" dirty="0">
                <a:solidFill>
                  <a:srgbClr val="A3B11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2" name="组合 81"/>
          <p:cNvGrpSpPr/>
          <p:nvPr/>
        </p:nvGrpSpPr>
        <p:grpSpPr>
          <a:xfrm>
            <a:off x="1657785" y="3135294"/>
            <a:ext cx="902811" cy="707146"/>
            <a:chOff x="2713198" y="2372819"/>
            <a:chExt cx="902861" cy="707146"/>
          </a:xfrm>
        </p:grpSpPr>
        <p:sp>
          <p:nvSpPr>
            <p:cNvPr id="83" name="矩形 82"/>
            <p:cNvSpPr/>
            <p:nvPr/>
          </p:nvSpPr>
          <p:spPr>
            <a:xfrm>
              <a:off x="2713198" y="2556745"/>
              <a:ext cx="90286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865505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dirty="0">
                  <a:solidFill>
                    <a:srgbClr val="2B5B2D"/>
                  </a:solidFill>
                  <a:cs typeface="+mn-ea"/>
                  <a:sym typeface="+mn-lt"/>
                </a:rPr>
                <a:t>国语</a:t>
              </a:r>
            </a:p>
          </p:txBody>
        </p:sp>
        <p:sp>
          <p:nvSpPr>
            <p:cNvPr id="84" name="矩形 83"/>
            <p:cNvSpPr/>
            <p:nvPr/>
          </p:nvSpPr>
          <p:spPr>
            <a:xfrm>
              <a:off x="2746766" y="2372819"/>
              <a:ext cx="770928" cy="2772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865505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dirty="0">
                  <a:solidFill>
                    <a:srgbClr val="2B5B2D"/>
                  </a:solidFill>
                  <a:cs typeface="+mn-ea"/>
                  <a:sym typeface="+mn-lt"/>
                </a:rPr>
                <a:t>Chinese</a:t>
              </a:r>
              <a:endParaRPr lang="zh-CN" altLang="en-US" sz="1200" dirty="0">
                <a:solidFill>
                  <a:srgbClr val="2B5B2D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1657785" y="4147976"/>
            <a:ext cx="902811" cy="707146"/>
            <a:chOff x="2713198" y="2372819"/>
            <a:chExt cx="902861" cy="707146"/>
          </a:xfrm>
        </p:grpSpPr>
        <p:sp>
          <p:nvSpPr>
            <p:cNvPr id="86" name="矩形 85"/>
            <p:cNvSpPr/>
            <p:nvPr/>
          </p:nvSpPr>
          <p:spPr>
            <a:xfrm>
              <a:off x="2713198" y="2556745"/>
              <a:ext cx="90286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865505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dirty="0">
                  <a:solidFill>
                    <a:srgbClr val="A3B11F"/>
                  </a:solidFill>
                  <a:cs typeface="+mn-ea"/>
                  <a:sym typeface="+mn-lt"/>
                </a:rPr>
                <a:t>英语</a:t>
              </a:r>
            </a:p>
          </p:txBody>
        </p:sp>
        <p:sp>
          <p:nvSpPr>
            <p:cNvPr id="87" name="矩形 86"/>
            <p:cNvSpPr/>
            <p:nvPr/>
          </p:nvSpPr>
          <p:spPr>
            <a:xfrm>
              <a:off x="2746766" y="2372819"/>
              <a:ext cx="74736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865505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dirty="0" err="1">
                  <a:solidFill>
                    <a:srgbClr val="A3B11F"/>
                  </a:solidFill>
                  <a:cs typeface="+mn-ea"/>
                  <a:sym typeface="+mn-lt"/>
                </a:rPr>
                <a:t>EngLish</a:t>
              </a:r>
              <a:endParaRPr lang="zh-CN" altLang="en-US" sz="1200" dirty="0">
                <a:solidFill>
                  <a:srgbClr val="A3B11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8" name="TextBox 3073"/>
          <p:cNvSpPr txBox="1"/>
          <p:nvPr/>
        </p:nvSpPr>
        <p:spPr>
          <a:xfrm>
            <a:off x="8090042" y="2275809"/>
            <a:ext cx="2928459" cy="521849"/>
          </a:xfrm>
          <a:prstGeom prst="rect">
            <a:avLst/>
          </a:prstGeom>
          <a:noFill/>
        </p:spPr>
        <p:txBody>
          <a:bodyPr wrap="square" lIns="86532" tIns="43263" rIns="86532" bIns="43263" rtlCol="0">
            <a:spAutoFit/>
          </a:bodyPr>
          <a:lstStyle/>
          <a:p>
            <a:pPr algn="just" defTabSz="8655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rgbClr val="242424"/>
                </a:solidFill>
                <a:cs typeface="+mn-ea"/>
                <a:sym typeface="+mn-lt"/>
              </a:rPr>
              <a:t>点击输入简要的文字介绍，文字内容需概括精炼，不用多余的文字修饰，</a:t>
            </a:r>
          </a:p>
        </p:txBody>
      </p:sp>
      <p:sp>
        <p:nvSpPr>
          <p:cNvPr id="89" name="TextBox 3073"/>
          <p:cNvSpPr txBox="1"/>
          <p:nvPr/>
        </p:nvSpPr>
        <p:spPr>
          <a:xfrm>
            <a:off x="8090042" y="3290630"/>
            <a:ext cx="2928459" cy="521849"/>
          </a:xfrm>
          <a:prstGeom prst="rect">
            <a:avLst/>
          </a:prstGeom>
          <a:noFill/>
        </p:spPr>
        <p:txBody>
          <a:bodyPr wrap="square" lIns="86532" tIns="43263" rIns="86532" bIns="43263" rtlCol="0">
            <a:spAutoFit/>
          </a:bodyPr>
          <a:lstStyle/>
          <a:p>
            <a:pPr algn="just" defTabSz="8655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rgbClr val="242424"/>
                </a:solidFill>
                <a:cs typeface="+mn-ea"/>
                <a:sym typeface="+mn-lt"/>
              </a:rPr>
              <a:t>点击输入简要的文字介绍，文字内容需概括精炼，不用多余的文字修饰，</a:t>
            </a:r>
          </a:p>
        </p:txBody>
      </p:sp>
      <p:sp>
        <p:nvSpPr>
          <p:cNvPr id="90" name="TextBox 3073"/>
          <p:cNvSpPr txBox="1"/>
          <p:nvPr/>
        </p:nvSpPr>
        <p:spPr>
          <a:xfrm>
            <a:off x="8090042" y="4297954"/>
            <a:ext cx="2928459" cy="521849"/>
          </a:xfrm>
          <a:prstGeom prst="rect">
            <a:avLst/>
          </a:prstGeom>
          <a:noFill/>
        </p:spPr>
        <p:txBody>
          <a:bodyPr wrap="square" lIns="86532" tIns="43263" rIns="86532" bIns="43263" rtlCol="0">
            <a:spAutoFit/>
          </a:bodyPr>
          <a:lstStyle/>
          <a:p>
            <a:pPr algn="just" defTabSz="8655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rgbClr val="242424"/>
                </a:solidFill>
                <a:cs typeface="+mn-ea"/>
                <a:sym typeface="+mn-lt"/>
              </a:rPr>
              <a:t>点击输入简要的文字介绍，文字内容需概括精炼，不用多余的文字修饰，</a:t>
            </a:r>
          </a:p>
        </p:txBody>
      </p:sp>
      <p:sp>
        <p:nvSpPr>
          <p:cNvPr id="91" name="TextBox 3073"/>
          <p:cNvSpPr txBox="1"/>
          <p:nvPr/>
        </p:nvSpPr>
        <p:spPr>
          <a:xfrm>
            <a:off x="2419115" y="5378933"/>
            <a:ext cx="6899809" cy="779868"/>
          </a:xfrm>
          <a:prstGeom prst="rect">
            <a:avLst/>
          </a:prstGeom>
          <a:noFill/>
        </p:spPr>
        <p:txBody>
          <a:bodyPr wrap="square" lIns="86532" tIns="43263" rIns="86532" bIns="43263" rtlCol="0">
            <a:spAutoFit/>
          </a:bodyPr>
          <a:lstStyle/>
          <a:p>
            <a:pPr algn="ctr" defTabSz="8655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000" dirty="0">
                <a:solidFill>
                  <a:srgbClr val="242424"/>
                </a:solidFill>
                <a:cs typeface="+mn-ea"/>
                <a:sym typeface="+mn-lt"/>
              </a:rPr>
              <a:t>点击输入简要的文字介绍，文字内容需概括精炼，不用多余的文字修饰，点击输入简要的文字介绍，文字内容需概括精炼，不用多余的文字修饰，点击输入简要的文字介绍，文字内容需概括精炼，不用多余的文字修饰，</a:t>
            </a:r>
          </a:p>
          <a:p>
            <a:pPr algn="ctr" defTabSz="8655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1000" dirty="0">
              <a:solidFill>
                <a:srgbClr val="242424"/>
              </a:solidFill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780223" y="2409127"/>
            <a:ext cx="5148386" cy="299700"/>
            <a:chOff x="2780223" y="2409127"/>
            <a:chExt cx="5148386" cy="299700"/>
          </a:xfrm>
        </p:grpSpPr>
        <p:sp>
          <p:nvSpPr>
            <p:cNvPr id="92" name="Rounded Rectangle 4"/>
            <p:cNvSpPr/>
            <p:nvPr/>
          </p:nvSpPr>
          <p:spPr>
            <a:xfrm rot="16200000">
              <a:off x="5331226" y="111444"/>
              <a:ext cx="298393" cy="489637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  <a:effectLst>
              <a:outerShdw blurRad="368300" dist="203200" dir="5400000" algn="t" rotWithShape="0">
                <a:prstClr val="black">
                  <a:alpha val="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93" name="圆角矩形 39"/>
            <p:cNvSpPr/>
            <p:nvPr/>
          </p:nvSpPr>
          <p:spPr>
            <a:xfrm>
              <a:off x="2780223" y="2409127"/>
              <a:ext cx="2801469" cy="299700"/>
            </a:xfrm>
            <a:prstGeom prst="roundRect">
              <a:avLst>
                <a:gd name="adj" fmla="val 50000"/>
              </a:avLst>
            </a:prstGeom>
            <a:solidFill>
              <a:srgbClr val="A3B11F"/>
            </a:solidFill>
            <a:ln w="12700" cap="flat">
              <a:noFill/>
              <a:prstDash val="solid"/>
              <a:miter lim="800000"/>
            </a:ln>
            <a:effectLst>
              <a:outerShdw blurRad="241300" dist="63500" dir="5400000" algn="t" rotWithShape="0">
                <a:schemeClr val="tx1">
                  <a:lumMod val="85000"/>
                  <a:lumOff val="15000"/>
                  <a:alpha val="43000"/>
                </a:schemeClr>
              </a:outerShdw>
            </a:effectLst>
          </p:spPr>
          <p:txBody>
            <a:bodyPr vert="horz" wrap="square" lIns="96435" tIns="48218" rIns="96435" bIns="48218" numCol="1" anchor="t" anchorCtr="0" compatLnSpc="1"/>
            <a:lstStyle/>
            <a:p>
              <a:pPr defTabSz="865505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srgbClr val="A3B11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780209" y="3447157"/>
            <a:ext cx="5148402" cy="299701"/>
            <a:chOff x="2780209" y="3447157"/>
            <a:chExt cx="5148402" cy="299701"/>
          </a:xfrm>
        </p:grpSpPr>
        <p:sp>
          <p:nvSpPr>
            <p:cNvPr id="94" name="Rounded Rectangle 4"/>
            <p:cNvSpPr/>
            <p:nvPr/>
          </p:nvSpPr>
          <p:spPr>
            <a:xfrm rot="16200000">
              <a:off x="5331228" y="1148168"/>
              <a:ext cx="298393" cy="489637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  <a:effectLst>
              <a:outerShdw blurRad="368300" dist="203200" dir="5400000" algn="t" rotWithShape="0">
                <a:prstClr val="black">
                  <a:alpha val="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95" name="圆角矩形 50"/>
            <p:cNvSpPr/>
            <p:nvPr/>
          </p:nvSpPr>
          <p:spPr>
            <a:xfrm>
              <a:off x="2780209" y="3447158"/>
              <a:ext cx="4449204" cy="299700"/>
            </a:xfrm>
            <a:prstGeom prst="roundRect">
              <a:avLst>
                <a:gd name="adj" fmla="val 50000"/>
              </a:avLst>
            </a:prstGeom>
            <a:solidFill>
              <a:srgbClr val="2B5B2D"/>
            </a:solidFill>
            <a:ln w="12700" cap="flat">
              <a:noFill/>
              <a:prstDash val="solid"/>
              <a:miter lim="800000"/>
            </a:ln>
            <a:effectLst>
              <a:outerShdw blurRad="241300" dist="63500" dir="5400000" algn="t" rotWithShape="0">
                <a:schemeClr val="tx1">
                  <a:lumMod val="85000"/>
                  <a:lumOff val="15000"/>
                  <a:alpha val="43000"/>
                </a:schemeClr>
              </a:outerShdw>
            </a:effectLst>
          </p:spPr>
          <p:txBody>
            <a:bodyPr vert="horz" wrap="square" lIns="96435" tIns="48218" rIns="96435" bIns="48218" numCol="1" anchor="t" anchorCtr="0" compatLnSpc="1"/>
            <a:lstStyle/>
            <a:p>
              <a:pPr defTabSz="865505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780209" y="4408189"/>
            <a:ext cx="5148402" cy="304556"/>
            <a:chOff x="2780209" y="4408189"/>
            <a:chExt cx="5148402" cy="304556"/>
          </a:xfrm>
        </p:grpSpPr>
        <p:sp>
          <p:nvSpPr>
            <p:cNvPr id="96" name="Rounded Rectangle 4"/>
            <p:cNvSpPr/>
            <p:nvPr/>
          </p:nvSpPr>
          <p:spPr>
            <a:xfrm rot="16200000">
              <a:off x="5350982" y="2128953"/>
              <a:ext cx="298393" cy="485686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  <a:effectLst>
              <a:outerShdw blurRad="368300" dist="203200" dir="5400000" algn="t" rotWithShape="0">
                <a:prstClr val="black">
                  <a:alpha val="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97" name="圆角矩形 53"/>
            <p:cNvSpPr/>
            <p:nvPr/>
          </p:nvSpPr>
          <p:spPr>
            <a:xfrm>
              <a:off x="2780209" y="4413045"/>
              <a:ext cx="1706155" cy="299700"/>
            </a:xfrm>
            <a:prstGeom prst="roundRect">
              <a:avLst>
                <a:gd name="adj" fmla="val 50000"/>
              </a:avLst>
            </a:prstGeom>
            <a:solidFill>
              <a:srgbClr val="A3B11F"/>
            </a:solidFill>
            <a:ln w="12700" cap="flat">
              <a:noFill/>
              <a:prstDash val="solid"/>
              <a:miter lim="800000"/>
            </a:ln>
            <a:effectLst>
              <a:outerShdw blurRad="241300" dist="63500" dir="5400000" algn="t" rotWithShape="0">
                <a:schemeClr val="tx1">
                  <a:lumMod val="85000"/>
                  <a:lumOff val="15000"/>
                  <a:alpha val="43000"/>
                </a:schemeClr>
              </a:outerShdw>
            </a:effectLst>
          </p:spPr>
          <p:txBody>
            <a:bodyPr vert="horz" wrap="square" lIns="96435" tIns="48218" rIns="96435" bIns="48218" numCol="1" anchor="t" anchorCtr="0" compatLnSpc="1"/>
            <a:lstStyle/>
            <a:p>
              <a:pPr defTabSz="865505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8" name="Content Placeholder 2"/>
          <p:cNvSpPr txBox="1"/>
          <p:nvPr/>
        </p:nvSpPr>
        <p:spPr>
          <a:xfrm>
            <a:off x="4777156" y="1159799"/>
            <a:ext cx="2817989" cy="31016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Personal language skills</a:t>
            </a:r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  <p:bldP spid="90" grpId="0"/>
      <p:bldP spid="9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EB79F17D-CE53-4589-907A-90D9076F5B85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RESENTATION_TITLE" val="www.33ppt.com"/>
</p:tagLst>
</file>

<file path=ppt/theme/theme1.xml><?xml version="1.0" encoding="utf-8"?>
<a:theme xmlns:a="http://schemas.openxmlformats.org/drawingml/2006/main" name="www.2ppt.com">
  <a:themeElements>
    <a:clrScheme name="Material Color Light">
      <a:dk1>
        <a:srgbClr val="222222"/>
      </a:dk1>
      <a:lt1>
        <a:srgbClr val="FFFFFF"/>
      </a:lt1>
      <a:dk2>
        <a:srgbClr val="222222"/>
      </a:dk2>
      <a:lt2>
        <a:srgbClr val="FFFFFF"/>
      </a:lt2>
      <a:accent1>
        <a:srgbClr val="2196F3"/>
      </a:accent1>
      <a:accent2>
        <a:srgbClr val="3F51B5"/>
      </a:accent2>
      <a:accent3>
        <a:srgbClr val="8BC34A"/>
      </a:accent3>
      <a:accent4>
        <a:srgbClr val="CDDC39"/>
      </a:accent4>
      <a:accent5>
        <a:srgbClr val="009688"/>
      </a:accent5>
      <a:accent6>
        <a:srgbClr val="00BCD4"/>
      </a:accent6>
      <a:hlink>
        <a:srgbClr val="0563C1"/>
      </a:hlink>
      <a:folHlink>
        <a:srgbClr val="954F72"/>
      </a:folHlink>
    </a:clrScheme>
    <a:fontScheme name="q2jqjnvx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1274</Words>
  <Application>Microsoft Office PowerPoint</Application>
  <PresentationFormat>宽屏</PresentationFormat>
  <Paragraphs>280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5" baseType="lpstr">
      <vt:lpstr>Source Sans Pro</vt:lpstr>
      <vt:lpstr>方正细谭黑简体</vt:lpstr>
      <vt:lpstr>宋体</vt:lpstr>
      <vt:lpstr>微软雅黑</vt:lpstr>
      <vt:lpstr>Arial</vt:lpstr>
      <vt:lpstr>Calibri</vt:lpstr>
      <vt:lpstr>Courier New</vt:lpstr>
      <vt:lpstr>Roboto Black</vt:lpstr>
      <vt:lpstr>Roboto Medium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个人素质</vt:lpstr>
      <vt:lpstr>PowerPoint 演示文稿</vt:lpstr>
      <vt:lpstr>PowerPoint 演示文稿</vt:lpstr>
      <vt:lpstr>核心竞争力</vt:lpstr>
      <vt:lpstr>核心竞争力</vt:lpstr>
      <vt:lpstr>核心竞争力</vt:lpstr>
      <vt:lpstr>核心竞争力</vt:lpstr>
      <vt:lpstr>核心竞争力</vt:lpstr>
      <vt:lpstr>PowerPoint 演示文稿</vt:lpstr>
      <vt:lpstr>执行能力</vt:lpstr>
      <vt:lpstr>PowerPoint 演示文稿</vt:lpstr>
      <vt:lpstr>目标规划</vt:lpstr>
      <vt:lpstr>目标规划</vt:lpstr>
      <vt:lpstr>PowerPoint 演示文稿</vt:lpstr>
      <vt:lpstr>目标规划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2016-05-11T05:09:00Z</dcterms:created>
  <dcterms:modified xsi:type="dcterms:W3CDTF">2023-01-10T10:10:16Z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A6E4B9053EDE466D99EEB9B5C4F0D91C</vt:lpwstr>
  </property>
  <property fmtid="{D5CDD505-2E9C-101B-9397-08002B2CF9AE}" pid="3" name="KSOProductBuildVer">
    <vt:lpwstr>2052-11.1.0.11365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