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7"/>
  </p:notesMasterIdLst>
  <p:handoutMasterIdLst>
    <p:handoutMasterId r:id="rId28"/>
  </p:handoutMasterIdLst>
  <p:sldIdLst>
    <p:sldId id="887" r:id="rId3"/>
    <p:sldId id="834" r:id="rId4"/>
    <p:sldId id="835" r:id="rId5"/>
    <p:sldId id="836" r:id="rId6"/>
    <p:sldId id="837" r:id="rId7"/>
    <p:sldId id="840" r:id="rId8"/>
    <p:sldId id="874" r:id="rId9"/>
    <p:sldId id="875" r:id="rId10"/>
    <p:sldId id="876" r:id="rId11"/>
    <p:sldId id="877" r:id="rId12"/>
    <p:sldId id="878" r:id="rId13"/>
    <p:sldId id="863" r:id="rId14"/>
    <p:sldId id="864" r:id="rId15"/>
    <p:sldId id="879" r:id="rId16"/>
    <p:sldId id="880" r:id="rId17"/>
    <p:sldId id="881" r:id="rId18"/>
    <p:sldId id="871" r:id="rId19"/>
    <p:sldId id="872" r:id="rId20"/>
    <p:sldId id="882" r:id="rId21"/>
    <p:sldId id="883" r:id="rId22"/>
    <p:sldId id="884" r:id="rId23"/>
    <p:sldId id="885" r:id="rId24"/>
    <p:sldId id="886" r:id="rId25"/>
    <p:sldId id="828" r:id="rId2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5pPr>
    <a:lvl6pPr marL="2286000" algn="l" defTabSz="914400" rtl="0" eaLnBrk="1" latinLnBrk="0" hangingPunct="1"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6pPr>
    <a:lvl7pPr marL="2743200" algn="l" defTabSz="914400" rtl="0" eaLnBrk="1" latinLnBrk="0" hangingPunct="1"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7pPr>
    <a:lvl8pPr marL="3200400" algn="l" defTabSz="914400" rtl="0" eaLnBrk="1" latinLnBrk="0" hangingPunct="1"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8pPr>
    <a:lvl9pPr marL="3657600" algn="l" defTabSz="914400" rtl="0" eaLnBrk="1" latinLnBrk="0" hangingPunct="1"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33CC33"/>
    <a:srgbClr val="FF3300"/>
    <a:srgbClr val="FF0000"/>
    <a:srgbClr val="FF00FF"/>
    <a:srgbClr val="FF9933"/>
    <a:srgbClr val="3399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1" autoAdjust="0"/>
    <p:restoredTop sz="93622" autoAdjust="0"/>
  </p:normalViewPr>
  <p:slideViewPr>
    <p:cSldViewPr>
      <p:cViewPr>
        <p:scale>
          <a:sx n="106" d="100"/>
          <a:sy n="106" d="100"/>
        </p:scale>
        <p:origin x="-96" y="-132"/>
      </p:cViewPr>
      <p:guideLst>
        <p:guide orient="horz" pos="2160"/>
        <p:guide pos="29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1999" cy="71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image" Target="../media/image47.emf"/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12" Type="http://schemas.openxmlformats.org/officeDocument/2006/relationships/image" Target="../media/image46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Relationship Id="rId6" Type="http://schemas.openxmlformats.org/officeDocument/2006/relationships/image" Target="../media/image40.emf"/><Relationship Id="rId11" Type="http://schemas.openxmlformats.org/officeDocument/2006/relationships/image" Target="../media/image45.emf"/><Relationship Id="rId5" Type="http://schemas.openxmlformats.org/officeDocument/2006/relationships/image" Target="../media/image39.emf"/><Relationship Id="rId15" Type="http://schemas.openxmlformats.org/officeDocument/2006/relationships/image" Target="../media/image49.emf"/><Relationship Id="rId10" Type="http://schemas.openxmlformats.org/officeDocument/2006/relationships/image" Target="../media/image44.emf"/><Relationship Id="rId4" Type="http://schemas.openxmlformats.org/officeDocument/2006/relationships/image" Target="../media/image38.emf"/><Relationship Id="rId9" Type="http://schemas.openxmlformats.org/officeDocument/2006/relationships/image" Target="../media/image43.emf"/><Relationship Id="rId14" Type="http://schemas.openxmlformats.org/officeDocument/2006/relationships/image" Target="../media/image48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7" Type="http://schemas.openxmlformats.org/officeDocument/2006/relationships/image" Target="../media/image61.emf"/><Relationship Id="rId2" Type="http://schemas.openxmlformats.org/officeDocument/2006/relationships/image" Target="../media/image56.emf"/><Relationship Id="rId1" Type="http://schemas.openxmlformats.org/officeDocument/2006/relationships/image" Target="../media/image55.emf"/><Relationship Id="rId6" Type="http://schemas.openxmlformats.org/officeDocument/2006/relationships/image" Target="../media/image60.emf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image" Target="../media/image62.emf"/><Relationship Id="rId4" Type="http://schemas.openxmlformats.org/officeDocument/2006/relationships/image" Target="../media/image65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image" Target="../media/image66.emf"/><Relationship Id="rId4" Type="http://schemas.openxmlformats.org/officeDocument/2006/relationships/image" Target="../media/image6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image" Target="../media/image72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image" Target="../media/image75.e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5.emf"/><Relationship Id="rId3" Type="http://schemas.openxmlformats.org/officeDocument/2006/relationships/image" Target="../media/image80.emf"/><Relationship Id="rId7" Type="http://schemas.openxmlformats.org/officeDocument/2006/relationships/image" Target="../media/image84.emf"/><Relationship Id="rId2" Type="http://schemas.openxmlformats.org/officeDocument/2006/relationships/image" Target="../media/image79.emf"/><Relationship Id="rId1" Type="http://schemas.openxmlformats.org/officeDocument/2006/relationships/image" Target="../media/image78.emf"/><Relationship Id="rId6" Type="http://schemas.openxmlformats.org/officeDocument/2006/relationships/image" Target="../media/image83.emf"/><Relationship Id="rId5" Type="http://schemas.openxmlformats.org/officeDocument/2006/relationships/image" Target="../media/image82.emf"/><Relationship Id="rId4" Type="http://schemas.openxmlformats.org/officeDocument/2006/relationships/image" Target="../media/image81.emf"/><Relationship Id="rId9" Type="http://schemas.openxmlformats.org/officeDocument/2006/relationships/image" Target="../media/image8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94.emf"/><Relationship Id="rId3" Type="http://schemas.openxmlformats.org/officeDocument/2006/relationships/image" Target="../media/image89.emf"/><Relationship Id="rId7" Type="http://schemas.openxmlformats.org/officeDocument/2006/relationships/image" Target="../media/image93.emf"/><Relationship Id="rId2" Type="http://schemas.openxmlformats.org/officeDocument/2006/relationships/image" Target="../media/image88.emf"/><Relationship Id="rId1" Type="http://schemas.openxmlformats.org/officeDocument/2006/relationships/image" Target="../media/image87.emf"/><Relationship Id="rId6" Type="http://schemas.openxmlformats.org/officeDocument/2006/relationships/image" Target="../media/image92.emf"/><Relationship Id="rId11" Type="http://schemas.openxmlformats.org/officeDocument/2006/relationships/image" Target="../media/image97.emf"/><Relationship Id="rId5" Type="http://schemas.openxmlformats.org/officeDocument/2006/relationships/image" Target="../media/image91.emf"/><Relationship Id="rId10" Type="http://schemas.openxmlformats.org/officeDocument/2006/relationships/image" Target="../media/image96.emf"/><Relationship Id="rId4" Type="http://schemas.openxmlformats.org/officeDocument/2006/relationships/image" Target="../media/image90.emf"/><Relationship Id="rId9" Type="http://schemas.openxmlformats.org/officeDocument/2006/relationships/image" Target="../media/image95.e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emf"/><Relationship Id="rId3" Type="http://schemas.openxmlformats.org/officeDocument/2006/relationships/image" Target="../media/image100.emf"/><Relationship Id="rId7" Type="http://schemas.openxmlformats.org/officeDocument/2006/relationships/image" Target="../media/image104.emf"/><Relationship Id="rId2" Type="http://schemas.openxmlformats.org/officeDocument/2006/relationships/image" Target="../media/image99.emf"/><Relationship Id="rId1" Type="http://schemas.openxmlformats.org/officeDocument/2006/relationships/image" Target="../media/image98.emf"/><Relationship Id="rId6" Type="http://schemas.openxmlformats.org/officeDocument/2006/relationships/image" Target="../media/image103.emf"/><Relationship Id="rId5" Type="http://schemas.openxmlformats.org/officeDocument/2006/relationships/image" Target="../media/image102.emf"/><Relationship Id="rId10" Type="http://schemas.openxmlformats.org/officeDocument/2006/relationships/image" Target="../media/image107.emf"/><Relationship Id="rId4" Type="http://schemas.openxmlformats.org/officeDocument/2006/relationships/image" Target="../media/image101.emf"/><Relationship Id="rId9" Type="http://schemas.openxmlformats.org/officeDocument/2006/relationships/image" Target="../media/image106.e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emf"/><Relationship Id="rId3" Type="http://schemas.openxmlformats.org/officeDocument/2006/relationships/image" Target="../media/image110.emf"/><Relationship Id="rId7" Type="http://schemas.openxmlformats.org/officeDocument/2006/relationships/image" Target="../media/image114.emf"/><Relationship Id="rId12" Type="http://schemas.openxmlformats.org/officeDocument/2006/relationships/image" Target="../media/image119.emf"/><Relationship Id="rId2" Type="http://schemas.openxmlformats.org/officeDocument/2006/relationships/image" Target="../media/image109.emf"/><Relationship Id="rId1" Type="http://schemas.openxmlformats.org/officeDocument/2006/relationships/image" Target="../media/image108.emf"/><Relationship Id="rId6" Type="http://schemas.openxmlformats.org/officeDocument/2006/relationships/image" Target="../media/image113.emf"/><Relationship Id="rId11" Type="http://schemas.openxmlformats.org/officeDocument/2006/relationships/image" Target="../media/image118.emf"/><Relationship Id="rId5" Type="http://schemas.openxmlformats.org/officeDocument/2006/relationships/image" Target="../media/image112.emf"/><Relationship Id="rId10" Type="http://schemas.openxmlformats.org/officeDocument/2006/relationships/image" Target="../media/image117.emf"/><Relationship Id="rId4" Type="http://schemas.openxmlformats.org/officeDocument/2006/relationships/image" Target="../media/image111.emf"/><Relationship Id="rId9" Type="http://schemas.openxmlformats.org/officeDocument/2006/relationships/image" Target="../media/image11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Relationship Id="rId9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页眉占位符 45670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200" u="none" noProof="1" dirty="0"/>
            </a:lvl1pPr>
          </a:lstStyle>
          <a:p>
            <a:endParaRPr lang="zh-CN" altLang="en-US"/>
          </a:p>
        </p:txBody>
      </p:sp>
      <p:sp>
        <p:nvSpPr>
          <p:cNvPr id="456707" name="日期占位符 45670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200" u="none" noProof="1" dirty="0"/>
            </a:lvl1pPr>
          </a:lstStyle>
          <a:p>
            <a:fld id="{BB962C8B-B14F-4D97-AF65-F5344CB8AC3E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148" name="幻灯片图像占位符 456707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文本占位符 456708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56710" name="页脚占位符 45670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200" u="none" noProof="1" dirty="0"/>
            </a:lvl1pPr>
          </a:lstStyle>
          <a:p>
            <a:endParaRPr lang="zh-CN" altLang="en-US"/>
          </a:p>
        </p:txBody>
      </p:sp>
      <p:sp>
        <p:nvSpPr>
          <p:cNvPr id="456711" name="灯片编号占位符 45671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u="none"/>
            </a:lvl1pPr>
          </a:lstStyle>
          <a:p>
            <a:fld id="{6DD93E42-5D2D-4D07-8C21-FBF3845331A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1pPr>
    <a:lvl2pPr marL="457200" lvl="1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2pPr>
    <a:lvl3pPr marL="914400" lvl="2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3pPr>
    <a:lvl4pPr marL="1371600" lvl="3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4pPr>
    <a:lvl5pPr marL="1828800" lvl="4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0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>
    <p:circle/>
  </p:transition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4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e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33.emf"/><Relationship Id="rId4" Type="http://schemas.openxmlformats.org/officeDocument/2006/relationships/image" Target="../media/image30.emf"/><Relationship Id="rId9" Type="http://schemas.openxmlformats.org/officeDocument/2006/relationships/oleObject" Target="../embeddings/oleObject25.bin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2.bin"/><Relationship Id="rId18" Type="http://schemas.openxmlformats.org/officeDocument/2006/relationships/image" Target="../media/image42.emf"/><Relationship Id="rId26" Type="http://schemas.openxmlformats.org/officeDocument/2006/relationships/oleObject" Target="../embeddings/oleObject39.bin"/><Relationship Id="rId3" Type="http://schemas.openxmlformats.org/officeDocument/2006/relationships/oleObject" Target="../embeddings/oleObject27.bin"/><Relationship Id="rId21" Type="http://schemas.openxmlformats.org/officeDocument/2006/relationships/oleObject" Target="../embeddings/oleObject36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39.emf"/><Relationship Id="rId17" Type="http://schemas.openxmlformats.org/officeDocument/2006/relationships/oleObject" Target="../embeddings/oleObject34.bin"/><Relationship Id="rId25" Type="http://schemas.openxmlformats.org/officeDocument/2006/relationships/image" Target="../media/image45.emf"/><Relationship Id="rId33" Type="http://schemas.openxmlformats.org/officeDocument/2006/relationships/image" Target="../media/image49.e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1.emf"/><Relationship Id="rId20" Type="http://schemas.openxmlformats.org/officeDocument/2006/relationships/image" Target="../media/image43.emf"/><Relationship Id="rId29" Type="http://schemas.openxmlformats.org/officeDocument/2006/relationships/image" Target="../media/image47.e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6.emf"/><Relationship Id="rId11" Type="http://schemas.openxmlformats.org/officeDocument/2006/relationships/oleObject" Target="../embeddings/oleObject31.bin"/><Relationship Id="rId24" Type="http://schemas.openxmlformats.org/officeDocument/2006/relationships/oleObject" Target="../embeddings/oleObject38.bin"/><Relationship Id="rId32" Type="http://schemas.openxmlformats.org/officeDocument/2006/relationships/oleObject" Target="../embeddings/oleObject42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23" Type="http://schemas.openxmlformats.org/officeDocument/2006/relationships/oleObject" Target="../embeddings/oleObject37.bin"/><Relationship Id="rId28" Type="http://schemas.openxmlformats.org/officeDocument/2006/relationships/oleObject" Target="../embeddings/oleObject40.bin"/><Relationship Id="rId10" Type="http://schemas.openxmlformats.org/officeDocument/2006/relationships/image" Target="../media/image38.emf"/><Relationship Id="rId19" Type="http://schemas.openxmlformats.org/officeDocument/2006/relationships/oleObject" Target="../embeddings/oleObject35.bin"/><Relationship Id="rId31" Type="http://schemas.openxmlformats.org/officeDocument/2006/relationships/image" Target="../media/image48.emf"/><Relationship Id="rId4" Type="http://schemas.openxmlformats.org/officeDocument/2006/relationships/image" Target="../media/image35.e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40.emf"/><Relationship Id="rId22" Type="http://schemas.openxmlformats.org/officeDocument/2006/relationships/image" Target="../media/image44.emf"/><Relationship Id="rId27" Type="http://schemas.openxmlformats.org/officeDocument/2006/relationships/image" Target="../media/image46.emf"/><Relationship Id="rId30" Type="http://schemas.openxmlformats.org/officeDocument/2006/relationships/oleObject" Target="../embeddings/oleObject41.bin"/><Relationship Id="rId8" Type="http://schemas.openxmlformats.org/officeDocument/2006/relationships/image" Target="../media/image3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1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50.emf"/><Relationship Id="rId4" Type="http://schemas.openxmlformats.org/officeDocument/2006/relationships/oleObject" Target="../embeddings/oleObject4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3.emf"/><Relationship Id="rId4" Type="http://schemas.openxmlformats.org/officeDocument/2006/relationships/oleObject" Target="../embeddings/oleObject4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13" Type="http://schemas.openxmlformats.org/officeDocument/2006/relationships/oleObject" Target="../embeddings/oleObject51.bin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59.e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61.e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6.e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5" Type="http://schemas.openxmlformats.org/officeDocument/2006/relationships/oleObject" Target="../embeddings/oleObject52.bin"/><Relationship Id="rId10" Type="http://schemas.openxmlformats.org/officeDocument/2006/relationships/image" Target="../media/image58.emf"/><Relationship Id="rId4" Type="http://schemas.openxmlformats.org/officeDocument/2006/relationships/image" Target="../media/image55.e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60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3.emf"/><Relationship Id="rId5" Type="http://schemas.openxmlformats.org/officeDocument/2006/relationships/oleObject" Target="../embeddings/oleObject54.bin"/><Relationship Id="rId10" Type="http://schemas.openxmlformats.org/officeDocument/2006/relationships/image" Target="../media/image65.emf"/><Relationship Id="rId4" Type="http://schemas.openxmlformats.org/officeDocument/2006/relationships/image" Target="../media/image62.emf"/><Relationship Id="rId9" Type="http://schemas.openxmlformats.org/officeDocument/2006/relationships/oleObject" Target="../embeddings/oleObject5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7.emf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69.emf"/><Relationship Id="rId4" Type="http://schemas.openxmlformats.org/officeDocument/2006/relationships/image" Target="../media/image66.emf"/><Relationship Id="rId9" Type="http://schemas.openxmlformats.org/officeDocument/2006/relationships/oleObject" Target="../embeddings/oleObject6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70.emf"/><Relationship Id="rId4" Type="http://schemas.openxmlformats.org/officeDocument/2006/relationships/oleObject" Target="../embeddings/oleObject61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3.e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72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6.e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7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NUL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emf"/><Relationship Id="rId13" Type="http://schemas.openxmlformats.org/officeDocument/2006/relationships/oleObject" Target="../embeddings/oleObject73.bin"/><Relationship Id="rId18" Type="http://schemas.openxmlformats.org/officeDocument/2006/relationships/image" Target="../media/image85.e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82.emf"/><Relationship Id="rId17" Type="http://schemas.openxmlformats.org/officeDocument/2006/relationships/oleObject" Target="../embeddings/oleObject75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84.emf"/><Relationship Id="rId20" Type="http://schemas.openxmlformats.org/officeDocument/2006/relationships/image" Target="../media/image86.e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9.e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9.bin"/><Relationship Id="rId15" Type="http://schemas.openxmlformats.org/officeDocument/2006/relationships/oleObject" Target="../embeddings/oleObject74.bin"/><Relationship Id="rId10" Type="http://schemas.openxmlformats.org/officeDocument/2006/relationships/image" Target="../media/image81.emf"/><Relationship Id="rId19" Type="http://schemas.openxmlformats.org/officeDocument/2006/relationships/oleObject" Target="../embeddings/oleObject76.bin"/><Relationship Id="rId4" Type="http://schemas.openxmlformats.org/officeDocument/2006/relationships/image" Target="../media/image78.emf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83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emf"/><Relationship Id="rId13" Type="http://schemas.openxmlformats.org/officeDocument/2006/relationships/oleObject" Target="../embeddings/oleObject82.bin"/><Relationship Id="rId18" Type="http://schemas.openxmlformats.org/officeDocument/2006/relationships/image" Target="../media/image94.emf"/><Relationship Id="rId3" Type="http://schemas.openxmlformats.org/officeDocument/2006/relationships/oleObject" Target="../embeddings/oleObject77.bin"/><Relationship Id="rId21" Type="http://schemas.openxmlformats.org/officeDocument/2006/relationships/oleObject" Target="../embeddings/oleObject86.bin"/><Relationship Id="rId7" Type="http://schemas.openxmlformats.org/officeDocument/2006/relationships/oleObject" Target="../embeddings/oleObject79.bin"/><Relationship Id="rId12" Type="http://schemas.openxmlformats.org/officeDocument/2006/relationships/image" Target="../media/image91.emf"/><Relationship Id="rId17" Type="http://schemas.openxmlformats.org/officeDocument/2006/relationships/oleObject" Target="../embeddings/oleObject84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93.emf"/><Relationship Id="rId20" Type="http://schemas.openxmlformats.org/officeDocument/2006/relationships/image" Target="../media/image95.e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8.emf"/><Relationship Id="rId11" Type="http://schemas.openxmlformats.org/officeDocument/2006/relationships/oleObject" Target="../embeddings/oleObject81.bin"/><Relationship Id="rId24" Type="http://schemas.openxmlformats.org/officeDocument/2006/relationships/image" Target="../media/image97.emf"/><Relationship Id="rId5" Type="http://schemas.openxmlformats.org/officeDocument/2006/relationships/oleObject" Target="../embeddings/oleObject78.bin"/><Relationship Id="rId15" Type="http://schemas.openxmlformats.org/officeDocument/2006/relationships/oleObject" Target="../embeddings/oleObject83.bin"/><Relationship Id="rId23" Type="http://schemas.openxmlformats.org/officeDocument/2006/relationships/oleObject" Target="../embeddings/oleObject87.bin"/><Relationship Id="rId10" Type="http://schemas.openxmlformats.org/officeDocument/2006/relationships/image" Target="../media/image90.emf"/><Relationship Id="rId19" Type="http://schemas.openxmlformats.org/officeDocument/2006/relationships/oleObject" Target="../embeddings/oleObject85.bin"/><Relationship Id="rId4" Type="http://schemas.openxmlformats.org/officeDocument/2006/relationships/image" Target="../media/image87.emf"/><Relationship Id="rId9" Type="http://schemas.openxmlformats.org/officeDocument/2006/relationships/oleObject" Target="../embeddings/oleObject80.bin"/><Relationship Id="rId14" Type="http://schemas.openxmlformats.org/officeDocument/2006/relationships/image" Target="../media/image92.emf"/><Relationship Id="rId22" Type="http://schemas.openxmlformats.org/officeDocument/2006/relationships/image" Target="../media/image96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emf"/><Relationship Id="rId13" Type="http://schemas.openxmlformats.org/officeDocument/2006/relationships/oleObject" Target="../embeddings/oleObject93.bin"/><Relationship Id="rId18" Type="http://schemas.openxmlformats.org/officeDocument/2006/relationships/image" Target="../media/image105.emf"/><Relationship Id="rId3" Type="http://schemas.openxmlformats.org/officeDocument/2006/relationships/oleObject" Target="../embeddings/oleObject88.bin"/><Relationship Id="rId21" Type="http://schemas.openxmlformats.org/officeDocument/2006/relationships/oleObject" Target="../embeddings/oleObject97.bin"/><Relationship Id="rId7" Type="http://schemas.openxmlformats.org/officeDocument/2006/relationships/oleObject" Target="../embeddings/oleObject90.bin"/><Relationship Id="rId12" Type="http://schemas.openxmlformats.org/officeDocument/2006/relationships/image" Target="../media/image102.emf"/><Relationship Id="rId17" Type="http://schemas.openxmlformats.org/officeDocument/2006/relationships/oleObject" Target="../embeddings/oleObject95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04.emf"/><Relationship Id="rId20" Type="http://schemas.openxmlformats.org/officeDocument/2006/relationships/image" Target="../media/image106.e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9.emf"/><Relationship Id="rId11" Type="http://schemas.openxmlformats.org/officeDocument/2006/relationships/oleObject" Target="../embeddings/oleObject92.bin"/><Relationship Id="rId5" Type="http://schemas.openxmlformats.org/officeDocument/2006/relationships/oleObject" Target="../embeddings/oleObject89.bin"/><Relationship Id="rId15" Type="http://schemas.openxmlformats.org/officeDocument/2006/relationships/oleObject" Target="../embeddings/oleObject94.bin"/><Relationship Id="rId10" Type="http://schemas.openxmlformats.org/officeDocument/2006/relationships/image" Target="../media/image101.emf"/><Relationship Id="rId19" Type="http://schemas.openxmlformats.org/officeDocument/2006/relationships/oleObject" Target="../embeddings/oleObject96.bin"/><Relationship Id="rId4" Type="http://schemas.openxmlformats.org/officeDocument/2006/relationships/image" Target="../media/image98.emf"/><Relationship Id="rId9" Type="http://schemas.openxmlformats.org/officeDocument/2006/relationships/oleObject" Target="../embeddings/oleObject91.bin"/><Relationship Id="rId14" Type="http://schemas.openxmlformats.org/officeDocument/2006/relationships/image" Target="../media/image103.emf"/><Relationship Id="rId22" Type="http://schemas.openxmlformats.org/officeDocument/2006/relationships/image" Target="../media/image107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emf"/><Relationship Id="rId13" Type="http://schemas.openxmlformats.org/officeDocument/2006/relationships/oleObject" Target="../embeddings/oleObject103.bin"/><Relationship Id="rId18" Type="http://schemas.openxmlformats.org/officeDocument/2006/relationships/image" Target="../media/image115.emf"/><Relationship Id="rId26" Type="http://schemas.openxmlformats.org/officeDocument/2006/relationships/image" Target="../media/image119.emf"/><Relationship Id="rId3" Type="http://schemas.openxmlformats.org/officeDocument/2006/relationships/oleObject" Target="../embeddings/oleObject98.bin"/><Relationship Id="rId21" Type="http://schemas.openxmlformats.org/officeDocument/2006/relationships/oleObject" Target="../embeddings/oleObject107.bin"/><Relationship Id="rId7" Type="http://schemas.openxmlformats.org/officeDocument/2006/relationships/oleObject" Target="../embeddings/oleObject100.bin"/><Relationship Id="rId12" Type="http://schemas.openxmlformats.org/officeDocument/2006/relationships/image" Target="../media/image112.emf"/><Relationship Id="rId17" Type="http://schemas.openxmlformats.org/officeDocument/2006/relationships/oleObject" Target="../embeddings/oleObject105.bin"/><Relationship Id="rId25" Type="http://schemas.openxmlformats.org/officeDocument/2006/relationships/oleObject" Target="../embeddings/oleObject109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14.emf"/><Relationship Id="rId20" Type="http://schemas.openxmlformats.org/officeDocument/2006/relationships/image" Target="../media/image116.e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09.emf"/><Relationship Id="rId11" Type="http://schemas.openxmlformats.org/officeDocument/2006/relationships/oleObject" Target="../embeddings/oleObject102.bin"/><Relationship Id="rId24" Type="http://schemas.openxmlformats.org/officeDocument/2006/relationships/image" Target="../media/image118.emf"/><Relationship Id="rId5" Type="http://schemas.openxmlformats.org/officeDocument/2006/relationships/oleObject" Target="../embeddings/oleObject99.bin"/><Relationship Id="rId15" Type="http://schemas.openxmlformats.org/officeDocument/2006/relationships/oleObject" Target="../embeddings/oleObject104.bin"/><Relationship Id="rId23" Type="http://schemas.openxmlformats.org/officeDocument/2006/relationships/oleObject" Target="../embeddings/oleObject108.bin"/><Relationship Id="rId10" Type="http://schemas.openxmlformats.org/officeDocument/2006/relationships/image" Target="../media/image111.emf"/><Relationship Id="rId19" Type="http://schemas.openxmlformats.org/officeDocument/2006/relationships/oleObject" Target="../embeddings/oleObject106.bin"/><Relationship Id="rId4" Type="http://schemas.openxmlformats.org/officeDocument/2006/relationships/image" Target="../media/image108.emf"/><Relationship Id="rId9" Type="http://schemas.openxmlformats.org/officeDocument/2006/relationships/oleObject" Target="../embeddings/oleObject101.bin"/><Relationship Id="rId14" Type="http://schemas.openxmlformats.org/officeDocument/2006/relationships/image" Target="../media/image113.emf"/><Relationship Id="rId22" Type="http://schemas.openxmlformats.org/officeDocument/2006/relationships/image" Target="../media/image117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9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10" Type="http://schemas.openxmlformats.org/officeDocument/2006/relationships/image" Target="NULL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21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8.emf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0.emf"/><Relationship Id="rId20" Type="http://schemas.openxmlformats.org/officeDocument/2006/relationships/image" Target="../media/image22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e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17.emf"/><Relationship Id="rId19" Type="http://schemas.openxmlformats.org/officeDocument/2006/relationships/oleObject" Target="../embeddings/oleObject15.bin"/><Relationship Id="rId4" Type="http://schemas.openxmlformats.org/officeDocument/2006/relationships/image" Target="../media/image14.e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/>
        </p:nvGraphicFramePr>
        <p:xfrm>
          <a:off x="828675" y="549275"/>
          <a:ext cx="7486650" cy="1439863"/>
        </p:xfrm>
        <a:graphic>
          <a:graphicData uri="http://schemas.openxmlformats.org/drawingml/2006/table">
            <a:tbl>
              <a:tblPr/>
              <a:tblGrid>
                <a:gridCol w="748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3986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 kern="1200"/>
                      </a:lvl2pPr>
                      <a:lvl3pPr marL="1143000" lvl="2" indent="-228600"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 kern="1200"/>
                      </a:lvl4pPr>
                      <a:lvl5pPr marL="2057400" lvl="4" indent="-228600"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图片 10967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913" y="635000"/>
            <a:ext cx="6624637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0967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3141004"/>
            <a:ext cx="8353425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0" y="238256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u="none" dirty="0"/>
              <a:t>Section </a:t>
            </a:r>
            <a:r>
              <a:rPr lang="zh-CN" altLang="zh-CN" sz="2400" b="1" u="none" dirty="0"/>
              <a:t>Ⅱ　</a:t>
            </a:r>
            <a:r>
              <a:rPr lang="en-US" altLang="zh-CN" sz="2400" b="1" u="none" dirty="0"/>
              <a:t>Using language</a:t>
            </a:r>
            <a:endParaRPr lang="zh-CN" altLang="zh-CN" sz="2400" u="none" dirty="0"/>
          </a:p>
        </p:txBody>
      </p:sp>
      <p:sp>
        <p:nvSpPr>
          <p:cNvPr id="8" name="矩形 7"/>
          <p:cNvSpPr/>
          <p:nvPr/>
        </p:nvSpPr>
        <p:spPr>
          <a:xfrm>
            <a:off x="0" y="6065513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u="none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1" name="对象 1204225"/>
          <p:cNvGraphicFramePr/>
          <p:nvPr/>
        </p:nvGraphicFramePr>
        <p:xfrm>
          <a:off x="419100" y="466725"/>
          <a:ext cx="8329613" cy="339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" name="Document" r:id="rId3" imgW="11430000" imgH="4686300" progId="Word.Document.8">
                  <p:embed/>
                </p:oleObj>
              </mc:Choice>
              <mc:Fallback>
                <p:oleObj name="Document" r:id="rId3" imgW="11430000" imgH="4686300" progId="Word.Document.8">
                  <p:embed/>
                  <p:pic>
                    <p:nvPicPr>
                      <p:cNvPr id="0" name="对象 1204225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466725"/>
                        <a:ext cx="8329613" cy="339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4227" name="对象 1204226"/>
          <p:cNvGraphicFramePr/>
          <p:nvPr/>
        </p:nvGraphicFramePr>
        <p:xfrm>
          <a:off x="320675" y="3714750"/>
          <a:ext cx="8469313" cy="177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4" r:id="rId5" imgW="8709660" imgH="1814830" progId="Word.Document.8">
                  <p:embed/>
                </p:oleObj>
              </mc:Choice>
              <mc:Fallback>
                <p:oleObj r:id="rId5" imgW="8709660" imgH="1814830" progId="Word.Document.8">
                  <p:embed/>
                  <p:pic>
                    <p:nvPicPr>
                      <p:cNvPr id="0" name="对象 120422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" y="3714750"/>
                        <a:ext cx="8469313" cy="177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4228" name="对象 1204227"/>
          <p:cNvGraphicFramePr/>
          <p:nvPr/>
        </p:nvGraphicFramePr>
        <p:xfrm>
          <a:off x="330200" y="5291138"/>
          <a:ext cx="8353425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" r:id="rId7" imgW="8595360" imgH="1234440" progId="Word.Document.8">
                  <p:embed/>
                </p:oleObj>
              </mc:Choice>
              <mc:Fallback>
                <p:oleObj r:id="rId7" imgW="8595360" imgH="1234440" progId="Word.Document.8">
                  <p:embed/>
                  <p:pic>
                    <p:nvPicPr>
                      <p:cNvPr id="0" name="对象 1204227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5291138"/>
                        <a:ext cx="8353425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4229" name="对象 1204228"/>
          <p:cNvGraphicFramePr/>
          <p:nvPr/>
        </p:nvGraphicFramePr>
        <p:xfrm>
          <a:off x="7435850" y="4321175"/>
          <a:ext cx="11541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6" r:id="rId9" imgW="1172210" imgH="397510" progId="Word.Document.8">
                  <p:embed/>
                </p:oleObj>
              </mc:Choice>
              <mc:Fallback>
                <p:oleObj r:id="rId9" imgW="1172210" imgH="397510" progId="Word.Document.8">
                  <p:embed/>
                  <p:pic>
                    <p:nvPicPr>
                      <p:cNvPr id="0" name="对象 1204228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5850" y="4321175"/>
                        <a:ext cx="115411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4230" name="对象 1204229"/>
          <p:cNvGraphicFramePr/>
          <p:nvPr/>
        </p:nvGraphicFramePr>
        <p:xfrm>
          <a:off x="612775" y="5834063"/>
          <a:ext cx="11541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7" r:id="rId11" imgW="1172210" imgH="397510" progId="Word.Document.8">
                  <p:embed/>
                </p:oleObj>
              </mc:Choice>
              <mc:Fallback>
                <p:oleObj r:id="rId11" imgW="1172210" imgH="397510" progId="Word.Document.8">
                  <p:embed/>
                  <p:pic>
                    <p:nvPicPr>
                      <p:cNvPr id="0" name="对象 1204229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5834063"/>
                        <a:ext cx="115411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4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4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04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04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04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04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04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04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5" name="对象 1205249"/>
          <p:cNvGraphicFramePr/>
          <p:nvPr/>
        </p:nvGraphicFramePr>
        <p:xfrm>
          <a:off x="395288" y="330200"/>
          <a:ext cx="8361362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1" r:id="rId3" imgW="8517890" imgH="1211580" progId="Word.Document.8">
                  <p:embed/>
                </p:oleObj>
              </mc:Choice>
              <mc:Fallback>
                <p:oleObj r:id="rId3" imgW="8517890" imgH="1211580" progId="Word.Document.8">
                  <p:embed/>
                  <p:pic>
                    <p:nvPicPr>
                      <p:cNvPr id="0" name="对象 120524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30200"/>
                        <a:ext cx="8361362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5252" name="对象 1205251"/>
          <p:cNvGraphicFramePr/>
          <p:nvPr/>
        </p:nvGraphicFramePr>
        <p:xfrm>
          <a:off x="395288" y="1343025"/>
          <a:ext cx="8286750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2" r:id="rId5" imgW="8489950" imgH="1212850" progId="Word.Document.8">
                  <p:embed/>
                </p:oleObj>
              </mc:Choice>
              <mc:Fallback>
                <p:oleObj r:id="rId5" imgW="8489950" imgH="1212850" progId="Word.Document.8">
                  <p:embed/>
                  <p:pic>
                    <p:nvPicPr>
                      <p:cNvPr id="0" name="对象 120525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343025"/>
                        <a:ext cx="8286750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5253" name="对象 1205252"/>
          <p:cNvGraphicFramePr/>
          <p:nvPr/>
        </p:nvGraphicFramePr>
        <p:xfrm>
          <a:off x="390525" y="2281238"/>
          <a:ext cx="8221663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3" r:id="rId7" imgW="8453755" imgH="707390" progId="Word.Document.8">
                  <p:embed/>
                </p:oleObj>
              </mc:Choice>
              <mc:Fallback>
                <p:oleObj r:id="rId7" imgW="8453755" imgH="707390" progId="Word.Document.8">
                  <p:embed/>
                  <p:pic>
                    <p:nvPicPr>
                      <p:cNvPr id="0" name="对象 120525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2281238"/>
                        <a:ext cx="8221663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5254" name="对象 1205253"/>
          <p:cNvGraphicFramePr/>
          <p:nvPr/>
        </p:nvGraphicFramePr>
        <p:xfrm>
          <a:off x="390525" y="2781300"/>
          <a:ext cx="8180388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4" r:id="rId9" imgW="8453755" imgH="705485" progId="Word.Document.8">
                  <p:embed/>
                </p:oleObj>
              </mc:Choice>
              <mc:Fallback>
                <p:oleObj r:id="rId9" imgW="8453755" imgH="705485" progId="Word.Document.8">
                  <p:embed/>
                  <p:pic>
                    <p:nvPicPr>
                      <p:cNvPr id="0" name="对象 1205253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2781300"/>
                        <a:ext cx="8180388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5255" name="对象 1205254"/>
          <p:cNvGraphicFramePr/>
          <p:nvPr/>
        </p:nvGraphicFramePr>
        <p:xfrm>
          <a:off x="395288" y="3286125"/>
          <a:ext cx="8105775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5" r:id="rId11" imgW="8453755" imgH="1045210" progId="Word.Document.8">
                  <p:embed/>
                </p:oleObj>
              </mc:Choice>
              <mc:Fallback>
                <p:oleObj r:id="rId11" imgW="8453755" imgH="1045210" progId="Word.Document.8">
                  <p:embed/>
                  <p:pic>
                    <p:nvPicPr>
                      <p:cNvPr id="0" name="对象 1205254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286125"/>
                        <a:ext cx="8105775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5256" name="对象 1205255"/>
          <p:cNvGraphicFramePr/>
          <p:nvPr/>
        </p:nvGraphicFramePr>
        <p:xfrm>
          <a:off x="395288" y="4221163"/>
          <a:ext cx="8105775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6" r:id="rId13" imgW="8453755" imgH="705485" progId="Word.Document.8">
                  <p:embed/>
                </p:oleObj>
              </mc:Choice>
              <mc:Fallback>
                <p:oleObj r:id="rId13" imgW="8453755" imgH="705485" progId="Word.Document.8">
                  <p:embed/>
                  <p:pic>
                    <p:nvPicPr>
                      <p:cNvPr id="0" name="对象 1205255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221163"/>
                        <a:ext cx="8105775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5257" name="对象 1205256"/>
          <p:cNvGraphicFramePr/>
          <p:nvPr/>
        </p:nvGraphicFramePr>
        <p:xfrm>
          <a:off x="395288" y="4706938"/>
          <a:ext cx="8040687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7" r:id="rId15" imgW="8453755" imgH="705485" progId="Word.Document.8">
                  <p:embed/>
                </p:oleObj>
              </mc:Choice>
              <mc:Fallback>
                <p:oleObj r:id="rId15" imgW="8453755" imgH="705485" progId="Word.Document.8">
                  <p:embed/>
                  <p:pic>
                    <p:nvPicPr>
                      <p:cNvPr id="0" name="对象 1205256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706938"/>
                        <a:ext cx="8040687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5258" name="对象 1205257"/>
          <p:cNvGraphicFramePr/>
          <p:nvPr/>
        </p:nvGraphicFramePr>
        <p:xfrm>
          <a:off x="395288" y="5156200"/>
          <a:ext cx="8164512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8" r:id="rId17" imgW="8589010" imgH="1045210" progId="Word.Document.8">
                  <p:embed/>
                </p:oleObj>
              </mc:Choice>
              <mc:Fallback>
                <p:oleObj r:id="rId17" imgW="8589010" imgH="1045210" progId="Word.Document.8">
                  <p:embed/>
                  <p:pic>
                    <p:nvPicPr>
                      <p:cNvPr id="0" name="对象 1205257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156200"/>
                        <a:ext cx="8164512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5259" name="对象 1205258"/>
          <p:cNvGraphicFramePr/>
          <p:nvPr/>
        </p:nvGraphicFramePr>
        <p:xfrm>
          <a:off x="1892300" y="860425"/>
          <a:ext cx="13017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9" r:id="rId19" imgW="1321435" imgH="397510" progId="Word.Document.8">
                  <p:embed/>
                </p:oleObj>
              </mc:Choice>
              <mc:Fallback>
                <p:oleObj r:id="rId19" imgW="1321435" imgH="397510" progId="Word.Document.8">
                  <p:embed/>
                  <p:pic>
                    <p:nvPicPr>
                      <p:cNvPr id="0" name="对象 1205258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2300" y="860425"/>
                        <a:ext cx="13017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5261" name="对象 1205260"/>
          <p:cNvGraphicFramePr/>
          <p:nvPr/>
        </p:nvGraphicFramePr>
        <p:xfrm>
          <a:off x="684213" y="1844675"/>
          <a:ext cx="13017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0" r:id="rId21" imgW="1321435" imgH="397510" progId="Word.Document.8">
                  <p:embed/>
                </p:oleObj>
              </mc:Choice>
              <mc:Fallback>
                <p:oleObj r:id="rId21" imgW="1321435" imgH="397510" progId="Word.Document.8">
                  <p:embed/>
                  <p:pic>
                    <p:nvPicPr>
                      <p:cNvPr id="0" name="对象 1205260"/>
                      <p:cNvPicPr>
                        <a:picLocks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844675"/>
                        <a:ext cx="13017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5262" name="对象 1205261"/>
          <p:cNvGraphicFramePr/>
          <p:nvPr/>
        </p:nvGraphicFramePr>
        <p:xfrm>
          <a:off x="2195513" y="2276475"/>
          <a:ext cx="13017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1" r:id="rId23" imgW="1321435" imgH="397510" progId="Word.Document.8">
                  <p:embed/>
                </p:oleObj>
              </mc:Choice>
              <mc:Fallback>
                <p:oleObj r:id="rId23" imgW="1321435" imgH="397510" progId="Word.Document.8">
                  <p:embed/>
                  <p:pic>
                    <p:nvPicPr>
                      <p:cNvPr id="0" name="对象 1205261"/>
                      <p:cNvPicPr>
                        <a:picLocks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2276475"/>
                        <a:ext cx="13017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5263" name="对象 1205262"/>
          <p:cNvGraphicFramePr/>
          <p:nvPr/>
        </p:nvGraphicFramePr>
        <p:xfrm>
          <a:off x="2270125" y="2740025"/>
          <a:ext cx="13017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2" r:id="rId24" imgW="1321435" imgH="397510" progId="Word.Document.8">
                  <p:embed/>
                </p:oleObj>
              </mc:Choice>
              <mc:Fallback>
                <p:oleObj r:id="rId24" imgW="1321435" imgH="397510" progId="Word.Document.8">
                  <p:embed/>
                  <p:pic>
                    <p:nvPicPr>
                      <p:cNvPr id="0" name="对象 1205262"/>
                      <p:cNvPicPr>
                        <a:picLocks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25" y="2740025"/>
                        <a:ext cx="13017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5264" name="对象 1205263"/>
          <p:cNvGraphicFramePr/>
          <p:nvPr/>
        </p:nvGraphicFramePr>
        <p:xfrm>
          <a:off x="2265363" y="3278188"/>
          <a:ext cx="14986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3" r:id="rId26" imgW="1537970" imgH="460375" progId="Word.Document.8">
                  <p:embed/>
                </p:oleObj>
              </mc:Choice>
              <mc:Fallback>
                <p:oleObj r:id="rId26" imgW="1537970" imgH="460375" progId="Word.Document.8">
                  <p:embed/>
                  <p:pic>
                    <p:nvPicPr>
                      <p:cNvPr id="0" name="对象 1205263"/>
                      <p:cNvPicPr>
                        <a:picLocks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5363" y="3278188"/>
                        <a:ext cx="14986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5265" name="对象 1205264"/>
          <p:cNvGraphicFramePr/>
          <p:nvPr/>
        </p:nvGraphicFramePr>
        <p:xfrm>
          <a:off x="2268538" y="4173538"/>
          <a:ext cx="13017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4" r:id="rId28" imgW="1321435" imgH="397510" progId="Word.Document.8">
                  <p:embed/>
                </p:oleObj>
              </mc:Choice>
              <mc:Fallback>
                <p:oleObj r:id="rId28" imgW="1321435" imgH="397510" progId="Word.Document.8">
                  <p:embed/>
                  <p:pic>
                    <p:nvPicPr>
                      <p:cNvPr id="0" name="对象 1205264"/>
                      <p:cNvPicPr>
                        <a:picLocks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173538"/>
                        <a:ext cx="13017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5266" name="对象 1205265"/>
          <p:cNvGraphicFramePr/>
          <p:nvPr/>
        </p:nvGraphicFramePr>
        <p:xfrm>
          <a:off x="3894138" y="4692650"/>
          <a:ext cx="13017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5" r:id="rId30" imgW="1321435" imgH="397510" progId="Word.Document.8">
                  <p:embed/>
                </p:oleObj>
              </mc:Choice>
              <mc:Fallback>
                <p:oleObj r:id="rId30" imgW="1321435" imgH="397510" progId="Word.Document.8">
                  <p:embed/>
                  <p:pic>
                    <p:nvPicPr>
                      <p:cNvPr id="0" name="对象 1205265"/>
                      <p:cNvPicPr>
                        <a:picLocks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4138" y="4692650"/>
                        <a:ext cx="13017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5267" name="对象 1205266"/>
          <p:cNvGraphicFramePr/>
          <p:nvPr/>
        </p:nvGraphicFramePr>
        <p:xfrm>
          <a:off x="2860675" y="5148263"/>
          <a:ext cx="14414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6" r:id="rId32" imgW="1466215" imgH="397510" progId="Word.Document.8">
                  <p:embed/>
                </p:oleObj>
              </mc:Choice>
              <mc:Fallback>
                <p:oleObj r:id="rId32" imgW="1466215" imgH="397510" progId="Word.Document.8">
                  <p:embed/>
                  <p:pic>
                    <p:nvPicPr>
                      <p:cNvPr id="0" name="对象 1205266"/>
                      <p:cNvPicPr>
                        <a:picLocks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0675" y="5148263"/>
                        <a:ext cx="14414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05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5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05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05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05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05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05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05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05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05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05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0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05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05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205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05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05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205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05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05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205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05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05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205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05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05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205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05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05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205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05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05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205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05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05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205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05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05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205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05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05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205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05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05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205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105779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423863"/>
            <a:ext cx="532606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10" name="对象 1057795"/>
          <p:cNvGraphicFramePr/>
          <p:nvPr/>
        </p:nvGraphicFramePr>
        <p:xfrm>
          <a:off x="323850" y="1052513"/>
          <a:ext cx="8410575" cy="405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Document" r:id="rId4" imgW="11328400" imgH="5448300" progId="Word.Document.8">
                  <p:embed/>
                </p:oleObj>
              </mc:Choice>
              <mc:Fallback>
                <p:oleObj name="Document" r:id="rId4" imgW="11328400" imgH="5448300" progId="Word.Document.8">
                  <p:embed/>
                  <p:pic>
                    <p:nvPicPr>
                      <p:cNvPr id="0" name="对象 1057795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052513"/>
                        <a:ext cx="8410575" cy="405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对象 1057796"/>
          <p:cNvGraphicFramePr/>
          <p:nvPr/>
        </p:nvGraphicFramePr>
        <p:xfrm>
          <a:off x="323850" y="4940300"/>
          <a:ext cx="8412163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Document" r:id="rId6" imgW="11290300" imgH="1905000" progId="Word.Document.8">
                  <p:embed/>
                </p:oleObj>
              </mc:Choice>
              <mc:Fallback>
                <p:oleObj name="Document" r:id="rId6" imgW="11290300" imgH="1905000" progId="Word.Document.8">
                  <p:embed/>
                  <p:pic>
                    <p:nvPicPr>
                      <p:cNvPr id="0" name="对象 1057796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940300"/>
                        <a:ext cx="8412163" cy="140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112947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1325" y="836613"/>
            <a:ext cx="552450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34" name="对象 1129480"/>
          <p:cNvGraphicFramePr/>
          <p:nvPr/>
        </p:nvGraphicFramePr>
        <p:xfrm>
          <a:off x="614363" y="1844675"/>
          <a:ext cx="7916862" cy="412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Document" r:id="rId4" imgW="10871200" imgH="5638800" progId="Word.Document.8">
                  <p:embed/>
                </p:oleObj>
              </mc:Choice>
              <mc:Fallback>
                <p:oleObj name="Document" r:id="rId4" imgW="10871200" imgH="5638800" progId="Word.Document.8">
                  <p:embed/>
                  <p:pic>
                    <p:nvPicPr>
                      <p:cNvPr id="0" name="对象 1129480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" y="1844675"/>
                        <a:ext cx="7916862" cy="412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7" name="对象 1210372"/>
          <p:cNvGraphicFramePr/>
          <p:nvPr/>
        </p:nvGraphicFramePr>
        <p:xfrm>
          <a:off x="393700" y="622300"/>
          <a:ext cx="8245475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7" name="Document" r:id="rId3" imgW="11366500" imgH="1574800" progId="Word.Document.8">
                  <p:embed/>
                </p:oleObj>
              </mc:Choice>
              <mc:Fallback>
                <p:oleObj name="Document" r:id="rId3" imgW="11366500" imgH="1574800" progId="Word.Document.8">
                  <p:embed/>
                  <p:pic>
                    <p:nvPicPr>
                      <p:cNvPr id="0" name="对象 121037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622300"/>
                        <a:ext cx="8245475" cy="113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0374" name="对象 1210373"/>
          <p:cNvGraphicFramePr/>
          <p:nvPr/>
        </p:nvGraphicFramePr>
        <p:xfrm>
          <a:off x="395288" y="1557338"/>
          <a:ext cx="8280400" cy="112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8" name="Document" r:id="rId5" imgW="11417300" imgH="1574800" progId="Word.Document.8">
                  <p:embed/>
                </p:oleObj>
              </mc:Choice>
              <mc:Fallback>
                <p:oleObj name="Document" r:id="rId5" imgW="11417300" imgH="1574800" progId="Word.Document.8">
                  <p:embed/>
                  <p:pic>
                    <p:nvPicPr>
                      <p:cNvPr id="0" name="对象 1210373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557338"/>
                        <a:ext cx="8280400" cy="1128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0375" name="对象 1210374"/>
          <p:cNvGraphicFramePr/>
          <p:nvPr/>
        </p:nvGraphicFramePr>
        <p:xfrm>
          <a:off x="395288" y="2565400"/>
          <a:ext cx="8278812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9" name="Document" r:id="rId7" imgW="11417300" imgH="1574800" progId="Word.Document.8">
                  <p:embed/>
                </p:oleObj>
              </mc:Choice>
              <mc:Fallback>
                <p:oleObj name="Document" r:id="rId7" imgW="11417300" imgH="1574800" progId="Word.Document.8">
                  <p:embed/>
                  <p:pic>
                    <p:nvPicPr>
                      <p:cNvPr id="0" name="对象 1210374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565400"/>
                        <a:ext cx="8278812" cy="1128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0376" name="对象 1210375"/>
          <p:cNvGraphicFramePr/>
          <p:nvPr/>
        </p:nvGraphicFramePr>
        <p:xfrm>
          <a:off x="395288" y="3500438"/>
          <a:ext cx="8369300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0" name="Document" r:id="rId9" imgW="11493500" imgH="2298700" progId="Word.Document.8">
                  <p:embed/>
                </p:oleObj>
              </mc:Choice>
              <mc:Fallback>
                <p:oleObj name="Document" r:id="rId9" imgW="11493500" imgH="2298700" progId="Word.Document.8">
                  <p:embed/>
                  <p:pic>
                    <p:nvPicPr>
                      <p:cNvPr id="0" name="对象 1210375"/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500438"/>
                        <a:ext cx="8369300" cy="163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0377" name="对象 1210376"/>
          <p:cNvGraphicFramePr/>
          <p:nvPr/>
        </p:nvGraphicFramePr>
        <p:xfrm>
          <a:off x="395288" y="5053013"/>
          <a:ext cx="828040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1" r:id="rId11" imgW="8554085" imgH="1174750" progId="Word.Document.8">
                  <p:embed/>
                </p:oleObj>
              </mc:Choice>
              <mc:Fallback>
                <p:oleObj r:id="rId11" imgW="8554085" imgH="1174750" progId="Word.Document.8">
                  <p:embed/>
                  <p:pic>
                    <p:nvPicPr>
                      <p:cNvPr id="0" name="对象 1210376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053013"/>
                        <a:ext cx="8280400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0378" name="对象 1210377"/>
          <p:cNvGraphicFramePr/>
          <p:nvPr/>
        </p:nvGraphicFramePr>
        <p:xfrm>
          <a:off x="4173538" y="4013200"/>
          <a:ext cx="29908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2" r:id="rId13" imgW="3025140" imgH="397510" progId="Word.Document.8">
                  <p:embed/>
                </p:oleObj>
              </mc:Choice>
              <mc:Fallback>
                <p:oleObj r:id="rId13" imgW="3025140" imgH="397510" progId="Word.Document.8">
                  <p:embed/>
                  <p:pic>
                    <p:nvPicPr>
                      <p:cNvPr id="0" name="对象 1210377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3538" y="4013200"/>
                        <a:ext cx="29908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0379" name="对象 1210378"/>
          <p:cNvGraphicFramePr/>
          <p:nvPr/>
        </p:nvGraphicFramePr>
        <p:xfrm>
          <a:off x="1979613" y="5027613"/>
          <a:ext cx="2166937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3" r:id="rId15" imgW="2212975" imgH="397510" progId="Word.Document.8">
                  <p:embed/>
                </p:oleObj>
              </mc:Choice>
              <mc:Fallback>
                <p:oleObj r:id="rId15" imgW="2212975" imgH="397510" progId="Word.Document.8">
                  <p:embed/>
                  <p:pic>
                    <p:nvPicPr>
                      <p:cNvPr id="0" name="对象 1210378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5027613"/>
                        <a:ext cx="2166937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10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10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10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10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10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10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1" name="对象 1211393"/>
          <p:cNvGraphicFramePr/>
          <p:nvPr/>
        </p:nvGraphicFramePr>
        <p:xfrm>
          <a:off x="395288" y="765175"/>
          <a:ext cx="8410575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name="Document" r:id="rId3" imgW="11328400" imgH="3111500" progId="Word.Document.8">
                  <p:embed/>
                </p:oleObj>
              </mc:Choice>
              <mc:Fallback>
                <p:oleObj name="Document" r:id="rId3" imgW="11328400" imgH="3111500" progId="Word.Document.8">
                  <p:embed/>
                  <p:pic>
                    <p:nvPicPr>
                      <p:cNvPr id="0" name="对象 1211393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765175"/>
                        <a:ext cx="8410575" cy="231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1395" name="对象 1211394"/>
          <p:cNvGraphicFramePr/>
          <p:nvPr/>
        </p:nvGraphicFramePr>
        <p:xfrm>
          <a:off x="395288" y="2941638"/>
          <a:ext cx="829627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" name="Document" r:id="rId5" imgW="11328400" imgH="1587500" progId="Word.Document.8">
                  <p:embed/>
                </p:oleObj>
              </mc:Choice>
              <mc:Fallback>
                <p:oleObj name="Document" r:id="rId5" imgW="11328400" imgH="1587500" progId="Word.Document.8">
                  <p:embed/>
                  <p:pic>
                    <p:nvPicPr>
                      <p:cNvPr id="0" name="对象 1211394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941638"/>
                        <a:ext cx="8296275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1396" name="对象 1211395"/>
          <p:cNvGraphicFramePr/>
          <p:nvPr/>
        </p:nvGraphicFramePr>
        <p:xfrm>
          <a:off x="376238" y="3946525"/>
          <a:ext cx="8296275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1" name="Document" r:id="rId7" imgW="11328400" imgH="1587500" progId="Word.Document.8">
                  <p:embed/>
                </p:oleObj>
              </mc:Choice>
              <mc:Fallback>
                <p:oleObj name="Document" r:id="rId7" imgW="11328400" imgH="1587500" progId="Word.Document.8">
                  <p:embed/>
                  <p:pic>
                    <p:nvPicPr>
                      <p:cNvPr id="0" name="对象 1211395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8" y="3946525"/>
                        <a:ext cx="8296275" cy="1154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1397" name="对象 1211396"/>
          <p:cNvGraphicFramePr/>
          <p:nvPr/>
        </p:nvGraphicFramePr>
        <p:xfrm>
          <a:off x="376238" y="4956175"/>
          <a:ext cx="829627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2" name="Document" r:id="rId9" imgW="11328400" imgH="1587500" progId="Word.Document.8">
                  <p:embed/>
                </p:oleObj>
              </mc:Choice>
              <mc:Fallback>
                <p:oleObj name="Document" r:id="rId9" imgW="11328400" imgH="1587500" progId="Word.Document.8">
                  <p:embed/>
                  <p:pic>
                    <p:nvPicPr>
                      <p:cNvPr id="0" name="对象 1211396"/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8" y="4956175"/>
                        <a:ext cx="8296275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1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1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1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11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11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11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11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11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11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5" name="对象 1231873"/>
          <p:cNvGraphicFramePr/>
          <p:nvPr/>
        </p:nvGraphicFramePr>
        <p:xfrm>
          <a:off x="625475" y="1592263"/>
          <a:ext cx="8410575" cy="179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3" r:id="rId3" imgW="8568055" imgH="1822450" progId="Word.Document.8">
                  <p:embed/>
                </p:oleObj>
              </mc:Choice>
              <mc:Fallback>
                <p:oleObj r:id="rId3" imgW="8568055" imgH="1822450" progId="Word.Document.8">
                  <p:embed/>
                  <p:pic>
                    <p:nvPicPr>
                      <p:cNvPr id="0" name="对象 123187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" y="1592263"/>
                        <a:ext cx="8410575" cy="179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1875" name="对象 1231874"/>
          <p:cNvGraphicFramePr/>
          <p:nvPr/>
        </p:nvGraphicFramePr>
        <p:xfrm>
          <a:off x="628650" y="3321050"/>
          <a:ext cx="7777163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4" r:id="rId5" imgW="7859395" imgH="1193165" progId="Word.Document.8">
                  <p:embed/>
                </p:oleObj>
              </mc:Choice>
              <mc:Fallback>
                <p:oleObj r:id="rId5" imgW="7859395" imgH="1193165" progId="Word.Document.8">
                  <p:embed/>
                  <p:pic>
                    <p:nvPicPr>
                      <p:cNvPr id="0" name="对象 123187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3321050"/>
                        <a:ext cx="7777163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1876" name="对象 1231875"/>
          <p:cNvGraphicFramePr/>
          <p:nvPr/>
        </p:nvGraphicFramePr>
        <p:xfrm>
          <a:off x="5953125" y="2176463"/>
          <a:ext cx="27035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5" r:id="rId7" imgW="2735580" imgH="397510" progId="Word.Document.8">
                  <p:embed/>
                </p:oleObj>
              </mc:Choice>
              <mc:Fallback>
                <p:oleObj r:id="rId7" imgW="2735580" imgH="397510" progId="Word.Document.8">
                  <p:embed/>
                  <p:pic>
                    <p:nvPicPr>
                      <p:cNvPr id="0" name="对象 1231875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25" y="2176463"/>
                        <a:ext cx="270351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1877" name="对象 1231876"/>
          <p:cNvGraphicFramePr/>
          <p:nvPr/>
        </p:nvGraphicFramePr>
        <p:xfrm>
          <a:off x="4813300" y="3295650"/>
          <a:ext cx="33115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6" r:id="rId9" imgW="3374390" imgH="397510" progId="Word.Document.8">
                  <p:embed/>
                </p:oleObj>
              </mc:Choice>
              <mc:Fallback>
                <p:oleObj r:id="rId9" imgW="3374390" imgH="397510" progId="Word.Document.8">
                  <p:embed/>
                  <p:pic>
                    <p:nvPicPr>
                      <p:cNvPr id="0" name="对象 1231876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3300" y="3295650"/>
                        <a:ext cx="331152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3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3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3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图片 112230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8175" y="477838"/>
            <a:ext cx="54673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530" name="对象 1122308"/>
          <p:cNvGraphicFramePr/>
          <p:nvPr/>
        </p:nvGraphicFramePr>
        <p:xfrm>
          <a:off x="684213" y="1493838"/>
          <a:ext cx="7743825" cy="467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Document" r:id="rId4" imgW="10541000" imgH="6324600" progId="Word.Document.8">
                  <p:embed/>
                </p:oleObj>
              </mc:Choice>
              <mc:Fallback>
                <p:oleObj name="Document" r:id="rId4" imgW="10541000" imgH="6324600" progId="Word.Document.8">
                  <p:embed/>
                  <p:pic>
                    <p:nvPicPr>
                      <p:cNvPr id="0" name="对象 1122308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493838"/>
                        <a:ext cx="7743825" cy="467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3" name="对象 1121285"/>
          <p:cNvGraphicFramePr/>
          <p:nvPr/>
        </p:nvGraphicFramePr>
        <p:xfrm>
          <a:off x="339725" y="1042988"/>
          <a:ext cx="8410575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7" r:id="rId3" imgW="8489950" imgH="1187450" progId="Word.Document.8">
                  <p:embed/>
                </p:oleObj>
              </mc:Choice>
              <mc:Fallback>
                <p:oleObj r:id="rId3" imgW="8489950" imgH="1187450" progId="Word.Document.8">
                  <p:embed/>
                  <p:pic>
                    <p:nvPicPr>
                      <p:cNvPr id="0" name="对象 112128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1042988"/>
                        <a:ext cx="8410575" cy="116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1288" name="对象 1121287"/>
          <p:cNvGraphicFramePr/>
          <p:nvPr/>
        </p:nvGraphicFramePr>
        <p:xfrm>
          <a:off x="288925" y="2205038"/>
          <a:ext cx="8410575" cy="177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" r:id="rId5" imgW="8489950" imgH="1790700" progId="Word.Document.8">
                  <p:embed/>
                </p:oleObj>
              </mc:Choice>
              <mc:Fallback>
                <p:oleObj r:id="rId5" imgW="8489950" imgH="1790700" progId="Word.Document.8">
                  <p:embed/>
                  <p:pic>
                    <p:nvPicPr>
                      <p:cNvPr id="0" name="对象 112128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" y="2205038"/>
                        <a:ext cx="8410575" cy="177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1289" name="对象 1121288"/>
          <p:cNvGraphicFramePr/>
          <p:nvPr/>
        </p:nvGraphicFramePr>
        <p:xfrm>
          <a:off x="347663" y="3986213"/>
          <a:ext cx="8337550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" r:id="rId7" imgW="8491855" imgH="1187450" progId="Word.Document.8">
                  <p:embed/>
                </p:oleObj>
              </mc:Choice>
              <mc:Fallback>
                <p:oleObj r:id="rId7" imgW="8491855" imgH="1187450" progId="Word.Document.8">
                  <p:embed/>
                  <p:pic>
                    <p:nvPicPr>
                      <p:cNvPr id="0" name="对象 1121288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3" y="3986213"/>
                        <a:ext cx="8337550" cy="116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2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7" name="对象 1233921"/>
          <p:cNvGraphicFramePr/>
          <p:nvPr/>
        </p:nvGraphicFramePr>
        <p:xfrm>
          <a:off x="346075" y="684213"/>
          <a:ext cx="8410575" cy="114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" r:id="rId3" imgW="8489950" imgH="1187450" progId="Word.Document.8">
                  <p:embed/>
                </p:oleObj>
              </mc:Choice>
              <mc:Fallback>
                <p:oleObj r:id="rId3" imgW="8489950" imgH="1187450" progId="Word.Document.8">
                  <p:embed/>
                  <p:pic>
                    <p:nvPicPr>
                      <p:cNvPr id="0" name="对象 123392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75" y="684213"/>
                        <a:ext cx="8410575" cy="1144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3924" name="对象 1233923"/>
          <p:cNvGraphicFramePr/>
          <p:nvPr/>
        </p:nvGraphicFramePr>
        <p:xfrm>
          <a:off x="379413" y="1725613"/>
          <a:ext cx="8377237" cy="181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" r:id="rId5" imgW="8613775" imgH="1854835" progId="Word.Document.8">
                  <p:embed/>
                </p:oleObj>
              </mc:Choice>
              <mc:Fallback>
                <p:oleObj r:id="rId5" imgW="8613775" imgH="1854835" progId="Word.Document.8">
                  <p:embed/>
                  <p:pic>
                    <p:nvPicPr>
                      <p:cNvPr id="0" name="对象 123392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3" y="1725613"/>
                        <a:ext cx="8377237" cy="181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3925" name="对象 1233924"/>
          <p:cNvGraphicFramePr/>
          <p:nvPr/>
        </p:nvGraphicFramePr>
        <p:xfrm>
          <a:off x="387350" y="3373438"/>
          <a:ext cx="8335963" cy="286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3" r:id="rId7" imgW="8613775" imgH="2965450" progId="Word.Document.8">
                  <p:embed/>
                </p:oleObj>
              </mc:Choice>
              <mc:Fallback>
                <p:oleObj r:id="rId7" imgW="8613775" imgH="2965450" progId="Word.Document.8">
                  <p:embed/>
                  <p:pic>
                    <p:nvPicPr>
                      <p:cNvPr id="0" name="对象 1233924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" y="3373438"/>
                        <a:ext cx="8335963" cy="286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3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3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33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3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33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33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9" name="对象 928774"/>
          <p:cNvGraphicFramePr/>
          <p:nvPr/>
        </p:nvGraphicFramePr>
        <p:xfrm>
          <a:off x="179388" y="971550"/>
          <a:ext cx="8372475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Document" r:id="rId3" imgW="11341100" imgH="1003300" progId="Word.Document.8">
                  <p:embed/>
                </p:oleObj>
              </mc:Choice>
              <mc:Fallback>
                <p:oleObj name="Document" r:id="rId3" imgW="11341100" imgH="1003300" progId="Word.Document.8">
                  <p:embed/>
                  <p:pic>
                    <p:nvPicPr>
                      <p:cNvPr id="0" name="对象 92877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971550"/>
                        <a:ext cx="8372475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0" name="图片 928777" descr="E:/课件/新教材外研英语必修1/PPT可自主编辑课件/Unit 5 Into the wild/每日一语1.TIF"/>
          <p:cNvPicPr>
            <a:picLocks noChangeAspect="1" noChangeArrowheads="1"/>
          </p:cNvPicPr>
          <p:nvPr/>
        </p:nvPicPr>
        <p:blipFill>
          <a:blip r:embed="rId5" r:link="rId6" cstate="email"/>
          <a:srcRect/>
          <a:stretch>
            <a:fillRect/>
          </a:stretch>
        </p:blipFill>
        <p:spPr bwMode="auto">
          <a:xfrm>
            <a:off x="827088" y="2033588"/>
            <a:ext cx="7704137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8780" name="对象 928779"/>
          <p:cNvGraphicFramePr/>
          <p:nvPr/>
        </p:nvGraphicFramePr>
        <p:xfrm>
          <a:off x="1400175" y="2273300"/>
          <a:ext cx="6491288" cy="245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r:id="rId7" imgW="6591300" imgH="2491740" progId="Word.Document.8">
                  <p:embed/>
                </p:oleObj>
              </mc:Choice>
              <mc:Fallback>
                <p:oleObj r:id="rId7" imgW="6591300" imgH="2491740" progId="Word.Document.8">
                  <p:embed/>
                  <p:pic>
                    <p:nvPicPr>
                      <p:cNvPr id="0" name="对象 928779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2273300"/>
                        <a:ext cx="6491288" cy="245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8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1" name="对象 1236996"/>
          <p:cNvGraphicFramePr/>
          <p:nvPr/>
        </p:nvGraphicFramePr>
        <p:xfrm>
          <a:off x="1187450" y="549275"/>
          <a:ext cx="6573838" cy="588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9" name="Document" r:id="rId3" imgW="8839200" imgH="7912100" progId="Word.Document.8">
                  <p:embed/>
                </p:oleObj>
              </mc:Choice>
              <mc:Fallback>
                <p:oleObj name="Document" r:id="rId3" imgW="8839200" imgH="7912100" progId="Word.Document.8">
                  <p:embed/>
                  <p:pic>
                    <p:nvPicPr>
                      <p:cNvPr id="0" name="对象 1236996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549275"/>
                        <a:ext cx="6573838" cy="588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6998" name="对象 1236997"/>
          <p:cNvGraphicFramePr/>
          <p:nvPr/>
        </p:nvGraphicFramePr>
        <p:xfrm>
          <a:off x="1581150" y="1754188"/>
          <a:ext cx="133508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0" r:id="rId5" imgW="1355090" imgH="397510" progId="Word.Document.8">
                  <p:embed/>
                </p:oleObj>
              </mc:Choice>
              <mc:Fallback>
                <p:oleObj r:id="rId5" imgW="1355090" imgH="397510" progId="Word.Document.8">
                  <p:embed/>
                  <p:pic>
                    <p:nvPicPr>
                      <p:cNvPr id="0" name="对象 123699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50" y="1754188"/>
                        <a:ext cx="133508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6999" name="对象 1236998"/>
          <p:cNvGraphicFramePr/>
          <p:nvPr/>
        </p:nvGraphicFramePr>
        <p:xfrm>
          <a:off x="1663700" y="2328863"/>
          <a:ext cx="13335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1" r:id="rId7" imgW="1355090" imgH="397510" progId="Word.Document.8">
                  <p:embed/>
                </p:oleObj>
              </mc:Choice>
              <mc:Fallback>
                <p:oleObj r:id="rId7" imgW="1355090" imgH="397510" progId="Word.Document.8">
                  <p:embed/>
                  <p:pic>
                    <p:nvPicPr>
                      <p:cNvPr id="0" name="对象 1236998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700" y="2328863"/>
                        <a:ext cx="13335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7001" name="对象 1237000"/>
          <p:cNvGraphicFramePr/>
          <p:nvPr/>
        </p:nvGraphicFramePr>
        <p:xfrm>
          <a:off x="1676400" y="2871788"/>
          <a:ext cx="167957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2" r:id="rId9" imgW="1717675" imgH="426720" progId="Word.Document.8">
                  <p:embed/>
                </p:oleObj>
              </mc:Choice>
              <mc:Fallback>
                <p:oleObj r:id="rId9" imgW="1717675" imgH="426720" progId="Word.Document.8">
                  <p:embed/>
                  <p:pic>
                    <p:nvPicPr>
                      <p:cNvPr id="0" name="对象 1237000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871788"/>
                        <a:ext cx="1679575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7002" name="对象 1237001"/>
          <p:cNvGraphicFramePr/>
          <p:nvPr/>
        </p:nvGraphicFramePr>
        <p:xfrm>
          <a:off x="1654175" y="3500438"/>
          <a:ext cx="13335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3" r:id="rId11" imgW="1355090" imgH="397510" progId="Word.Document.8">
                  <p:embed/>
                </p:oleObj>
              </mc:Choice>
              <mc:Fallback>
                <p:oleObj r:id="rId11" imgW="1355090" imgH="397510" progId="Word.Document.8">
                  <p:embed/>
                  <p:pic>
                    <p:nvPicPr>
                      <p:cNvPr id="0" name="对象 1237001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175" y="3500438"/>
                        <a:ext cx="13335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7003" name="对象 1237002"/>
          <p:cNvGraphicFramePr/>
          <p:nvPr/>
        </p:nvGraphicFramePr>
        <p:xfrm>
          <a:off x="1654175" y="4076700"/>
          <a:ext cx="13335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4" r:id="rId13" imgW="1355090" imgH="397510" progId="Word.Document.8">
                  <p:embed/>
                </p:oleObj>
              </mc:Choice>
              <mc:Fallback>
                <p:oleObj r:id="rId13" imgW="1355090" imgH="397510" progId="Word.Document.8">
                  <p:embed/>
                  <p:pic>
                    <p:nvPicPr>
                      <p:cNvPr id="0" name="对象 1237002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175" y="4076700"/>
                        <a:ext cx="13335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7004" name="对象 1237003"/>
          <p:cNvGraphicFramePr/>
          <p:nvPr/>
        </p:nvGraphicFramePr>
        <p:xfrm>
          <a:off x="1662113" y="4645025"/>
          <a:ext cx="13335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5" r:id="rId15" imgW="1355090" imgH="397510" progId="Word.Document.8">
                  <p:embed/>
                </p:oleObj>
              </mc:Choice>
              <mc:Fallback>
                <p:oleObj r:id="rId15" imgW="1355090" imgH="397510" progId="Word.Document.8">
                  <p:embed/>
                  <p:pic>
                    <p:nvPicPr>
                      <p:cNvPr id="0" name="对象 1237003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113" y="4645025"/>
                        <a:ext cx="13335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7005" name="对象 1237004"/>
          <p:cNvGraphicFramePr/>
          <p:nvPr/>
        </p:nvGraphicFramePr>
        <p:xfrm>
          <a:off x="1644650" y="5221288"/>
          <a:ext cx="13335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6" r:id="rId17" imgW="1355090" imgH="397510" progId="Word.Document.8">
                  <p:embed/>
                </p:oleObj>
              </mc:Choice>
              <mc:Fallback>
                <p:oleObj r:id="rId17" imgW="1355090" imgH="397510" progId="Word.Document.8">
                  <p:embed/>
                  <p:pic>
                    <p:nvPicPr>
                      <p:cNvPr id="0" name="对象 1237004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650" y="5221288"/>
                        <a:ext cx="13335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7006" name="对象 1237005"/>
          <p:cNvGraphicFramePr/>
          <p:nvPr/>
        </p:nvGraphicFramePr>
        <p:xfrm>
          <a:off x="1636713" y="5821363"/>
          <a:ext cx="13335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7" r:id="rId19" imgW="1355090" imgH="397510" progId="Word.Document.8">
                  <p:embed/>
                </p:oleObj>
              </mc:Choice>
              <mc:Fallback>
                <p:oleObj r:id="rId19" imgW="1355090" imgH="397510" progId="Word.Document.8">
                  <p:embed/>
                  <p:pic>
                    <p:nvPicPr>
                      <p:cNvPr id="0" name="对象 1237005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6713" y="5821363"/>
                        <a:ext cx="13335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6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6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6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6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7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7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7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7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7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7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37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37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37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37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37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37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5" name="对象 1238026"/>
          <p:cNvGraphicFramePr/>
          <p:nvPr/>
        </p:nvGraphicFramePr>
        <p:xfrm>
          <a:off x="1474788" y="552450"/>
          <a:ext cx="6062662" cy="588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1" r:id="rId3" imgW="6103620" imgH="5929630" progId="Word.Document.8">
                  <p:embed/>
                </p:oleObj>
              </mc:Choice>
              <mc:Fallback>
                <p:oleObj r:id="rId3" imgW="6103620" imgH="5929630" progId="Word.Document.8">
                  <p:embed/>
                  <p:pic>
                    <p:nvPicPr>
                      <p:cNvPr id="0" name="对象 123802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4788" y="552450"/>
                        <a:ext cx="6062662" cy="588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8028" name="对象 1238027"/>
          <p:cNvGraphicFramePr/>
          <p:nvPr/>
        </p:nvGraphicFramePr>
        <p:xfrm>
          <a:off x="1939925" y="525463"/>
          <a:ext cx="20193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2" r:id="rId5" imgW="2045335" imgH="397510" progId="Word.Document.8">
                  <p:embed/>
                </p:oleObj>
              </mc:Choice>
              <mc:Fallback>
                <p:oleObj r:id="rId5" imgW="2045335" imgH="397510" progId="Word.Document.8">
                  <p:embed/>
                  <p:pic>
                    <p:nvPicPr>
                      <p:cNvPr id="0" name="对象 123802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925" y="525463"/>
                        <a:ext cx="20193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8029" name="对象 1238028"/>
          <p:cNvGraphicFramePr/>
          <p:nvPr/>
        </p:nvGraphicFramePr>
        <p:xfrm>
          <a:off x="2120900" y="1165225"/>
          <a:ext cx="20193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3" r:id="rId7" imgW="2045335" imgH="397510" progId="Word.Document.8">
                  <p:embed/>
                </p:oleObj>
              </mc:Choice>
              <mc:Fallback>
                <p:oleObj r:id="rId7" imgW="2045335" imgH="397510" progId="Word.Document.8">
                  <p:embed/>
                  <p:pic>
                    <p:nvPicPr>
                      <p:cNvPr id="0" name="对象 1238028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900" y="1165225"/>
                        <a:ext cx="20193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8030" name="对象 1238029"/>
          <p:cNvGraphicFramePr/>
          <p:nvPr/>
        </p:nvGraphicFramePr>
        <p:xfrm>
          <a:off x="2060575" y="1749425"/>
          <a:ext cx="20193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4" r:id="rId9" imgW="2045335" imgH="397510" progId="Word.Document.8">
                  <p:embed/>
                </p:oleObj>
              </mc:Choice>
              <mc:Fallback>
                <p:oleObj r:id="rId9" imgW="2045335" imgH="397510" progId="Word.Document.8">
                  <p:embed/>
                  <p:pic>
                    <p:nvPicPr>
                      <p:cNvPr id="0" name="对象 1238029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575" y="1749425"/>
                        <a:ext cx="20193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8031" name="对象 1238030"/>
          <p:cNvGraphicFramePr/>
          <p:nvPr/>
        </p:nvGraphicFramePr>
        <p:xfrm>
          <a:off x="2108200" y="2341563"/>
          <a:ext cx="20193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5" r:id="rId11" imgW="2045335" imgH="397510" progId="Word.Document.8">
                  <p:embed/>
                </p:oleObj>
              </mc:Choice>
              <mc:Fallback>
                <p:oleObj r:id="rId11" imgW="2045335" imgH="397510" progId="Word.Document.8">
                  <p:embed/>
                  <p:pic>
                    <p:nvPicPr>
                      <p:cNvPr id="0" name="对象 1238030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2341563"/>
                        <a:ext cx="20193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8032" name="对象 1238031"/>
          <p:cNvGraphicFramePr/>
          <p:nvPr/>
        </p:nvGraphicFramePr>
        <p:xfrm>
          <a:off x="2092325" y="2881313"/>
          <a:ext cx="20193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6" r:id="rId13" imgW="2045335" imgH="397510" progId="Word.Document.8">
                  <p:embed/>
                </p:oleObj>
              </mc:Choice>
              <mc:Fallback>
                <p:oleObj r:id="rId13" imgW="2045335" imgH="397510" progId="Word.Document.8">
                  <p:embed/>
                  <p:pic>
                    <p:nvPicPr>
                      <p:cNvPr id="0" name="对象 1238031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2325" y="2881313"/>
                        <a:ext cx="20193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8035" name="对象 1238034"/>
          <p:cNvGraphicFramePr/>
          <p:nvPr/>
        </p:nvGraphicFramePr>
        <p:xfrm>
          <a:off x="2124075" y="3497263"/>
          <a:ext cx="20193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7" r:id="rId15" imgW="2045335" imgH="397510" progId="Word.Document.8">
                  <p:embed/>
                </p:oleObj>
              </mc:Choice>
              <mc:Fallback>
                <p:oleObj r:id="rId15" imgW="2045335" imgH="397510" progId="Word.Document.8">
                  <p:embed/>
                  <p:pic>
                    <p:nvPicPr>
                      <p:cNvPr id="0" name="对象 1238034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3497263"/>
                        <a:ext cx="20193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8036" name="对象 1238035"/>
          <p:cNvGraphicFramePr/>
          <p:nvPr/>
        </p:nvGraphicFramePr>
        <p:xfrm>
          <a:off x="2108200" y="4052888"/>
          <a:ext cx="20193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8" r:id="rId17" imgW="2045335" imgH="397510" progId="Word.Document.8">
                  <p:embed/>
                </p:oleObj>
              </mc:Choice>
              <mc:Fallback>
                <p:oleObj r:id="rId17" imgW="2045335" imgH="397510" progId="Word.Document.8">
                  <p:embed/>
                  <p:pic>
                    <p:nvPicPr>
                      <p:cNvPr id="0" name="对象 1238035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4052888"/>
                        <a:ext cx="20193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8037" name="对象 1238036"/>
          <p:cNvGraphicFramePr/>
          <p:nvPr/>
        </p:nvGraphicFramePr>
        <p:xfrm>
          <a:off x="2068513" y="4697413"/>
          <a:ext cx="20193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9" r:id="rId19" imgW="2045335" imgH="397510" progId="Word.Document.8">
                  <p:embed/>
                </p:oleObj>
              </mc:Choice>
              <mc:Fallback>
                <p:oleObj r:id="rId19" imgW="2045335" imgH="397510" progId="Word.Document.8">
                  <p:embed/>
                  <p:pic>
                    <p:nvPicPr>
                      <p:cNvPr id="0" name="对象 1238036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8513" y="4697413"/>
                        <a:ext cx="20193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8038" name="对象 1238037"/>
          <p:cNvGraphicFramePr/>
          <p:nvPr/>
        </p:nvGraphicFramePr>
        <p:xfrm>
          <a:off x="2052638" y="5273675"/>
          <a:ext cx="20193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0" r:id="rId21" imgW="2045335" imgH="397510" progId="Word.Document.8">
                  <p:embed/>
                </p:oleObj>
              </mc:Choice>
              <mc:Fallback>
                <p:oleObj r:id="rId21" imgW="2045335" imgH="397510" progId="Word.Document.8">
                  <p:embed/>
                  <p:pic>
                    <p:nvPicPr>
                      <p:cNvPr id="0" name="对象 1238037"/>
                      <p:cNvPicPr>
                        <a:picLocks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2638" y="5273675"/>
                        <a:ext cx="20193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8039" name="对象 1238038"/>
          <p:cNvGraphicFramePr/>
          <p:nvPr/>
        </p:nvGraphicFramePr>
        <p:xfrm>
          <a:off x="2124075" y="5849938"/>
          <a:ext cx="20193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1" r:id="rId23" imgW="2045335" imgH="397510" progId="Word.Document.8">
                  <p:embed/>
                </p:oleObj>
              </mc:Choice>
              <mc:Fallback>
                <p:oleObj r:id="rId23" imgW="2045335" imgH="397510" progId="Word.Document.8">
                  <p:embed/>
                  <p:pic>
                    <p:nvPicPr>
                      <p:cNvPr id="0" name="对象 1238038"/>
                      <p:cNvPicPr>
                        <a:picLocks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5849938"/>
                        <a:ext cx="20193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8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8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8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8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8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8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8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8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8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8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38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38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38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38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38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38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38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38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38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38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49" name="对象 1243137"/>
          <p:cNvGraphicFramePr/>
          <p:nvPr/>
        </p:nvGraphicFramePr>
        <p:xfrm>
          <a:off x="755650" y="490538"/>
          <a:ext cx="8410575" cy="588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1" name="Document" r:id="rId3" imgW="11328400" imgH="7912100" progId="Word.Document.8">
                  <p:embed/>
                </p:oleObj>
              </mc:Choice>
              <mc:Fallback>
                <p:oleObj name="Document" r:id="rId3" imgW="11328400" imgH="7912100" progId="Word.Document.8">
                  <p:embed/>
                  <p:pic>
                    <p:nvPicPr>
                      <p:cNvPr id="0" name="对象 1243137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90538"/>
                        <a:ext cx="8410575" cy="588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3139" name="对象 1243138"/>
          <p:cNvGraphicFramePr/>
          <p:nvPr/>
        </p:nvGraphicFramePr>
        <p:xfrm>
          <a:off x="2005013" y="461963"/>
          <a:ext cx="163988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2" r:id="rId5" imgW="1662430" imgH="397510" progId="Word.Document.8">
                  <p:embed/>
                </p:oleObj>
              </mc:Choice>
              <mc:Fallback>
                <p:oleObj r:id="rId5" imgW="1662430" imgH="397510" progId="Word.Document.8">
                  <p:embed/>
                  <p:pic>
                    <p:nvPicPr>
                      <p:cNvPr id="0" name="对象 124313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013" y="461963"/>
                        <a:ext cx="163988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3140" name="对象 1243139"/>
          <p:cNvGraphicFramePr/>
          <p:nvPr/>
        </p:nvGraphicFramePr>
        <p:xfrm>
          <a:off x="2038350" y="1049338"/>
          <a:ext cx="163988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3" r:id="rId7" imgW="1662430" imgH="397510" progId="Word.Document.8">
                  <p:embed/>
                </p:oleObj>
              </mc:Choice>
              <mc:Fallback>
                <p:oleObj r:id="rId7" imgW="1662430" imgH="397510" progId="Word.Document.8">
                  <p:embed/>
                  <p:pic>
                    <p:nvPicPr>
                      <p:cNvPr id="0" name="对象 1243139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1049338"/>
                        <a:ext cx="163988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3141" name="对象 1243140"/>
          <p:cNvGraphicFramePr/>
          <p:nvPr/>
        </p:nvGraphicFramePr>
        <p:xfrm>
          <a:off x="2549525" y="2217738"/>
          <a:ext cx="163988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4" r:id="rId9" imgW="1662430" imgH="397510" progId="Word.Document.8">
                  <p:embed/>
                </p:oleObj>
              </mc:Choice>
              <mc:Fallback>
                <p:oleObj r:id="rId9" imgW="1662430" imgH="397510" progId="Word.Document.8">
                  <p:embed/>
                  <p:pic>
                    <p:nvPicPr>
                      <p:cNvPr id="0" name="对象 1243140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525" y="2217738"/>
                        <a:ext cx="163988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3142" name="对象 1243141"/>
          <p:cNvGraphicFramePr/>
          <p:nvPr/>
        </p:nvGraphicFramePr>
        <p:xfrm>
          <a:off x="1844675" y="2873375"/>
          <a:ext cx="163988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5" r:id="rId11" imgW="1662430" imgH="397510" progId="Word.Document.8">
                  <p:embed/>
                </p:oleObj>
              </mc:Choice>
              <mc:Fallback>
                <p:oleObj r:id="rId11" imgW="1662430" imgH="397510" progId="Word.Document.8">
                  <p:embed/>
                  <p:pic>
                    <p:nvPicPr>
                      <p:cNvPr id="0" name="对象 1243141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675" y="2873375"/>
                        <a:ext cx="163988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3143" name="对象 1243142"/>
          <p:cNvGraphicFramePr/>
          <p:nvPr/>
        </p:nvGraphicFramePr>
        <p:xfrm>
          <a:off x="3244850" y="3394075"/>
          <a:ext cx="163988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6" r:id="rId13" imgW="1662430" imgH="397510" progId="Word.Document.8">
                  <p:embed/>
                </p:oleObj>
              </mc:Choice>
              <mc:Fallback>
                <p:oleObj r:id="rId13" imgW="1662430" imgH="397510" progId="Word.Document.8">
                  <p:embed/>
                  <p:pic>
                    <p:nvPicPr>
                      <p:cNvPr id="0" name="对象 1243142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4850" y="3394075"/>
                        <a:ext cx="163988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3144" name="对象 1243143"/>
          <p:cNvGraphicFramePr/>
          <p:nvPr/>
        </p:nvGraphicFramePr>
        <p:xfrm>
          <a:off x="2965450" y="4033838"/>
          <a:ext cx="163988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7" r:id="rId15" imgW="1662430" imgH="397510" progId="Word.Document.8">
                  <p:embed/>
                </p:oleObj>
              </mc:Choice>
              <mc:Fallback>
                <p:oleObj r:id="rId15" imgW="1662430" imgH="397510" progId="Word.Document.8">
                  <p:embed/>
                  <p:pic>
                    <p:nvPicPr>
                      <p:cNvPr id="0" name="对象 1243143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450" y="4033838"/>
                        <a:ext cx="163988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3145" name="对象 1243144"/>
          <p:cNvGraphicFramePr/>
          <p:nvPr/>
        </p:nvGraphicFramePr>
        <p:xfrm>
          <a:off x="1817688" y="4608513"/>
          <a:ext cx="208438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8" r:id="rId17" imgW="2127250" imgH="397510" progId="Word.Document.8">
                  <p:embed/>
                </p:oleObj>
              </mc:Choice>
              <mc:Fallback>
                <p:oleObj r:id="rId17" imgW="2127250" imgH="397510" progId="Word.Document.8">
                  <p:embed/>
                  <p:pic>
                    <p:nvPicPr>
                      <p:cNvPr id="0" name="对象 1243144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7688" y="4608513"/>
                        <a:ext cx="208438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3146" name="对象 1243145"/>
          <p:cNvGraphicFramePr/>
          <p:nvPr/>
        </p:nvGraphicFramePr>
        <p:xfrm>
          <a:off x="1809750" y="5184775"/>
          <a:ext cx="144938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9" r:id="rId19" imgW="1493520" imgH="397510" progId="Word.Document.8">
                  <p:embed/>
                </p:oleObj>
              </mc:Choice>
              <mc:Fallback>
                <p:oleObj r:id="rId19" imgW="1493520" imgH="397510" progId="Word.Document.8">
                  <p:embed/>
                  <p:pic>
                    <p:nvPicPr>
                      <p:cNvPr id="0" name="对象 1243145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5184775"/>
                        <a:ext cx="144938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3147" name="对象 1243146"/>
          <p:cNvGraphicFramePr/>
          <p:nvPr/>
        </p:nvGraphicFramePr>
        <p:xfrm>
          <a:off x="1812925" y="5761038"/>
          <a:ext cx="144938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0" r:id="rId21" imgW="1493520" imgH="397510" progId="Word.Document.8">
                  <p:embed/>
                </p:oleObj>
              </mc:Choice>
              <mc:Fallback>
                <p:oleObj r:id="rId21" imgW="1493520" imgH="397510" progId="Word.Document.8">
                  <p:embed/>
                  <p:pic>
                    <p:nvPicPr>
                      <p:cNvPr id="0" name="对象 1243146"/>
                      <p:cNvPicPr>
                        <a:picLocks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5" y="5761038"/>
                        <a:ext cx="144938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3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3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3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3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3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3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43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43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43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43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43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43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43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43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43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43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43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43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3" name="对象 1242113"/>
          <p:cNvGraphicFramePr/>
          <p:nvPr/>
        </p:nvGraphicFramePr>
        <p:xfrm>
          <a:off x="323850" y="260350"/>
          <a:ext cx="8410575" cy="648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3" r:id="rId3" imgW="8459470" imgH="6522720" progId="Word.Document.8">
                  <p:embed/>
                </p:oleObj>
              </mc:Choice>
              <mc:Fallback>
                <p:oleObj r:id="rId3" imgW="8459470" imgH="6522720" progId="Word.Document.8">
                  <p:embed/>
                  <p:pic>
                    <p:nvPicPr>
                      <p:cNvPr id="0" name="对象 124211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60350"/>
                        <a:ext cx="8410575" cy="648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2115" name="对象 1242114"/>
          <p:cNvGraphicFramePr/>
          <p:nvPr/>
        </p:nvGraphicFramePr>
        <p:xfrm>
          <a:off x="2017713" y="233363"/>
          <a:ext cx="19780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4" r:id="rId5" imgW="2004060" imgH="397510" progId="Word.Document.8">
                  <p:embed/>
                </p:oleObj>
              </mc:Choice>
              <mc:Fallback>
                <p:oleObj r:id="rId5" imgW="2004060" imgH="397510" progId="Word.Document.8">
                  <p:embed/>
                  <p:pic>
                    <p:nvPicPr>
                      <p:cNvPr id="0" name="对象 124211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713" y="233363"/>
                        <a:ext cx="197802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2116" name="对象 1242115"/>
          <p:cNvGraphicFramePr/>
          <p:nvPr/>
        </p:nvGraphicFramePr>
        <p:xfrm>
          <a:off x="1873250" y="836613"/>
          <a:ext cx="19780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5" r:id="rId7" imgW="2004060" imgH="397510" progId="Word.Document.8">
                  <p:embed/>
                </p:oleObj>
              </mc:Choice>
              <mc:Fallback>
                <p:oleObj r:id="rId7" imgW="2004060" imgH="397510" progId="Word.Document.8">
                  <p:embed/>
                  <p:pic>
                    <p:nvPicPr>
                      <p:cNvPr id="0" name="对象 1242115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0" y="836613"/>
                        <a:ext cx="197802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2117" name="对象 1242116"/>
          <p:cNvGraphicFramePr/>
          <p:nvPr/>
        </p:nvGraphicFramePr>
        <p:xfrm>
          <a:off x="2700338" y="1412875"/>
          <a:ext cx="19780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6" r:id="rId9" imgW="2004060" imgH="397510" progId="Word.Document.8">
                  <p:embed/>
                </p:oleObj>
              </mc:Choice>
              <mc:Fallback>
                <p:oleObj r:id="rId9" imgW="2004060" imgH="397510" progId="Word.Document.8">
                  <p:embed/>
                  <p:pic>
                    <p:nvPicPr>
                      <p:cNvPr id="0" name="对象 1242116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1412875"/>
                        <a:ext cx="197802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2118" name="对象 1242117"/>
          <p:cNvGraphicFramePr/>
          <p:nvPr/>
        </p:nvGraphicFramePr>
        <p:xfrm>
          <a:off x="1547813" y="2033588"/>
          <a:ext cx="19780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7" r:id="rId11" imgW="2004060" imgH="397510" progId="Word.Document.8">
                  <p:embed/>
                </p:oleObj>
              </mc:Choice>
              <mc:Fallback>
                <p:oleObj r:id="rId11" imgW="2004060" imgH="397510" progId="Word.Document.8">
                  <p:embed/>
                  <p:pic>
                    <p:nvPicPr>
                      <p:cNvPr id="0" name="对象 1242117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033588"/>
                        <a:ext cx="197802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2119" name="对象 1242118"/>
          <p:cNvGraphicFramePr/>
          <p:nvPr/>
        </p:nvGraphicFramePr>
        <p:xfrm>
          <a:off x="1585913" y="2609850"/>
          <a:ext cx="19780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8" r:id="rId13" imgW="2004060" imgH="397510" progId="Word.Document.8">
                  <p:embed/>
                </p:oleObj>
              </mc:Choice>
              <mc:Fallback>
                <p:oleObj r:id="rId13" imgW="2004060" imgH="397510" progId="Word.Document.8">
                  <p:embed/>
                  <p:pic>
                    <p:nvPicPr>
                      <p:cNvPr id="0" name="对象 1242118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5913" y="2609850"/>
                        <a:ext cx="197802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2120" name="对象 1242119"/>
          <p:cNvGraphicFramePr/>
          <p:nvPr/>
        </p:nvGraphicFramePr>
        <p:xfrm>
          <a:off x="2011363" y="3181350"/>
          <a:ext cx="19685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9" r:id="rId15" imgW="2004060" imgH="397510" progId="Word.Document.8">
                  <p:embed/>
                </p:oleObj>
              </mc:Choice>
              <mc:Fallback>
                <p:oleObj r:id="rId15" imgW="2004060" imgH="397510" progId="Word.Document.8">
                  <p:embed/>
                  <p:pic>
                    <p:nvPicPr>
                      <p:cNvPr id="0" name="对象 1242119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1363" y="3181350"/>
                        <a:ext cx="19685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2121" name="对象 1242120"/>
          <p:cNvGraphicFramePr/>
          <p:nvPr/>
        </p:nvGraphicFramePr>
        <p:xfrm>
          <a:off x="2012950" y="3813175"/>
          <a:ext cx="19685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0" r:id="rId17" imgW="2004060" imgH="397510" progId="Word.Document.8">
                  <p:embed/>
                </p:oleObj>
              </mc:Choice>
              <mc:Fallback>
                <p:oleObj r:id="rId17" imgW="2004060" imgH="397510" progId="Word.Document.8">
                  <p:embed/>
                  <p:pic>
                    <p:nvPicPr>
                      <p:cNvPr id="0" name="对象 1242120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2950" y="3813175"/>
                        <a:ext cx="19685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2122" name="对象 1242121"/>
          <p:cNvGraphicFramePr/>
          <p:nvPr/>
        </p:nvGraphicFramePr>
        <p:xfrm>
          <a:off x="2667000" y="4357688"/>
          <a:ext cx="19685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1" r:id="rId19" imgW="2004060" imgH="397510" progId="Word.Document.8">
                  <p:embed/>
                </p:oleObj>
              </mc:Choice>
              <mc:Fallback>
                <p:oleObj r:id="rId19" imgW="2004060" imgH="397510" progId="Word.Document.8">
                  <p:embed/>
                  <p:pic>
                    <p:nvPicPr>
                      <p:cNvPr id="0" name="对象 1242121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357688"/>
                        <a:ext cx="19685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2123" name="对象 1242122"/>
          <p:cNvGraphicFramePr/>
          <p:nvPr/>
        </p:nvGraphicFramePr>
        <p:xfrm>
          <a:off x="1979613" y="4940300"/>
          <a:ext cx="19685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2" r:id="rId21" imgW="2004060" imgH="397510" progId="Word.Document.8">
                  <p:embed/>
                </p:oleObj>
              </mc:Choice>
              <mc:Fallback>
                <p:oleObj r:id="rId21" imgW="2004060" imgH="397510" progId="Word.Document.8">
                  <p:embed/>
                  <p:pic>
                    <p:nvPicPr>
                      <p:cNvPr id="0" name="对象 1242122"/>
                      <p:cNvPicPr>
                        <a:picLocks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4940300"/>
                        <a:ext cx="19685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2124" name="对象 1242123"/>
          <p:cNvGraphicFramePr/>
          <p:nvPr/>
        </p:nvGraphicFramePr>
        <p:xfrm>
          <a:off x="1595438" y="5532438"/>
          <a:ext cx="19685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3" r:id="rId23" imgW="2004060" imgH="397510" progId="Word.Document.8">
                  <p:embed/>
                </p:oleObj>
              </mc:Choice>
              <mc:Fallback>
                <p:oleObj r:id="rId23" imgW="2004060" imgH="397510" progId="Word.Document.8">
                  <p:embed/>
                  <p:pic>
                    <p:nvPicPr>
                      <p:cNvPr id="0" name="对象 1242123"/>
                      <p:cNvPicPr>
                        <a:picLocks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438" y="5532438"/>
                        <a:ext cx="19685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2125" name="对象 1242124"/>
          <p:cNvGraphicFramePr/>
          <p:nvPr/>
        </p:nvGraphicFramePr>
        <p:xfrm>
          <a:off x="2779713" y="6145213"/>
          <a:ext cx="96361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4" r:id="rId25" imgW="993775" imgH="397510" progId="Word.Document.8">
                  <p:embed/>
                </p:oleObj>
              </mc:Choice>
              <mc:Fallback>
                <p:oleObj r:id="rId25" imgW="993775" imgH="397510" progId="Word.Document.8">
                  <p:embed/>
                  <p:pic>
                    <p:nvPicPr>
                      <p:cNvPr id="0" name="对象 1242124"/>
                      <p:cNvPicPr>
                        <a:picLocks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9713" y="6145213"/>
                        <a:ext cx="96361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2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2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2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2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2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2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42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42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42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42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42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42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42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42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42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42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42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42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42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42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42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42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图片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1674813"/>
            <a:ext cx="91313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11"/>
          <p:cNvSpPr txBox="1">
            <a:spLocks noChangeArrowheads="1"/>
          </p:cNvSpPr>
          <p:nvPr/>
        </p:nvSpPr>
        <p:spPr bwMode="auto">
          <a:xfrm>
            <a:off x="3130550" y="2319338"/>
            <a:ext cx="4851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6000" b="1" u="none">
                <a:solidFill>
                  <a:srgbClr val="40920A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谢   谢  观  看 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92776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4500" y="220663"/>
            <a:ext cx="55927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图片 92776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62025" y="1514475"/>
            <a:ext cx="54816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195" name="对象 927765"/>
          <p:cNvGraphicFramePr/>
          <p:nvPr/>
        </p:nvGraphicFramePr>
        <p:xfrm>
          <a:off x="187325" y="2179638"/>
          <a:ext cx="841375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r:id="rId5" imgW="8459470" imgH="594360" progId="Word.Document.8">
                  <p:embed/>
                </p:oleObj>
              </mc:Choice>
              <mc:Fallback>
                <p:oleObj r:id="rId5" imgW="8459470" imgH="594360" progId="Word.Document.8">
                  <p:embed/>
                  <p:pic>
                    <p:nvPicPr>
                      <p:cNvPr id="0" name="对象 92776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" y="2179638"/>
                        <a:ext cx="841375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对象 927767"/>
          <p:cNvGraphicFramePr/>
          <p:nvPr/>
        </p:nvGraphicFramePr>
        <p:xfrm>
          <a:off x="238125" y="971550"/>
          <a:ext cx="841216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r:id="rId7" imgW="8459470" imgH="643255" progId="Word.Document.8">
                  <p:embed/>
                </p:oleObj>
              </mc:Choice>
              <mc:Fallback>
                <p:oleObj r:id="rId7" imgW="8459470" imgH="643255" progId="Word.Document.8">
                  <p:embed/>
                  <p:pic>
                    <p:nvPicPr>
                      <p:cNvPr id="0" name="对象 927767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" y="971550"/>
                        <a:ext cx="8412163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7" name="图片 927769" descr="E:/课件/新教材外研英语必修1/PPT可自主编辑课件/Unit 5 Into the wild/19TBWWBX5-1.TIF"/>
          <p:cNvPicPr>
            <a:picLocks noChangeAspect="1" noChangeArrowheads="1"/>
          </p:cNvPicPr>
          <p:nvPr/>
        </p:nvPicPr>
        <p:blipFill>
          <a:blip r:embed="rId9" r:link="rId10" cstate="email"/>
          <a:srcRect/>
          <a:stretch>
            <a:fillRect/>
          </a:stretch>
        </p:blipFill>
        <p:spPr bwMode="auto">
          <a:xfrm>
            <a:off x="900113" y="2997200"/>
            <a:ext cx="7704137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7" name="对象 1055745"/>
          <p:cNvGraphicFramePr/>
          <p:nvPr/>
        </p:nvGraphicFramePr>
        <p:xfrm>
          <a:off x="50800" y="579438"/>
          <a:ext cx="846772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Document" r:id="rId3" imgW="11290300" imgH="800100" progId="Word.Document.8">
                  <p:embed/>
                </p:oleObj>
              </mc:Choice>
              <mc:Fallback>
                <p:oleObj name="Document" r:id="rId3" imgW="11290300" imgH="800100" progId="Word.Document.8">
                  <p:embed/>
                  <p:pic>
                    <p:nvPicPr>
                      <p:cNvPr id="0" name="对象 1055745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" y="579438"/>
                        <a:ext cx="846772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8" name="对象 1055748"/>
          <p:cNvGraphicFramePr/>
          <p:nvPr/>
        </p:nvGraphicFramePr>
        <p:xfrm>
          <a:off x="327025" y="1079500"/>
          <a:ext cx="8493125" cy="486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Document" r:id="rId5" imgW="11544300" imgH="6591300" progId="Word.Document.8">
                  <p:embed/>
                </p:oleObj>
              </mc:Choice>
              <mc:Fallback>
                <p:oleObj name="Document" r:id="rId5" imgW="11544300" imgH="6591300" progId="Word.Document.8">
                  <p:embed/>
                  <p:pic>
                    <p:nvPicPr>
                      <p:cNvPr id="0" name="对象 1055748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1079500"/>
                        <a:ext cx="8493125" cy="486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1" name="对象 1054741"/>
          <p:cNvGraphicFramePr/>
          <p:nvPr/>
        </p:nvGraphicFramePr>
        <p:xfrm>
          <a:off x="409575" y="1647825"/>
          <a:ext cx="841057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" name="Document" r:id="rId3" imgW="11328400" imgH="1587500" progId="Word.Document.8">
                  <p:embed/>
                </p:oleObj>
              </mc:Choice>
              <mc:Fallback>
                <p:oleObj name="Document" r:id="rId3" imgW="11328400" imgH="1587500" progId="Word.Document.8">
                  <p:embed/>
                  <p:pic>
                    <p:nvPicPr>
                      <p:cNvPr id="0" name="对象 1054741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" y="1647825"/>
                        <a:ext cx="8410575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43" name="对象 1054742"/>
          <p:cNvGraphicFramePr/>
          <p:nvPr/>
        </p:nvGraphicFramePr>
        <p:xfrm>
          <a:off x="427038" y="2773363"/>
          <a:ext cx="833755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" name="Document" r:id="rId5" imgW="11328400" imgH="800100" progId="Word.Document.8">
                  <p:embed/>
                </p:oleObj>
              </mc:Choice>
              <mc:Fallback>
                <p:oleObj name="Document" r:id="rId5" imgW="11328400" imgH="800100" progId="Word.Document.8">
                  <p:embed/>
                  <p:pic>
                    <p:nvPicPr>
                      <p:cNvPr id="0" name="对象 1054742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8" y="2773363"/>
                        <a:ext cx="833755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44" name="对象 1054743"/>
          <p:cNvGraphicFramePr/>
          <p:nvPr/>
        </p:nvGraphicFramePr>
        <p:xfrm>
          <a:off x="434975" y="3348038"/>
          <a:ext cx="829627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" name="Document" r:id="rId7" imgW="11328400" imgH="800100" progId="Word.Document.8">
                  <p:embed/>
                </p:oleObj>
              </mc:Choice>
              <mc:Fallback>
                <p:oleObj name="Document" r:id="rId7" imgW="11328400" imgH="800100" progId="Word.Document.8">
                  <p:embed/>
                  <p:pic>
                    <p:nvPicPr>
                      <p:cNvPr id="0" name="对象 1054743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" y="3348038"/>
                        <a:ext cx="8296275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45" name="对象 1054744"/>
          <p:cNvGraphicFramePr/>
          <p:nvPr/>
        </p:nvGraphicFramePr>
        <p:xfrm>
          <a:off x="442913" y="3852863"/>
          <a:ext cx="829627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2" name="Document" r:id="rId9" imgW="11328400" imgH="1587500" progId="Word.Document.8">
                  <p:embed/>
                </p:oleObj>
              </mc:Choice>
              <mc:Fallback>
                <p:oleObj name="Document" r:id="rId9" imgW="11328400" imgH="1587500" progId="Word.Document.8">
                  <p:embed/>
                  <p:pic>
                    <p:nvPicPr>
                      <p:cNvPr id="0" name="对象 1054744"/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3852863"/>
                        <a:ext cx="8296275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46" name="对象 1054745"/>
          <p:cNvGraphicFramePr/>
          <p:nvPr/>
        </p:nvGraphicFramePr>
        <p:xfrm>
          <a:off x="6156325" y="2205038"/>
          <a:ext cx="111283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" r:id="rId11" imgW="1130935" imgH="397510" progId="Word.Document.8">
                  <p:embed/>
                </p:oleObj>
              </mc:Choice>
              <mc:Fallback>
                <p:oleObj r:id="rId11" imgW="1130935" imgH="397510" progId="Word.Document.8">
                  <p:embed/>
                  <p:pic>
                    <p:nvPicPr>
                      <p:cNvPr id="0" name="对象 1054745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2205038"/>
                        <a:ext cx="111283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47" name="对象 1054746"/>
          <p:cNvGraphicFramePr/>
          <p:nvPr/>
        </p:nvGraphicFramePr>
        <p:xfrm>
          <a:off x="6188075" y="2749550"/>
          <a:ext cx="111283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4" r:id="rId13" imgW="1130935" imgH="397510" progId="Word.Document.8">
                  <p:embed/>
                </p:oleObj>
              </mc:Choice>
              <mc:Fallback>
                <p:oleObj r:id="rId13" imgW="1130935" imgH="397510" progId="Word.Document.8">
                  <p:embed/>
                  <p:pic>
                    <p:nvPicPr>
                      <p:cNvPr id="0" name="对象 1054746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8075" y="2749550"/>
                        <a:ext cx="111283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48" name="对象 1054747"/>
          <p:cNvGraphicFramePr/>
          <p:nvPr/>
        </p:nvGraphicFramePr>
        <p:xfrm>
          <a:off x="5938838" y="3302000"/>
          <a:ext cx="111283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r:id="rId15" imgW="1130935" imgH="397510" progId="Word.Document.8">
                  <p:embed/>
                </p:oleObj>
              </mc:Choice>
              <mc:Fallback>
                <p:oleObj r:id="rId15" imgW="1130935" imgH="397510" progId="Word.Document.8">
                  <p:embed/>
                  <p:pic>
                    <p:nvPicPr>
                      <p:cNvPr id="0" name="对象 1054747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8838" y="3302000"/>
                        <a:ext cx="111283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49" name="对象 1054748"/>
          <p:cNvGraphicFramePr/>
          <p:nvPr/>
        </p:nvGraphicFramePr>
        <p:xfrm>
          <a:off x="1919288" y="4400550"/>
          <a:ext cx="5429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6" r:id="rId17" imgW="559435" imgH="397510" progId="Word.Document.8">
                  <p:embed/>
                </p:oleObj>
              </mc:Choice>
              <mc:Fallback>
                <p:oleObj r:id="rId17" imgW="559435" imgH="397510" progId="Word.Document.8">
                  <p:embed/>
                  <p:pic>
                    <p:nvPicPr>
                      <p:cNvPr id="0" name="对象 1054748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8" y="4400550"/>
                        <a:ext cx="54292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50" name="对象 1054749"/>
          <p:cNvGraphicFramePr/>
          <p:nvPr/>
        </p:nvGraphicFramePr>
        <p:xfrm>
          <a:off x="2836863" y="4410075"/>
          <a:ext cx="5429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7" r:id="rId19" imgW="559435" imgH="397510" progId="Word.Document.8">
                  <p:embed/>
                </p:oleObj>
              </mc:Choice>
              <mc:Fallback>
                <p:oleObj r:id="rId19" imgW="559435" imgH="397510" progId="Word.Document.8">
                  <p:embed/>
                  <p:pic>
                    <p:nvPicPr>
                      <p:cNvPr id="0" name="对象 1054749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863" y="4410075"/>
                        <a:ext cx="54292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4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54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54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54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54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54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54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54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图片 105164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228600"/>
            <a:ext cx="53800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66" name="对象 1052013"/>
          <p:cNvGraphicFramePr/>
          <p:nvPr/>
        </p:nvGraphicFramePr>
        <p:xfrm>
          <a:off x="338138" y="1052513"/>
          <a:ext cx="4176712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Document" r:id="rId4" imgW="5689600" imgH="800100" progId="Word.Document.8">
                  <p:embed/>
                </p:oleObj>
              </mc:Choice>
              <mc:Fallback>
                <p:oleObj name="Document" r:id="rId4" imgW="5689600" imgH="800100" progId="Word.Document.8">
                  <p:embed/>
                  <p:pic>
                    <p:nvPicPr>
                      <p:cNvPr id="0" name="对象 105201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1052513"/>
                        <a:ext cx="4176712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2039" name="矩形 1052038"/>
          <p:cNvSpPr>
            <a:spLocks noChangeArrowheads="1"/>
          </p:cNvSpPr>
          <p:nvPr/>
        </p:nvSpPr>
        <p:spPr bwMode="auto">
          <a:xfrm>
            <a:off x="5726113" y="2998788"/>
            <a:ext cx="1941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8575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原因状语 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052038" name="矩形 1052037"/>
          <p:cNvSpPr>
            <a:spLocks noChangeArrowheads="1"/>
          </p:cNvSpPr>
          <p:nvPr/>
        </p:nvSpPr>
        <p:spPr bwMode="auto">
          <a:xfrm>
            <a:off x="2873375" y="2998788"/>
            <a:ext cx="2852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8575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表示原因的名词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052037" name="矩形 1052036"/>
          <p:cNvSpPr>
            <a:spLocks noChangeArrowheads="1"/>
          </p:cNvSpPr>
          <p:nvPr/>
        </p:nvSpPr>
        <p:spPr bwMode="auto">
          <a:xfrm>
            <a:off x="1116013" y="2998788"/>
            <a:ext cx="1757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857500" algn="l"/>
              </a:tabLst>
            </a:pP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why </a:t>
            </a:r>
            <a:endParaRPr lang="en-US" altLang="zh-CN" sz="1800" u="none">
              <a:ea typeface="宋体" panose="02010600030101010101" pitchFamily="2" charset="-122"/>
            </a:endParaRPr>
          </a:p>
        </p:txBody>
      </p:sp>
      <p:sp>
        <p:nvSpPr>
          <p:cNvPr id="1052036" name="矩形 1052035"/>
          <p:cNvSpPr>
            <a:spLocks noChangeArrowheads="1"/>
          </p:cNvSpPr>
          <p:nvPr/>
        </p:nvSpPr>
        <p:spPr bwMode="auto">
          <a:xfrm>
            <a:off x="5726113" y="2541588"/>
            <a:ext cx="1941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8575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地点状语 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052035" name="矩形 1052034"/>
          <p:cNvSpPr>
            <a:spLocks noChangeArrowheads="1"/>
          </p:cNvSpPr>
          <p:nvPr/>
        </p:nvSpPr>
        <p:spPr bwMode="auto">
          <a:xfrm>
            <a:off x="2873375" y="2541588"/>
            <a:ext cx="2852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8575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表示地点的名词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052034" name="矩形 1052033"/>
          <p:cNvSpPr>
            <a:spLocks noChangeArrowheads="1"/>
          </p:cNvSpPr>
          <p:nvPr/>
        </p:nvSpPr>
        <p:spPr bwMode="auto">
          <a:xfrm>
            <a:off x="1116013" y="2541588"/>
            <a:ext cx="1757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857500" algn="l"/>
              </a:tabLst>
            </a:pP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where</a:t>
            </a:r>
            <a:endParaRPr lang="en-US" altLang="zh-CN" sz="1800" u="none">
              <a:ea typeface="宋体" panose="02010600030101010101" pitchFamily="2" charset="-122"/>
            </a:endParaRPr>
          </a:p>
        </p:txBody>
      </p:sp>
      <p:sp>
        <p:nvSpPr>
          <p:cNvPr id="1052033" name="矩形 1052032"/>
          <p:cNvSpPr>
            <a:spLocks noChangeArrowheads="1"/>
          </p:cNvSpPr>
          <p:nvPr/>
        </p:nvSpPr>
        <p:spPr bwMode="auto">
          <a:xfrm>
            <a:off x="5726113" y="2084388"/>
            <a:ext cx="1941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8575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时间状语 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052032" name="矩形 1052031"/>
          <p:cNvSpPr>
            <a:spLocks noChangeArrowheads="1"/>
          </p:cNvSpPr>
          <p:nvPr/>
        </p:nvSpPr>
        <p:spPr bwMode="auto">
          <a:xfrm>
            <a:off x="2873375" y="2084388"/>
            <a:ext cx="2852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8575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表示时间的名词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052031" name="矩形 1052030"/>
          <p:cNvSpPr>
            <a:spLocks noChangeArrowheads="1"/>
          </p:cNvSpPr>
          <p:nvPr/>
        </p:nvSpPr>
        <p:spPr bwMode="auto">
          <a:xfrm>
            <a:off x="1116013" y="2084388"/>
            <a:ext cx="1757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857500" algn="l"/>
              </a:tabLst>
            </a:pP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when</a:t>
            </a:r>
            <a:endParaRPr lang="en-US" altLang="zh-CN" sz="1800" u="none">
              <a:ea typeface="宋体" panose="02010600030101010101" pitchFamily="2" charset="-122"/>
            </a:endParaRPr>
          </a:p>
        </p:txBody>
      </p:sp>
      <p:sp>
        <p:nvSpPr>
          <p:cNvPr id="11276" name="矩形 1052029"/>
          <p:cNvSpPr>
            <a:spLocks noChangeArrowheads="1"/>
          </p:cNvSpPr>
          <p:nvPr/>
        </p:nvSpPr>
        <p:spPr bwMode="auto">
          <a:xfrm>
            <a:off x="5726113" y="1628775"/>
            <a:ext cx="19415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8575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功能 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1277" name="矩形 1052028"/>
          <p:cNvSpPr>
            <a:spLocks noChangeArrowheads="1"/>
          </p:cNvSpPr>
          <p:nvPr/>
        </p:nvSpPr>
        <p:spPr bwMode="auto">
          <a:xfrm>
            <a:off x="2873375" y="1628775"/>
            <a:ext cx="28527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8575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先行词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1278" name="矩形 1052027"/>
          <p:cNvSpPr>
            <a:spLocks noChangeArrowheads="1"/>
          </p:cNvSpPr>
          <p:nvPr/>
        </p:nvSpPr>
        <p:spPr bwMode="auto">
          <a:xfrm>
            <a:off x="1116013" y="1628775"/>
            <a:ext cx="175736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tabLst>
                <a:tab pos="28575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</a:rPr>
              <a:t>关系副词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11279" name="直接连接符 1052039"/>
          <p:cNvSpPr>
            <a:spLocks noChangeShapeType="1"/>
          </p:cNvSpPr>
          <p:nvPr/>
        </p:nvSpPr>
        <p:spPr bwMode="auto">
          <a:xfrm>
            <a:off x="1116013" y="1628775"/>
            <a:ext cx="6551612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0" name="直接连接符 1052040"/>
          <p:cNvSpPr>
            <a:spLocks noChangeShapeType="1"/>
          </p:cNvSpPr>
          <p:nvPr/>
        </p:nvSpPr>
        <p:spPr bwMode="auto">
          <a:xfrm>
            <a:off x="1116013" y="3455988"/>
            <a:ext cx="6551612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1" name="直接连接符 1052041"/>
          <p:cNvSpPr>
            <a:spLocks noChangeShapeType="1"/>
          </p:cNvSpPr>
          <p:nvPr/>
        </p:nvSpPr>
        <p:spPr bwMode="auto">
          <a:xfrm>
            <a:off x="1116013" y="1628775"/>
            <a:ext cx="0" cy="1827213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2" name="直接连接符 1052042"/>
          <p:cNvSpPr>
            <a:spLocks noChangeShapeType="1"/>
          </p:cNvSpPr>
          <p:nvPr/>
        </p:nvSpPr>
        <p:spPr bwMode="auto">
          <a:xfrm>
            <a:off x="7667625" y="1628775"/>
            <a:ext cx="0" cy="1827213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3" name="直接连接符 1052045"/>
          <p:cNvSpPr>
            <a:spLocks noChangeShapeType="1"/>
          </p:cNvSpPr>
          <p:nvPr/>
        </p:nvSpPr>
        <p:spPr bwMode="auto">
          <a:xfrm>
            <a:off x="1116013" y="2084388"/>
            <a:ext cx="6551612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4" name="直接连接符 1052047"/>
          <p:cNvSpPr>
            <a:spLocks noChangeShapeType="1"/>
          </p:cNvSpPr>
          <p:nvPr/>
        </p:nvSpPr>
        <p:spPr bwMode="auto">
          <a:xfrm>
            <a:off x="2873375" y="1628775"/>
            <a:ext cx="0" cy="1827213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5" name="直接连接符 1052050"/>
          <p:cNvSpPr>
            <a:spLocks noChangeShapeType="1"/>
          </p:cNvSpPr>
          <p:nvPr/>
        </p:nvSpPr>
        <p:spPr bwMode="auto">
          <a:xfrm>
            <a:off x="5726113" y="1628775"/>
            <a:ext cx="0" cy="1827213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6" name="直接连接符 1052054"/>
          <p:cNvSpPr>
            <a:spLocks noChangeShapeType="1"/>
          </p:cNvSpPr>
          <p:nvPr/>
        </p:nvSpPr>
        <p:spPr bwMode="auto">
          <a:xfrm>
            <a:off x="1116013" y="2541588"/>
            <a:ext cx="6551612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7" name="直接连接符 1052067"/>
          <p:cNvSpPr>
            <a:spLocks noChangeShapeType="1"/>
          </p:cNvSpPr>
          <p:nvPr/>
        </p:nvSpPr>
        <p:spPr bwMode="auto">
          <a:xfrm>
            <a:off x="1116013" y="2998788"/>
            <a:ext cx="6551612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052095" name="对象 1052094"/>
          <p:cNvGraphicFramePr/>
          <p:nvPr/>
        </p:nvGraphicFramePr>
        <p:xfrm>
          <a:off x="323850" y="3713163"/>
          <a:ext cx="835501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Document" r:id="rId6" imgW="11328400" imgH="3111500" progId="Word.Document.8">
                  <p:embed/>
                </p:oleObj>
              </mc:Choice>
              <mc:Fallback>
                <p:oleObj name="Document" r:id="rId6" imgW="11328400" imgH="3111500" progId="Word.Document.8">
                  <p:embed/>
                  <p:pic>
                    <p:nvPicPr>
                      <p:cNvPr id="0" name="对象 1052094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713163"/>
                        <a:ext cx="8355013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2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2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2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2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2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2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2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2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52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52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52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52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52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5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52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52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52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52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52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52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039" grpId="0"/>
      <p:bldP spid="1052038" grpId="0"/>
      <p:bldP spid="1052037" grpId="0"/>
      <p:bldP spid="1052036" grpId="0"/>
      <p:bldP spid="1052035" grpId="0"/>
      <p:bldP spid="1052034" grpId="0"/>
      <p:bldP spid="1052033" grpId="0"/>
      <p:bldP spid="1052032" grpId="0"/>
      <p:bldP spid="10520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9" name="对象 1201177"/>
          <p:cNvGraphicFramePr/>
          <p:nvPr/>
        </p:nvGraphicFramePr>
        <p:xfrm>
          <a:off x="320675" y="635000"/>
          <a:ext cx="8361363" cy="169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Document" r:id="rId3" imgW="11468100" imgH="2324100" progId="Word.Document.8">
                  <p:embed/>
                </p:oleObj>
              </mc:Choice>
              <mc:Fallback>
                <p:oleObj name="Document" r:id="rId3" imgW="11468100" imgH="2324100" progId="Word.Document.8">
                  <p:embed/>
                  <p:pic>
                    <p:nvPicPr>
                      <p:cNvPr id="0" name="对象 1201177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" y="635000"/>
                        <a:ext cx="8361363" cy="169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1179" name="对象 1201178"/>
          <p:cNvGraphicFramePr/>
          <p:nvPr/>
        </p:nvGraphicFramePr>
        <p:xfrm>
          <a:off x="252413" y="2139950"/>
          <a:ext cx="8221662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Document" r:id="rId5" imgW="11328400" imgH="6159500" progId="Word.Document.8">
                  <p:embed/>
                </p:oleObj>
              </mc:Choice>
              <mc:Fallback>
                <p:oleObj name="Document" r:id="rId5" imgW="11328400" imgH="6159500" progId="Word.Document.8">
                  <p:embed/>
                  <p:pic>
                    <p:nvPicPr>
                      <p:cNvPr id="0" name="对象 1201178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2139950"/>
                        <a:ext cx="8221662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0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3" name="对象 1202177"/>
          <p:cNvGraphicFramePr/>
          <p:nvPr/>
        </p:nvGraphicFramePr>
        <p:xfrm>
          <a:off x="323850" y="1128713"/>
          <a:ext cx="8410575" cy="457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Document" r:id="rId3" imgW="11290300" imgH="6159500" progId="Word.Document.8">
                  <p:embed/>
                </p:oleObj>
              </mc:Choice>
              <mc:Fallback>
                <p:oleObj name="Document" r:id="rId3" imgW="11290300" imgH="6159500" progId="Word.Document.8">
                  <p:embed/>
                  <p:pic>
                    <p:nvPicPr>
                      <p:cNvPr id="0" name="对象 1202177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128713"/>
                        <a:ext cx="8410575" cy="457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7" name="对象 1203201"/>
          <p:cNvGraphicFramePr/>
          <p:nvPr/>
        </p:nvGraphicFramePr>
        <p:xfrm>
          <a:off x="323850" y="460375"/>
          <a:ext cx="8410575" cy="613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Document" r:id="rId3" imgW="11328400" imgH="8356600" progId="Word.Document.8">
                  <p:embed/>
                </p:oleObj>
              </mc:Choice>
              <mc:Fallback>
                <p:oleObj name="Document" r:id="rId3" imgW="11328400" imgH="8356600" progId="Word.Document.8">
                  <p:embed/>
                  <p:pic>
                    <p:nvPicPr>
                      <p:cNvPr id="0" name="对象 1203201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60375"/>
                        <a:ext cx="8410575" cy="613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989B7"/>
      </a:accent6>
      <a:hlink>
        <a:srgbClr val="666699"/>
      </a:hlink>
      <a:folHlink>
        <a:srgbClr val="CCCCE6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模板网-WWW.1PPT.COM 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989B7"/>
      </a:accent6>
      <a:hlink>
        <a:srgbClr val="666699"/>
      </a:hlink>
      <a:folHlink>
        <a:srgbClr val="CCCCE6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全屏显示(4:3)</PresentationFormat>
  <Paragraphs>15</Paragraphs>
  <Slides>24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方正楷体简体</vt:lpstr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第一PPT模板网-WWW.1PPT.COM </vt:lpstr>
      <vt:lpstr>Document</vt:lpstr>
      <vt:lpstr>Microsoft Word 97 - 2003 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2017-10-27T00:13:00Z</dcterms:created>
  <dcterms:modified xsi:type="dcterms:W3CDTF">2023-01-16T15:09:21Z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3D6D10C9AA8C4B7D877C4FAAC59075F2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