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307" r:id="rId2"/>
    <p:sldId id="519" r:id="rId3"/>
    <p:sldId id="520" r:id="rId4"/>
    <p:sldId id="509" r:id="rId5"/>
    <p:sldId id="471" r:id="rId6"/>
    <p:sldId id="450" r:id="rId7"/>
    <p:sldId id="484" r:id="rId8"/>
    <p:sldId id="487" r:id="rId9"/>
    <p:sldId id="479" r:id="rId10"/>
    <p:sldId id="482" r:id="rId11"/>
    <p:sldId id="521" r:id="rId12"/>
    <p:sldId id="492" r:id="rId13"/>
    <p:sldId id="423" r:id="rId14"/>
    <p:sldId id="503" r:id="rId15"/>
    <p:sldId id="488" r:id="rId16"/>
    <p:sldId id="522" r:id="rId17"/>
    <p:sldId id="432" r:id="rId18"/>
    <p:sldId id="513" r:id="rId19"/>
    <p:sldId id="489" r:id="rId20"/>
    <p:sldId id="462" r:id="rId21"/>
    <p:sldId id="523" r:id="rId22"/>
    <p:sldId id="504" r:id="rId23"/>
    <p:sldId id="485" r:id="rId24"/>
    <p:sldId id="506" r:id="rId25"/>
    <p:sldId id="434" r:id="rId26"/>
    <p:sldId id="524"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4" autoAdjust="0"/>
    <p:restoredTop sz="94615" autoAdjust="0"/>
  </p:normalViewPr>
  <p:slideViewPr>
    <p:cSldViewPr snapToGrid="0">
      <p:cViewPr>
        <p:scale>
          <a:sx n="33" d="100"/>
          <a:sy n="33" d="100"/>
        </p:scale>
        <p:origin x="-1068" y="-196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DB702-4D02-4627-AA15-D5B09CE9EC7B}"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BF553-7E01-407B-94EE-59B013E27F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C48400-B415-4F07-9DEA-FF770E69A7D0}" type="slidenum">
              <a:rPr lang="zh-CN" altLang="en-US"/>
              <a:t>1</a:t>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solidFill>
                  <a:prstClr val="black"/>
                </a:solidFill>
              </a:rPr>
              <a:t>11</a:t>
            </a:fld>
            <a:endParaRPr lang="en-US" altLang="zh-CN">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solidFill>
                  <a:prstClr val="black"/>
                </a:solidFill>
              </a:rPr>
              <a:t>16</a:t>
            </a:fld>
            <a:endParaRPr lang="en-US" altLang="zh-CN">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C48400-B415-4F07-9DEA-FF770E69A7D0}" type="slidenum">
              <a:rPr lang="zh-CN" altLang="en-US"/>
              <a:t>2</a:t>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solidFill>
                  <a:prstClr val="black"/>
                </a:solidFill>
              </a:rPr>
              <a:t>21</a:t>
            </a:fld>
            <a:endParaRPr lang="en-US" altLang="zh-CN">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C48400-B415-4F07-9DEA-FF770E69A7D0}" type="slidenum">
              <a:rPr lang="zh-CN" altLang="en-US"/>
              <a:t>26</a:t>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CC48400-B415-4F07-9DEA-FF770E69A7D0}" type="slidenum">
              <a:rPr lang="zh-CN" altLang="en-US"/>
              <a:t>3</a:t>
            </a:fld>
            <a:endParaRPr lang="en-US" altLang="zh-CN"/>
          </a:p>
        </p:txBody>
      </p:sp>
      <p:sp>
        <p:nvSpPr>
          <p:cNvPr id="288770" name="Rectangle 2"/>
          <p:cNvSpPr>
            <a:spLocks noGrp="1" noRot="1" noChangeAspect="1" noChangeArrowheads="1" noTextEdit="1"/>
          </p:cNvSpPr>
          <p:nvPr>
            <p:ph type="sldImg"/>
          </p:nvPr>
        </p:nvSpPr>
        <p:spPr/>
      </p:sp>
      <p:sp>
        <p:nvSpPr>
          <p:cNvPr id="288771"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solidFill>
                  <a:prstClr val="black"/>
                </a:solidFill>
              </a:rPr>
              <a:t>4</a:t>
            </a:fld>
            <a:endParaRPr lang="en-US" altLang="zh-CN">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443879-5936-4EDF-9DBD-F6D59A19C68A}"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5443879-5936-4EDF-9DBD-F6D59A19C68A}"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screen"/>
          <a:stretch>
            <a:fillRect/>
          </a:stretch>
        </p:blipFill>
        <p:spPr>
          <a:xfrm>
            <a:off x="-44594" y="0"/>
            <a:ext cx="1223659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022C4CE-7AB6-4FCA-9420-FDA6419DB2AD}" type="slidenum">
              <a:rPr lang="zh-CN" altLang="en-US" smtClean="0"/>
              <a:t>‹#›</a:t>
            </a:fld>
            <a:endParaRPr lang="zh-CN" altLang="en-US"/>
          </a:p>
        </p:txBody>
      </p:sp>
      <p:sp>
        <p:nvSpPr>
          <p:cNvPr id="11" name="矩形 10"/>
          <p:cNvSpPr/>
          <p:nvPr userDrawn="1"/>
        </p:nvSpPr>
        <p:spPr>
          <a:xfrm>
            <a:off x="8811003" y="6431125"/>
            <a:ext cx="775136" cy="24511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 www.2ppt.com/excel/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 www.2ppt.com/ziliao/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 www.2ppt.com/kejian/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 www.2ppt.com/fanwen/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 www.2ppt.com/shiti/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 www.2ppt.com/jiaoan/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 www.2ppt.com/ziti/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A866021E-33F7-4162-BE5F-393917C33713}"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022C4CE-7AB6-4FCA-9420-FDA6419DB2A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6021E-33F7-4162-BE5F-393917C33713}"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22C4CE-7AB6-4FCA-9420-FDA6419DB2A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9.png"/><Relationship Id="rId18" Type="http://schemas.openxmlformats.org/officeDocument/2006/relationships/image" Target="../media/image53.png"/><Relationship Id="rId3" Type="http://schemas.openxmlformats.org/officeDocument/2006/relationships/image" Target="../media/image6.png"/><Relationship Id="rId7" Type="http://schemas.openxmlformats.org/officeDocument/2006/relationships/image" Target="../media/image46.png"/><Relationship Id="rId12" Type="http://schemas.microsoft.com/office/2007/relationships/hdphoto" Target="../media/hdphoto4.wdp"/><Relationship Id="rId17" Type="http://schemas.openxmlformats.org/officeDocument/2006/relationships/image" Target="../media/image52.png"/><Relationship Id="rId2" Type="http://schemas.openxmlformats.org/officeDocument/2006/relationships/notesSlide" Target="../notesSlides/notesSlide13.xml"/><Relationship Id="rId16" Type="http://schemas.openxmlformats.org/officeDocument/2006/relationships/image" Target="../media/image51.png"/><Relationship Id="rId1" Type="http://schemas.openxmlformats.org/officeDocument/2006/relationships/slideLayout" Target="../slideLayouts/slideLayout8.xml"/><Relationship Id="rId6" Type="http://schemas.microsoft.com/office/2007/relationships/hdphoto" Target="../media/hdphoto1.wdp"/><Relationship Id="rId11" Type="http://schemas.openxmlformats.org/officeDocument/2006/relationships/image" Target="../media/image48.png"/><Relationship Id="rId5" Type="http://schemas.openxmlformats.org/officeDocument/2006/relationships/image" Target="../media/image45.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47.png"/><Relationship Id="rId1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5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6.png"/><Relationship Id="rId7" Type="http://schemas.openxmlformats.org/officeDocument/2006/relationships/image" Target="../media/image58.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3.png"/><Relationship Id="rId9" Type="http://schemas.openxmlformats.org/officeDocument/2006/relationships/image" Target="../media/image60.jpe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5.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66.png"/><Relationship Id="rId11" Type="http://schemas.openxmlformats.org/officeDocument/2006/relationships/image" Target="../media/image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6.pn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3.png"/><Relationship Id="rId4" Type="http://schemas.openxmlformats.org/officeDocument/2006/relationships/image" Target="../media/image73.png"/><Relationship Id="rId9" Type="http://schemas.openxmlformats.org/officeDocument/2006/relationships/image" Target="../media/image78.png"/></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3.png"/><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85.png"/></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6.png"/><Relationship Id="rId4" Type="http://schemas.microsoft.com/office/2007/relationships/hdphoto" Target="../media/hdphoto7.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3.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组合 6"/>
          <p:cNvGrpSpPr/>
          <p:nvPr/>
        </p:nvGrpSpPr>
        <p:grpSpPr>
          <a:xfrm>
            <a:off x="-1966408" y="4100867"/>
            <a:ext cx="17180607" cy="4745781"/>
            <a:chOff x="-1475878" y="3076600"/>
            <a:chExt cx="12889432" cy="3560434"/>
          </a:xfrm>
        </p:grpSpPr>
        <p:pic>
          <p:nvPicPr>
            <p:cNvPr id="6" name="图片 5"/>
            <p:cNvPicPr>
              <a:picLocks noChangeAspect="1"/>
            </p:cNvPicPr>
            <p:nvPr/>
          </p:nvPicPr>
          <p:blipFill>
            <a:blip r:embed="rId3" cstate="screen"/>
            <a:stretch>
              <a:fillRect/>
            </a:stretch>
          </p:blipFill>
          <p:spPr>
            <a:xfrm>
              <a:off x="-1475878" y="3076600"/>
              <a:ext cx="8136904" cy="3560434"/>
            </a:xfrm>
            <a:prstGeom prst="rect">
              <a:avLst/>
            </a:prstGeom>
          </p:spPr>
        </p:pic>
        <p:pic>
          <p:nvPicPr>
            <p:cNvPr id="18" name="图片 17"/>
            <p:cNvPicPr>
              <a:picLocks noChangeAspect="1"/>
            </p:cNvPicPr>
            <p:nvPr/>
          </p:nvPicPr>
          <p:blipFill>
            <a:blip r:embed="rId3" cstate="screen"/>
            <a:stretch>
              <a:fillRect/>
            </a:stretch>
          </p:blipFill>
          <p:spPr>
            <a:xfrm>
              <a:off x="3276650" y="3076600"/>
              <a:ext cx="8136904" cy="3560434"/>
            </a:xfrm>
            <a:prstGeom prst="rect">
              <a:avLst/>
            </a:prstGeom>
          </p:spPr>
        </p:pic>
      </p:grpSp>
      <p:pic>
        <p:nvPicPr>
          <p:cNvPr id="10" name="图片 9"/>
          <p:cNvPicPr>
            <a:picLocks noChangeAspect="1"/>
          </p:cNvPicPr>
          <p:nvPr/>
        </p:nvPicPr>
        <p:blipFill>
          <a:blip r:embed="rId4" cstate="screen"/>
          <a:stretch>
            <a:fillRect/>
          </a:stretch>
        </p:blipFill>
        <p:spPr>
          <a:xfrm>
            <a:off x="911499" y="3237039"/>
            <a:ext cx="9790829" cy="4284135"/>
          </a:xfrm>
          <a:prstGeom prst="rect">
            <a:avLst/>
          </a:prstGeom>
        </p:spPr>
      </p:pic>
      <p:pic>
        <p:nvPicPr>
          <p:cNvPr id="12" name="图片 11"/>
          <p:cNvPicPr>
            <a:picLocks noChangeAspect="1"/>
          </p:cNvPicPr>
          <p:nvPr/>
        </p:nvPicPr>
        <p:blipFill>
          <a:blip r:embed="rId5" cstate="screen"/>
          <a:stretch>
            <a:fillRect/>
          </a:stretch>
        </p:blipFill>
        <p:spPr>
          <a:xfrm>
            <a:off x="4616426" y="354421"/>
            <a:ext cx="3275470" cy="4484792"/>
          </a:xfrm>
          <a:prstGeom prst="rect">
            <a:avLst/>
          </a:prstGeom>
        </p:spPr>
      </p:pic>
      <p:pic>
        <p:nvPicPr>
          <p:cNvPr id="24" name="Picture 2" descr="E:\0000000我图PPT\05.09\端午节\78787.png"/>
          <p:cNvPicPr>
            <a:picLocks noChangeAspect="1" noChangeArrowheads="1"/>
          </p:cNvPicPr>
          <p:nvPr/>
        </p:nvPicPr>
        <p:blipFill>
          <a:blip r:embed="rId6"/>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0000000我图PPT\05.09\端午节\78787.png"/>
          <p:cNvPicPr>
            <a:picLocks noChangeAspect="1" noChangeArrowheads="1"/>
          </p:cNvPicPr>
          <p:nvPr/>
        </p:nvPicPr>
        <p:blipFill>
          <a:blip r:embed="rId6"/>
          <a:srcRect/>
          <a:stretch>
            <a:fillRect/>
          </a:stretch>
        </p:blipFill>
        <p:spPr bwMode="auto">
          <a:xfrm flipH="1">
            <a:off x="9392534" y="-46595"/>
            <a:ext cx="2798643" cy="528682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3940796" y="1218251"/>
            <a:ext cx="504959" cy="1815882"/>
          </a:xfrm>
          <a:prstGeom prst="rect">
            <a:avLst/>
          </a:prstGeom>
          <a:noFill/>
        </p:spPr>
        <p:txBody>
          <a:bodyPr wrap="square" rtlCol="0">
            <a:spAutoFit/>
          </a:bodyPr>
          <a:lstStyle/>
          <a:p>
            <a:r>
              <a:rPr lang="zh-CN" altLang="en-US" sz="1600" dirty="0"/>
              <a:t>端午节</a:t>
            </a:r>
            <a:endParaRPr lang="en-US" altLang="zh-CN" sz="1600" dirty="0"/>
          </a:p>
          <a:p>
            <a:r>
              <a:rPr lang="zh-CN" altLang="en-US" sz="1600" dirty="0"/>
              <a:t>演讲模板</a:t>
            </a:r>
          </a:p>
        </p:txBody>
      </p:sp>
      <p:pic>
        <p:nvPicPr>
          <p:cNvPr id="15" name="图片 14"/>
          <p:cNvPicPr>
            <a:picLocks noChangeAspect="1"/>
          </p:cNvPicPr>
          <p:nvPr/>
        </p:nvPicPr>
        <p:blipFill rotWithShape="1">
          <a:blip r:embed="rId7" cstate="screen"/>
          <a:srcRect/>
          <a:stretch>
            <a:fillRect/>
          </a:stretch>
        </p:blipFill>
        <p:spPr>
          <a:xfrm>
            <a:off x="3894192" y="3103715"/>
            <a:ext cx="696921" cy="863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32" presetClass="emph" presetSubtype="0" repeatCount="indefinite" fill="hold" nodeType="withEffect">
                                  <p:stCondLst>
                                    <p:cond delay="0"/>
                                  </p:stCondLst>
                                  <p:childTnLst>
                                    <p:animRot by="120000">
                                      <p:cBhvr>
                                        <p:cTn id="53" dur="500" fill="hold">
                                          <p:stCondLst>
                                            <p:cond delay="0"/>
                                          </p:stCondLst>
                                        </p:cTn>
                                        <p:tgtEl>
                                          <p:spTgt spid="7"/>
                                        </p:tgtEl>
                                        <p:attrNameLst>
                                          <p:attrName>r</p:attrName>
                                        </p:attrNameLst>
                                      </p:cBhvr>
                                    </p:animRot>
                                    <p:animRot by="-240000">
                                      <p:cBhvr>
                                        <p:cTn id="54" dur="1000" fill="hold">
                                          <p:stCondLst>
                                            <p:cond delay="1000"/>
                                          </p:stCondLst>
                                        </p:cTn>
                                        <p:tgtEl>
                                          <p:spTgt spid="7"/>
                                        </p:tgtEl>
                                        <p:attrNameLst>
                                          <p:attrName>r</p:attrName>
                                        </p:attrNameLst>
                                      </p:cBhvr>
                                    </p:animRot>
                                    <p:animRot by="240000">
                                      <p:cBhvr>
                                        <p:cTn id="55" dur="1000" fill="hold">
                                          <p:stCondLst>
                                            <p:cond delay="2000"/>
                                          </p:stCondLst>
                                        </p:cTn>
                                        <p:tgtEl>
                                          <p:spTgt spid="7"/>
                                        </p:tgtEl>
                                        <p:attrNameLst>
                                          <p:attrName>r</p:attrName>
                                        </p:attrNameLst>
                                      </p:cBhvr>
                                    </p:animRot>
                                    <p:animRot by="-240000">
                                      <p:cBhvr>
                                        <p:cTn id="56" dur="1000" fill="hold">
                                          <p:stCondLst>
                                            <p:cond delay="3000"/>
                                          </p:stCondLst>
                                        </p:cTn>
                                        <p:tgtEl>
                                          <p:spTgt spid="7"/>
                                        </p:tgtEl>
                                        <p:attrNameLst>
                                          <p:attrName>r</p:attrName>
                                        </p:attrNameLst>
                                      </p:cBhvr>
                                    </p:animRot>
                                    <p:animRot by="120000">
                                      <p:cBhvr>
                                        <p:cTn id="57" dur="1000" fill="hold">
                                          <p:stCondLst>
                                            <p:cond delay="4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noChangeArrowheads="1"/>
          </p:cNvPicPr>
          <p:nvPr/>
        </p:nvPicPr>
        <p:blipFill>
          <a:blip r:embed="rId3" cstate="print"/>
          <a:stretch>
            <a:fillRect/>
          </a:stretch>
        </p:blipFill>
        <p:spPr bwMode="auto">
          <a:xfrm>
            <a:off x="1698504" y="482021"/>
            <a:ext cx="1398912" cy="128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938704" y="586252"/>
            <a:ext cx="936474" cy="994888"/>
          </a:xfrm>
          <a:prstGeom prst="rect">
            <a:avLst/>
          </a:prstGeom>
          <a:noFill/>
        </p:spPr>
        <p:txBody>
          <a:bodyPr vert="horz" wrap="none" rtlCol="0">
            <a:spAutoFit/>
          </a:bodyPr>
          <a:lstStyle/>
          <a:p>
            <a:pPr algn="ctr"/>
            <a:r>
              <a:rPr lang="zh-CN" altLang="en-US" sz="5865" dirty="0">
                <a:solidFill>
                  <a:srgbClr val="333333"/>
                </a:solidFill>
                <a:latin typeface="华文隶书" panose="02010800040101010101" pitchFamily="2" charset="-122"/>
                <a:ea typeface="华文隶书" panose="02010800040101010101" pitchFamily="2" charset="-122"/>
              </a:rPr>
              <a:t>一</a:t>
            </a:r>
          </a:p>
        </p:txBody>
      </p:sp>
      <p:sp>
        <p:nvSpPr>
          <p:cNvPr id="18" name="TextBox 17"/>
          <p:cNvSpPr txBox="1"/>
          <p:nvPr/>
        </p:nvSpPr>
        <p:spPr>
          <a:xfrm>
            <a:off x="1460680" y="1887204"/>
            <a:ext cx="1862484" cy="4847631"/>
          </a:xfrm>
          <a:prstGeom prst="rect">
            <a:avLst/>
          </a:prstGeom>
          <a:noFill/>
        </p:spPr>
        <p:txBody>
          <a:bodyPr wrap="square" lIns="91400" tIns="45699" rIns="91400" bIns="45699" rtlCol="0">
            <a:spAutoFit/>
          </a:bodyPr>
          <a:lstStyle/>
          <a:p>
            <a:pP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此处添加文本内容</a:t>
            </a:r>
            <a:endParaRPr lang="en-US" altLang="zh-CN" sz="1600" b="1"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endParaRPr lang="en-US" altLang="zh-CN" sz="1600"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endParaRPr lang="zh-CN" altLang="en-US" sz="1600" dirty="0">
              <a:solidFill>
                <a:srgbClr val="333333"/>
              </a:solidFill>
              <a:latin typeface="微软雅黑" panose="020B0503020204020204" pitchFamily="34" charset="-122"/>
              <a:ea typeface="微软雅黑" panose="020B0503020204020204" pitchFamily="34" charset="-122"/>
            </a:endParaRPr>
          </a:p>
        </p:txBody>
      </p:sp>
      <p:pic>
        <p:nvPicPr>
          <p:cNvPr id="19" name="图片 18"/>
          <p:cNvPicPr>
            <a:picLocks noChangeAspect="1"/>
          </p:cNvPicPr>
          <p:nvPr/>
        </p:nvPicPr>
        <p:blipFill>
          <a:blip r:embed="rId4" cstate="print"/>
          <a:stretch>
            <a:fillRect/>
          </a:stretch>
        </p:blipFill>
        <p:spPr>
          <a:xfrm rot="5400000" flipH="1">
            <a:off x="-1489382" y="2995520"/>
            <a:ext cx="5200418" cy="247482"/>
          </a:xfrm>
          <a:prstGeom prst="rect">
            <a:avLst/>
          </a:prstGeom>
        </p:spPr>
      </p:pic>
      <p:pic>
        <p:nvPicPr>
          <p:cNvPr id="20" name="图片 19"/>
          <p:cNvPicPr>
            <a:picLocks noChangeAspect="1"/>
          </p:cNvPicPr>
          <p:nvPr/>
        </p:nvPicPr>
        <p:blipFill>
          <a:blip r:embed="rId4" cstate="print"/>
          <a:stretch>
            <a:fillRect/>
          </a:stretch>
        </p:blipFill>
        <p:spPr>
          <a:xfrm rot="5400000" flipH="1">
            <a:off x="1055779" y="3015440"/>
            <a:ext cx="5200418" cy="247482"/>
          </a:xfrm>
          <a:prstGeom prst="rect">
            <a:avLst/>
          </a:prstGeom>
        </p:spPr>
      </p:pic>
      <p:pic>
        <p:nvPicPr>
          <p:cNvPr id="21" name="图片 20"/>
          <p:cNvPicPr>
            <a:picLocks noChangeAspect="1"/>
          </p:cNvPicPr>
          <p:nvPr/>
        </p:nvPicPr>
        <p:blipFill>
          <a:blip r:embed="rId4" cstate="print"/>
          <a:stretch>
            <a:fillRect/>
          </a:stretch>
        </p:blipFill>
        <p:spPr>
          <a:xfrm rot="5400000" flipH="1">
            <a:off x="3544705" y="3015440"/>
            <a:ext cx="5200418" cy="247482"/>
          </a:xfrm>
          <a:prstGeom prst="rect">
            <a:avLst/>
          </a:prstGeom>
        </p:spPr>
      </p:pic>
      <p:pic>
        <p:nvPicPr>
          <p:cNvPr id="24" name="图片 4"/>
          <p:cNvPicPr>
            <a:picLocks noChangeAspect="1" noChangeArrowheads="1"/>
          </p:cNvPicPr>
          <p:nvPr/>
        </p:nvPicPr>
        <p:blipFill>
          <a:blip r:embed="rId3" cstate="print"/>
          <a:stretch>
            <a:fillRect/>
          </a:stretch>
        </p:blipFill>
        <p:spPr bwMode="auto">
          <a:xfrm>
            <a:off x="4237720" y="482021"/>
            <a:ext cx="1398912" cy="128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477921" y="586252"/>
            <a:ext cx="936474" cy="994888"/>
          </a:xfrm>
          <a:prstGeom prst="rect">
            <a:avLst/>
          </a:prstGeom>
          <a:noFill/>
        </p:spPr>
        <p:txBody>
          <a:bodyPr vert="horz" wrap="none" rtlCol="0">
            <a:spAutoFit/>
          </a:bodyPr>
          <a:lstStyle/>
          <a:p>
            <a:pPr algn="ctr"/>
            <a:r>
              <a:rPr lang="zh-CN" altLang="en-US" sz="5865" dirty="0">
                <a:solidFill>
                  <a:srgbClr val="333333"/>
                </a:solidFill>
                <a:latin typeface="华文隶书" panose="02010800040101010101" pitchFamily="2" charset="-122"/>
                <a:ea typeface="华文隶书" panose="02010800040101010101" pitchFamily="2" charset="-122"/>
              </a:rPr>
              <a:t>二</a:t>
            </a:r>
          </a:p>
        </p:txBody>
      </p:sp>
      <p:sp>
        <p:nvSpPr>
          <p:cNvPr id="26" name="TextBox 25"/>
          <p:cNvSpPr txBox="1"/>
          <p:nvPr/>
        </p:nvSpPr>
        <p:spPr>
          <a:xfrm>
            <a:off x="3999896" y="1887204"/>
            <a:ext cx="1862484" cy="4847631"/>
          </a:xfrm>
          <a:prstGeom prst="rect">
            <a:avLst/>
          </a:prstGeom>
          <a:noFill/>
        </p:spPr>
        <p:txBody>
          <a:bodyPr wrap="square" lIns="91400" tIns="45699" rIns="91400" bIns="45699" rtlCol="0">
            <a:spAutoFit/>
          </a:bodyPr>
          <a:lstStyle/>
          <a:p>
            <a:pP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此处添加文本内容</a:t>
            </a:r>
            <a:endParaRPr lang="en-US" altLang="zh-CN" sz="1600" b="1"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endParaRPr lang="en-US" altLang="zh-CN" sz="1600"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endParaRPr lang="zh-CN" altLang="en-US" sz="1600" dirty="0">
              <a:solidFill>
                <a:srgbClr val="333333"/>
              </a:solidFill>
              <a:latin typeface="微软雅黑" panose="020B0503020204020204" pitchFamily="34" charset="-122"/>
              <a:ea typeface="微软雅黑" panose="020B0503020204020204" pitchFamily="34" charset="-122"/>
            </a:endParaRPr>
          </a:p>
        </p:txBody>
      </p:sp>
      <p:pic>
        <p:nvPicPr>
          <p:cNvPr id="23" name="图片 22"/>
          <p:cNvPicPr>
            <a:picLocks noChangeAspect="1"/>
          </p:cNvPicPr>
          <p:nvPr/>
        </p:nvPicPr>
        <p:blipFill>
          <a:blip r:embed="rId4" cstate="print"/>
          <a:stretch>
            <a:fillRect/>
          </a:stretch>
        </p:blipFill>
        <p:spPr>
          <a:xfrm rot="5400000" flipH="1">
            <a:off x="6042181" y="3062721"/>
            <a:ext cx="5200418" cy="247482"/>
          </a:xfrm>
          <a:prstGeom prst="rect">
            <a:avLst/>
          </a:prstGeom>
        </p:spPr>
      </p:pic>
      <p:pic>
        <p:nvPicPr>
          <p:cNvPr id="27" name="图片 4"/>
          <p:cNvPicPr>
            <a:picLocks noChangeAspect="1" noChangeArrowheads="1"/>
          </p:cNvPicPr>
          <p:nvPr/>
        </p:nvPicPr>
        <p:blipFill>
          <a:blip r:embed="rId3" cstate="print"/>
          <a:stretch>
            <a:fillRect/>
          </a:stretch>
        </p:blipFill>
        <p:spPr bwMode="auto">
          <a:xfrm>
            <a:off x="6735196" y="529301"/>
            <a:ext cx="1398912" cy="1289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4"/>
          <p:cNvSpPr txBox="1"/>
          <p:nvPr/>
        </p:nvSpPr>
        <p:spPr>
          <a:xfrm>
            <a:off x="6975396" y="633532"/>
            <a:ext cx="936474" cy="994888"/>
          </a:xfrm>
          <a:prstGeom prst="rect">
            <a:avLst/>
          </a:prstGeom>
          <a:noFill/>
        </p:spPr>
        <p:txBody>
          <a:bodyPr vert="horz" wrap="none" rtlCol="0">
            <a:spAutoFit/>
          </a:bodyPr>
          <a:lstStyle/>
          <a:p>
            <a:pPr algn="ctr"/>
            <a:r>
              <a:rPr lang="zh-CN" altLang="en-US" sz="5865" dirty="0">
                <a:solidFill>
                  <a:srgbClr val="333333"/>
                </a:solidFill>
                <a:latin typeface="华文隶书" panose="02010800040101010101" pitchFamily="2" charset="-122"/>
                <a:ea typeface="华文隶书" panose="02010800040101010101" pitchFamily="2" charset="-122"/>
              </a:rPr>
              <a:t>三</a:t>
            </a:r>
          </a:p>
        </p:txBody>
      </p:sp>
      <p:sp>
        <p:nvSpPr>
          <p:cNvPr id="29" name="TextBox 25"/>
          <p:cNvSpPr txBox="1"/>
          <p:nvPr/>
        </p:nvSpPr>
        <p:spPr>
          <a:xfrm>
            <a:off x="6497372" y="1934484"/>
            <a:ext cx="1862484" cy="4847631"/>
          </a:xfrm>
          <a:prstGeom prst="rect">
            <a:avLst/>
          </a:prstGeom>
          <a:noFill/>
        </p:spPr>
        <p:txBody>
          <a:bodyPr wrap="square" lIns="91400" tIns="45699" rIns="91400" bIns="45699" rtlCol="0">
            <a:spAutoFit/>
          </a:bodyPr>
          <a:lstStyle/>
          <a:p>
            <a:pPr>
              <a:lnSpc>
                <a:spcPct val="150000"/>
              </a:lnSpc>
            </a:pPr>
            <a:r>
              <a:rPr lang="zh-CN" altLang="en-US" sz="1600" b="1" dirty="0">
                <a:solidFill>
                  <a:srgbClr val="333333"/>
                </a:solidFill>
                <a:latin typeface="微软雅黑" panose="020B0503020204020204" pitchFamily="34" charset="-122"/>
                <a:ea typeface="微软雅黑" panose="020B0503020204020204" pitchFamily="34" charset="-122"/>
              </a:rPr>
              <a:t>此处添加文本内容</a:t>
            </a:r>
            <a:endParaRPr lang="en-US" altLang="zh-CN" sz="1600" b="1"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endParaRPr lang="en-US" altLang="zh-CN" sz="1600" dirty="0">
              <a:solidFill>
                <a:srgbClr val="333333"/>
              </a:solidFill>
              <a:latin typeface="微软雅黑" panose="020B0503020204020204" pitchFamily="34" charset="-122"/>
              <a:ea typeface="微软雅黑" panose="020B0503020204020204" pitchFamily="34" charset="-122"/>
            </a:endParaRP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r>
              <a:rPr lang="zh-CN" altLang="en-US" sz="1600" dirty="0">
                <a:solidFill>
                  <a:srgbClr val="333333"/>
                </a:solidFill>
                <a:latin typeface="微软雅黑" panose="020B0503020204020204" pitchFamily="34" charset="-122"/>
                <a:ea typeface="微软雅黑" panose="020B0503020204020204" pitchFamily="34" charset="-122"/>
              </a:rPr>
              <a:t>此处添加文本内容</a:t>
            </a:r>
          </a:p>
          <a:p>
            <a:pPr>
              <a:lnSpc>
                <a:spcPct val="150000"/>
              </a:lnSpc>
            </a:pPr>
            <a:endParaRPr lang="zh-CN" altLang="en-US" sz="1600" dirty="0">
              <a:solidFill>
                <a:srgbClr val="333333"/>
              </a:solidFill>
              <a:latin typeface="微软雅黑" panose="020B0503020204020204" pitchFamily="34" charset="-122"/>
              <a:ea typeface="微软雅黑" panose="020B0503020204020204" pitchFamily="34" charset="-122"/>
            </a:endParaRPr>
          </a:p>
        </p:txBody>
      </p:sp>
      <p:pic>
        <p:nvPicPr>
          <p:cNvPr id="30" name="Picture 2" descr="E:\0000000我图PPT\05.09\端午节\78787.png"/>
          <p:cNvPicPr>
            <a:picLocks noChangeAspect="1" noChangeArrowheads="1"/>
          </p:cNvPicPr>
          <p:nvPr/>
        </p:nvPicPr>
        <p:blipFill>
          <a:blip r:embed="rId5"/>
          <a:srcRect/>
          <a:stretch>
            <a:fillRect/>
          </a:stretch>
        </p:blipFill>
        <p:spPr bwMode="auto">
          <a:xfrm flipH="1">
            <a:off x="8799027" y="-46595"/>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2062389" y="3738739"/>
            <a:ext cx="17180607" cy="4745781"/>
            <a:chOff x="-1475878" y="3076600"/>
            <a:chExt cx="12889432" cy="3560434"/>
          </a:xfrm>
        </p:grpSpPr>
        <p:pic>
          <p:nvPicPr>
            <p:cNvPr id="32" name="图片 31"/>
            <p:cNvPicPr>
              <a:picLocks noChangeAspect="1"/>
            </p:cNvPicPr>
            <p:nvPr/>
          </p:nvPicPr>
          <p:blipFill>
            <a:blip r:embed="rId6" cstate="screen"/>
            <a:stretch>
              <a:fillRect/>
            </a:stretch>
          </p:blipFill>
          <p:spPr>
            <a:xfrm>
              <a:off x="-1475878" y="3076600"/>
              <a:ext cx="8136904" cy="3560434"/>
            </a:xfrm>
            <a:prstGeom prst="rect">
              <a:avLst/>
            </a:prstGeom>
          </p:spPr>
        </p:pic>
        <p:pic>
          <p:nvPicPr>
            <p:cNvPr id="33" name="图片 32"/>
            <p:cNvPicPr>
              <a:picLocks noChangeAspect="1"/>
            </p:cNvPicPr>
            <p:nvPr/>
          </p:nvPicPr>
          <p:blipFill>
            <a:blip r:embed="rId6"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1500"/>
                            </p:stCondLst>
                            <p:childTnLst>
                              <p:par>
                                <p:cTn id="17" presetID="49" presetClass="entr" presetSubtype="0" decel="10000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 calcmode="lin" valueType="num">
                                      <p:cBhvr>
                                        <p:cTn id="39" dur="500" fill="hold"/>
                                        <p:tgtEl>
                                          <p:spTgt spid="24"/>
                                        </p:tgtEl>
                                        <p:attrNameLst>
                                          <p:attrName>style.rotation</p:attrName>
                                        </p:attrNameLst>
                                      </p:cBhvr>
                                      <p:tavLst>
                                        <p:tav tm="0">
                                          <p:val>
                                            <p:fltVal val="360"/>
                                          </p:val>
                                        </p:tav>
                                        <p:tav tm="100000">
                                          <p:val>
                                            <p:fltVal val="0"/>
                                          </p:val>
                                        </p:tav>
                                      </p:tavLst>
                                    </p:anim>
                                    <p:animEffect transition="in" filter="fade">
                                      <p:cBhvr>
                                        <p:cTn id="40" dur="500"/>
                                        <p:tgtEl>
                                          <p:spTgt spid="2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35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1"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up)">
                                      <p:cBhvr>
                                        <p:cTn id="55" dur="500"/>
                                        <p:tgtEl>
                                          <p:spTgt spid="23"/>
                                        </p:tgtEl>
                                      </p:cBhvr>
                                    </p:animEffect>
                                  </p:childTnLst>
                                </p:cTn>
                              </p:par>
                            </p:childTnLst>
                          </p:cTn>
                        </p:par>
                        <p:par>
                          <p:cTn id="56" fill="hold">
                            <p:stCondLst>
                              <p:cond delay="5000"/>
                            </p:stCondLst>
                            <p:childTnLst>
                              <p:par>
                                <p:cTn id="57" presetID="49" presetClass="entr" presetSubtype="0" decel="100000"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500" fill="hold"/>
                                        <p:tgtEl>
                                          <p:spTgt spid="27"/>
                                        </p:tgtEl>
                                        <p:attrNameLst>
                                          <p:attrName>ppt_w</p:attrName>
                                        </p:attrNameLst>
                                      </p:cBhvr>
                                      <p:tavLst>
                                        <p:tav tm="0">
                                          <p:val>
                                            <p:fltVal val="0"/>
                                          </p:val>
                                        </p:tav>
                                        <p:tav tm="100000">
                                          <p:val>
                                            <p:strVal val="#ppt_w"/>
                                          </p:val>
                                        </p:tav>
                                      </p:tavLst>
                                    </p:anim>
                                    <p:anim calcmode="lin" valueType="num">
                                      <p:cBhvr>
                                        <p:cTn id="60" dur="500" fill="hold"/>
                                        <p:tgtEl>
                                          <p:spTgt spid="27"/>
                                        </p:tgtEl>
                                        <p:attrNameLst>
                                          <p:attrName>ppt_h</p:attrName>
                                        </p:attrNameLst>
                                      </p:cBhvr>
                                      <p:tavLst>
                                        <p:tav tm="0">
                                          <p:val>
                                            <p:fltVal val="0"/>
                                          </p:val>
                                        </p:tav>
                                        <p:tav tm="100000">
                                          <p:val>
                                            <p:strVal val="#ppt_h"/>
                                          </p:val>
                                        </p:tav>
                                      </p:tavLst>
                                    </p:anim>
                                    <p:anim calcmode="lin" valueType="num">
                                      <p:cBhvr>
                                        <p:cTn id="61" dur="500" fill="hold"/>
                                        <p:tgtEl>
                                          <p:spTgt spid="27"/>
                                        </p:tgtEl>
                                        <p:attrNameLst>
                                          <p:attrName>style.rotation</p:attrName>
                                        </p:attrNameLst>
                                      </p:cBhvr>
                                      <p:tavLst>
                                        <p:tav tm="0">
                                          <p:val>
                                            <p:fltVal val="360"/>
                                          </p:val>
                                        </p:tav>
                                        <p:tav tm="100000">
                                          <p:val>
                                            <p:fltVal val="0"/>
                                          </p:val>
                                        </p:tav>
                                      </p:tavLst>
                                    </p:anim>
                                    <p:animEffect transition="in" filter="fade">
                                      <p:cBhvr>
                                        <p:cTn id="62" dur="500"/>
                                        <p:tgtEl>
                                          <p:spTgt spid="2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47" presetClass="entr" presetSubtype="0"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000"/>
                                        <p:tgtEl>
                                          <p:spTgt spid="30"/>
                                        </p:tgtEl>
                                      </p:cBhvr>
                                    </p:animEffect>
                                    <p:anim calcmode="lin" valueType="num">
                                      <p:cBhvr>
                                        <p:cTn id="78" dur="1000" fill="hold"/>
                                        <p:tgtEl>
                                          <p:spTgt spid="30"/>
                                        </p:tgtEl>
                                        <p:attrNameLst>
                                          <p:attrName>ppt_x</p:attrName>
                                        </p:attrNameLst>
                                      </p:cBhvr>
                                      <p:tavLst>
                                        <p:tav tm="0">
                                          <p:val>
                                            <p:strVal val="#ppt_x"/>
                                          </p:val>
                                        </p:tav>
                                        <p:tav tm="100000">
                                          <p:val>
                                            <p:strVal val="#ppt_x"/>
                                          </p:val>
                                        </p:tav>
                                      </p:tavLst>
                                    </p:anim>
                                    <p:anim calcmode="lin" valueType="num">
                                      <p:cBhvr>
                                        <p:cTn id="79" dur="1000" fill="hold"/>
                                        <p:tgtEl>
                                          <p:spTgt spid="30"/>
                                        </p:tgtEl>
                                        <p:attrNameLst>
                                          <p:attrName>ppt_y</p:attrName>
                                        </p:attrNameLst>
                                      </p:cBhvr>
                                      <p:tavLst>
                                        <p:tav tm="0">
                                          <p:val>
                                            <p:strVal val="#ppt_y-.1"/>
                                          </p:val>
                                        </p:tav>
                                        <p:tav tm="100000">
                                          <p:val>
                                            <p:strVal val="#ppt_y"/>
                                          </p:val>
                                        </p:tav>
                                      </p:tavLst>
                                    </p:anim>
                                  </p:childTnLst>
                                </p:cTn>
                              </p:par>
                              <p:par>
                                <p:cTn id="80" presetID="1"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5" grpId="0"/>
      <p:bldP spid="26"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Administrator\Desktop\端午素材\端午02888.png"/>
          <p:cNvPicPr>
            <a:picLocks noChangeAspect="1" noChangeArrowheads="1"/>
          </p:cNvPicPr>
          <p:nvPr/>
        </p:nvPicPr>
        <p:blipFill>
          <a:blip r:embed="rId3" cstate="screen"/>
          <a:srcRect/>
          <a:stretch>
            <a:fillRect/>
          </a:stretch>
        </p:blipFill>
        <p:spPr bwMode="auto">
          <a:xfrm>
            <a:off x="8564216" y="863136"/>
            <a:ext cx="2914923" cy="1651746"/>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932263" y="1301867"/>
            <a:ext cx="3262432" cy="1076833"/>
          </a:xfrm>
          <a:prstGeom prst="rect">
            <a:avLst/>
          </a:prstGeom>
        </p:spPr>
        <p:txBody>
          <a:bodyPr wrap="none">
            <a:spAutoFit/>
          </a:bodyPr>
          <a:lstStyle/>
          <a:p>
            <a:pPr>
              <a:lnSpc>
                <a:spcPct val="80000"/>
              </a:lnSpc>
              <a:defRPr/>
            </a:pPr>
            <a:r>
              <a:rPr lang="zh-CN" altLang="en-US" sz="7995" kern="0" dirty="0">
                <a:solidFill>
                  <a:srgbClr val="333333"/>
                </a:solidFill>
                <a:latin typeface="方正字迹-吕建德字体" pitchFamily="2" charset="-122"/>
                <a:ea typeface="方正字迹-吕建德字体" pitchFamily="2" charset="-122"/>
              </a:rPr>
              <a:t>第二章</a:t>
            </a:r>
            <a:endParaRPr lang="en-US" altLang="zh-CN" sz="7995" kern="0" dirty="0">
              <a:solidFill>
                <a:srgbClr val="333333"/>
              </a:solidFill>
              <a:latin typeface="方正字迹-吕建德字体" pitchFamily="2" charset="-122"/>
              <a:ea typeface="方正字迹-吕建德字体" pitchFamily="2" charset="-122"/>
            </a:endParaRPr>
          </a:p>
        </p:txBody>
      </p:sp>
      <p:pic>
        <p:nvPicPr>
          <p:cNvPr id="24" name="Picture 2" descr="\\Sy\e\我图PPT\00001PNG素材\中国风\古典边框.png"/>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3334688" y="2343656"/>
            <a:ext cx="6168167" cy="1091151"/>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297110" y="2687109"/>
            <a:ext cx="4288353" cy="615425"/>
          </a:xfrm>
          <a:prstGeom prst="rect">
            <a:avLst/>
          </a:prstGeom>
        </p:spPr>
        <p:txBody>
          <a:bodyPr wrap="none">
            <a:spAutoFit/>
          </a:bodyPr>
          <a:lstStyle/>
          <a:p>
            <a:pPr>
              <a:lnSpc>
                <a:spcPct val="80000"/>
              </a:lnSpc>
              <a:defRPr/>
            </a:pPr>
            <a:r>
              <a:rPr lang="zh-CN" altLang="en-US" sz="4000" kern="0" dirty="0">
                <a:solidFill>
                  <a:srgbClr val="333333"/>
                </a:solidFill>
                <a:latin typeface="方正康体简体" pitchFamily="65" charset="-122"/>
                <a:ea typeface="方正康体简体" pitchFamily="65" charset="-122"/>
              </a:rPr>
              <a:t>添加标题文字内容</a:t>
            </a:r>
            <a:endParaRPr lang="en-US" altLang="zh-CN" sz="4000" kern="0" dirty="0">
              <a:solidFill>
                <a:srgbClr val="333333"/>
              </a:solidFill>
              <a:latin typeface="方正康体简体" pitchFamily="65" charset="-122"/>
              <a:ea typeface="方正康体简体" pitchFamily="65" charset="-122"/>
            </a:endParaRPr>
          </a:p>
        </p:txBody>
      </p:sp>
      <p:pic>
        <p:nvPicPr>
          <p:cNvPr id="31" name="Picture 5" descr="毛笔2"/>
          <p:cNvPicPr>
            <a:picLocks noChangeAspect="1" noChangeArrowheads="1"/>
          </p:cNvPicPr>
          <p:nvPr/>
        </p:nvPicPr>
        <p:blipFill>
          <a:blip r:embed="rId5" cstate="screen"/>
          <a:srcRect/>
          <a:stretch>
            <a:fillRect/>
          </a:stretch>
        </p:blipFill>
        <p:spPr bwMode="auto">
          <a:xfrm>
            <a:off x="4133139" y="1305936"/>
            <a:ext cx="2553313" cy="17868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5"/>
          <p:cNvSpPr txBox="1">
            <a:spLocks noChangeArrowheads="1"/>
          </p:cNvSpPr>
          <p:nvPr/>
        </p:nvSpPr>
        <p:spPr bwMode="auto">
          <a:xfrm>
            <a:off x="4729127" y="3536377"/>
            <a:ext cx="3250197" cy="97930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p:txBody>
      </p:sp>
      <p:pic>
        <p:nvPicPr>
          <p:cNvPr id="28" name="Picture 2" descr="C:\Users\Thinkpad\Desktop\7777.png"/>
          <p:cNvPicPr>
            <a:picLocks noChangeAspect="1" noChangeArrowheads="1"/>
          </p:cNvPicPr>
          <p:nvPr/>
        </p:nvPicPr>
        <p:blipFill>
          <a:blip r:embed="rId6" cstate="screen"/>
          <a:srcRect/>
          <a:stretch>
            <a:fillRect/>
          </a:stretch>
        </p:blipFill>
        <p:spPr bwMode="auto">
          <a:xfrm rot="18489089">
            <a:off x="9792827" y="-989249"/>
            <a:ext cx="255897" cy="3491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Thinkpad\Desktop\32.png"/>
          <p:cNvPicPr>
            <a:picLocks noChangeAspect="1" noChangeArrowheads="1"/>
          </p:cNvPicPr>
          <p:nvPr/>
        </p:nvPicPr>
        <p:blipFill>
          <a:blip r:embed="rId7" cstate="screen"/>
          <a:srcRect/>
          <a:stretch>
            <a:fillRect/>
          </a:stretch>
        </p:blipFill>
        <p:spPr bwMode="auto">
          <a:xfrm rot="15918163">
            <a:off x="9802551" y="-595965"/>
            <a:ext cx="241236" cy="1332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Thinkpad\Desktop\33.png"/>
          <p:cNvPicPr>
            <a:picLocks noChangeAspect="1" noChangeArrowheads="1"/>
          </p:cNvPicPr>
          <p:nvPr/>
        </p:nvPicPr>
        <p:blipFill>
          <a:blip r:embed="rId8" cstate="screen"/>
          <a:srcRect/>
          <a:stretch>
            <a:fillRect/>
          </a:stretch>
        </p:blipFill>
        <p:spPr bwMode="auto">
          <a:xfrm>
            <a:off x="9279499" y="-389228"/>
            <a:ext cx="134612" cy="213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Thinkpad\Desktop\55.png"/>
          <p:cNvPicPr>
            <a:picLocks noChangeAspect="1" noChangeArrowheads="1"/>
          </p:cNvPicPr>
          <p:nvPr/>
        </p:nvPicPr>
        <p:blipFill>
          <a:blip r:embed="rId9" cstate="screen"/>
          <a:srcRect/>
          <a:stretch>
            <a:fillRect/>
          </a:stretch>
        </p:blipFill>
        <p:spPr bwMode="auto">
          <a:xfrm rot="4580517">
            <a:off x="9962837" y="-316786"/>
            <a:ext cx="265395" cy="1982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Thinkpad\Desktop\54.png"/>
          <p:cNvPicPr>
            <a:picLocks noChangeAspect="1" noChangeArrowheads="1"/>
          </p:cNvPicPr>
          <p:nvPr/>
        </p:nvPicPr>
        <p:blipFill>
          <a:blip r:embed="rId10" cstate="screen"/>
          <a:srcRect/>
          <a:stretch>
            <a:fillRect/>
          </a:stretch>
        </p:blipFill>
        <p:spPr bwMode="auto">
          <a:xfrm rot="18694191">
            <a:off x="9996332" y="-398534"/>
            <a:ext cx="280553" cy="1526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sers\Thinkpad\Desktop\555.png"/>
          <p:cNvPicPr>
            <a:picLocks noChangeAspect="1" noChangeArrowheads="1"/>
          </p:cNvPicPr>
          <p:nvPr/>
        </p:nvPicPr>
        <p:blipFill>
          <a:blip r:embed="rId11" cstate="screen"/>
          <a:srcRect/>
          <a:stretch>
            <a:fillRect/>
          </a:stretch>
        </p:blipFill>
        <p:spPr bwMode="auto">
          <a:xfrm>
            <a:off x="10648073" y="-444612"/>
            <a:ext cx="149940" cy="16793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966408" y="4100867"/>
            <a:ext cx="17180607" cy="4745781"/>
            <a:chOff x="-1475878" y="3076600"/>
            <a:chExt cx="12889432" cy="3560434"/>
          </a:xfrm>
        </p:grpSpPr>
        <p:pic>
          <p:nvPicPr>
            <p:cNvPr id="17" name="图片 16"/>
            <p:cNvPicPr>
              <a:picLocks noChangeAspect="1"/>
            </p:cNvPicPr>
            <p:nvPr/>
          </p:nvPicPr>
          <p:blipFill>
            <a:blip r:embed="rId12" cstate="screen"/>
            <a:stretch>
              <a:fillRect/>
            </a:stretch>
          </p:blipFill>
          <p:spPr>
            <a:xfrm>
              <a:off x="-1475878" y="3076600"/>
              <a:ext cx="8136904" cy="3560434"/>
            </a:xfrm>
            <a:prstGeom prst="rect">
              <a:avLst/>
            </a:prstGeom>
          </p:spPr>
        </p:pic>
        <p:pic>
          <p:nvPicPr>
            <p:cNvPr id="20" name="图片 19"/>
            <p:cNvPicPr>
              <a:picLocks noChangeAspect="1"/>
            </p:cNvPicPr>
            <p:nvPr/>
          </p:nvPicPr>
          <p:blipFill>
            <a:blip r:embed="rId12" cstate="screen"/>
            <a:stretch>
              <a:fillRect/>
            </a:stretch>
          </p:blipFill>
          <p:spPr>
            <a:xfrm>
              <a:off x="3276650" y="3076600"/>
              <a:ext cx="8136904" cy="3560434"/>
            </a:xfrm>
            <a:prstGeom prst="rect">
              <a:avLst/>
            </a:prstGeom>
          </p:spPr>
        </p:pic>
      </p:grpSp>
      <p:pic>
        <p:nvPicPr>
          <p:cNvPr id="22" name="Picture 4" descr="E:\0000000我图PPT\00001PNG素材\包粽子本.png"/>
          <p:cNvPicPr>
            <a:picLocks noChangeAspect="1" noChangeArrowheads="1"/>
          </p:cNvPicPr>
          <p:nvPr/>
        </p:nvPicPr>
        <p:blipFill>
          <a:blip r:embed="rId13" cstate="print"/>
          <a:srcRect/>
          <a:stretch>
            <a:fillRect/>
          </a:stretch>
        </p:blipFill>
        <p:spPr bwMode="auto">
          <a:xfrm>
            <a:off x="-1346994" y="1689009"/>
            <a:ext cx="5750978" cy="54825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0000000我图PPT\05.09\端午节\78787.png"/>
          <p:cNvPicPr>
            <a:picLocks noChangeAspect="1" noChangeArrowheads="1"/>
          </p:cNvPicPr>
          <p:nvPr/>
        </p:nvPicPr>
        <p:blipFill>
          <a:blip r:embed="rId14"/>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0" presetClass="path" presetSubtype="0" accel="50000" decel="50000" fill="hold" nodeType="afterEffect">
                                  <p:stCondLst>
                                    <p:cond delay="0"/>
                                  </p:stCondLst>
                                  <p:childTnLst>
                                    <p:animMotion origin="layout" path="M 3.33333E-6 0.00957 C -0.00365 0.02841 -0.00573 0.06022 -0.01164 0.07505 C -0.01337 0.08678 -0.01632 0.09543 -0.01945 0.10655 C -0.02188 0.12353 -0.02414 0.1399 -0.02726 0.15596 C -0.03004 0.17109 -0.03004 0.18376 -0.03629 0.19456 C -0.03837 0.20877 -0.0441 0.22205 -0.04792 0.23533 C -0.05295 0.25263 -0.05539 0.27054 -0.06354 0.28474 C -0.06667 0.30173 -0.07431 0.31439 -0.08039 0.32798 C -0.08959 0.34898 -0.09618 0.37647 -0.11025 0.38851 C -0.11754 0.40179 -0.11372 0.39839 -0.12049 0.40241 C -0.12622 0.416 -0.13525 0.42156 -0.14254 0.43391 C -0.14879 0.44503 -0.15539 0.45368 -0.16216 0.46294 C -0.1632 0.46479 -0.16459 0.46634 -0.16598 0.46757 C -0.16754 0.46943 -0.16962 0.47035 -0.17118 0.47221 C -0.17535 0.47838 -0.17813 0.48734 -0.18282 0.49259 C -0.18837 0.49938 -0.19375 0.50649 -0.19948 0.51297 C -0.20382 0.51791 -0.2066 0.52409 -0.21129 0.52656 C -0.21719 0.54169 -0.22639 0.55281 -0.23334 0.56671 C -0.24271 0.58647 -0.24931 0.61118 -0.26164 0.6257 C -0.26354 0.63002 -0.26615 0.63434 -0.26702 0.63928 C -0.26736 0.64175 -0.26736 0.64422 -0.26841 0.64608 C -0.27049 0.65133 -0.27344 0.65442 -0.27604 0.65936 C -0.27952 0.66584 -0.2816 0.67418 -0.28507 0.68036 C -0.28681 0.68901 -0.28837 0.69302 -0.29289 0.69827 C -0.30591 0.73224 -0.29184 0.69734 -0.30191 0.71834 C -0.31198 0.73965 -0.29809 0.71186 -0.30573 0.73193 C -0.30677 0.7344 -0.30851 0.73626 -0.30973 0.73842 C -0.31459 0.74985 -0.31823 0.76313 -0.32275 0.77517 C -0.32622 0.78413 -0.33143 0.79185 -0.33438 0.80204 C -0.33733 0.81223 -0.33889 0.82242 -0.3408 0.83354 C -0.34184 0.83817 -0.34254 0.84219 -0.34341 0.84682 C -0.34375 0.84929 -0.34479 0.85423 -0.34479 0.85454 C -0.34653 0.87894 -0.34445 0.86658 -0.35122 0.89006 C -0.35209 0.89314 -0.35382 0.89901 -0.35382 0.89932 C -0.35417 0.90303 -0.35417 0.90642 -0.35504 0.91044 C -0.35712 0.91816 -0.3658 0.94225 -0.36927 0.94904 C -0.37205 0.9617 -0.3783 0.97715 -0.3849 0.98487 C -0.38941 0.99629 -0.39184 1.00154 -0.39792 1.00957 C -0.40295 1.01668 -0.40573 1.01699 -0.40955 1.02502 C -0.41615 1.04015 -0.41702 1.0596 -0.42518 1.07288 C -0.42674 1.08215 -0.429 1.09111 -0.43282 1.0979 " pathEditMode="relative" rAng="0" ptsTypes="ffffffffffffffffffffffffffffffffffffffffA">
                                      <p:cBhvr>
                                        <p:cTn id="20" dur="5750" fill="hold"/>
                                        <p:tgtEl>
                                          <p:spTgt spid="45"/>
                                        </p:tgtEl>
                                        <p:attrNameLst>
                                          <p:attrName>ppt_x</p:attrName>
                                          <p:attrName>ppt_y</p:attrName>
                                        </p:attrNameLst>
                                      </p:cBhvr>
                                      <p:rCtr x="-21649" y="54416"/>
                                    </p:animMotion>
                                  </p:childTnLst>
                                </p:cTn>
                              </p:par>
                              <p:par>
                                <p:cTn id="21" presetID="8" presetClass="emph" presetSubtype="0" fill="hold" nodeType="withEffect">
                                  <p:stCondLst>
                                    <p:cond delay="0"/>
                                  </p:stCondLst>
                                  <p:childTnLst>
                                    <p:animRot by="21600000">
                                      <p:cBhvr>
                                        <p:cTn id="22" dur="6000" fill="hold"/>
                                        <p:tgtEl>
                                          <p:spTgt spid="45"/>
                                        </p:tgtEl>
                                        <p:attrNameLst>
                                          <p:attrName>r</p:attrName>
                                        </p:attrNameLst>
                                      </p:cBhvr>
                                    </p:animRot>
                                  </p:childTnLst>
                                </p:cTn>
                              </p:par>
                              <p:par>
                                <p:cTn id="23" presetID="0" presetClass="path" presetSubtype="0" accel="50000" decel="50000" fill="hold" nodeType="withEffect">
                                  <p:stCondLst>
                                    <p:cond delay="250"/>
                                  </p:stCondLst>
                                  <p:childTnLst>
                                    <p:animMotion origin="layout" path="M 3.33333E-6 0.00957 C -0.00365 0.02841 -0.00573 0.06022 -0.01164 0.07505 C -0.01337 0.08678 -0.01632 0.09543 -0.01945 0.10655 C -0.02188 0.12353 -0.02414 0.1399 -0.02726 0.15596 C -0.03004 0.17109 -0.03004 0.18376 -0.03629 0.19456 C -0.03837 0.20877 -0.0441 0.22205 -0.04792 0.23533 C -0.05295 0.25263 -0.05539 0.27054 -0.06354 0.28474 C -0.06667 0.30173 -0.07431 0.31439 -0.08039 0.32798 C -0.08959 0.34898 -0.09618 0.37647 -0.11025 0.38851 C -0.11754 0.40179 -0.11372 0.39839 -0.12049 0.40241 C -0.12622 0.416 -0.13525 0.42156 -0.14254 0.43391 C -0.14879 0.44503 -0.15539 0.45368 -0.16216 0.46294 C -0.1632 0.46479 -0.16459 0.46634 -0.16598 0.46757 C -0.16754 0.46943 -0.16962 0.47035 -0.17118 0.47221 C -0.17535 0.47838 -0.17813 0.48734 -0.18282 0.49259 C -0.18837 0.49938 -0.19375 0.50649 -0.19948 0.51297 C -0.20382 0.51791 -0.2066 0.52409 -0.21129 0.52656 C -0.21719 0.54169 -0.22639 0.55281 -0.23334 0.56671 C -0.24271 0.58647 -0.24931 0.61118 -0.26164 0.6257 C -0.26354 0.63002 -0.26615 0.63434 -0.26702 0.63928 C -0.26736 0.64175 -0.26736 0.64422 -0.26841 0.64608 C -0.27049 0.65133 -0.27344 0.65442 -0.27604 0.65936 C -0.27952 0.66584 -0.2816 0.67418 -0.28507 0.68036 C -0.28681 0.68901 -0.28837 0.69302 -0.29289 0.69827 C -0.30591 0.73224 -0.29184 0.69734 -0.30191 0.71834 C -0.31198 0.73965 -0.29809 0.71186 -0.30573 0.73193 C -0.30677 0.7344 -0.30851 0.73626 -0.30973 0.73842 C -0.31459 0.74985 -0.31823 0.76313 -0.32275 0.77517 C -0.32622 0.78413 -0.33143 0.79185 -0.33438 0.80204 C -0.33733 0.81223 -0.33889 0.82242 -0.3408 0.83354 C -0.34184 0.83817 -0.34254 0.84219 -0.34341 0.84682 C -0.34375 0.84929 -0.34479 0.85423 -0.34479 0.85454 C -0.34653 0.87894 -0.34445 0.86658 -0.35122 0.89006 C -0.35209 0.89314 -0.35382 0.89901 -0.35382 0.89932 C -0.35417 0.90303 -0.35417 0.90642 -0.35504 0.91044 C -0.35712 0.91816 -0.3658 0.94225 -0.36927 0.94904 C -0.37205 0.9617 -0.3783 0.97715 -0.3849 0.98487 C -0.38941 0.99629 -0.39184 1.00154 -0.39792 1.00957 C -0.40295 1.01668 -0.40573 1.01699 -0.40955 1.02502 C -0.41615 1.04015 -0.41702 1.0596 -0.42518 1.07288 C -0.42674 1.08215 -0.429 1.09111 -0.43282 1.0979 " pathEditMode="relative" rAng="0" ptsTypes="ffffffffffffffffffffffffffffffffffffffffA">
                                      <p:cBhvr>
                                        <p:cTn id="24" dur="5750" fill="hold"/>
                                        <p:tgtEl>
                                          <p:spTgt spid="44"/>
                                        </p:tgtEl>
                                        <p:attrNameLst>
                                          <p:attrName>ppt_x</p:attrName>
                                          <p:attrName>ppt_y</p:attrName>
                                        </p:attrNameLst>
                                      </p:cBhvr>
                                      <p:rCtr x="-21649" y="54416"/>
                                    </p:animMotion>
                                  </p:childTnLst>
                                </p:cTn>
                              </p:par>
                              <p:par>
                                <p:cTn id="25" presetID="8" presetClass="emph" presetSubtype="0" fill="hold" nodeType="withEffect">
                                  <p:stCondLst>
                                    <p:cond delay="250"/>
                                  </p:stCondLst>
                                  <p:childTnLst>
                                    <p:animRot by="21600000">
                                      <p:cBhvr>
                                        <p:cTn id="26" dur="6000" fill="hold"/>
                                        <p:tgtEl>
                                          <p:spTgt spid="44"/>
                                        </p:tgtEl>
                                        <p:attrNameLst>
                                          <p:attrName>r</p:attrName>
                                        </p:attrNameLst>
                                      </p:cBhvr>
                                    </p:animRot>
                                  </p:childTnLst>
                                </p:cTn>
                              </p:par>
                              <p:par>
                                <p:cTn id="27" presetID="0" presetClass="path" presetSubtype="0" accel="50000" decel="50000" fill="hold" nodeType="withEffect">
                                  <p:stCondLst>
                                    <p:cond delay="1250"/>
                                  </p:stCondLst>
                                  <p:childTnLst>
                                    <p:animMotion origin="layout" path="M -0.00035 0.00031 C -0.00972 0.01142 0.00174 -0.00309 -0.0085 0.01481 C -0.01961 0.03363 -0.02413 0.03826 -0.03281 0.06109 C -0.03645 0.07004 -0.04027 0.07652 -0.04391 0.08516 C -0.04582 0.08948 -0.0493 0.09904 -0.0493 0.09935 C -0.05138 0.11293 -0.05676 0.12002 -0.06023 0.13206 C -0.06336 0.14317 -0.06544 0.1518 -0.06978 0.16291 C -0.08158 0.19253 -0.06787 0.15705 -0.07655 0.17957 C -0.07759 0.18204 -0.07933 0.18667 -0.07933 0.18698 C -0.08141 0.20179 -0.08922 0.21197 -0.09286 0.22678 C -0.09495 0.23511 -0.1012 0.25023 -0.1012 0.25054 C -0.10311 0.2601 -0.10658 0.26689 -0.10935 0.27646 C -0.11595 0.29929 -0.1189 0.32798 -0.12706 0.34927 C -0.12984 0.37427 -0.13661 0.39741 -0.13921 0.4224 C -0.14095 0.44153 -0.14251 0.46313 -0.14598 0.48164 C -0.14702 0.50447 -0.14824 0.52854 -0.15292 0.55014 C -0.15709 0.59303 -0.15726 0.63777 -0.16386 0.68004 C -0.16594 0.69361 -0.16803 0.70657 -0.17063 0.71984 C -0.17167 0.72447 -0.17236 0.7294 -0.17341 0.73403 C -0.17375 0.7365 -0.17462 0.74113 -0.17462 0.74144 C -0.17653 0.76921 -0.18035 0.79451 -0.18556 0.82135 C -0.18747 0.83092 -0.19146 0.84233 -0.19372 0.85251 C -0.20048 0.88244 -0.20673 0.91484 -0.21697 0.94168 C -0.21941 0.95865 -0.22513 0.9713 -0.2293 0.98673 C -0.23104 0.99321 -0.23225 1 -0.23468 1.00555 C -0.23642 1.01018 -0.24006 1.01975 -0.24006 1.02006 C -0.24284 1.03826 -0.2477 1.05523 -0.251 1.07405 C -0.25377 1.09071 -0.2536 1.08269 -0.2536 1.09071 " pathEditMode="relative" rAng="0" ptsTypes="AAAAAAAAAAAAAAAAAAAAAAAAAAAA">
                                      <p:cBhvr>
                                        <p:cTn id="28" dur="5750" fill="hold"/>
                                        <p:tgtEl>
                                          <p:spTgt spid="43"/>
                                        </p:tgtEl>
                                        <p:attrNameLst>
                                          <p:attrName>ppt_x</p:attrName>
                                          <p:attrName>ppt_y</p:attrName>
                                        </p:attrNameLst>
                                      </p:cBhvr>
                                      <p:rCtr x="-12671" y="54520"/>
                                    </p:animMotion>
                                  </p:childTnLst>
                                </p:cTn>
                              </p:par>
                              <p:par>
                                <p:cTn id="29" presetID="8" presetClass="emph" presetSubtype="0" fill="hold" nodeType="withEffect">
                                  <p:stCondLst>
                                    <p:cond delay="1250"/>
                                  </p:stCondLst>
                                  <p:childTnLst>
                                    <p:animRot by="21600000">
                                      <p:cBhvr>
                                        <p:cTn id="30" dur="6000" fill="hold"/>
                                        <p:tgtEl>
                                          <p:spTgt spid="43"/>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19424E-6 -3.31379E-6 C -0.00729 0.01605 -0.01493 0.03086 -0.02135 0.04814 C -0.02274 0.05122 -0.0217 0.05585 -0.02274 0.05924 C -0.02517 0.06881 -0.03819 0.08239 -0.0427 0.08886 C -0.04756 0.09565 -0.05121 0.10553 -0.05676 0.10892 C -0.06127 0.12095 -0.06752 0.13206 -0.07429 0.14039 C -0.08314 0.16538 -0.09477 0.18667 -0.10449 0.21136 C -0.11196 0.22987 -0.1156 0.25425 -0.1248 0.2706 C -0.12741 0.28603 -0.12359 0.2672 -0.12966 0.28633 C -0.13418 0.30114 -0.12619 0.28417 -0.13331 0.30207 C -0.13643 0.30978 -0.13869 0.31349 -0.14095 0.32243 C -0.14164 0.32583 -0.14234 0.32891 -0.14338 0.332 C -0.14511 0.33663 -0.14858 0.34558 -0.14858 0.34588 C -0.15015 0.35421 -0.15327 0.36162 -0.15483 0.37026 C -0.15796 0.38692 -0.16178 0.40451 -0.16612 0.42024 C -0.17289 0.47146 -0.18122 0.53533 -0.19753 0.57945 C -0.20135 0.59025 -0.20413 0.60475 -0.20899 0.6137 C -0.21194 0.63006 -0.20778 0.61031 -0.21402 0.62728 C -0.21472 0.62944 -0.21454 0.63222 -0.21524 0.63407 C -0.21836 0.64301 -0.2234 0.65351 -0.22774 0.66122 C -0.23017 0.67418 -0.23763 0.6859 -0.24284 0.69547 C -0.24666 0.70256 -0.24787 0.70627 -0.25308 0.70935 C -0.2654 0.72416 -0.27599 0.74206 -0.28814 0.75687 C -0.30151 0.77291 -0.31644 0.78587 -0.32963 0.80222 C -0.33223 0.80562 -0.3357 0.80438 -0.33848 0.80685 C -0.34647 0.81488 -0.35324 0.82537 -0.36244 0.82938 C -0.37042 0.83925 -0.38084 0.84234 -0.38882 0.85252 C -0.39021 0.85437 -0.39108 0.85776 -0.39247 0.85931 C -0.39524 0.86239 -0.39871 0.86301 -0.40132 0.86609 C -0.40531 0.87011 -0.40843 0.87689 -0.41277 0.87967 C -0.41868 0.88306 -0.43412 0.90034 -0.43916 0.90929 C -0.45044 0.92965 -0.46155 0.95033 -0.47197 0.97285 C -0.47787 0.98519 -0.48221 1.00741 -0.4895 1.01605 C -0.4928 1.02808 -0.49609 1.04073 -0.49956 1.05215 C -0.50095 1.05708 -0.50373 1.06079 -0.5046 1.06572 C -0.50668 1.07621 -0.50929 1.08547 -0.51362 1.09318 C -0.51519 1.10244 -0.51744 1.10676 -0.52109 1.11355 C -0.52248 1.12034 -0.52369 1.12712 -0.52491 1.13391 C -0.52543 1.13669 -0.52734 1.14101 -0.52734 1.14132 " pathEditMode="relative" rAng="0" ptsTypes="AAAAAAAAAAAAAAAAAAAAAAAAAAAAAAAAAAAAAAA">
                                      <p:cBhvr>
                                        <p:cTn id="32" dur="5750" fill="hold"/>
                                        <p:tgtEl>
                                          <p:spTgt spid="41"/>
                                        </p:tgtEl>
                                        <p:attrNameLst>
                                          <p:attrName>ppt_x</p:attrName>
                                          <p:attrName>ppt_y</p:attrName>
                                        </p:attrNameLst>
                                      </p:cBhvr>
                                      <p:rCtr x="-26367" y="57050"/>
                                    </p:animMotion>
                                  </p:childTnLst>
                                </p:cTn>
                              </p:par>
                              <p:par>
                                <p:cTn id="33" presetID="8" presetClass="emph" presetSubtype="0" fill="hold" nodeType="withEffect">
                                  <p:stCondLst>
                                    <p:cond delay="3000"/>
                                  </p:stCondLst>
                                  <p:childTnLst>
                                    <p:animRot by="21600000">
                                      <p:cBhvr>
                                        <p:cTn id="34" dur="6000" fill="hold"/>
                                        <p:tgtEl>
                                          <p:spTgt spid="41"/>
                                        </p:tgtEl>
                                        <p:attrNameLst>
                                          <p:attrName>r</p:attrName>
                                        </p:attrNameLst>
                                      </p:cBhvr>
                                    </p:animRot>
                                  </p:childTnLst>
                                </p:cTn>
                              </p:par>
                              <p:par>
                                <p:cTn id="35" presetID="0" presetClass="path" presetSubtype="0" accel="50000" decel="50000" fill="hold" nodeType="withEffect">
                                  <p:stCondLst>
                                    <p:cond delay="250"/>
                                  </p:stCondLst>
                                  <p:childTnLst>
                                    <p:animMotion origin="layout" path="M 4.72222E-6 4.93827E-7 C -0.00747 0.01697 -0.01511 0.03272 -0.02153 0.05093 C -0.02309 0.05401 -0.02188 0.05895 -0.02309 0.06265 C -0.02553 0.07253 -0.03855 0.08704 -0.04306 0.09383 C -0.04809 0.10093 -0.05174 0.11111 -0.0573 0.11481 C -0.06181 0.12716 -0.06823 0.13889 -0.075 0.14753 C -0.08369 0.17407 -0.09566 0.19599 -0.10539 0.22191 C -0.11285 0.24167 -0.11667 0.26759 -0.1257 0.28488 C -0.12848 0.30093 -0.12466 0.28117 -0.13073 0.30123 C -0.13542 0.31697 -0.12726 0.29907 -0.13455 0.3179 C -0.13768 0.32593 -0.13994 0.32994 -0.14219 0.3392 C -0.14289 0.3429 -0.14358 0.34599 -0.14462 0.34938 C -0.14619 0.35432 -0.14983 0.36358 -0.14983 0.36389 C -0.15139 0.37284 -0.15452 0.38056 -0.15625 0.38951 C -0.15938 0.4071 -0.1632 0.42562 -0.16754 0.44228 C -0.17431 0.4963 -0.18282 0.56296 -0.19914 0.60957 C -0.20313 0.62099 -0.20591 0.63611 -0.21077 0.64568 C -0.21372 0.66296 -0.20955 0.64228 -0.2158 0.65988 C -0.2165 0.66204 -0.21632 0.66512 -0.21702 0.66697 C -0.22014 0.67654 -0.22535 0.68765 -0.22969 0.69568 C -0.23212 0.70926 -0.23959 0.7216 -0.24497 0.73179 C -0.24879 0.7392 -0.25 0.74321 -0.25521 0.7463 C -0.26771 0.76204 -0.2783 0.78086 -0.29063 0.7966 C -0.304 0.81358 -0.3191 0.82716 -0.33247 0.84444 C -0.33507 0.84784 -0.33855 0.8466 -0.34132 0.84938 C -0.34931 0.85772 -0.35625 0.86883 -0.36546 0.87315 C -0.37344 0.88333 -0.38403 0.88642 -0.39202 0.89691 C -0.39341 0.89907 -0.39428 0.90247 -0.39566 0.90432 C -0.39844 0.90741 -0.40209 0.90802 -0.40469 0.91142 C -0.40869 0.91543 -0.41181 0.92284 -0.41615 0.92562 C -0.42223 0.92932 -0.43768 0.94753 -0.44271 0.95679 C -0.45417 0.97839 -0.46546 1 -0.47587 1.02376 C -0.48178 1.03673 -0.48612 1.06018 -0.49358 1.06914 C -0.49688 1.08179 -0.5 1.09506 -0.50365 1.1071 C -0.50504 1.11235 -0.50764 1.11636 -0.50851 1.1216 C -0.51077 1.13241 -0.51337 1.14228 -0.51771 1.15031 C -0.51928 1.16018 -0.52153 1.16481 -0.52518 1.17191 C -0.52657 1.17901 -0.52778 1.18611 -0.529 1.19321 C -0.52952 1.1963 -0.53143 1.20062 -0.53143 1.20123 " pathEditMode="relative" rAng="0" ptsTypes="ffffffffffffffffffffffffffffffffffffffA">
                                      <p:cBhvr>
                                        <p:cTn id="36" dur="5750" fill="hold"/>
                                        <p:tgtEl>
                                          <p:spTgt spid="28"/>
                                        </p:tgtEl>
                                        <p:attrNameLst>
                                          <p:attrName>ppt_x</p:attrName>
                                          <p:attrName>ppt_y</p:attrName>
                                        </p:attrNameLst>
                                      </p:cBhvr>
                                      <p:rCtr x="-26580" y="60062"/>
                                    </p:animMotion>
                                  </p:childTnLst>
                                </p:cTn>
                              </p:par>
                              <p:par>
                                <p:cTn id="37" presetID="8" presetClass="emph" presetSubtype="0" fill="hold" nodeType="withEffect">
                                  <p:stCondLst>
                                    <p:cond delay="250"/>
                                  </p:stCondLst>
                                  <p:childTnLst>
                                    <p:animRot by="21600000">
                                      <p:cBhvr>
                                        <p:cTn id="38" dur="6000" fill="hold"/>
                                        <p:tgtEl>
                                          <p:spTgt spid="28"/>
                                        </p:tgtEl>
                                        <p:attrNameLst>
                                          <p:attrName>r</p:attrName>
                                        </p:attrNameLst>
                                      </p:cBhvr>
                                    </p:animRot>
                                  </p:childTnLst>
                                </p:cTn>
                              </p:par>
                              <p:par>
                                <p:cTn id="39" presetID="0" presetClass="path" presetSubtype="0" accel="50000" decel="50000" fill="hold" nodeType="withEffect">
                                  <p:stCondLst>
                                    <p:cond delay="2250"/>
                                  </p:stCondLst>
                                  <p:childTnLst>
                                    <p:animMotion origin="layout" path="M 2.83111E-6 -3.28294E-6 C -0.00729 0.00432 -0.01198 0.00957 -0.0184 0.01759 C -0.02309 0.02284 -0.02951 0.02623 -0.0342 0.0324 C -0.03559 0.03425 -0.03628 0.03734 -0.03784 0.03888 C -0.04392 0.04505 -0.05121 0.04752 -0.05728 0.054 C -0.06267 0.05955 -0.06631 0.06572 -0.07204 0.06912 C -0.07551 0.0756 -0.08228 0.08208 -0.08662 0.0867 C -0.08905 0.08948 -0.09391 0.09534 -0.09391 0.09565 C -0.09478 0.0975 -0.0953 0.09997 -0.09634 0.10182 C -0.0986 0.10522 -0.10189 0.10645 -0.10363 0.11046 C -0.10832 0.12126 -0.11318 0.12867 -0.1196 0.13638 C -0.12238 0.15119 -0.13036 0.16477 -0.13661 0.17587 C -0.13783 0.17773 -0.13817 0.18174 -0.13904 0.18451 C -0.14251 0.195 -0.14894 0.21074 -0.15362 0.21907 C -0.15536 0.22864 -0.15761 0.23512 -0.16109 0.24283 C -0.16438 0.26073 -0.1597 0.23882 -0.16473 0.25394 C -0.16733 0.26196 -0.16872 0.26967 -0.17202 0.27739 C -0.17584 0.29775 -0.16959 0.26813 -0.17688 0.29004 C -0.17775 0.29312 -0.1774 0.29652 -0.1781 0.29929 C -0.17983 0.3067 -0.18348 0.31349 -0.18539 0.32089 C -0.19424 0.35637 -0.18261 0.31349 -0.18903 0.34496 C -0.18955 0.34743 -0.19077 0.34897 -0.19146 0.35144 C -0.19355 0.35884 -0.19441 0.36748 -0.19632 0.3752 C -0.19997 0.39001 -0.20084 0.40698 -0.20604 0.42055 C -0.20847 0.43814 -0.21316 0.45233 -0.21715 0.46838 C -0.22149 0.48566 -0.22323 0.50941 -0.23052 0.52299 C -0.23191 0.53317 -0.23364 0.53718 -0.23781 0.54428 C -0.24007 0.55662 -0.24493 0.56464 -0.24753 0.57699 C -0.25135 0.59365 -0.25725 0.60877 -0.2635 0.62234 C -0.26957 0.63623 -0.27357 0.65135 -0.28051 0.66369 C -0.28225 0.67325 -0.2878 0.67942 -0.29145 0.68745 C -0.29492 0.69485 -0.29526 0.70164 -0.29995 0.70719 C -0.30776 0.72817 -0.31783 0.74607 -0.32686 0.76551 C -0.33276 0.77816 -0.33727 0.79297 -0.34387 0.80469 C -0.34526 0.81179 -0.34994 0.82413 -0.34994 0.82444 C -0.35029 0.82722 -0.35046 0.8303 -0.35116 0.83308 C -0.35255 0.83771 -0.35515 0.8411 -0.35602 0.84604 C -0.3581 0.85684 -0.36036 0.86764 -0.36227 0.87874 C -0.36365 0.89973 -0.36765 0.91855 -0.36956 0.93922 C -0.37112 0.95496 -0.37095 0.9639 -0.37199 0.98056 C -0.37233 0.98704 -0.37424 0.99322 -0.37442 1 C -0.37476 1.02685 -0.37442 1.05338 -0.37442 1.08023 " pathEditMode="relative" rAng="0" ptsTypes="AAAAAAAAAAAAAAAAAAAAAAAAAAAAAAAAAAAAAAAAAA">
                                      <p:cBhvr>
                                        <p:cTn id="40" dur="5750" fill="hold"/>
                                        <p:tgtEl>
                                          <p:spTgt spid="42"/>
                                        </p:tgtEl>
                                        <p:attrNameLst>
                                          <p:attrName>ppt_x</p:attrName>
                                          <p:attrName>ppt_y</p:attrName>
                                        </p:attrNameLst>
                                      </p:cBhvr>
                                      <p:rCtr x="-18729" y="53996"/>
                                    </p:animMotion>
                                  </p:childTnLst>
                                </p:cTn>
                              </p:par>
                              <p:par>
                                <p:cTn id="41" presetID="8" presetClass="emph" presetSubtype="0" fill="hold" nodeType="withEffect">
                                  <p:stCondLst>
                                    <p:cond delay="2250"/>
                                  </p:stCondLst>
                                  <p:childTnLst>
                                    <p:animRot by="21600000">
                                      <p:cBhvr>
                                        <p:cTn id="42" dur="6000" fill="hold"/>
                                        <p:tgtEl>
                                          <p:spTgt spid="42"/>
                                        </p:tgtEl>
                                        <p:attrNameLst>
                                          <p:attrName>r</p:attrName>
                                        </p:attrNameLst>
                                      </p:cBhvr>
                                    </p:animRo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2750"/>
                                        <p:tgtEl>
                                          <p:spTgt spid="21"/>
                                        </p:tgtEl>
                                      </p:cBhvr>
                                    </p:animEffect>
                                  </p:childTnLst>
                                </p:cTn>
                              </p:par>
                              <p:par>
                                <p:cTn id="46" presetID="55"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0.70"/>
                                          </p:val>
                                        </p:tav>
                                        <p:tav tm="100000">
                                          <p:val>
                                            <p:strVal val="#ppt_w"/>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animEffect transition="in" filter="fade">
                                      <p:cBhvr>
                                        <p:cTn id="50" dur="1000"/>
                                        <p:tgtEl>
                                          <p:spTgt spid="24"/>
                                        </p:tgtEl>
                                      </p:cBhvr>
                                    </p:animEffect>
                                  </p:childTnLst>
                                </p:cTn>
                              </p:par>
                              <p:par>
                                <p:cTn id="51" presetID="10" presetClass="entr" presetSubtype="0" fill="hold" nodeType="withEffect">
                                  <p:stCondLst>
                                    <p:cond delay="8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0" presetClass="path" presetSubtype="0" accel="50000" decel="50000" fill="hold" nodeType="withEffect">
                                  <p:stCondLst>
                                    <p:cond delay="800"/>
                                  </p:stCondLst>
                                  <p:childTnLst>
                                    <p:animMotion origin="layout" path="M -2.97344E-6 -6.78803E-8 C 0.00226 0.01851 -2.97344E-6 0.02407 0.01337 0.03055 C 0.025 0.02623 0.02934 0.02499 0.03836 0.01388 C 0.04184 0.00957 0.04843 -6.78803E-8 0.04843 0.00031 C 0.04461 0.01481 0.04357 0.02499 0.0368 0.0398 C 0.03559 0.04227 0.03194 0.04505 0.03333 0.0469 C 0.03368 0.04752 0.04861 0.04042 0.05017 0.0398 C 0.05503 0.03271 0.05971 0.029 0.06336 0.02098 C 0.06145 0.03024 0.05937 0.03301 0.07187 0.02561 C 0.07933 0.02129 0.0861 0.01265 0.092 0.00463 C 0.0927 0.00154 0.09374 -0.00771 0.09374 -0.00463 C 0.09374 0.00278 0.09096 0.01635 0.08853 0.02345 C 0.08766 0.02592 0.0835 0.029 0.08523 0.03055 C 0.08679 0.03178 0.09617 0.02684 0.0986 0.02561 C 0.10259 0.00987 0.10242 0.02869 0.10363 0.03517 C 0.10623 0.08084 0.10224 0.06665 0.1137 0.05153 C 0.1163 0.04042 0.12411 0.03301 0.1321 0.03055 C 0.13817 0.02191 0.13817 0.01604 0.14373 0.02808 C 0.14564 0.02715 0.14737 0.02407 0.14876 0.02561 C 0.15362 0.02993 0.15675 0.05245 0.16057 0.06078 C 0.18417 0.05832 0.18435 0.06356 0.19389 0.0398 C 0.19337 0.03425 0.19233 0.029 0.19233 0.02345 C 0.19233 0.01882 0.19233 0.03301 0.19389 0.03733 C 0.19476 0.0398 0.19736 0.04042 0.1991 0.04196 C 0.20188 0.04042 0.205 0.0398 0.20743 0.03733 C 0.21142 0.03332 0.2109 0.02654 0.21247 0.02098 C 0.21524 0.01049 0.2149 0.01265 0.22097 0.0071 C 0.23104 0.01049 0.23937 0.01851 0.24909 0.02345 C 0.25447 0.03394 0.25621 0.04196 0.24579 0.0469 C 0.24007 0.05862 0.24493 0.05338 0.2392 0.0469 C 0.23781 0.04536 0.2359 0.04536 0.23416 0.04443 C 0.22861 0.04536 0.22271 0.04443 0.21733 0.0469 C 0.21507 0.04782 0.22514 0.04597 0.22427 0.04906 C 0.22219 0.05492 0.21507 0.05184 0.21073 0.05369 C 0.20969 0.05616 0.20604 0.05862 0.20743 0.06078 C 0.20986 0.06418 0.21403 0.06356 0.21733 0.06325 C 0.22531 0.06264 0.23312 0.06017 0.24093 0.05832 C 0.24614 0.05708 0.25603 0.05369 0.25603 0.054 C 0.26298 0.04875 0.26836 0.04659 0.27617 0.04443 C 0.28311 0.05955 0.2904 0.05585 0.3029 0.05369 C 0.38379 0.05585 0.68565 0.05708 0.7622 0.0577 " pathEditMode="relative" rAng="0" ptsTypes="AAAAAAAAAAAAAAAAAAAAAAAAAAAAAAAAAAAAAAAAA">
                                      <p:cBhvr>
                                        <p:cTn id="55" dur="2750" fill="hold"/>
                                        <p:tgtEl>
                                          <p:spTgt spid="31"/>
                                        </p:tgtEl>
                                        <p:attrNameLst>
                                          <p:attrName>ppt_x</p:attrName>
                                          <p:attrName>ppt_y</p:attrName>
                                        </p:attrNameLst>
                                      </p:cBhvr>
                                      <p:rCtr x="38101" y="3024"/>
                                    </p:animMotion>
                                  </p:childTnLst>
                                </p:cTn>
                              </p:par>
                              <p:par>
                                <p:cTn id="56" presetID="22" presetClass="entr" presetSubtype="8" fill="hold" grpId="0" nodeType="withEffect">
                                  <p:stCondLst>
                                    <p:cond delay="80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2750"/>
                                        <p:tgtEl>
                                          <p:spTgt spid="30"/>
                                        </p:tgtEl>
                                      </p:cBhvr>
                                    </p:animEffect>
                                  </p:childTnLst>
                                </p:cTn>
                              </p:par>
                              <p:par>
                                <p:cTn id="59" presetID="10" presetClass="exit" presetSubtype="0" fill="hold" nodeType="withEffect">
                                  <p:stCondLst>
                                    <p:cond delay="350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27" presetClass="entr" presetSubtype="0" fill="hold" grpId="0" nodeType="withEffect">
                                  <p:stCondLst>
                                    <p:cond delay="4000"/>
                                  </p:stCondLst>
                                  <p:iterate type="lt">
                                    <p:tmPct val="50000"/>
                                  </p:iterate>
                                  <p:childTnLst>
                                    <p:set>
                                      <p:cBhvr>
                                        <p:cTn id="63" dur="1" fill="hold">
                                          <p:stCondLst>
                                            <p:cond delay="0"/>
                                          </p:stCondLst>
                                        </p:cTn>
                                        <p:tgtEl>
                                          <p:spTgt spid="32"/>
                                        </p:tgtEl>
                                        <p:attrNameLst>
                                          <p:attrName>style.visibility</p:attrName>
                                        </p:attrNameLst>
                                      </p:cBhvr>
                                      <p:to>
                                        <p:strVal val="visible"/>
                                      </p:to>
                                    </p:set>
                                    <p:anim calcmode="discrete" valueType="clr">
                                      <p:cBhvr override="childStyle">
                                        <p:cTn id="64"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2"/>
                                        </p:tgtEl>
                                        <p:attrNameLst>
                                          <p:attrName>fillcolor</p:attrName>
                                        </p:attrNameLst>
                                      </p:cBhvr>
                                      <p:tavLst>
                                        <p:tav tm="0">
                                          <p:val>
                                            <p:clrVal>
                                              <a:schemeClr val="accent2"/>
                                            </p:clrVal>
                                          </p:val>
                                        </p:tav>
                                        <p:tav tm="50000">
                                          <p:val>
                                            <p:clrVal>
                                              <a:schemeClr val="hlink"/>
                                            </p:clrVal>
                                          </p:val>
                                        </p:tav>
                                      </p:tavLst>
                                    </p:anim>
                                    <p:set>
                                      <p:cBhvr>
                                        <p:cTn id="66" dur="80"/>
                                        <p:tgtEl>
                                          <p:spTgt spid="32"/>
                                        </p:tgtEl>
                                        <p:attrNameLst>
                                          <p:attrName>fill.type</p:attrName>
                                        </p:attrNameLst>
                                      </p:cBhvr>
                                      <p:to>
                                        <p:strVal val="solid"/>
                                      </p:to>
                                    </p:set>
                                  </p:childTnLst>
                                </p:cTn>
                              </p:par>
                            </p:childTnLst>
                          </p:cTn>
                        </p:par>
                        <p:par>
                          <p:cTn id="67" fill="hold">
                            <p:stCondLst>
                              <p:cond delay="10500"/>
                            </p:stCondLst>
                            <p:childTnLst>
                              <p:par>
                                <p:cTn id="68" presetID="47"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波形 29"/>
          <p:cNvSpPr/>
          <p:nvPr/>
        </p:nvSpPr>
        <p:spPr>
          <a:xfrm>
            <a:off x="823" y="153411"/>
            <a:ext cx="6107058" cy="3746137"/>
          </a:xfrm>
          <a:prstGeom prst="wave">
            <a:avLst/>
          </a:prstGeom>
          <a:solidFill>
            <a:schemeClr val="accent3">
              <a:lumMod val="50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1" name="波形 30"/>
          <p:cNvSpPr/>
          <p:nvPr/>
        </p:nvSpPr>
        <p:spPr>
          <a:xfrm>
            <a:off x="6107881" y="1270666"/>
            <a:ext cx="6107058" cy="3746137"/>
          </a:xfrm>
          <a:prstGeom prst="wave">
            <a:avLst/>
          </a:prstGeom>
          <a:solidFill>
            <a:schemeClr val="accent3">
              <a:lumMod val="50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2" name="波形 31"/>
          <p:cNvSpPr/>
          <p:nvPr/>
        </p:nvSpPr>
        <p:spPr>
          <a:xfrm>
            <a:off x="823" y="864392"/>
            <a:ext cx="6107058" cy="3746137"/>
          </a:xfrm>
          <a:prstGeom prst="wave">
            <a:avLst/>
          </a:prstGeom>
          <a:solidFill>
            <a:schemeClr val="accent3">
              <a:lumMod val="25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3" name="波形 32"/>
          <p:cNvSpPr/>
          <p:nvPr/>
        </p:nvSpPr>
        <p:spPr>
          <a:xfrm>
            <a:off x="6082004" y="864392"/>
            <a:ext cx="6107058" cy="3746137"/>
          </a:xfrm>
          <a:prstGeom prst="wave">
            <a:avLst/>
          </a:prstGeom>
          <a:solidFill>
            <a:schemeClr val="accent3">
              <a:lumMod val="25000"/>
            </a:schemeClr>
          </a:solidFill>
          <a:ln w="25400" cap="flat" cmpd="sng" algn="ctr">
            <a:noFill/>
            <a:prstDash val="solid"/>
          </a:ln>
          <a:effectLst/>
        </p:spPr>
        <p:txBody>
          <a:bodyPr lIns="91412" tIns="45706" rIns="91412" bIns="45706"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4" name="波形 33"/>
          <p:cNvSpPr/>
          <p:nvPr/>
        </p:nvSpPr>
        <p:spPr>
          <a:xfrm>
            <a:off x="823" y="661254"/>
            <a:ext cx="6107058" cy="3746137"/>
          </a:xfrm>
          <a:prstGeom prst="wave">
            <a:avLst/>
          </a:prstGeom>
          <a:blipFill>
            <a:blip r:embed="rId3" cstate="screen"/>
            <a:stretch>
              <a:fillRect t="2"/>
            </a:stretch>
          </a:blip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5" name="波形 34"/>
          <p:cNvSpPr/>
          <p:nvPr/>
        </p:nvSpPr>
        <p:spPr>
          <a:xfrm>
            <a:off x="6107881" y="661254"/>
            <a:ext cx="6107058" cy="3746137"/>
          </a:xfrm>
          <a:prstGeom prst="wave">
            <a:avLst/>
          </a:prstGeom>
          <a:blipFill>
            <a:blip r:embed="rId4" cstate="screen"/>
            <a:stretch>
              <a:fillRect t="2"/>
            </a:stretch>
          </a:blipFill>
          <a:ln w="25400" cap="flat" cmpd="sng" algn="ctr">
            <a:noFill/>
            <a:prstDash val="solid"/>
          </a:ln>
          <a:effectLst/>
        </p:spPr>
        <p:txBody>
          <a:bodyPr rtlCol="0" anchor="ctr"/>
          <a:lstStyle/>
          <a:p>
            <a:pPr algn="ctr" defTabSz="1218565">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TextBox 35"/>
          <p:cNvSpPr txBox="1"/>
          <p:nvPr/>
        </p:nvSpPr>
        <p:spPr>
          <a:xfrm>
            <a:off x="1930627" y="4915235"/>
            <a:ext cx="8227061" cy="1201163"/>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1218565">
              <a:lnSpc>
                <a:spcPct val="150000"/>
              </a:lnSpc>
              <a:defRPr/>
            </a:pPr>
            <a:r>
              <a:rPr lang="zh-CN" altLang="en-US" sz="1065" kern="0" dirty="0">
                <a:solidFill>
                  <a:sysClr val="windowText" lastClr="000000">
                    <a:lumMod val="65000"/>
                    <a:lumOff val="35000"/>
                  </a:sysClr>
                </a:solidFill>
              </a:rPr>
              <a:t> 点击输入本栏的具体文字，简明扼要的说明分项内容，点击输入本栏的具体文字，简明扼要的说明分项内容，点击输入本栏的具体文字，简明扼要的说明分项内容。 点击输入本栏的具体文字，简明扼要的说明分项内容，点击输入本栏的具体文字，简明扼要的说明分项内容，点击输入本栏的具体文字，简明扼要的说明分项内容。</a:t>
            </a:r>
            <a:endParaRPr lang="en-US" altLang="zh-CN" sz="1065" kern="0" dirty="0">
              <a:solidFill>
                <a:sysClr val="windowText" lastClr="000000">
                  <a:lumMod val="65000"/>
                  <a:lumOff val="35000"/>
                </a:sysClr>
              </a:solidFill>
            </a:endParaRPr>
          </a:p>
          <a:p>
            <a:pPr algn="ctr" defTabSz="1218565">
              <a:lnSpc>
                <a:spcPct val="150000"/>
              </a:lnSpc>
              <a:defRPr/>
            </a:pPr>
            <a:endParaRPr lang="en-US" altLang="zh-CN" sz="1065" kern="0" dirty="0">
              <a:solidFill>
                <a:sysClr val="windowText" lastClr="000000">
                  <a:lumMod val="65000"/>
                  <a:lumOff val="35000"/>
                </a:sysClr>
              </a:solidFill>
            </a:endParaRPr>
          </a:p>
          <a:p>
            <a:pPr algn="ctr" defTabSz="1218565">
              <a:lnSpc>
                <a:spcPct val="150000"/>
              </a:lnSpc>
              <a:defRPr/>
            </a:pPr>
            <a:endParaRPr lang="en-US" altLang="zh-CN" sz="1065" kern="0" dirty="0">
              <a:solidFill>
                <a:sysClr val="windowText" lastClr="000000">
                  <a:lumMod val="65000"/>
                  <a:lumOff val="35000"/>
                </a:sysClr>
              </a:solidFill>
            </a:endParaRPr>
          </a:p>
        </p:txBody>
      </p:sp>
      <p:grpSp>
        <p:nvGrpSpPr>
          <p:cNvPr id="10" name="组合 9"/>
          <p:cNvGrpSpPr/>
          <p:nvPr/>
        </p:nvGrpSpPr>
        <p:grpSpPr>
          <a:xfrm>
            <a:off x="-2062389" y="3738739"/>
            <a:ext cx="17180607" cy="4745781"/>
            <a:chOff x="-1475878" y="3076600"/>
            <a:chExt cx="12889432" cy="3560434"/>
          </a:xfrm>
        </p:grpSpPr>
        <p:pic>
          <p:nvPicPr>
            <p:cNvPr id="11" name="图片 10"/>
            <p:cNvPicPr>
              <a:picLocks noChangeAspect="1"/>
            </p:cNvPicPr>
            <p:nvPr/>
          </p:nvPicPr>
          <p:blipFill>
            <a:blip r:embed="rId5" cstate="screen"/>
            <a:stretch>
              <a:fillRect/>
            </a:stretch>
          </p:blipFill>
          <p:spPr>
            <a:xfrm>
              <a:off x="-1475878" y="3076600"/>
              <a:ext cx="8136904" cy="3560434"/>
            </a:xfrm>
            <a:prstGeom prst="rect">
              <a:avLst/>
            </a:prstGeom>
          </p:spPr>
        </p:pic>
        <p:pic>
          <p:nvPicPr>
            <p:cNvPr id="12" name="图片 11"/>
            <p:cNvPicPr>
              <a:picLocks noChangeAspect="1"/>
            </p:cNvPicPr>
            <p:nvPr/>
          </p:nvPicPr>
          <p:blipFill>
            <a:blip r:embed="rId5"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2000"/>
                                        <p:tgtEl>
                                          <p:spTgt spid="30"/>
                                        </p:tgtEl>
                                      </p:cBhvr>
                                    </p:animEffect>
                                  </p:childTnLst>
                                </p:cTn>
                              </p:par>
                              <p:par>
                                <p:cTn id="11" presetID="22" presetClass="entr" presetSubtype="8" fill="hold" grpId="0" nodeType="withEffect">
                                  <p:stCondLst>
                                    <p:cond delay="80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1900"/>
                                        <p:tgtEl>
                                          <p:spTgt spid="32"/>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1000"/>
                                        <p:tgtEl>
                                          <p:spTgt spid="3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2000"/>
                                        <p:tgtEl>
                                          <p:spTgt spid="31"/>
                                        </p:tgtEl>
                                      </p:cBhvr>
                                    </p:animEffect>
                                  </p:childTnLst>
                                </p:cTn>
                              </p:par>
                              <p:par>
                                <p:cTn id="21" presetID="22" presetClass="entr" presetSubtype="8" fill="hold" grpId="0" nodeType="withEffect">
                                  <p:stCondLst>
                                    <p:cond delay="80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1900"/>
                                        <p:tgtEl>
                                          <p:spTgt spid="33"/>
                                        </p:tgtEl>
                                      </p:cBhvr>
                                    </p:animEffect>
                                  </p:childTnLst>
                                </p:cTn>
                              </p:par>
                            </p:childTnLst>
                          </p:cTn>
                        </p:par>
                        <p:par>
                          <p:cTn id="24" fill="hold">
                            <p:stCondLst>
                              <p:cond delay="2000"/>
                            </p:stCondLst>
                            <p:childTnLst>
                              <p:par>
                                <p:cTn id="25" presetID="14" presetClass="entr" presetSubtype="1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randombar(horizontal)">
                                      <p:cBhvr>
                                        <p:cTn id="27" dur="800"/>
                                        <p:tgtEl>
                                          <p:spTgt spid="36"/>
                                        </p:tgtEl>
                                      </p:cBhvr>
                                    </p:animEffect>
                                  </p:childTnLst>
                                </p:cTn>
                              </p:par>
                              <p:par>
                                <p:cTn id="28" presetID="1"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E:\0000000我图PPT\05.09\端午节\78787.png"/>
          <p:cNvPicPr>
            <a:picLocks noChangeAspect="1" noChangeArrowheads="1"/>
          </p:cNvPicPr>
          <p:nvPr/>
        </p:nvPicPr>
        <p:blipFill>
          <a:blip r:embed="rId3"/>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组合 28"/>
          <p:cNvGrpSpPr/>
          <p:nvPr/>
        </p:nvGrpSpPr>
        <p:grpSpPr>
          <a:xfrm>
            <a:off x="-2062389" y="3738739"/>
            <a:ext cx="17180607" cy="4745781"/>
            <a:chOff x="-1475878" y="3076600"/>
            <a:chExt cx="12889432" cy="3560434"/>
          </a:xfrm>
        </p:grpSpPr>
        <p:pic>
          <p:nvPicPr>
            <p:cNvPr id="30" name="图片 29"/>
            <p:cNvPicPr>
              <a:picLocks noChangeAspect="1"/>
            </p:cNvPicPr>
            <p:nvPr/>
          </p:nvPicPr>
          <p:blipFill>
            <a:blip r:embed="rId4" cstate="screen"/>
            <a:stretch>
              <a:fillRect/>
            </a:stretch>
          </p:blipFill>
          <p:spPr>
            <a:xfrm>
              <a:off x="-1475878" y="3076600"/>
              <a:ext cx="8136904" cy="3560434"/>
            </a:xfrm>
            <a:prstGeom prst="rect">
              <a:avLst/>
            </a:prstGeom>
          </p:spPr>
        </p:pic>
        <p:pic>
          <p:nvPicPr>
            <p:cNvPr id="31" name="图片 30"/>
            <p:cNvPicPr>
              <a:picLocks noChangeAspect="1"/>
            </p:cNvPicPr>
            <p:nvPr/>
          </p:nvPicPr>
          <p:blipFill>
            <a:blip r:embed="rId4" cstate="screen"/>
            <a:stretch>
              <a:fillRect/>
            </a:stretch>
          </p:blipFill>
          <p:spPr>
            <a:xfrm>
              <a:off x="3276650" y="3076600"/>
              <a:ext cx="8136904" cy="3560434"/>
            </a:xfrm>
            <a:prstGeom prst="rect">
              <a:avLst/>
            </a:prstGeom>
          </p:spPr>
        </p:pic>
      </p:grpSp>
      <p:grpSp>
        <p:nvGrpSpPr>
          <p:cNvPr id="313378" name="Group 34"/>
          <p:cNvGrpSpPr/>
          <p:nvPr/>
        </p:nvGrpSpPr>
        <p:grpSpPr bwMode="auto">
          <a:xfrm>
            <a:off x="2236391" y="1397627"/>
            <a:ext cx="1726667" cy="1502370"/>
            <a:chOff x="769" y="772"/>
            <a:chExt cx="1200" cy="1096"/>
          </a:xfrm>
        </p:grpSpPr>
        <p:pic>
          <p:nvPicPr>
            <p:cNvPr id="2" name="图片 4" descr="4.png"/>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8000"/>
                      </a14:imgEffect>
                    </a14:imgLayer>
                  </a14:imgProps>
                </a:ext>
              </a:extLst>
            </a:blip>
            <a:srcRect/>
            <a:stretch>
              <a:fillRect/>
            </a:stretch>
          </p:blipFill>
          <p:spPr bwMode="auto">
            <a:xfrm rot="5400000">
              <a:off x="1378" y="1204"/>
              <a:ext cx="9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5" descr="1.png"/>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8000"/>
                      </a14:imgEffect>
                    </a14:imgLayer>
                  </a14:imgProps>
                </a:ext>
              </a:extLst>
            </a:blip>
            <a:srcRect/>
            <a:stretch>
              <a:fillRect/>
            </a:stretch>
          </p:blipFill>
          <p:spPr bwMode="auto">
            <a:xfrm rot="5400000">
              <a:off x="1309" y="1207"/>
              <a:ext cx="232"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7" descr="4.png"/>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8000"/>
                      </a14:imgEffect>
                    </a14:imgLayer>
                  </a14:imgProps>
                </a:ext>
              </a:extLst>
            </a:blip>
            <a:srcRect/>
            <a:stretch>
              <a:fillRect/>
            </a:stretch>
          </p:blipFill>
          <p:spPr bwMode="auto">
            <a:xfrm rot="5400000">
              <a:off x="518" y="1251"/>
              <a:ext cx="9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descr="1.png"/>
            <p:cNvPicPr>
              <a:picLocks noChangeAspect="1"/>
            </p:cNvPicPr>
            <p:nvPr/>
          </p:nvPicPr>
          <p:blipFill>
            <a:blip r:embed="rId11" cstate="screen">
              <a:extLst>
                <a:ext uri="{BEBA8EAE-BF5A-486C-A8C5-ECC9F3942E4B}">
                  <a14:imgProps xmlns:a14="http://schemas.microsoft.com/office/drawing/2010/main">
                    <a14:imgLayer r:embed="rId12">
                      <a14:imgEffect>
                        <a14:brightnessContrast contrast="8000"/>
                      </a14:imgEffect>
                    </a14:imgLayer>
                  </a14:imgProps>
                </a:ext>
              </a:extLst>
            </a:blip>
            <a:srcRect/>
            <a:stretch>
              <a:fillRect/>
            </a:stretch>
          </p:blipFill>
          <p:spPr bwMode="auto">
            <a:xfrm rot="5400000">
              <a:off x="1214" y="327"/>
              <a:ext cx="241"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3383" name="Rectangle 39"/>
          <p:cNvSpPr>
            <a:spLocks noChangeArrowheads="1"/>
          </p:cNvSpPr>
          <p:nvPr/>
        </p:nvSpPr>
        <p:spPr bwMode="auto">
          <a:xfrm>
            <a:off x="2541097" y="1800448"/>
            <a:ext cx="1218824" cy="7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p>
            <a:pPr defTabSz="1015365"/>
            <a:r>
              <a:rPr lang="en-US" altLang="zh-CN" sz="4665" b="1" dirty="0">
                <a:solidFill>
                  <a:srgbClr val="454545"/>
                </a:solidFill>
                <a:latin typeface="方正兰亭大黑_GBK" pitchFamily="2" charset="-122"/>
                <a:ea typeface="方正兰亭大黑_GBK" pitchFamily="2" charset="-122"/>
              </a:rPr>
              <a:t>01</a:t>
            </a:r>
          </a:p>
        </p:txBody>
      </p:sp>
      <p:grpSp>
        <p:nvGrpSpPr>
          <p:cNvPr id="26" name="组合 25"/>
          <p:cNvGrpSpPr/>
          <p:nvPr/>
        </p:nvGrpSpPr>
        <p:grpSpPr bwMode="auto">
          <a:xfrm>
            <a:off x="4267764" y="1499196"/>
            <a:ext cx="4934544" cy="765997"/>
            <a:chOff x="3302491" y="1102794"/>
            <a:chExt cx="3701778" cy="574603"/>
          </a:xfrm>
        </p:grpSpPr>
        <p:pic>
          <p:nvPicPr>
            <p:cNvPr id="313391" name="Picture 3" descr="C:\Users\Thinkpad\Desktop\PNG\1_0001_渐变映射-2-副本-4.png"/>
            <p:cNvPicPr>
              <a:picLocks noChangeAspect="1" noChangeArrowheads="1"/>
            </p:cNvPicPr>
            <p:nvPr/>
          </p:nvPicPr>
          <p:blipFill>
            <a:blip r:embed="rId13"/>
            <a:srcRect/>
            <a:stretch>
              <a:fillRect/>
            </a:stretch>
          </p:blipFill>
          <p:spPr bwMode="auto">
            <a:xfrm>
              <a:off x="3302491" y="1102794"/>
              <a:ext cx="3701778" cy="57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92" name="矩形 3"/>
            <p:cNvSpPr>
              <a:spLocks noChangeArrowheads="1"/>
            </p:cNvSpPr>
            <p:nvPr/>
          </p:nvSpPr>
          <p:spPr bwMode="auto">
            <a:xfrm>
              <a:off x="3727910" y="1180572"/>
              <a:ext cx="2357264" cy="39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400" dirty="0">
                  <a:solidFill>
                    <a:srgbClr val="FFFFFF"/>
                  </a:solidFill>
                  <a:latin typeface="方正宋黑简体" pitchFamily="65" charset="-122"/>
                  <a:ea typeface="方正宋黑简体" pitchFamily="65" charset="-122"/>
                </a:rPr>
                <a:t>您的标题写在这里</a:t>
              </a:r>
            </a:p>
          </p:txBody>
        </p:sp>
      </p:grpSp>
      <p:sp>
        <p:nvSpPr>
          <p:cNvPr id="7" name="TextBox 6"/>
          <p:cNvSpPr txBox="1"/>
          <p:nvPr/>
        </p:nvSpPr>
        <p:spPr>
          <a:xfrm>
            <a:off x="4362985" y="2339253"/>
            <a:ext cx="5031880" cy="785921"/>
          </a:xfrm>
          <a:prstGeom prst="rect">
            <a:avLst/>
          </a:prstGeom>
          <a:noFill/>
        </p:spPr>
        <p:txBody>
          <a:bodyPr>
            <a:spAutoFit/>
          </a:bodyPr>
          <a:lstStyle/>
          <a:p>
            <a:pPr>
              <a:lnSpc>
                <a:spcPct val="130000"/>
              </a:lnSpc>
              <a:defRPr/>
            </a:pPr>
            <a:r>
              <a:rPr lang="zh-CN" altLang="en-US" sz="1865" kern="0" spc="-200" dirty="0">
                <a:solidFill>
                  <a:srgbClr val="333333"/>
                </a:solidFill>
                <a:latin typeface="楷体" panose="02010609060101010101" pitchFamily="49" charset="-122"/>
                <a:ea typeface="楷体" panose="02010609060101010101" pitchFamily="49" charset="-122"/>
              </a:rPr>
              <a:t>您的内容打在这里，或通过复制您的文本后在此框中选择粘贴并选择只保留文字您的内容打在这里</a:t>
            </a:r>
            <a:endParaRPr lang="en-US" altLang="zh-CN" sz="2400" kern="0" spc="-200" dirty="0">
              <a:solidFill>
                <a:srgbClr val="333333"/>
              </a:solidFill>
              <a:latin typeface="楷体" panose="02010609060101010101" pitchFamily="49" charset="-122"/>
              <a:ea typeface="楷体" panose="02010609060101010101" pitchFamily="49" charset="-122"/>
            </a:endParaRPr>
          </a:p>
        </p:txBody>
      </p:sp>
      <p:grpSp>
        <p:nvGrpSpPr>
          <p:cNvPr id="313394" name="Group 50"/>
          <p:cNvGrpSpPr/>
          <p:nvPr/>
        </p:nvGrpSpPr>
        <p:grpSpPr bwMode="auto">
          <a:xfrm>
            <a:off x="4470902" y="3333019"/>
            <a:ext cx="1726667" cy="1502370"/>
            <a:chOff x="769" y="772"/>
            <a:chExt cx="1200" cy="1096"/>
          </a:xfrm>
        </p:grpSpPr>
        <p:pic>
          <p:nvPicPr>
            <p:cNvPr id="5" name="图片 4" descr="4.png"/>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8000"/>
                      </a14:imgEffect>
                    </a14:imgLayer>
                  </a14:imgProps>
                </a:ext>
              </a:extLst>
            </a:blip>
            <a:srcRect/>
            <a:stretch>
              <a:fillRect/>
            </a:stretch>
          </p:blipFill>
          <p:spPr bwMode="auto">
            <a:xfrm rot="5400000">
              <a:off x="1378" y="1204"/>
              <a:ext cx="927"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1.png"/>
            <p:cNvPicPr>
              <a:picLocks noChangeAspect="1"/>
            </p:cNvPicPr>
            <p:nvPr/>
          </p:nvPicPr>
          <p:blipFill>
            <a:blip r:embed="rId7" cstate="screen">
              <a:extLst>
                <a:ext uri="{BEBA8EAE-BF5A-486C-A8C5-ECC9F3942E4B}">
                  <a14:imgProps xmlns:a14="http://schemas.microsoft.com/office/drawing/2010/main">
                    <a14:imgLayer r:embed="rId8">
                      <a14:imgEffect>
                        <a14:brightnessContrast contrast="8000"/>
                      </a14:imgEffect>
                    </a14:imgLayer>
                  </a14:imgProps>
                </a:ext>
              </a:extLst>
            </a:blip>
            <a:srcRect/>
            <a:stretch>
              <a:fillRect/>
            </a:stretch>
          </p:blipFill>
          <p:spPr bwMode="auto">
            <a:xfrm rot="5400000">
              <a:off x="1309" y="1207"/>
              <a:ext cx="232" cy="1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descr="4.png"/>
            <p:cNvPicPr>
              <a:picLocks noChangeAspect="1"/>
            </p:cNvPicPr>
            <p:nvPr/>
          </p:nvPicPr>
          <p:blipFill>
            <a:blip r:embed="rId9" cstate="screen">
              <a:extLst>
                <a:ext uri="{BEBA8EAE-BF5A-486C-A8C5-ECC9F3942E4B}">
                  <a14:imgProps xmlns:a14="http://schemas.microsoft.com/office/drawing/2010/main">
                    <a14:imgLayer r:embed="rId10">
                      <a14:imgEffect>
                        <a14:brightnessContrast contrast="8000"/>
                      </a14:imgEffect>
                    </a14:imgLayer>
                  </a14:imgProps>
                </a:ext>
              </a:extLst>
            </a:blip>
            <a:srcRect/>
            <a:stretch>
              <a:fillRect/>
            </a:stretch>
          </p:blipFill>
          <p:spPr bwMode="auto">
            <a:xfrm rot="5400000">
              <a:off x="518" y="1251"/>
              <a:ext cx="972"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descr="1.png"/>
            <p:cNvPicPr>
              <a:picLocks noChangeAspect="1"/>
            </p:cNvPicPr>
            <p:nvPr/>
          </p:nvPicPr>
          <p:blipFill>
            <a:blip r:embed="rId14" cstate="screen">
              <a:extLst>
                <a:ext uri="{BEBA8EAE-BF5A-486C-A8C5-ECC9F3942E4B}">
                  <a14:imgProps xmlns:a14="http://schemas.microsoft.com/office/drawing/2010/main">
                    <a14:imgLayer r:embed="rId15">
                      <a14:imgEffect>
                        <a14:brightnessContrast contrast="8000"/>
                      </a14:imgEffect>
                    </a14:imgLayer>
                  </a14:imgProps>
                </a:ext>
              </a:extLst>
            </a:blip>
            <a:srcRect/>
            <a:stretch>
              <a:fillRect/>
            </a:stretch>
          </p:blipFill>
          <p:spPr bwMode="auto">
            <a:xfrm rot="5400000">
              <a:off x="1214" y="327"/>
              <a:ext cx="241" cy="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3399" name="Rectangle 55"/>
          <p:cNvSpPr>
            <a:spLocks noChangeArrowheads="1"/>
          </p:cNvSpPr>
          <p:nvPr/>
        </p:nvSpPr>
        <p:spPr bwMode="auto">
          <a:xfrm>
            <a:off x="4775607" y="3735840"/>
            <a:ext cx="1218824" cy="71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p>
            <a:pPr defTabSz="1015365"/>
            <a:r>
              <a:rPr lang="en-US" altLang="zh-CN" sz="4665" b="1">
                <a:solidFill>
                  <a:srgbClr val="454545"/>
                </a:solidFill>
                <a:latin typeface="方正兰亭大黑_GBK" pitchFamily="2" charset="-122"/>
                <a:ea typeface="方正兰亭大黑_GBK" pitchFamily="2" charset="-122"/>
              </a:rPr>
              <a:t>02</a:t>
            </a:r>
          </a:p>
        </p:txBody>
      </p:sp>
      <p:grpSp>
        <p:nvGrpSpPr>
          <p:cNvPr id="27" name="组合 26"/>
          <p:cNvGrpSpPr/>
          <p:nvPr/>
        </p:nvGrpSpPr>
        <p:grpSpPr bwMode="auto">
          <a:xfrm>
            <a:off x="6487462" y="3616566"/>
            <a:ext cx="4934544" cy="765997"/>
            <a:chOff x="3302491" y="2864934"/>
            <a:chExt cx="3701778" cy="574603"/>
          </a:xfrm>
        </p:grpSpPr>
        <p:pic>
          <p:nvPicPr>
            <p:cNvPr id="313401" name="Picture 3" descr="C:\Users\Thinkpad\Desktop\PNG\1_0001_渐变映射-2-副本-4.png"/>
            <p:cNvPicPr>
              <a:picLocks noChangeAspect="1" noChangeArrowheads="1"/>
            </p:cNvPicPr>
            <p:nvPr/>
          </p:nvPicPr>
          <p:blipFill>
            <a:blip r:embed="rId13"/>
            <a:srcRect/>
            <a:stretch>
              <a:fillRect/>
            </a:stretch>
          </p:blipFill>
          <p:spPr bwMode="auto">
            <a:xfrm>
              <a:off x="3302491" y="2864934"/>
              <a:ext cx="3701778" cy="57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402" name="矩形 20"/>
            <p:cNvSpPr>
              <a:spLocks noChangeArrowheads="1"/>
            </p:cNvSpPr>
            <p:nvPr/>
          </p:nvSpPr>
          <p:spPr bwMode="auto">
            <a:xfrm>
              <a:off x="3727910" y="2942712"/>
              <a:ext cx="2357264" cy="39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5000"/>
                </a:lnSpc>
              </a:pPr>
              <a:r>
                <a:rPr lang="zh-CN" altLang="en-US" sz="2400">
                  <a:solidFill>
                    <a:srgbClr val="FFFFFF"/>
                  </a:solidFill>
                  <a:latin typeface="方正宋黑简体" pitchFamily="65" charset="-122"/>
                  <a:ea typeface="方正宋黑简体" pitchFamily="65" charset="-122"/>
                </a:rPr>
                <a:t>您的标题写在这里</a:t>
              </a:r>
            </a:p>
          </p:txBody>
        </p:sp>
      </p:grpSp>
      <p:sp>
        <p:nvSpPr>
          <p:cNvPr id="22" name="TextBox 21"/>
          <p:cNvSpPr txBox="1"/>
          <p:nvPr/>
        </p:nvSpPr>
        <p:spPr>
          <a:xfrm>
            <a:off x="6582684" y="4456622"/>
            <a:ext cx="5031880" cy="785921"/>
          </a:xfrm>
          <a:prstGeom prst="rect">
            <a:avLst/>
          </a:prstGeom>
          <a:noFill/>
        </p:spPr>
        <p:txBody>
          <a:bodyPr>
            <a:spAutoFit/>
          </a:bodyPr>
          <a:lstStyle/>
          <a:p>
            <a:pPr>
              <a:lnSpc>
                <a:spcPct val="130000"/>
              </a:lnSpc>
              <a:defRPr/>
            </a:pPr>
            <a:r>
              <a:rPr lang="zh-CN" altLang="en-US" sz="1865" kern="0" spc="-200" dirty="0">
                <a:solidFill>
                  <a:srgbClr val="333333"/>
                </a:solidFill>
                <a:latin typeface="楷体" panose="02010609060101010101" pitchFamily="49" charset="-122"/>
                <a:ea typeface="楷体" panose="02010609060101010101" pitchFamily="49" charset="-122"/>
              </a:rPr>
              <a:t>您的内容打在这里，或通过复制您的文本后在此框中选择粘贴并选择只保留文字您的内容打在这里</a:t>
            </a:r>
            <a:endParaRPr lang="en-US" altLang="zh-CN" sz="2400" kern="0" spc="-200" dirty="0">
              <a:solidFill>
                <a:srgbClr val="333333"/>
              </a:solidFill>
              <a:latin typeface="楷体" panose="02010609060101010101" pitchFamily="49" charset="-122"/>
              <a:ea typeface="楷体" panose="02010609060101010101" pitchFamily="49" charset="-122"/>
            </a:endParaRPr>
          </a:p>
        </p:txBody>
      </p:sp>
      <p:pic>
        <p:nvPicPr>
          <p:cNvPr id="23" name="Picture 4" descr="E:\0000000我图PPT\05.09\端午节\龙船01.png"/>
          <p:cNvPicPr>
            <a:picLocks noChangeAspect="1" noChangeArrowheads="1"/>
          </p:cNvPicPr>
          <p:nvPr/>
        </p:nvPicPr>
        <p:blipFill>
          <a:blip r:embed="rId16" cstate="screen"/>
          <a:srcRect/>
          <a:stretch>
            <a:fillRect/>
          </a:stretch>
        </p:blipFill>
        <p:spPr bwMode="auto">
          <a:xfrm>
            <a:off x="-302825" y="2760420"/>
            <a:ext cx="3081177" cy="148966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E:\0000000我图PPT\05.09\端午节\龙船02.png"/>
          <p:cNvPicPr>
            <a:picLocks noChangeAspect="1" noChangeArrowheads="1"/>
          </p:cNvPicPr>
          <p:nvPr/>
        </p:nvPicPr>
        <p:blipFill>
          <a:blip r:embed="rId17" cstate="screen"/>
          <a:srcRect/>
          <a:stretch>
            <a:fillRect/>
          </a:stretch>
        </p:blipFill>
        <p:spPr bwMode="auto">
          <a:xfrm>
            <a:off x="-201255" y="3421795"/>
            <a:ext cx="4899462" cy="204711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E:\0000000我图PPT\05.09\端午节\龙船03.png"/>
          <p:cNvPicPr>
            <a:picLocks noChangeAspect="1" noChangeArrowheads="1"/>
          </p:cNvPicPr>
          <p:nvPr/>
        </p:nvPicPr>
        <p:blipFill>
          <a:blip r:embed="rId18" cstate="screen"/>
          <a:srcRect/>
          <a:stretch>
            <a:fillRect/>
          </a:stretch>
        </p:blipFill>
        <p:spPr bwMode="auto">
          <a:xfrm>
            <a:off x="-3146747" y="4554790"/>
            <a:ext cx="6880971" cy="27338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4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0-#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9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0-#ppt_w/2"/>
                                          </p:val>
                                        </p:tav>
                                        <p:tav tm="100000">
                                          <p:val>
                                            <p:strVal val="#ppt_x"/>
                                          </p:val>
                                        </p:tav>
                                      </p:tavLst>
                                    </p:anim>
                                    <p:anim calcmode="lin" valueType="num">
                                      <p:cBhvr additive="base">
                                        <p:cTn id="16" dur="1000" fill="hold"/>
                                        <p:tgtEl>
                                          <p:spTgt spid="23"/>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1" presetClass="entr" presetSubtype="1" fill="hold" nodeType="afterEffect">
                                  <p:stCondLst>
                                    <p:cond delay="0"/>
                                  </p:stCondLst>
                                  <p:childTnLst>
                                    <p:set>
                                      <p:cBhvr>
                                        <p:cTn id="19" dur="1" fill="hold">
                                          <p:stCondLst>
                                            <p:cond delay="0"/>
                                          </p:stCondLst>
                                        </p:cTn>
                                        <p:tgtEl>
                                          <p:spTgt spid="313378"/>
                                        </p:tgtEl>
                                        <p:attrNameLst>
                                          <p:attrName>style.visibility</p:attrName>
                                        </p:attrNameLst>
                                      </p:cBhvr>
                                      <p:to>
                                        <p:strVal val="visible"/>
                                      </p:to>
                                    </p:set>
                                    <p:animEffect transition="in" filter="wheel(1)">
                                      <p:cBhvr>
                                        <p:cTn id="20" dur="1000"/>
                                        <p:tgtEl>
                                          <p:spTgt spid="313378"/>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313383"/>
                                        </p:tgtEl>
                                        <p:attrNameLst>
                                          <p:attrName>style.visibility</p:attrName>
                                        </p:attrNameLst>
                                      </p:cBhvr>
                                      <p:to>
                                        <p:strVal val="visible"/>
                                      </p:to>
                                    </p:set>
                                    <p:anim calcmode="lin" valueType="num">
                                      <p:cBhvr>
                                        <p:cTn id="24" dur="500" fill="hold"/>
                                        <p:tgtEl>
                                          <p:spTgt spid="313383"/>
                                        </p:tgtEl>
                                        <p:attrNameLst>
                                          <p:attrName>ppt_w</p:attrName>
                                        </p:attrNameLst>
                                      </p:cBhvr>
                                      <p:tavLst>
                                        <p:tav tm="0">
                                          <p:val>
                                            <p:fltVal val="0"/>
                                          </p:val>
                                        </p:tav>
                                        <p:tav tm="100000">
                                          <p:val>
                                            <p:strVal val="#ppt_w"/>
                                          </p:val>
                                        </p:tav>
                                      </p:tavLst>
                                    </p:anim>
                                    <p:anim calcmode="lin" valueType="num">
                                      <p:cBhvr>
                                        <p:cTn id="25" dur="500" fill="hold"/>
                                        <p:tgtEl>
                                          <p:spTgt spid="31338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1500"/>
                                        <p:tgtEl>
                                          <p:spTgt spid="26"/>
                                        </p:tgtEl>
                                      </p:cBhvr>
                                    </p:animEffect>
                                  </p:childTnLst>
                                </p:cTn>
                              </p:par>
                            </p:childTnLst>
                          </p:cTn>
                        </p:par>
                        <p:par>
                          <p:cTn id="30" fill="hold">
                            <p:stCondLst>
                              <p:cond delay="4000"/>
                            </p:stCondLst>
                            <p:childTnLst>
                              <p:par>
                                <p:cTn id="31" presetID="10" presetClass="entr" presetSubtype="0" fill="hold" grpId="0" nodeType="afterEffect">
                                  <p:stCondLst>
                                    <p:cond delay="0"/>
                                  </p:stCondLst>
                                  <p:iterate type="wd">
                                    <p:tmPct val="10000"/>
                                  </p:iterate>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7500"/>
                            </p:stCondLst>
                            <p:childTnLst>
                              <p:par>
                                <p:cTn id="35" presetID="21" presetClass="entr" presetSubtype="1" fill="hold" nodeType="afterEffect">
                                  <p:stCondLst>
                                    <p:cond delay="0"/>
                                  </p:stCondLst>
                                  <p:childTnLst>
                                    <p:set>
                                      <p:cBhvr>
                                        <p:cTn id="36" dur="1" fill="hold">
                                          <p:stCondLst>
                                            <p:cond delay="0"/>
                                          </p:stCondLst>
                                        </p:cTn>
                                        <p:tgtEl>
                                          <p:spTgt spid="313394"/>
                                        </p:tgtEl>
                                        <p:attrNameLst>
                                          <p:attrName>style.visibility</p:attrName>
                                        </p:attrNameLst>
                                      </p:cBhvr>
                                      <p:to>
                                        <p:strVal val="visible"/>
                                      </p:to>
                                    </p:set>
                                    <p:animEffect transition="in" filter="wheel(1)">
                                      <p:cBhvr>
                                        <p:cTn id="37" dur="1000"/>
                                        <p:tgtEl>
                                          <p:spTgt spid="313394"/>
                                        </p:tgtEl>
                                      </p:cBhvr>
                                    </p:animEffect>
                                  </p:childTnLst>
                                </p:cTn>
                              </p:par>
                            </p:childTnLst>
                          </p:cTn>
                        </p:par>
                        <p:par>
                          <p:cTn id="38" fill="hold">
                            <p:stCondLst>
                              <p:cond delay="8500"/>
                            </p:stCondLst>
                            <p:childTnLst>
                              <p:par>
                                <p:cTn id="39" presetID="23" presetClass="entr" presetSubtype="16" fill="hold" grpId="0" nodeType="afterEffect">
                                  <p:stCondLst>
                                    <p:cond delay="0"/>
                                  </p:stCondLst>
                                  <p:childTnLst>
                                    <p:set>
                                      <p:cBhvr>
                                        <p:cTn id="40" dur="1" fill="hold">
                                          <p:stCondLst>
                                            <p:cond delay="0"/>
                                          </p:stCondLst>
                                        </p:cTn>
                                        <p:tgtEl>
                                          <p:spTgt spid="313399"/>
                                        </p:tgtEl>
                                        <p:attrNameLst>
                                          <p:attrName>style.visibility</p:attrName>
                                        </p:attrNameLst>
                                      </p:cBhvr>
                                      <p:to>
                                        <p:strVal val="visible"/>
                                      </p:to>
                                    </p:set>
                                    <p:anim calcmode="lin" valueType="num">
                                      <p:cBhvr>
                                        <p:cTn id="41" dur="500" fill="hold"/>
                                        <p:tgtEl>
                                          <p:spTgt spid="313399"/>
                                        </p:tgtEl>
                                        <p:attrNameLst>
                                          <p:attrName>ppt_w</p:attrName>
                                        </p:attrNameLst>
                                      </p:cBhvr>
                                      <p:tavLst>
                                        <p:tav tm="0">
                                          <p:val>
                                            <p:fltVal val="0"/>
                                          </p:val>
                                        </p:tav>
                                        <p:tav tm="100000">
                                          <p:val>
                                            <p:strVal val="#ppt_w"/>
                                          </p:val>
                                        </p:tav>
                                      </p:tavLst>
                                    </p:anim>
                                    <p:anim calcmode="lin" valueType="num">
                                      <p:cBhvr>
                                        <p:cTn id="42" dur="500" fill="hold"/>
                                        <p:tgtEl>
                                          <p:spTgt spid="313399"/>
                                        </p:tgtEl>
                                        <p:attrNameLst>
                                          <p:attrName>ppt_h</p:attrName>
                                        </p:attrNameLst>
                                      </p:cBhvr>
                                      <p:tavLst>
                                        <p:tav tm="0">
                                          <p:val>
                                            <p:fltVal val="0"/>
                                          </p:val>
                                        </p:tav>
                                        <p:tav tm="100000">
                                          <p:val>
                                            <p:strVal val="#ppt_h"/>
                                          </p:val>
                                        </p:tav>
                                      </p:tavLst>
                                    </p:anim>
                                  </p:childTnLst>
                                </p:cTn>
                              </p:par>
                              <p:par>
                                <p:cTn id="43" presetID="22" presetClass="entr" presetSubtype="8"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1500"/>
                                        <p:tgtEl>
                                          <p:spTgt spid="27"/>
                                        </p:tgtEl>
                                      </p:cBhvr>
                                    </p:animEffect>
                                  </p:childTnLst>
                                </p:cTn>
                              </p:par>
                              <p:par>
                                <p:cTn id="46" presetID="10" presetClass="entr" presetSubtype="0" fill="hold" grpId="0" nodeType="withEffect">
                                  <p:stCondLst>
                                    <p:cond delay="0"/>
                                  </p:stCondLst>
                                  <p:iterate type="wd">
                                    <p:tmPct val="10000"/>
                                  </p:iterate>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11099"/>
                            </p:stCondLst>
                            <p:childTnLst>
                              <p:par>
                                <p:cTn id="50" presetID="47" presetClass="entr" presetSubtype="0" fill="hold"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83" grpId="0"/>
      <p:bldP spid="7" grpId="0"/>
      <p:bldP spid="313399"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E:\0000000我图PPT\05.09\端午节\78787.png"/>
          <p:cNvPicPr>
            <a:picLocks noChangeAspect="1" noChangeArrowheads="1"/>
          </p:cNvPicPr>
          <p:nvPr/>
        </p:nvPicPr>
        <p:blipFill>
          <a:blip r:embed="rId3"/>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组合 29"/>
          <p:cNvGrpSpPr/>
          <p:nvPr/>
        </p:nvGrpSpPr>
        <p:grpSpPr>
          <a:xfrm>
            <a:off x="-2062389" y="3738739"/>
            <a:ext cx="17180607" cy="4745781"/>
            <a:chOff x="-1475878" y="3076600"/>
            <a:chExt cx="12889432" cy="3560434"/>
          </a:xfrm>
        </p:grpSpPr>
        <p:pic>
          <p:nvPicPr>
            <p:cNvPr id="31" name="图片 30"/>
            <p:cNvPicPr>
              <a:picLocks noChangeAspect="1"/>
            </p:cNvPicPr>
            <p:nvPr/>
          </p:nvPicPr>
          <p:blipFill>
            <a:blip r:embed="rId4" cstate="screen"/>
            <a:stretch>
              <a:fillRect/>
            </a:stretch>
          </p:blipFill>
          <p:spPr>
            <a:xfrm>
              <a:off x="-1475878" y="3076600"/>
              <a:ext cx="8136904" cy="3560434"/>
            </a:xfrm>
            <a:prstGeom prst="rect">
              <a:avLst/>
            </a:prstGeom>
          </p:spPr>
        </p:pic>
        <p:pic>
          <p:nvPicPr>
            <p:cNvPr id="32" name="图片 31"/>
            <p:cNvPicPr>
              <a:picLocks noChangeAspect="1"/>
            </p:cNvPicPr>
            <p:nvPr/>
          </p:nvPicPr>
          <p:blipFill>
            <a:blip r:embed="rId4" cstate="screen"/>
            <a:stretch>
              <a:fillRect/>
            </a:stretch>
          </p:blipFill>
          <p:spPr>
            <a:xfrm>
              <a:off x="3276650" y="3076600"/>
              <a:ext cx="8136904" cy="3560434"/>
            </a:xfrm>
            <a:prstGeom prst="rect">
              <a:avLst/>
            </a:prstGeom>
          </p:spPr>
        </p:pic>
      </p:grpSp>
      <p:sp>
        <p:nvSpPr>
          <p:cNvPr id="4" name="Text Box 269"/>
          <p:cNvSpPr txBox="1">
            <a:spLocks noChangeArrowheads="1"/>
          </p:cNvSpPr>
          <p:nvPr/>
        </p:nvSpPr>
        <p:spPr bwMode="auto">
          <a:xfrm>
            <a:off x="1706182" y="4987144"/>
            <a:ext cx="4124111" cy="60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p:txBody>
      </p:sp>
      <p:sp>
        <p:nvSpPr>
          <p:cNvPr id="5" name="Text Box 270"/>
          <p:cNvSpPr txBox="1">
            <a:spLocks noChangeArrowheads="1"/>
          </p:cNvSpPr>
          <p:nvPr/>
        </p:nvSpPr>
        <p:spPr bwMode="auto">
          <a:xfrm>
            <a:off x="3872528" y="3658844"/>
            <a:ext cx="4124110" cy="60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p:txBody>
      </p:sp>
      <p:sp>
        <p:nvSpPr>
          <p:cNvPr id="6" name="Text Box 271"/>
          <p:cNvSpPr txBox="1">
            <a:spLocks noChangeArrowheads="1"/>
          </p:cNvSpPr>
          <p:nvPr/>
        </p:nvSpPr>
        <p:spPr bwMode="auto">
          <a:xfrm>
            <a:off x="6022398" y="2372307"/>
            <a:ext cx="4124110" cy="60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p:txBody>
      </p:sp>
      <p:grpSp>
        <p:nvGrpSpPr>
          <p:cNvPr id="7" name="组合 6"/>
          <p:cNvGrpSpPr/>
          <p:nvPr/>
        </p:nvGrpSpPr>
        <p:grpSpPr>
          <a:xfrm>
            <a:off x="1298561" y="909064"/>
            <a:ext cx="6812505" cy="4420394"/>
            <a:chOff x="2201986" y="971088"/>
            <a:chExt cx="5110956" cy="3316319"/>
          </a:xfrm>
        </p:grpSpPr>
        <p:pic>
          <p:nvPicPr>
            <p:cNvPr id="8" name="Picture 4" descr="E:\水墨图表素材\5356.png"/>
            <p:cNvPicPr>
              <a:picLocks noChangeAspect="1" noChangeArrowheads="1"/>
            </p:cNvPicPr>
            <p:nvPr/>
          </p:nvPicPr>
          <p:blipFill>
            <a:blip r:embed="rId5" cstate="screen"/>
            <a:srcRect/>
            <a:stretch>
              <a:fillRect/>
            </a:stretch>
          </p:blipFill>
          <p:spPr bwMode="auto">
            <a:xfrm>
              <a:off x="2201986" y="3996863"/>
              <a:ext cx="304800" cy="29054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组合 8"/>
            <p:cNvGrpSpPr/>
            <p:nvPr/>
          </p:nvGrpSpPr>
          <p:grpSpPr>
            <a:xfrm>
              <a:off x="2354386" y="971088"/>
              <a:ext cx="4958556" cy="3171047"/>
              <a:chOff x="2354386" y="971088"/>
              <a:chExt cx="4958556" cy="3171047"/>
            </a:xfrm>
          </p:grpSpPr>
          <p:grpSp>
            <p:nvGrpSpPr>
              <p:cNvPr id="10" name="组合 9"/>
              <p:cNvGrpSpPr/>
              <p:nvPr/>
            </p:nvGrpSpPr>
            <p:grpSpPr>
              <a:xfrm>
                <a:off x="2354386" y="971088"/>
                <a:ext cx="4958556" cy="3171047"/>
                <a:chOff x="2354386" y="971088"/>
                <a:chExt cx="4958556" cy="3171047"/>
              </a:xfrm>
            </p:grpSpPr>
            <p:sp>
              <p:nvSpPr>
                <p:cNvPr id="12" name="Line 201"/>
                <p:cNvSpPr>
                  <a:spLocks noChangeShapeType="1"/>
                </p:cNvSpPr>
                <p:nvPr/>
              </p:nvSpPr>
              <p:spPr bwMode="auto">
                <a:xfrm flipV="1">
                  <a:off x="2354386" y="1116360"/>
                  <a:ext cx="4784725" cy="3025775"/>
                </a:xfrm>
                <a:prstGeom prst="line">
                  <a:avLst/>
                </a:prstGeom>
                <a:noFill/>
                <a:ln w="38100">
                  <a:solidFill>
                    <a:srgbClr val="000000"/>
                  </a:solidFill>
                  <a:round/>
                </a:ln>
                <a:extLst>
                  <a:ext uri="{909E8E84-426E-40DD-AFC4-6F175D3DCCD1}">
                    <a14:hiddenFill xmlns:a14="http://schemas.microsoft.com/office/drawing/2010/main">
                      <a:noFill/>
                    </a14:hiddenFill>
                  </a:ext>
                </a:extLst>
              </p:spPr>
              <p:txBody>
                <a:bodyPr wrap="none" anchor="ctr"/>
                <a:lstStyle/>
                <a:p>
                  <a:pPr defTabSz="1218565">
                    <a:defRPr/>
                  </a:pPr>
                  <a:endParaRPr lang="zh-CN" altLang="en-US" sz="2400" kern="0">
                    <a:solidFill>
                      <a:prstClr val="black"/>
                    </a:solidFill>
                  </a:endParaRPr>
                </a:p>
              </p:txBody>
            </p:sp>
            <p:pic>
              <p:nvPicPr>
                <p:cNvPr id="13" name="Picture 4" descr="E:\水墨图表素材\5356.png"/>
                <p:cNvPicPr>
                  <a:picLocks noChangeAspect="1" noChangeArrowheads="1"/>
                </p:cNvPicPr>
                <p:nvPr/>
              </p:nvPicPr>
              <p:blipFill>
                <a:blip r:embed="rId5" cstate="screen"/>
                <a:srcRect/>
                <a:stretch>
                  <a:fillRect/>
                </a:stretch>
              </p:blipFill>
              <p:spPr bwMode="auto">
                <a:xfrm>
                  <a:off x="7008142" y="971088"/>
                  <a:ext cx="304800" cy="2905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E:\水墨图表素材\5356.png"/>
                <p:cNvPicPr>
                  <a:picLocks noChangeAspect="1" noChangeArrowheads="1"/>
                </p:cNvPicPr>
                <p:nvPr/>
              </p:nvPicPr>
              <p:blipFill>
                <a:blip r:embed="rId5" cstate="screen"/>
                <a:srcRect/>
                <a:stretch>
                  <a:fillRect/>
                </a:stretch>
              </p:blipFill>
              <p:spPr bwMode="auto">
                <a:xfrm>
                  <a:off x="5548436" y="1885818"/>
                  <a:ext cx="304800" cy="29054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4" descr="E:\水墨图表素材\5356.png"/>
              <p:cNvPicPr>
                <a:picLocks noChangeAspect="1" noChangeArrowheads="1"/>
              </p:cNvPicPr>
              <p:nvPr/>
            </p:nvPicPr>
            <p:blipFill>
              <a:blip r:embed="rId5" cstate="screen"/>
              <a:srcRect/>
              <a:stretch>
                <a:fillRect/>
              </a:stretch>
            </p:blipFill>
            <p:spPr bwMode="auto">
              <a:xfrm>
                <a:off x="4000624" y="2884086"/>
                <a:ext cx="304800" cy="290544"/>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组合 14"/>
          <p:cNvGrpSpPr/>
          <p:nvPr/>
        </p:nvGrpSpPr>
        <p:grpSpPr>
          <a:xfrm>
            <a:off x="16618" y="4183910"/>
            <a:ext cx="1936376" cy="763247"/>
            <a:chOff x="864162" y="3561973"/>
            <a:chExt cx="1452730" cy="572612"/>
          </a:xfrm>
        </p:grpSpPr>
        <p:sp>
          <p:nvSpPr>
            <p:cNvPr id="16" name="Text Box 265"/>
            <p:cNvSpPr txBox="1">
              <a:spLocks noChangeArrowheads="1"/>
            </p:cNvSpPr>
            <p:nvPr/>
          </p:nvSpPr>
          <p:spPr bwMode="auto">
            <a:xfrm>
              <a:off x="1205036" y="3635722"/>
              <a:ext cx="806450" cy="31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8565">
                <a:spcBef>
                  <a:spcPct val="50000"/>
                </a:spcBef>
                <a:defRPr/>
              </a:pPr>
              <a:r>
                <a:rPr lang="zh-CN" altLang="en-US" sz="2135" kern="0">
                  <a:solidFill>
                    <a:prstClr val="black"/>
                  </a:solidFill>
                </a:rPr>
                <a:t>第一步</a:t>
              </a:r>
            </a:p>
          </p:txBody>
        </p:sp>
        <p:pic>
          <p:nvPicPr>
            <p:cNvPr id="17" name="Picture 6" descr="E:\水墨图表素材\图片1.png"/>
            <p:cNvPicPr>
              <a:picLocks noChangeAspect="1" noChangeArrowheads="1"/>
            </p:cNvPicPr>
            <p:nvPr/>
          </p:nvPicPr>
          <p:blipFill>
            <a:blip r:embed="rId6"/>
            <a:srcRect/>
            <a:stretch>
              <a:fillRect/>
            </a:stretch>
          </p:blipFill>
          <p:spPr bwMode="auto">
            <a:xfrm>
              <a:off x="864162" y="3561973"/>
              <a:ext cx="1452730" cy="5726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p:cNvGrpSpPr/>
          <p:nvPr/>
        </p:nvGrpSpPr>
        <p:grpSpPr>
          <a:xfrm>
            <a:off x="1869115" y="2774253"/>
            <a:ext cx="1936376" cy="763247"/>
            <a:chOff x="864162" y="3561973"/>
            <a:chExt cx="1452730" cy="572612"/>
          </a:xfrm>
        </p:grpSpPr>
        <p:pic>
          <p:nvPicPr>
            <p:cNvPr id="19" name="Picture 6" descr="E:\水墨图表素材\图片1.png"/>
            <p:cNvPicPr>
              <a:picLocks noChangeAspect="1" noChangeArrowheads="1"/>
            </p:cNvPicPr>
            <p:nvPr/>
          </p:nvPicPr>
          <p:blipFill>
            <a:blip r:embed="rId6"/>
            <a:srcRect/>
            <a:stretch>
              <a:fillRect/>
            </a:stretch>
          </p:blipFill>
          <p:spPr bwMode="auto">
            <a:xfrm>
              <a:off x="864162" y="3561973"/>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65"/>
            <p:cNvSpPr txBox="1">
              <a:spLocks noChangeArrowheads="1"/>
            </p:cNvSpPr>
            <p:nvPr/>
          </p:nvSpPr>
          <p:spPr bwMode="auto">
            <a:xfrm>
              <a:off x="1205036" y="3635722"/>
              <a:ext cx="806450" cy="31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8565">
                <a:spcBef>
                  <a:spcPct val="50000"/>
                </a:spcBef>
                <a:defRPr/>
              </a:pPr>
              <a:r>
                <a:rPr lang="zh-CN" altLang="en-US" sz="2135" kern="0" dirty="0">
                  <a:solidFill>
                    <a:prstClr val="black"/>
                  </a:solidFill>
                </a:rPr>
                <a:t>第二步</a:t>
              </a:r>
            </a:p>
          </p:txBody>
        </p:sp>
      </p:grpSp>
      <p:grpSp>
        <p:nvGrpSpPr>
          <p:cNvPr id="21" name="组合 20"/>
          <p:cNvGrpSpPr/>
          <p:nvPr/>
        </p:nvGrpSpPr>
        <p:grpSpPr>
          <a:xfrm>
            <a:off x="3893917" y="1558716"/>
            <a:ext cx="1936376" cy="763247"/>
            <a:chOff x="4127382" y="1496248"/>
            <a:chExt cx="1452730" cy="572612"/>
          </a:xfrm>
        </p:grpSpPr>
        <p:pic>
          <p:nvPicPr>
            <p:cNvPr id="22" name="Picture 6" descr="E:\水墨图表素材\图片1.png"/>
            <p:cNvPicPr>
              <a:picLocks noChangeAspect="1" noChangeArrowheads="1"/>
            </p:cNvPicPr>
            <p:nvPr/>
          </p:nvPicPr>
          <p:blipFill>
            <a:blip r:embed="rId6"/>
            <a:srcRect/>
            <a:stretch>
              <a:fillRect/>
            </a:stretch>
          </p:blipFill>
          <p:spPr bwMode="auto">
            <a:xfrm>
              <a:off x="4127382" y="1496248"/>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65"/>
            <p:cNvSpPr txBox="1">
              <a:spLocks noChangeArrowheads="1"/>
            </p:cNvSpPr>
            <p:nvPr/>
          </p:nvSpPr>
          <p:spPr bwMode="auto">
            <a:xfrm>
              <a:off x="4468256" y="1569997"/>
              <a:ext cx="806450" cy="31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8565">
                <a:spcBef>
                  <a:spcPct val="50000"/>
                </a:spcBef>
                <a:defRPr/>
              </a:pPr>
              <a:r>
                <a:rPr lang="zh-CN" altLang="en-US" sz="2135" kern="0" dirty="0">
                  <a:solidFill>
                    <a:prstClr val="black"/>
                  </a:solidFill>
                </a:rPr>
                <a:t>第三步</a:t>
              </a:r>
            </a:p>
          </p:txBody>
        </p:sp>
      </p:grpSp>
      <p:grpSp>
        <p:nvGrpSpPr>
          <p:cNvPr id="24" name="组合 23"/>
          <p:cNvGrpSpPr/>
          <p:nvPr/>
        </p:nvGrpSpPr>
        <p:grpSpPr>
          <a:xfrm>
            <a:off x="5823721" y="464019"/>
            <a:ext cx="1936376" cy="763247"/>
            <a:chOff x="5495534" y="684782"/>
            <a:chExt cx="1452730" cy="572612"/>
          </a:xfrm>
        </p:grpSpPr>
        <p:pic>
          <p:nvPicPr>
            <p:cNvPr id="25" name="Picture 6" descr="E:\水墨图表素材\图片1.png"/>
            <p:cNvPicPr>
              <a:picLocks noChangeAspect="1" noChangeArrowheads="1"/>
            </p:cNvPicPr>
            <p:nvPr/>
          </p:nvPicPr>
          <p:blipFill>
            <a:blip r:embed="rId6"/>
            <a:srcRect/>
            <a:stretch>
              <a:fillRect/>
            </a:stretch>
          </p:blipFill>
          <p:spPr bwMode="auto">
            <a:xfrm>
              <a:off x="5495534" y="684782"/>
              <a:ext cx="1452730" cy="5726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65"/>
            <p:cNvSpPr txBox="1">
              <a:spLocks noChangeArrowheads="1"/>
            </p:cNvSpPr>
            <p:nvPr/>
          </p:nvSpPr>
          <p:spPr bwMode="auto">
            <a:xfrm>
              <a:off x="5836408" y="758531"/>
              <a:ext cx="806450" cy="315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defTabSz="1218565">
                <a:spcBef>
                  <a:spcPct val="50000"/>
                </a:spcBef>
                <a:defRPr/>
              </a:pPr>
              <a:r>
                <a:rPr lang="zh-CN" altLang="en-US" sz="2135" kern="0" dirty="0">
                  <a:solidFill>
                    <a:prstClr val="black"/>
                  </a:solidFill>
                </a:rPr>
                <a:t>第四步</a:t>
              </a:r>
            </a:p>
          </p:txBody>
        </p:sp>
      </p:grpSp>
      <p:sp>
        <p:nvSpPr>
          <p:cNvPr id="27" name="Text Box 271"/>
          <p:cNvSpPr txBox="1">
            <a:spLocks noChangeArrowheads="1"/>
          </p:cNvSpPr>
          <p:nvPr/>
        </p:nvSpPr>
        <p:spPr bwMode="auto">
          <a:xfrm>
            <a:off x="7760098" y="1278594"/>
            <a:ext cx="4124110" cy="60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a:p>
            <a:pPr defTabSz="1218565" eaLnBrk="1" hangingPunct="1">
              <a:spcBef>
                <a:spcPct val="50000"/>
              </a:spcBef>
              <a:buFontTx/>
              <a:buChar char="•"/>
              <a:defRPr/>
            </a:pPr>
            <a:r>
              <a:rPr lang="en-US" altLang="zh-CN" sz="1335" kern="0" dirty="0">
                <a:solidFill>
                  <a:srgbClr val="000000"/>
                </a:solidFill>
                <a:latin typeface="楷体" panose="02010609060101010101" pitchFamily="49" charset="-122"/>
                <a:ea typeface="楷体" panose="02010609060101010101" pitchFamily="49" charset="-122"/>
              </a:rPr>
              <a:t> </a:t>
            </a:r>
            <a:r>
              <a:rPr lang="zh-CN" altLang="en-US" sz="1335" kern="0" dirty="0">
                <a:solidFill>
                  <a:srgbClr val="000000"/>
                </a:solidFill>
                <a:latin typeface="楷体" panose="02010609060101010101" pitchFamily="49" charset="-122"/>
                <a:ea typeface="楷体" panose="02010609060101010101" pitchFamily="49" charset="-122"/>
              </a:rPr>
              <a:t>在此添加标题或目录索引</a:t>
            </a:r>
          </a:p>
        </p:txBody>
      </p:sp>
      <p:pic>
        <p:nvPicPr>
          <p:cNvPr id="33" name="图片 32"/>
          <p:cNvPicPr>
            <a:picLocks noChangeAspect="1"/>
          </p:cNvPicPr>
          <p:nvPr/>
        </p:nvPicPr>
        <p:blipFill>
          <a:blip r:embed="rId7" cstate="screen"/>
          <a:stretch>
            <a:fillRect/>
          </a:stretch>
        </p:blipFill>
        <p:spPr>
          <a:xfrm>
            <a:off x="5313943" y="3111328"/>
            <a:ext cx="8368364" cy="3661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1500"/>
                            </p:stCondLst>
                            <p:childTnLst>
                              <p:par>
                                <p:cTn id="24" presetID="42"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47"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1000" fill="hold"/>
                                        <p:tgtEl>
                                          <p:spTgt spid="4"/>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47" presetClass="entr" presetSubtype="0"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47" presetClass="entr" presetSubtype="0" fill="hold" grpId="0" nodeType="after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1000"/>
                                        <p:tgtEl>
                                          <p:spTgt spid="6"/>
                                        </p:tgtEl>
                                      </p:cBhvr>
                                    </p:animEffect>
                                    <p:anim calcmode="lin" valueType="num">
                                      <p:cBhvr>
                                        <p:cTn id="63" dur="1000" fill="hold"/>
                                        <p:tgtEl>
                                          <p:spTgt spid="6"/>
                                        </p:tgtEl>
                                        <p:attrNameLst>
                                          <p:attrName>ppt_x</p:attrName>
                                        </p:attrNameLst>
                                      </p:cBhvr>
                                      <p:tavLst>
                                        <p:tav tm="0">
                                          <p:val>
                                            <p:strVal val="#ppt_x"/>
                                          </p:val>
                                        </p:tav>
                                        <p:tav tm="100000">
                                          <p:val>
                                            <p:strVal val="#ppt_x"/>
                                          </p:val>
                                        </p:tav>
                                      </p:tavLst>
                                    </p:anim>
                                    <p:anim calcmode="lin" valueType="num">
                                      <p:cBhvr>
                                        <p:cTn id="64" dur="1000" fill="hold"/>
                                        <p:tgtEl>
                                          <p:spTgt spid="6"/>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7" presetClass="entr" presetSubtype="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000"/>
                                        <p:tgtEl>
                                          <p:spTgt spid="27"/>
                                        </p:tgtEl>
                                      </p:cBhvr>
                                    </p:animEffect>
                                    <p:anim calcmode="lin" valueType="num">
                                      <p:cBhvr>
                                        <p:cTn id="69" dur="1000" fill="hold"/>
                                        <p:tgtEl>
                                          <p:spTgt spid="27"/>
                                        </p:tgtEl>
                                        <p:attrNameLst>
                                          <p:attrName>ppt_x</p:attrName>
                                        </p:attrNameLst>
                                      </p:cBhvr>
                                      <p:tavLst>
                                        <p:tav tm="0">
                                          <p:val>
                                            <p:strVal val="#ppt_x"/>
                                          </p:val>
                                        </p:tav>
                                        <p:tav tm="100000">
                                          <p:val>
                                            <p:strVal val="#ppt_x"/>
                                          </p:val>
                                        </p:tav>
                                      </p:tavLst>
                                    </p:anim>
                                    <p:anim calcmode="lin" valueType="num">
                                      <p:cBhvr>
                                        <p:cTn id="7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E:\0000000我图PPT\05.09\端午节\78787.png"/>
          <p:cNvPicPr>
            <a:picLocks noChangeAspect="1" noChangeArrowheads="1"/>
          </p:cNvPicPr>
          <p:nvPr/>
        </p:nvPicPr>
        <p:blipFill>
          <a:blip r:embed="rId3"/>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p:cNvGrpSpPr/>
          <p:nvPr/>
        </p:nvGrpSpPr>
        <p:grpSpPr>
          <a:xfrm>
            <a:off x="-2062389" y="3738739"/>
            <a:ext cx="17180607" cy="4745781"/>
            <a:chOff x="-1475878" y="3076600"/>
            <a:chExt cx="12889432" cy="3560434"/>
          </a:xfrm>
        </p:grpSpPr>
        <p:pic>
          <p:nvPicPr>
            <p:cNvPr id="16" name="图片 15"/>
            <p:cNvPicPr>
              <a:picLocks noChangeAspect="1"/>
            </p:cNvPicPr>
            <p:nvPr/>
          </p:nvPicPr>
          <p:blipFill>
            <a:blip r:embed="rId4" cstate="screen"/>
            <a:stretch>
              <a:fillRect/>
            </a:stretch>
          </p:blipFill>
          <p:spPr>
            <a:xfrm>
              <a:off x="-1475878" y="3076600"/>
              <a:ext cx="8136904" cy="3560434"/>
            </a:xfrm>
            <a:prstGeom prst="rect">
              <a:avLst/>
            </a:prstGeom>
          </p:spPr>
        </p:pic>
        <p:pic>
          <p:nvPicPr>
            <p:cNvPr id="17" name="图片 16"/>
            <p:cNvPicPr>
              <a:picLocks noChangeAspect="1"/>
            </p:cNvPicPr>
            <p:nvPr/>
          </p:nvPicPr>
          <p:blipFill>
            <a:blip r:embed="rId4" cstate="screen"/>
            <a:stretch>
              <a:fillRect/>
            </a:stretch>
          </p:blipFill>
          <p:spPr>
            <a:xfrm>
              <a:off x="3276650" y="3076600"/>
              <a:ext cx="8136904" cy="3560434"/>
            </a:xfrm>
            <a:prstGeom prst="rect">
              <a:avLst/>
            </a:prstGeom>
          </p:spPr>
        </p:pic>
      </p:grpSp>
      <p:pic>
        <p:nvPicPr>
          <p:cNvPr id="66" name="Picture 3"/>
          <p:cNvPicPr>
            <a:picLocks noChangeAspect="1" noChangeArrowheads="1"/>
          </p:cNvPicPr>
          <p:nvPr/>
        </p:nvPicPr>
        <p:blipFill>
          <a:blip r:embed="rId5" cstate="screen"/>
          <a:stretch>
            <a:fillRect/>
          </a:stretch>
        </p:blipFill>
        <p:spPr bwMode="auto">
          <a:xfrm>
            <a:off x="3135737" y="3088098"/>
            <a:ext cx="2698387" cy="1920003"/>
          </a:xfrm>
          <a:prstGeom prst="rect">
            <a:avLst/>
          </a:prstGeom>
          <a:blipFill>
            <a:blip r:embed="rId6" cstate="screen"/>
            <a:stretch>
              <a:fillRect/>
            </a:stretch>
          </a:blipFill>
          <a:ln w="9525">
            <a:noFill/>
            <a:miter lim="800000"/>
            <a:headEnd/>
            <a:tailEnd/>
          </a:ln>
          <a:effectLst/>
        </p:spPr>
      </p:pic>
      <p:pic>
        <p:nvPicPr>
          <p:cNvPr id="67" name="Picture 3"/>
          <p:cNvPicPr>
            <a:picLocks noChangeAspect="1" noChangeArrowheads="1"/>
          </p:cNvPicPr>
          <p:nvPr/>
        </p:nvPicPr>
        <p:blipFill>
          <a:blip r:embed="rId7" cstate="screen"/>
          <a:stretch>
            <a:fillRect/>
          </a:stretch>
        </p:blipFill>
        <p:spPr bwMode="auto">
          <a:xfrm>
            <a:off x="5846822" y="3088099"/>
            <a:ext cx="2698387" cy="192000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矩形 4"/>
          <p:cNvSpPr>
            <a:spLocks noChangeArrowheads="1"/>
          </p:cNvSpPr>
          <p:nvPr/>
        </p:nvSpPr>
        <p:spPr bwMode="auto">
          <a:xfrm>
            <a:off x="458514" y="1125456"/>
            <a:ext cx="2677222" cy="1920001"/>
          </a:xfrm>
          <a:prstGeom prst="rect">
            <a:avLst/>
          </a:prstGeom>
          <a:solidFill>
            <a:schemeClr val="accent3">
              <a:lumMod val="50000"/>
            </a:schemeClr>
          </a:solidFill>
          <a:ln w="3175">
            <a:noFill/>
            <a:miter lim="800000"/>
          </a:ln>
        </p:spPr>
        <p:txBody>
          <a:bodyPr lIns="239974" tIns="60953" rIns="239974" bIns="60953" anchor="ctr"/>
          <a:lstStyle/>
          <a:p>
            <a:pPr defTabSz="1218565">
              <a:lnSpc>
                <a:spcPct val="130000"/>
              </a:lnSpc>
              <a:spcAft>
                <a:spcPts val="800"/>
              </a:spcAft>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69" name="矩形 15"/>
          <p:cNvSpPr>
            <a:spLocks noChangeArrowheads="1"/>
          </p:cNvSpPr>
          <p:nvPr/>
        </p:nvSpPr>
        <p:spPr bwMode="auto">
          <a:xfrm>
            <a:off x="8528275" y="3088099"/>
            <a:ext cx="2531192" cy="1920001"/>
          </a:xfrm>
          <a:prstGeom prst="rect">
            <a:avLst/>
          </a:prstGeom>
          <a:solidFill>
            <a:schemeClr val="accent3">
              <a:lumMod val="25000"/>
            </a:schemeClr>
          </a:solidFill>
          <a:ln w="3175">
            <a:noFill/>
            <a:miter lim="800000"/>
          </a:ln>
        </p:spPr>
        <p:txBody>
          <a:bodyPr lIns="239974" tIns="60953" rIns="239974" bIns="60953" anchor="ctr"/>
          <a:lstStyle/>
          <a:p>
            <a:pPr defTabSz="1218565">
              <a:lnSpc>
                <a:spcPct val="130000"/>
              </a:lnSpc>
              <a:spcAft>
                <a:spcPts val="800"/>
              </a:spcAft>
              <a:defRPr/>
            </a:pP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sp>
        <p:nvSpPr>
          <p:cNvPr id="70" name="矩形 12"/>
          <p:cNvSpPr>
            <a:spLocks noChangeArrowheads="1"/>
          </p:cNvSpPr>
          <p:nvPr/>
        </p:nvSpPr>
        <p:spPr bwMode="auto">
          <a:xfrm>
            <a:off x="5846823" y="1131622"/>
            <a:ext cx="5345978" cy="1920001"/>
          </a:xfrm>
          <a:prstGeom prst="rect">
            <a:avLst/>
          </a:prstGeom>
          <a:noFill/>
          <a:ln w="9525">
            <a:noFill/>
            <a:miter lim="800000"/>
          </a:ln>
        </p:spPr>
        <p:txBody>
          <a:bodyPr lIns="239974" tIns="60953" rIns="121906" bIns="60953" anchor="ctr"/>
          <a:lstStyle/>
          <a:p>
            <a:pPr>
              <a:lnSpc>
                <a:spcPct val="130000"/>
              </a:lnSpc>
              <a:spcAft>
                <a:spcPts val="800"/>
              </a:spcAft>
            </a:pPr>
            <a:r>
              <a:rPr lang="zh-CN" altLang="en-US" sz="2400" dirty="0">
                <a:solidFill>
                  <a:srgbClr val="595959"/>
                </a:solidFill>
                <a:latin typeface="微软雅黑" panose="020B0503020204020204" pitchFamily="34" charset="-122"/>
                <a:ea typeface="微软雅黑" panose="020B0503020204020204" pitchFamily="34" charset="-122"/>
              </a:rPr>
              <a:t>添加标题</a:t>
            </a:r>
            <a:endParaRPr lang="en-US" sz="2400" dirty="0">
              <a:solidFill>
                <a:srgbClr val="595959"/>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600" dirty="0">
                <a:solidFill>
                  <a:srgbClr val="A6A6A6"/>
                </a:solidFill>
                <a:latin typeface="微软雅黑" panose="020B0503020204020204" pitchFamily="34" charset="-122"/>
                <a:ea typeface="微软雅黑" panose="020B0503020204020204" pitchFamily="34" charset="-122"/>
              </a:rPr>
              <a:t>单击此处添加对图片的说明文字单击此处添加对图片的说明文字单击此处添加对图片的说明文字</a:t>
            </a:r>
            <a:r>
              <a:rPr lang="en-US" altLang="zh-CN" sz="1600" dirty="0">
                <a:solidFill>
                  <a:srgbClr val="A6A6A6"/>
                </a:solidFill>
                <a:latin typeface="微软雅黑" panose="020B0503020204020204" pitchFamily="34" charset="-122"/>
                <a:ea typeface="微软雅黑" panose="020B0503020204020204" pitchFamily="34" charset="-122"/>
              </a:rPr>
              <a:t>.</a:t>
            </a:r>
            <a:endParaRPr lang="zh-CN" altLang="en-US" sz="1465" dirty="0">
              <a:solidFill>
                <a:srgbClr val="A6A6A6"/>
              </a:solidFill>
              <a:latin typeface="微软雅黑" panose="020B0503020204020204" pitchFamily="34" charset="-122"/>
              <a:ea typeface="微软雅黑" panose="020B0503020204020204" pitchFamily="34" charset="-122"/>
            </a:endParaRPr>
          </a:p>
        </p:txBody>
      </p:sp>
      <p:sp>
        <p:nvSpPr>
          <p:cNvPr id="71" name="矩形 16"/>
          <p:cNvSpPr>
            <a:spLocks noChangeArrowheads="1"/>
          </p:cNvSpPr>
          <p:nvPr/>
        </p:nvSpPr>
        <p:spPr bwMode="auto">
          <a:xfrm>
            <a:off x="433119" y="3070954"/>
            <a:ext cx="2689919" cy="1937147"/>
          </a:xfrm>
          <a:prstGeom prst="rect">
            <a:avLst/>
          </a:prstGeom>
          <a:noFill/>
          <a:ln w="9525">
            <a:noFill/>
            <a:miter lim="800000"/>
          </a:ln>
        </p:spPr>
        <p:txBody>
          <a:bodyPr lIns="239974" tIns="60953" rIns="239974" bIns="60953" anchor="ctr"/>
          <a:lstStyle/>
          <a:p>
            <a:pPr>
              <a:lnSpc>
                <a:spcPct val="130000"/>
              </a:lnSpc>
              <a:spcAft>
                <a:spcPts val="800"/>
              </a:spcAft>
            </a:pPr>
            <a:r>
              <a:rPr lang="zh-CN" altLang="en-US" sz="2400" dirty="0">
                <a:solidFill>
                  <a:srgbClr val="595959"/>
                </a:solidFill>
                <a:latin typeface="微软雅黑" panose="020B0503020204020204" pitchFamily="34" charset="-122"/>
                <a:ea typeface="微软雅黑" panose="020B0503020204020204" pitchFamily="34" charset="-122"/>
              </a:rPr>
              <a:t>添加标题</a:t>
            </a:r>
            <a:endParaRPr lang="en-US" sz="2400" dirty="0">
              <a:solidFill>
                <a:srgbClr val="595959"/>
              </a:solidFill>
              <a:latin typeface="微软雅黑" panose="020B0503020204020204" pitchFamily="34" charset="-122"/>
              <a:ea typeface="微软雅黑" panose="020B0503020204020204" pitchFamily="34" charset="-122"/>
            </a:endParaRPr>
          </a:p>
          <a:p>
            <a:pPr>
              <a:lnSpc>
                <a:spcPct val="130000"/>
              </a:lnSpc>
              <a:spcAft>
                <a:spcPts val="800"/>
              </a:spcAft>
            </a:pPr>
            <a:r>
              <a:rPr lang="zh-CN" altLang="en-US" sz="1600" dirty="0">
                <a:solidFill>
                  <a:srgbClr val="A6A6A6"/>
                </a:solidFill>
                <a:latin typeface="微软雅黑" panose="020B0503020204020204" pitchFamily="34" charset="-122"/>
                <a:ea typeface="微软雅黑" panose="020B0503020204020204" pitchFamily="34" charset="-122"/>
              </a:rPr>
              <a:t>单击此处添加对图片的说明文字单击此处添加对图片的说明文字</a:t>
            </a:r>
            <a:r>
              <a:rPr lang="en-US" altLang="zh-CN" sz="1600" dirty="0">
                <a:solidFill>
                  <a:srgbClr val="A6A6A6"/>
                </a:solidFill>
                <a:latin typeface="微软雅黑" panose="020B0503020204020204" pitchFamily="34" charset="-122"/>
                <a:ea typeface="微软雅黑" panose="020B0503020204020204" pitchFamily="34" charset="-122"/>
              </a:rPr>
              <a:t>.</a:t>
            </a:r>
            <a:endParaRPr lang="zh-CN" altLang="en-US" sz="1465" dirty="0">
              <a:solidFill>
                <a:srgbClr val="A6A6A6"/>
              </a:solidFill>
              <a:latin typeface="微软雅黑" panose="020B0503020204020204" pitchFamily="34" charset="-122"/>
              <a:ea typeface="微软雅黑" panose="020B0503020204020204" pitchFamily="34" charset="-122"/>
            </a:endParaRPr>
          </a:p>
        </p:txBody>
      </p:sp>
      <p:pic>
        <p:nvPicPr>
          <p:cNvPr id="72" name="Picture 3"/>
          <p:cNvPicPr>
            <a:picLocks noChangeAspect="1" noChangeArrowheads="1"/>
          </p:cNvPicPr>
          <p:nvPr/>
        </p:nvPicPr>
        <p:blipFill>
          <a:blip r:embed="rId8" cstate="screen"/>
          <a:stretch>
            <a:fillRect/>
          </a:stretch>
        </p:blipFill>
        <p:spPr bwMode="auto">
          <a:xfrm>
            <a:off x="3148436" y="1191720"/>
            <a:ext cx="2698387" cy="1799802"/>
          </a:xfrm>
          <a:prstGeom prst="rect">
            <a:avLst/>
          </a:prstGeom>
          <a:blipFill>
            <a:blip r:embed="rId9" cstate="screen"/>
            <a:stretch>
              <a:fillRect/>
            </a:stretch>
          </a:blipFill>
          <a:ln w="9525">
            <a:noFill/>
            <a:miter lim="800000"/>
            <a:headEnd/>
            <a:tailEnd/>
          </a:ln>
          <a:effectLst/>
        </p:spPr>
      </p:pic>
      <p:sp>
        <p:nvSpPr>
          <p:cNvPr id="73" name="TextBox 72"/>
          <p:cNvSpPr txBox="1"/>
          <p:nvPr/>
        </p:nvSpPr>
        <p:spPr>
          <a:xfrm>
            <a:off x="625622" y="2277419"/>
            <a:ext cx="2310620" cy="620811"/>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defTabSz="1218565">
              <a:lnSpc>
                <a:spcPct val="150000"/>
              </a:lnSpc>
              <a:defRPr/>
            </a:pPr>
            <a:r>
              <a:rPr lang="zh-CN" altLang="en-US" sz="935" kern="0" dirty="0">
                <a:solidFill>
                  <a:sysClr val="window" lastClr="FFFFFF"/>
                </a:solidFill>
              </a:rPr>
              <a:t> 点击输入本栏的具体文字，简明扼要的说明分项内容，点击输入本栏的具体文字，简明扼要的说明分项内容</a:t>
            </a:r>
            <a:endParaRPr lang="en-US" altLang="zh-CN" sz="935" kern="0" dirty="0">
              <a:solidFill>
                <a:sysClr val="window" lastClr="FFFFFF"/>
              </a:solidFill>
            </a:endParaRPr>
          </a:p>
        </p:txBody>
      </p:sp>
      <p:sp>
        <p:nvSpPr>
          <p:cNvPr id="74" name="TextBox 73"/>
          <p:cNvSpPr txBox="1"/>
          <p:nvPr/>
        </p:nvSpPr>
        <p:spPr>
          <a:xfrm>
            <a:off x="625621" y="1863243"/>
            <a:ext cx="3322920" cy="348685"/>
          </a:xfrm>
          <a:prstGeom prst="rect">
            <a:avLst/>
          </a:prstGeom>
          <a:noFill/>
        </p:spPr>
        <p:txBody>
          <a:bodyPr wrap="square" lIns="0" tIns="0" rIns="0" bIns="0" rtlCol="0">
            <a:spAutoFit/>
          </a:bodyPr>
          <a:lstStyle/>
          <a:p>
            <a:pPr defTabSz="1218565">
              <a:defRPr/>
            </a:pPr>
            <a:r>
              <a:rPr lang="zh-CN" altLang="en-US" sz="2265" b="1" kern="0" dirty="0">
                <a:solidFill>
                  <a:sysClr val="window" lastClr="FFFFFF"/>
                </a:solidFill>
                <a:latin typeface="微软雅黑" panose="020B0503020204020204" pitchFamily="34" charset="-122"/>
                <a:ea typeface="微软雅黑" panose="020B0503020204020204" pitchFamily="34" charset="-122"/>
              </a:rPr>
              <a:t>概述性文字观点</a:t>
            </a:r>
          </a:p>
        </p:txBody>
      </p:sp>
      <p:sp>
        <p:nvSpPr>
          <p:cNvPr id="75" name="TextBox 74"/>
          <p:cNvSpPr txBox="1"/>
          <p:nvPr/>
        </p:nvSpPr>
        <p:spPr>
          <a:xfrm>
            <a:off x="8634735" y="4157280"/>
            <a:ext cx="2310620" cy="620811"/>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l" defTabSz="1218565">
              <a:lnSpc>
                <a:spcPct val="150000"/>
              </a:lnSpc>
              <a:defRPr/>
            </a:pPr>
            <a:r>
              <a:rPr lang="zh-CN" altLang="en-US" sz="935" kern="0" dirty="0">
                <a:solidFill>
                  <a:sysClr val="window" lastClr="FFFFFF"/>
                </a:solidFill>
              </a:rPr>
              <a:t> 点击输入本栏的具体文字，简明扼要的说明分项内容，点击输入本栏的具体文字，简明扼要的说明分项内容</a:t>
            </a:r>
            <a:endParaRPr lang="en-US" altLang="zh-CN" sz="935" kern="0" dirty="0">
              <a:solidFill>
                <a:sysClr val="window" lastClr="FFFFFF"/>
              </a:solidFill>
            </a:endParaRPr>
          </a:p>
        </p:txBody>
      </p:sp>
      <p:sp>
        <p:nvSpPr>
          <p:cNvPr id="76" name="TextBox 75"/>
          <p:cNvSpPr txBox="1"/>
          <p:nvPr/>
        </p:nvSpPr>
        <p:spPr>
          <a:xfrm>
            <a:off x="8898729" y="4293173"/>
            <a:ext cx="3322920" cy="348685"/>
          </a:xfrm>
          <a:prstGeom prst="rect">
            <a:avLst/>
          </a:prstGeom>
          <a:noFill/>
        </p:spPr>
        <p:txBody>
          <a:bodyPr wrap="square" lIns="0" tIns="0" rIns="0" bIns="0" rtlCol="0">
            <a:spAutoFit/>
          </a:bodyPr>
          <a:lstStyle/>
          <a:p>
            <a:pPr defTabSz="1218565">
              <a:defRPr/>
            </a:pPr>
            <a:r>
              <a:rPr lang="zh-CN" altLang="en-US" sz="2265" b="1" kern="0" dirty="0">
                <a:solidFill>
                  <a:sysClr val="window" lastClr="FFFFFF"/>
                </a:solidFill>
                <a:latin typeface="微软雅黑" panose="020B0503020204020204" pitchFamily="34" charset="-122"/>
                <a:ea typeface="微软雅黑" panose="020B0503020204020204" pitchFamily="34" charset="-122"/>
              </a:rPr>
              <a:t>概述性文字观点</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200"/>
                                  </p:stCondLst>
                                  <p:childTnLst>
                                    <p:set>
                                      <p:cBhvr>
                                        <p:cTn id="6" dur="1" fill="hold">
                                          <p:stCondLst>
                                            <p:cond delay="0"/>
                                          </p:stCondLst>
                                        </p:cTn>
                                        <p:tgtEl>
                                          <p:spTgt spid="72"/>
                                        </p:tgtEl>
                                        <p:attrNameLst>
                                          <p:attrName>style.visibility</p:attrName>
                                        </p:attrNameLst>
                                      </p:cBhvr>
                                      <p:to>
                                        <p:strVal val="visible"/>
                                      </p:to>
                                    </p:set>
                                    <p:anim calcmode="lin" valueType="num">
                                      <p:cBhvr>
                                        <p:cTn id="7" dur="1000" fill="hold"/>
                                        <p:tgtEl>
                                          <p:spTgt spid="72"/>
                                        </p:tgtEl>
                                        <p:attrNameLst>
                                          <p:attrName>ppt_w</p:attrName>
                                        </p:attrNameLst>
                                      </p:cBhvr>
                                      <p:tavLst>
                                        <p:tav tm="0">
                                          <p:val>
                                            <p:fltVal val="0"/>
                                          </p:val>
                                        </p:tav>
                                        <p:tav tm="100000">
                                          <p:val>
                                            <p:strVal val="#ppt_w"/>
                                          </p:val>
                                        </p:tav>
                                      </p:tavLst>
                                    </p:anim>
                                    <p:anim calcmode="lin" valueType="num">
                                      <p:cBhvr>
                                        <p:cTn id="8" dur="1000" fill="hold"/>
                                        <p:tgtEl>
                                          <p:spTgt spid="72"/>
                                        </p:tgtEl>
                                        <p:attrNameLst>
                                          <p:attrName>ppt_h</p:attrName>
                                        </p:attrNameLst>
                                      </p:cBhvr>
                                      <p:tavLst>
                                        <p:tav tm="0">
                                          <p:val>
                                            <p:fltVal val="0"/>
                                          </p:val>
                                        </p:tav>
                                        <p:tav tm="100000">
                                          <p:val>
                                            <p:strVal val="#ppt_h"/>
                                          </p:val>
                                        </p:tav>
                                      </p:tavLst>
                                    </p:anim>
                                    <p:animEffect transition="in" filter="fade">
                                      <p:cBhvr>
                                        <p:cTn id="9" dur="1000"/>
                                        <p:tgtEl>
                                          <p:spTgt spid="72"/>
                                        </p:tgtEl>
                                      </p:cBhvr>
                                    </p:animEffect>
                                    <p:anim calcmode="lin" valueType="num">
                                      <p:cBhvr>
                                        <p:cTn id="10" dur="1000" fill="hold"/>
                                        <p:tgtEl>
                                          <p:spTgt spid="72"/>
                                        </p:tgtEl>
                                        <p:attrNameLst>
                                          <p:attrName>ppt_x</p:attrName>
                                        </p:attrNameLst>
                                      </p:cBhvr>
                                      <p:tavLst>
                                        <p:tav tm="0">
                                          <p:val>
                                            <p:fltVal val="0.5"/>
                                          </p:val>
                                        </p:tav>
                                        <p:tav tm="100000">
                                          <p:val>
                                            <p:strVal val="#ppt_x"/>
                                          </p:val>
                                        </p:tav>
                                      </p:tavLst>
                                    </p:anim>
                                    <p:anim calcmode="lin" valueType="num">
                                      <p:cBhvr>
                                        <p:cTn id="11" dur="1000" fill="hold"/>
                                        <p:tgtEl>
                                          <p:spTgt spid="72"/>
                                        </p:tgtEl>
                                        <p:attrNameLst>
                                          <p:attrName>ppt_y</p:attrName>
                                        </p:attrNameLst>
                                      </p:cBhvr>
                                      <p:tavLst>
                                        <p:tav tm="0">
                                          <p:val>
                                            <p:fltVal val="0.5"/>
                                          </p:val>
                                        </p:tav>
                                        <p:tav tm="100000">
                                          <p:val>
                                            <p:strVal val="#ppt_y"/>
                                          </p:val>
                                        </p:tav>
                                      </p:tavLst>
                                    </p:anim>
                                  </p:childTnLst>
                                </p:cTn>
                              </p:par>
                              <p:par>
                                <p:cTn id="12" presetID="53" presetClass="entr" presetSubtype="16" fill="hold" nodeType="withEffect">
                                  <p:stCondLst>
                                    <p:cond delay="600"/>
                                  </p:stCondLst>
                                  <p:childTnLst>
                                    <p:set>
                                      <p:cBhvr>
                                        <p:cTn id="13" dur="1" fill="hold">
                                          <p:stCondLst>
                                            <p:cond delay="0"/>
                                          </p:stCondLst>
                                        </p:cTn>
                                        <p:tgtEl>
                                          <p:spTgt spid="66"/>
                                        </p:tgtEl>
                                        <p:attrNameLst>
                                          <p:attrName>style.visibility</p:attrName>
                                        </p:attrNameLst>
                                      </p:cBhvr>
                                      <p:to>
                                        <p:strVal val="visible"/>
                                      </p:to>
                                    </p:set>
                                    <p:anim calcmode="lin" valueType="num">
                                      <p:cBhvr>
                                        <p:cTn id="14" dur="1000" fill="hold"/>
                                        <p:tgtEl>
                                          <p:spTgt spid="66"/>
                                        </p:tgtEl>
                                        <p:attrNameLst>
                                          <p:attrName>ppt_w</p:attrName>
                                        </p:attrNameLst>
                                      </p:cBhvr>
                                      <p:tavLst>
                                        <p:tav tm="0">
                                          <p:val>
                                            <p:fltVal val="0"/>
                                          </p:val>
                                        </p:tav>
                                        <p:tav tm="100000">
                                          <p:val>
                                            <p:strVal val="#ppt_w"/>
                                          </p:val>
                                        </p:tav>
                                      </p:tavLst>
                                    </p:anim>
                                    <p:anim calcmode="lin" valueType="num">
                                      <p:cBhvr>
                                        <p:cTn id="15" dur="1000" fill="hold"/>
                                        <p:tgtEl>
                                          <p:spTgt spid="66"/>
                                        </p:tgtEl>
                                        <p:attrNameLst>
                                          <p:attrName>ppt_h</p:attrName>
                                        </p:attrNameLst>
                                      </p:cBhvr>
                                      <p:tavLst>
                                        <p:tav tm="0">
                                          <p:val>
                                            <p:fltVal val="0"/>
                                          </p:val>
                                        </p:tav>
                                        <p:tav tm="100000">
                                          <p:val>
                                            <p:strVal val="#ppt_h"/>
                                          </p:val>
                                        </p:tav>
                                      </p:tavLst>
                                    </p:anim>
                                    <p:animEffect transition="in" filter="fade">
                                      <p:cBhvr>
                                        <p:cTn id="16" dur="1000"/>
                                        <p:tgtEl>
                                          <p:spTgt spid="66"/>
                                        </p:tgtEl>
                                      </p:cBhvr>
                                    </p:animEffect>
                                  </p:childTnLst>
                                </p:cTn>
                              </p:par>
                              <p:par>
                                <p:cTn id="17" presetID="53" presetClass="entr" presetSubtype="528" fill="hold" nodeType="withEffect">
                                  <p:stCondLst>
                                    <p:cond delay="800"/>
                                  </p:stCondLst>
                                  <p:childTnLst>
                                    <p:set>
                                      <p:cBhvr>
                                        <p:cTn id="18" dur="1" fill="hold">
                                          <p:stCondLst>
                                            <p:cond delay="0"/>
                                          </p:stCondLst>
                                        </p:cTn>
                                        <p:tgtEl>
                                          <p:spTgt spid="67"/>
                                        </p:tgtEl>
                                        <p:attrNameLst>
                                          <p:attrName>style.visibility</p:attrName>
                                        </p:attrNameLst>
                                      </p:cBhvr>
                                      <p:to>
                                        <p:strVal val="visible"/>
                                      </p:to>
                                    </p:set>
                                    <p:anim calcmode="lin" valueType="num">
                                      <p:cBhvr>
                                        <p:cTn id="19" dur="1000" fill="hold"/>
                                        <p:tgtEl>
                                          <p:spTgt spid="67"/>
                                        </p:tgtEl>
                                        <p:attrNameLst>
                                          <p:attrName>ppt_w</p:attrName>
                                        </p:attrNameLst>
                                      </p:cBhvr>
                                      <p:tavLst>
                                        <p:tav tm="0">
                                          <p:val>
                                            <p:fltVal val="0"/>
                                          </p:val>
                                        </p:tav>
                                        <p:tav tm="100000">
                                          <p:val>
                                            <p:strVal val="#ppt_w"/>
                                          </p:val>
                                        </p:tav>
                                      </p:tavLst>
                                    </p:anim>
                                    <p:anim calcmode="lin" valueType="num">
                                      <p:cBhvr>
                                        <p:cTn id="20" dur="1000" fill="hold"/>
                                        <p:tgtEl>
                                          <p:spTgt spid="67"/>
                                        </p:tgtEl>
                                        <p:attrNameLst>
                                          <p:attrName>ppt_h</p:attrName>
                                        </p:attrNameLst>
                                      </p:cBhvr>
                                      <p:tavLst>
                                        <p:tav tm="0">
                                          <p:val>
                                            <p:fltVal val="0"/>
                                          </p:val>
                                        </p:tav>
                                        <p:tav tm="100000">
                                          <p:val>
                                            <p:strVal val="#ppt_h"/>
                                          </p:val>
                                        </p:tav>
                                      </p:tavLst>
                                    </p:anim>
                                    <p:animEffect transition="in" filter="fade">
                                      <p:cBhvr>
                                        <p:cTn id="21" dur="1000"/>
                                        <p:tgtEl>
                                          <p:spTgt spid="67"/>
                                        </p:tgtEl>
                                      </p:cBhvr>
                                    </p:animEffect>
                                    <p:anim calcmode="lin" valueType="num">
                                      <p:cBhvr>
                                        <p:cTn id="22" dur="1000" fill="hold"/>
                                        <p:tgtEl>
                                          <p:spTgt spid="67"/>
                                        </p:tgtEl>
                                        <p:attrNameLst>
                                          <p:attrName>ppt_x</p:attrName>
                                        </p:attrNameLst>
                                      </p:cBhvr>
                                      <p:tavLst>
                                        <p:tav tm="0">
                                          <p:val>
                                            <p:fltVal val="0.5"/>
                                          </p:val>
                                        </p:tav>
                                        <p:tav tm="100000">
                                          <p:val>
                                            <p:strVal val="#ppt_x"/>
                                          </p:val>
                                        </p:tav>
                                      </p:tavLst>
                                    </p:anim>
                                    <p:anim calcmode="lin" valueType="num">
                                      <p:cBhvr>
                                        <p:cTn id="23" dur="1000" fill="hold"/>
                                        <p:tgtEl>
                                          <p:spTgt spid="67"/>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1100"/>
                                  </p:stCondLst>
                                  <p:childTnLst>
                                    <p:set>
                                      <p:cBhvr>
                                        <p:cTn id="25" dur="1" fill="hold">
                                          <p:stCondLst>
                                            <p:cond delay="0"/>
                                          </p:stCondLst>
                                        </p:cTn>
                                        <p:tgtEl>
                                          <p:spTgt spid="68"/>
                                        </p:tgtEl>
                                        <p:attrNameLst>
                                          <p:attrName>style.visibility</p:attrName>
                                        </p:attrNameLst>
                                      </p:cBhvr>
                                      <p:to>
                                        <p:strVal val="visible"/>
                                      </p:to>
                                    </p:set>
                                    <p:anim calcmode="lin" valueType="num">
                                      <p:cBhvr>
                                        <p:cTn id="26" dur="1000" fill="hold"/>
                                        <p:tgtEl>
                                          <p:spTgt spid="68"/>
                                        </p:tgtEl>
                                        <p:attrNameLst>
                                          <p:attrName>ppt_w</p:attrName>
                                        </p:attrNameLst>
                                      </p:cBhvr>
                                      <p:tavLst>
                                        <p:tav tm="0">
                                          <p:val>
                                            <p:fltVal val="0"/>
                                          </p:val>
                                        </p:tav>
                                        <p:tav tm="100000">
                                          <p:val>
                                            <p:strVal val="#ppt_w"/>
                                          </p:val>
                                        </p:tav>
                                      </p:tavLst>
                                    </p:anim>
                                    <p:anim calcmode="lin" valueType="num">
                                      <p:cBhvr>
                                        <p:cTn id="27" dur="1000" fill="hold"/>
                                        <p:tgtEl>
                                          <p:spTgt spid="68"/>
                                        </p:tgtEl>
                                        <p:attrNameLst>
                                          <p:attrName>ppt_h</p:attrName>
                                        </p:attrNameLst>
                                      </p:cBhvr>
                                      <p:tavLst>
                                        <p:tav tm="0">
                                          <p:val>
                                            <p:fltVal val="0"/>
                                          </p:val>
                                        </p:tav>
                                        <p:tav tm="100000">
                                          <p:val>
                                            <p:strVal val="#ppt_h"/>
                                          </p:val>
                                        </p:tav>
                                      </p:tavLst>
                                    </p:anim>
                                    <p:animEffect transition="in" filter="fade">
                                      <p:cBhvr>
                                        <p:cTn id="28" dur="1000"/>
                                        <p:tgtEl>
                                          <p:spTgt spid="68"/>
                                        </p:tgtEl>
                                      </p:cBhvr>
                                    </p:animEffect>
                                    <p:anim calcmode="lin" valueType="num">
                                      <p:cBhvr>
                                        <p:cTn id="29" dur="1000" fill="hold"/>
                                        <p:tgtEl>
                                          <p:spTgt spid="68"/>
                                        </p:tgtEl>
                                        <p:attrNameLst>
                                          <p:attrName>ppt_x</p:attrName>
                                        </p:attrNameLst>
                                      </p:cBhvr>
                                      <p:tavLst>
                                        <p:tav tm="0">
                                          <p:val>
                                            <p:fltVal val="0.5"/>
                                          </p:val>
                                        </p:tav>
                                        <p:tav tm="100000">
                                          <p:val>
                                            <p:strVal val="#ppt_x"/>
                                          </p:val>
                                        </p:tav>
                                      </p:tavLst>
                                    </p:anim>
                                    <p:anim calcmode="lin" valueType="num">
                                      <p:cBhvr>
                                        <p:cTn id="30" dur="1000" fill="hold"/>
                                        <p:tgtEl>
                                          <p:spTgt spid="68"/>
                                        </p:tgtEl>
                                        <p:attrNameLst>
                                          <p:attrName>ppt_y</p:attrName>
                                        </p:attrNameLst>
                                      </p:cBhvr>
                                      <p:tavLst>
                                        <p:tav tm="0">
                                          <p:val>
                                            <p:fltVal val="0.5"/>
                                          </p:val>
                                        </p:tav>
                                        <p:tav tm="100000">
                                          <p:val>
                                            <p:strVal val="#ppt_y"/>
                                          </p:val>
                                        </p:tav>
                                      </p:tavLst>
                                    </p:anim>
                                  </p:childTnLst>
                                </p:cTn>
                              </p:par>
                              <p:par>
                                <p:cTn id="31" presetID="53" presetClass="entr" presetSubtype="16" fill="hold" grpId="0" nodeType="withEffect">
                                  <p:stCondLst>
                                    <p:cond delay="1400"/>
                                  </p:stCondLst>
                                  <p:childTnLst>
                                    <p:set>
                                      <p:cBhvr>
                                        <p:cTn id="32" dur="1" fill="hold">
                                          <p:stCondLst>
                                            <p:cond delay="0"/>
                                          </p:stCondLst>
                                        </p:cTn>
                                        <p:tgtEl>
                                          <p:spTgt spid="69"/>
                                        </p:tgtEl>
                                        <p:attrNameLst>
                                          <p:attrName>style.visibility</p:attrName>
                                        </p:attrNameLst>
                                      </p:cBhvr>
                                      <p:to>
                                        <p:strVal val="visible"/>
                                      </p:to>
                                    </p:set>
                                    <p:anim calcmode="lin" valueType="num">
                                      <p:cBhvr>
                                        <p:cTn id="33" dur="1000" fill="hold"/>
                                        <p:tgtEl>
                                          <p:spTgt spid="69"/>
                                        </p:tgtEl>
                                        <p:attrNameLst>
                                          <p:attrName>ppt_w</p:attrName>
                                        </p:attrNameLst>
                                      </p:cBhvr>
                                      <p:tavLst>
                                        <p:tav tm="0">
                                          <p:val>
                                            <p:fltVal val="0"/>
                                          </p:val>
                                        </p:tav>
                                        <p:tav tm="100000">
                                          <p:val>
                                            <p:strVal val="#ppt_w"/>
                                          </p:val>
                                        </p:tav>
                                      </p:tavLst>
                                    </p:anim>
                                    <p:anim calcmode="lin" valueType="num">
                                      <p:cBhvr>
                                        <p:cTn id="34" dur="1000" fill="hold"/>
                                        <p:tgtEl>
                                          <p:spTgt spid="69"/>
                                        </p:tgtEl>
                                        <p:attrNameLst>
                                          <p:attrName>ppt_h</p:attrName>
                                        </p:attrNameLst>
                                      </p:cBhvr>
                                      <p:tavLst>
                                        <p:tav tm="0">
                                          <p:val>
                                            <p:fltVal val="0"/>
                                          </p:val>
                                        </p:tav>
                                        <p:tav tm="100000">
                                          <p:val>
                                            <p:strVal val="#ppt_h"/>
                                          </p:val>
                                        </p:tav>
                                      </p:tavLst>
                                    </p:anim>
                                    <p:animEffect transition="in" filter="fade">
                                      <p:cBhvr>
                                        <p:cTn id="35" dur="1000"/>
                                        <p:tgtEl>
                                          <p:spTgt spid="69"/>
                                        </p:tgtEl>
                                      </p:cBhvr>
                                    </p:animEffect>
                                  </p:childTnLst>
                                </p:cTn>
                              </p:par>
                            </p:childTnLst>
                          </p:cTn>
                        </p:par>
                        <p:par>
                          <p:cTn id="36" fill="hold">
                            <p:stCondLst>
                              <p:cond delay="1200"/>
                            </p:stCondLst>
                            <p:childTnLst>
                              <p:par>
                                <p:cTn id="37" presetID="22" presetClass="entr" presetSubtype="8"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wipe(left)">
                                      <p:cBhvr>
                                        <p:cTn id="39" dur="1000"/>
                                        <p:tgtEl>
                                          <p:spTgt spid="70"/>
                                        </p:tgtEl>
                                      </p:cBhvr>
                                    </p:animEffect>
                                  </p:childTnLst>
                                </p:cTn>
                              </p:par>
                            </p:childTnLst>
                          </p:cTn>
                        </p:par>
                        <p:par>
                          <p:cTn id="40" fill="hold">
                            <p:stCondLst>
                              <p:cond delay="2200"/>
                            </p:stCondLst>
                            <p:childTnLst>
                              <p:par>
                                <p:cTn id="41" presetID="22" presetClass="entr" presetSubtype="1" fill="hold" grpId="0" nodeType="after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1000"/>
                                        <p:tgtEl>
                                          <p:spTgt spid="71"/>
                                        </p:tgtEl>
                                      </p:cBhvr>
                                    </p:animEffect>
                                  </p:childTnLst>
                                </p:cTn>
                              </p:par>
                            </p:childTnLst>
                          </p:cTn>
                        </p:par>
                        <p:par>
                          <p:cTn id="44" fill="hold">
                            <p:stCondLst>
                              <p:cond delay="3200"/>
                            </p:stCondLst>
                            <p:childTnLst>
                              <p:par>
                                <p:cTn id="45" presetID="10"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500"/>
                                        <p:tgtEl>
                                          <p:spTgt spid="73"/>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wipe(right)">
                                      <p:cBhvr>
                                        <p:cTn id="50" dur="500"/>
                                        <p:tgtEl>
                                          <p:spTgt spid="7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fade">
                                      <p:cBhvr>
                                        <p:cTn id="53" dur="500"/>
                                        <p:tgtEl>
                                          <p:spTgt spid="75"/>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76"/>
                                        </p:tgtEl>
                                        <p:attrNameLst>
                                          <p:attrName>style.visibility</p:attrName>
                                        </p:attrNameLst>
                                      </p:cBhvr>
                                      <p:to>
                                        <p:strVal val="visible"/>
                                      </p:to>
                                    </p:set>
                                    <p:animEffect transition="in" filter="wipe(right)">
                                      <p:cBhvr>
                                        <p:cTn id="56" dur="500"/>
                                        <p:tgtEl>
                                          <p:spTgt spid="76"/>
                                        </p:tgtEl>
                                      </p:cBhvr>
                                    </p:animEffect>
                                  </p:childTnLst>
                                </p:cTn>
                              </p:par>
                            </p:childTnLst>
                          </p:cTn>
                        </p:par>
                        <p:par>
                          <p:cTn id="57" fill="hold">
                            <p:stCondLst>
                              <p:cond delay="3700"/>
                            </p:stCondLst>
                            <p:childTnLst>
                              <p:par>
                                <p:cTn id="58" presetID="47" presetClass="entr" presetSubtype="0"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par>
                                <p:cTn id="63" presetID="1"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p:bldP spid="71" grpId="0"/>
      <p:bldP spid="73" grpId="0"/>
      <p:bldP spid="74" grpId="0"/>
      <p:bldP spid="75"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Administrator\Desktop\端午素材\端午02888.png"/>
          <p:cNvPicPr>
            <a:picLocks noChangeAspect="1" noChangeArrowheads="1"/>
          </p:cNvPicPr>
          <p:nvPr/>
        </p:nvPicPr>
        <p:blipFill>
          <a:blip r:embed="rId3" cstate="screen"/>
          <a:srcRect/>
          <a:stretch>
            <a:fillRect/>
          </a:stretch>
        </p:blipFill>
        <p:spPr bwMode="auto">
          <a:xfrm>
            <a:off x="8564216" y="863136"/>
            <a:ext cx="2914923" cy="1651746"/>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84746" y="1301867"/>
            <a:ext cx="3262432" cy="1076833"/>
          </a:xfrm>
          <a:prstGeom prst="rect">
            <a:avLst/>
          </a:prstGeom>
        </p:spPr>
        <p:txBody>
          <a:bodyPr wrap="none">
            <a:spAutoFit/>
          </a:bodyPr>
          <a:lstStyle/>
          <a:p>
            <a:pPr>
              <a:lnSpc>
                <a:spcPct val="80000"/>
              </a:lnSpc>
              <a:defRPr/>
            </a:pPr>
            <a:r>
              <a:rPr lang="zh-CN" altLang="en-US" sz="7995" kern="0" dirty="0">
                <a:solidFill>
                  <a:srgbClr val="333333"/>
                </a:solidFill>
                <a:latin typeface="方正字迹-吕建德字体" pitchFamily="2" charset="-122"/>
                <a:ea typeface="方正字迹-吕建德字体" pitchFamily="2" charset="-122"/>
              </a:rPr>
              <a:t>第三章</a:t>
            </a:r>
            <a:endParaRPr lang="en-US" altLang="zh-CN" sz="7995" kern="0" dirty="0">
              <a:solidFill>
                <a:srgbClr val="333333"/>
              </a:solidFill>
              <a:latin typeface="方正字迹-吕建德字体" pitchFamily="2" charset="-122"/>
              <a:ea typeface="方正字迹-吕建德字体" pitchFamily="2" charset="-122"/>
            </a:endParaRPr>
          </a:p>
        </p:txBody>
      </p:sp>
      <p:pic>
        <p:nvPicPr>
          <p:cNvPr id="24" name="Picture 2" descr="\\Sy\e\我图PPT\00001PNG素材\中国风\古典边框.png"/>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3287170" y="2343656"/>
            <a:ext cx="6168167" cy="1091151"/>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249593" y="2687109"/>
            <a:ext cx="4288353" cy="615425"/>
          </a:xfrm>
          <a:prstGeom prst="rect">
            <a:avLst/>
          </a:prstGeom>
        </p:spPr>
        <p:txBody>
          <a:bodyPr wrap="none">
            <a:spAutoFit/>
          </a:bodyPr>
          <a:lstStyle/>
          <a:p>
            <a:pPr>
              <a:lnSpc>
                <a:spcPct val="80000"/>
              </a:lnSpc>
              <a:defRPr/>
            </a:pPr>
            <a:r>
              <a:rPr lang="zh-CN" altLang="en-US" sz="4000" kern="0" dirty="0">
                <a:solidFill>
                  <a:srgbClr val="333333"/>
                </a:solidFill>
                <a:latin typeface="方正康体简体" pitchFamily="65" charset="-122"/>
                <a:ea typeface="方正康体简体" pitchFamily="65" charset="-122"/>
              </a:rPr>
              <a:t>添加标题文字内容</a:t>
            </a:r>
            <a:endParaRPr lang="en-US" altLang="zh-CN" sz="4000" kern="0" dirty="0">
              <a:solidFill>
                <a:srgbClr val="333333"/>
              </a:solidFill>
              <a:latin typeface="方正康体简体" pitchFamily="65" charset="-122"/>
              <a:ea typeface="方正康体简体" pitchFamily="65" charset="-122"/>
            </a:endParaRPr>
          </a:p>
        </p:txBody>
      </p:sp>
      <p:pic>
        <p:nvPicPr>
          <p:cNvPr id="31" name="Picture 5" descr="毛笔2"/>
          <p:cNvPicPr>
            <a:picLocks noChangeAspect="1" noChangeArrowheads="1"/>
          </p:cNvPicPr>
          <p:nvPr/>
        </p:nvPicPr>
        <p:blipFill>
          <a:blip r:embed="rId5" cstate="screen"/>
          <a:srcRect/>
          <a:stretch>
            <a:fillRect/>
          </a:stretch>
        </p:blipFill>
        <p:spPr bwMode="auto">
          <a:xfrm>
            <a:off x="4085622" y="1305936"/>
            <a:ext cx="2553313" cy="17868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5"/>
          <p:cNvSpPr txBox="1">
            <a:spLocks noChangeArrowheads="1"/>
          </p:cNvSpPr>
          <p:nvPr/>
        </p:nvSpPr>
        <p:spPr bwMode="auto">
          <a:xfrm>
            <a:off x="4681610" y="3536377"/>
            <a:ext cx="3250197" cy="97930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p:txBody>
      </p:sp>
      <p:pic>
        <p:nvPicPr>
          <p:cNvPr id="28" name="Picture 2" descr="C:\Users\Thinkpad\Desktop\7777.png"/>
          <p:cNvPicPr>
            <a:picLocks noChangeAspect="1" noChangeArrowheads="1"/>
          </p:cNvPicPr>
          <p:nvPr/>
        </p:nvPicPr>
        <p:blipFill>
          <a:blip r:embed="rId6" cstate="screen"/>
          <a:srcRect/>
          <a:stretch>
            <a:fillRect/>
          </a:stretch>
        </p:blipFill>
        <p:spPr bwMode="auto">
          <a:xfrm rot="18489089">
            <a:off x="9792827" y="-989249"/>
            <a:ext cx="255897" cy="3491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Thinkpad\Desktop\32.png"/>
          <p:cNvPicPr>
            <a:picLocks noChangeAspect="1" noChangeArrowheads="1"/>
          </p:cNvPicPr>
          <p:nvPr/>
        </p:nvPicPr>
        <p:blipFill>
          <a:blip r:embed="rId7" cstate="screen"/>
          <a:srcRect/>
          <a:stretch>
            <a:fillRect/>
          </a:stretch>
        </p:blipFill>
        <p:spPr bwMode="auto">
          <a:xfrm rot="15918163">
            <a:off x="9239620" y="-595965"/>
            <a:ext cx="241236" cy="1332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Thinkpad\Desktop\33.png"/>
          <p:cNvPicPr>
            <a:picLocks noChangeAspect="1" noChangeArrowheads="1"/>
          </p:cNvPicPr>
          <p:nvPr/>
        </p:nvPicPr>
        <p:blipFill>
          <a:blip r:embed="rId8" cstate="screen"/>
          <a:srcRect/>
          <a:stretch>
            <a:fillRect/>
          </a:stretch>
        </p:blipFill>
        <p:spPr bwMode="auto">
          <a:xfrm>
            <a:off x="9231981" y="-389228"/>
            <a:ext cx="134612" cy="213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Thinkpad\Desktop\55.png"/>
          <p:cNvPicPr>
            <a:picLocks noChangeAspect="1" noChangeArrowheads="1"/>
          </p:cNvPicPr>
          <p:nvPr/>
        </p:nvPicPr>
        <p:blipFill>
          <a:blip r:embed="rId9" cstate="screen"/>
          <a:srcRect/>
          <a:stretch>
            <a:fillRect/>
          </a:stretch>
        </p:blipFill>
        <p:spPr bwMode="auto">
          <a:xfrm rot="4580517">
            <a:off x="9399906" y="-316786"/>
            <a:ext cx="265395" cy="1982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Thinkpad\Desktop\54.png"/>
          <p:cNvPicPr>
            <a:picLocks noChangeAspect="1" noChangeArrowheads="1"/>
          </p:cNvPicPr>
          <p:nvPr/>
        </p:nvPicPr>
        <p:blipFill>
          <a:blip r:embed="rId10" cstate="screen"/>
          <a:srcRect/>
          <a:stretch>
            <a:fillRect/>
          </a:stretch>
        </p:blipFill>
        <p:spPr bwMode="auto">
          <a:xfrm rot="18694191">
            <a:off x="9996332" y="-398534"/>
            <a:ext cx="280553" cy="1526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sers\Thinkpad\Desktop\555.png"/>
          <p:cNvPicPr>
            <a:picLocks noChangeAspect="1" noChangeArrowheads="1"/>
          </p:cNvPicPr>
          <p:nvPr/>
        </p:nvPicPr>
        <p:blipFill>
          <a:blip r:embed="rId11" cstate="screen"/>
          <a:srcRect/>
          <a:stretch>
            <a:fillRect/>
          </a:stretch>
        </p:blipFill>
        <p:spPr bwMode="auto">
          <a:xfrm>
            <a:off x="10648073" y="-444612"/>
            <a:ext cx="149940" cy="16793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966408" y="4100867"/>
            <a:ext cx="17180607" cy="4745781"/>
            <a:chOff x="-1475878" y="3076600"/>
            <a:chExt cx="12889432" cy="3560434"/>
          </a:xfrm>
        </p:grpSpPr>
        <p:pic>
          <p:nvPicPr>
            <p:cNvPr id="17" name="图片 16"/>
            <p:cNvPicPr>
              <a:picLocks noChangeAspect="1"/>
            </p:cNvPicPr>
            <p:nvPr/>
          </p:nvPicPr>
          <p:blipFill>
            <a:blip r:embed="rId12" cstate="screen"/>
            <a:stretch>
              <a:fillRect/>
            </a:stretch>
          </p:blipFill>
          <p:spPr>
            <a:xfrm>
              <a:off x="-1475878" y="3076600"/>
              <a:ext cx="8136904" cy="3560434"/>
            </a:xfrm>
            <a:prstGeom prst="rect">
              <a:avLst/>
            </a:prstGeom>
          </p:spPr>
        </p:pic>
        <p:pic>
          <p:nvPicPr>
            <p:cNvPr id="20" name="图片 19"/>
            <p:cNvPicPr>
              <a:picLocks noChangeAspect="1"/>
            </p:cNvPicPr>
            <p:nvPr/>
          </p:nvPicPr>
          <p:blipFill>
            <a:blip r:embed="rId12" cstate="screen"/>
            <a:stretch>
              <a:fillRect/>
            </a:stretch>
          </p:blipFill>
          <p:spPr>
            <a:xfrm>
              <a:off x="3276650" y="3076600"/>
              <a:ext cx="8136904" cy="3560434"/>
            </a:xfrm>
            <a:prstGeom prst="rect">
              <a:avLst/>
            </a:prstGeom>
          </p:spPr>
        </p:pic>
      </p:grpSp>
      <p:pic>
        <p:nvPicPr>
          <p:cNvPr id="22" name="Picture 4" descr="E:\0000000我图PPT\00001PNG素材\包粽子本.png"/>
          <p:cNvPicPr>
            <a:picLocks noChangeAspect="1" noChangeArrowheads="1"/>
          </p:cNvPicPr>
          <p:nvPr/>
        </p:nvPicPr>
        <p:blipFill>
          <a:blip r:embed="rId13" cstate="print"/>
          <a:srcRect/>
          <a:stretch>
            <a:fillRect/>
          </a:stretch>
        </p:blipFill>
        <p:spPr bwMode="auto">
          <a:xfrm>
            <a:off x="-1346994" y="1689009"/>
            <a:ext cx="5750978" cy="54825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0000000我图PPT\05.09\端午节\78787.png"/>
          <p:cNvPicPr>
            <a:picLocks noChangeAspect="1" noChangeArrowheads="1"/>
          </p:cNvPicPr>
          <p:nvPr/>
        </p:nvPicPr>
        <p:blipFill>
          <a:blip r:embed="rId14"/>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0" presetClass="path" presetSubtype="0" accel="50000" decel="50000" fill="hold" nodeType="afterEffect">
                                  <p:stCondLst>
                                    <p:cond delay="0"/>
                                  </p:stCondLst>
                                  <p:childTnLst>
                                    <p:animMotion origin="layout" path="M -8.64433E-7 -3.45572E-6 C -0.00364 0.01882 -0.00573 0.05061 -0.01163 0.06542 C -0.01336 0.07714 -0.01632 0.08578 -0.01944 0.09689 C -0.02187 0.11386 -0.02413 0.13021 -0.02725 0.14625 C -0.03003 0.16168 -0.03003 0.17433 -0.03628 0.18513 C -0.03836 0.19932 -0.04409 0.21259 -0.04791 0.22586 C -0.05294 0.24314 -0.05537 0.26103 -0.06353 0.27492 C -0.06665 0.2922 -0.07429 0.30485 -0.08037 0.31842 C -0.08957 0.3394 -0.09616 0.36687 -0.11022 0.3789 C -0.11751 0.39217 -0.11369 0.38877 -0.12046 0.39278 C -0.12619 0.40636 -0.13522 0.41191 -0.14251 0.42426 C -0.14876 0.43536 -0.15535 0.444 -0.16212 0.45326 C -0.16317 0.45511 -0.16455 0.45665 -0.16594 0.45789 C -0.1675 0.45974 -0.16959 0.46066 -0.17115 0.46252 C -0.17532 0.46869 -0.17809 0.47763 -0.18278 0.48288 C -0.18833 0.48967 -0.19372 0.49707 -0.19944 0.50355 C -0.20378 0.50849 -0.20656 0.51466 -0.21125 0.51713 C -0.21715 0.53225 -0.22635 0.54335 -0.23329 0.55724 C -0.24267 0.57699 -0.24926 0.60136 -0.26159 0.61617 C -0.2635 0.62049 -0.2661 0.62481 -0.26697 0.62944 C -0.26731 0.63222 -0.26731 0.63468 -0.26836 0.63654 C -0.27044 0.64178 -0.27339 0.64487 -0.27599 0.6498 C -0.27946 0.65628 -0.28155 0.66461 -0.28502 0.67078 C -0.28675 0.67942 -0.28832 0.68343 -0.29283 0.68868 C -0.30585 0.72262 -0.29179 0.68775 -0.30186 0.70874 C -0.31192 0.73003 -0.29804 0.70226 -0.30568 0.72231 C -0.30672 0.72478 -0.30845 0.72663 -0.30967 0.72879 C -0.31453 0.74021 -0.31817 0.75347 -0.32269 0.76551 C -0.32616 0.77446 -0.33137 0.78217 -0.33432 0.79235 C -0.33727 0.80253 -0.33883 0.81272 -0.34074 0.82413 C -0.34178 0.82876 -0.34247 0.83277 -0.34334 0.8374 C -0.34369 0.83987 -0.34473 0.8448 -0.34473 0.84511 C -0.34647 0.86949 -0.34438 0.85715 -0.35115 0.8806 C -0.35202 0.88368 -0.35376 0.88954 -0.35376 0.88985 C -0.3541 0.89355 -0.3541 0.89695 -0.35497 0.90096 C -0.35706 0.90867 -0.36573 0.93274 -0.36921 0.93953 C -0.37198 0.95218 -0.37823 0.96761 -0.38483 0.97532 C -0.38934 0.98674 -0.39177 0.99198 -0.39785 1 C -0.40288 1.0071 -0.40566 1.00741 -0.40948 1.01543 C -0.41607 1.03055 -0.41694 1.04999 -0.4251 1.06326 C -0.42666 1.07251 -0.42892 1.08146 -0.43274 1.08825 " pathEditMode="relative" rAng="0" ptsTypes="AAAAAAAAAAAAAAAAAAAAAAAAAAAAAAAAAAAAAAAAA">
                                      <p:cBhvr>
                                        <p:cTn id="20" dur="5750" fill="hold"/>
                                        <p:tgtEl>
                                          <p:spTgt spid="45"/>
                                        </p:tgtEl>
                                        <p:attrNameLst>
                                          <p:attrName>ppt_x</p:attrName>
                                          <p:attrName>ppt_y</p:attrName>
                                        </p:attrNameLst>
                                      </p:cBhvr>
                                      <p:rCtr x="-21646" y="54397"/>
                                    </p:animMotion>
                                  </p:childTnLst>
                                </p:cTn>
                              </p:par>
                              <p:par>
                                <p:cTn id="21" presetID="8" presetClass="emph" presetSubtype="0" fill="hold" nodeType="withEffect">
                                  <p:stCondLst>
                                    <p:cond delay="0"/>
                                  </p:stCondLst>
                                  <p:childTnLst>
                                    <p:animRot by="21600000">
                                      <p:cBhvr>
                                        <p:cTn id="22" dur="6000" fill="hold"/>
                                        <p:tgtEl>
                                          <p:spTgt spid="45"/>
                                        </p:tgtEl>
                                        <p:attrNameLst>
                                          <p:attrName>r</p:attrName>
                                        </p:attrNameLst>
                                      </p:cBhvr>
                                    </p:animRot>
                                  </p:childTnLst>
                                </p:cTn>
                              </p:par>
                              <p:par>
                                <p:cTn id="23" presetID="0" presetClass="path" presetSubtype="0" accel="50000" decel="50000" fill="hold" nodeType="withEffect">
                                  <p:stCondLst>
                                    <p:cond delay="250"/>
                                  </p:stCondLst>
                                  <p:childTnLst>
                                    <p:animMotion origin="layout" path="M 3.33333E-6 0.00957 C -0.00365 0.02841 -0.00573 0.06022 -0.01164 0.07505 C -0.01337 0.08678 -0.01632 0.09543 -0.01945 0.10655 C -0.02188 0.12353 -0.02414 0.1399 -0.02726 0.15596 C -0.03004 0.17109 -0.03004 0.18376 -0.03629 0.19456 C -0.03837 0.20877 -0.0441 0.22205 -0.04792 0.23533 C -0.05295 0.25263 -0.05539 0.27054 -0.06354 0.28474 C -0.06667 0.30173 -0.07431 0.31439 -0.08039 0.32798 C -0.08959 0.34898 -0.09618 0.37647 -0.11025 0.38851 C -0.11754 0.40179 -0.11372 0.39839 -0.12049 0.40241 C -0.12622 0.416 -0.13525 0.42156 -0.14254 0.43391 C -0.14879 0.44503 -0.15539 0.45368 -0.16216 0.46294 C -0.1632 0.46479 -0.16459 0.46634 -0.16598 0.46757 C -0.16754 0.46943 -0.16962 0.47035 -0.17118 0.47221 C -0.17535 0.47838 -0.17813 0.48734 -0.18282 0.49259 C -0.18837 0.49938 -0.19375 0.50649 -0.19948 0.51297 C -0.20382 0.51791 -0.2066 0.52409 -0.21129 0.52656 C -0.21719 0.54169 -0.22639 0.55281 -0.23334 0.56671 C -0.24271 0.58647 -0.24931 0.61118 -0.26164 0.6257 C -0.26354 0.63002 -0.26615 0.63434 -0.26702 0.63928 C -0.26736 0.64175 -0.26736 0.64422 -0.26841 0.64608 C -0.27049 0.65133 -0.27344 0.65442 -0.27604 0.65936 C -0.27952 0.66584 -0.2816 0.67418 -0.28507 0.68036 C -0.28681 0.68901 -0.28837 0.69302 -0.29289 0.69827 C -0.30591 0.73224 -0.29184 0.69734 -0.30191 0.71834 C -0.31198 0.73965 -0.29809 0.71186 -0.30573 0.73193 C -0.30677 0.7344 -0.30851 0.73626 -0.30973 0.73842 C -0.31459 0.74985 -0.31823 0.76313 -0.32275 0.77517 C -0.32622 0.78413 -0.33143 0.79185 -0.33438 0.80204 C -0.33733 0.81223 -0.33889 0.82242 -0.3408 0.83354 C -0.34184 0.83817 -0.34254 0.84219 -0.34341 0.84682 C -0.34375 0.84929 -0.34479 0.85423 -0.34479 0.85454 C -0.34653 0.87894 -0.34445 0.86658 -0.35122 0.89006 C -0.35209 0.89314 -0.35382 0.89901 -0.35382 0.89932 C -0.35417 0.90303 -0.35417 0.90642 -0.35504 0.91044 C -0.35712 0.91816 -0.3658 0.94225 -0.36927 0.94904 C -0.37205 0.9617 -0.3783 0.97715 -0.3849 0.98487 C -0.38941 0.99629 -0.39184 1.00154 -0.39792 1.00957 C -0.40295 1.01668 -0.40573 1.01699 -0.40955 1.02502 C -0.41615 1.04015 -0.41702 1.0596 -0.42518 1.07288 C -0.42674 1.08215 -0.429 1.09111 -0.43282 1.0979 " pathEditMode="relative" rAng="0" ptsTypes="ffffffffffffffffffffffffffffffffffffffffA">
                                      <p:cBhvr>
                                        <p:cTn id="24" dur="5750" fill="hold"/>
                                        <p:tgtEl>
                                          <p:spTgt spid="44"/>
                                        </p:tgtEl>
                                        <p:attrNameLst>
                                          <p:attrName>ppt_x</p:attrName>
                                          <p:attrName>ppt_y</p:attrName>
                                        </p:attrNameLst>
                                      </p:cBhvr>
                                      <p:rCtr x="-21649" y="54416"/>
                                    </p:animMotion>
                                  </p:childTnLst>
                                </p:cTn>
                              </p:par>
                              <p:par>
                                <p:cTn id="25" presetID="8" presetClass="emph" presetSubtype="0" fill="hold" nodeType="withEffect">
                                  <p:stCondLst>
                                    <p:cond delay="250"/>
                                  </p:stCondLst>
                                  <p:childTnLst>
                                    <p:animRot by="21600000">
                                      <p:cBhvr>
                                        <p:cTn id="26" dur="6000" fill="hold"/>
                                        <p:tgtEl>
                                          <p:spTgt spid="44"/>
                                        </p:tgtEl>
                                        <p:attrNameLst>
                                          <p:attrName>r</p:attrName>
                                        </p:attrNameLst>
                                      </p:cBhvr>
                                    </p:animRot>
                                  </p:childTnLst>
                                </p:cTn>
                              </p:par>
                              <p:par>
                                <p:cTn id="27" presetID="0" presetClass="path" presetSubtype="0" accel="50000" decel="50000" fill="hold" nodeType="withEffect">
                                  <p:stCondLst>
                                    <p:cond delay="1250"/>
                                  </p:stCondLst>
                                  <p:childTnLst>
                                    <p:animMotion origin="layout" path="M -0.00034 0.00031 C -0.00972 0.01143 0.00174 -0.00308 -0.0085 0.01452 C -0.01962 0.03367 -0.02413 0.0383 -0.03281 0.06115 C -0.03646 0.07011 -0.04027 0.07659 -0.04392 0.08524 C -0.04583 0.08957 -0.0493 0.09914 -0.0493 0.09945 C -0.05139 0.11304 -0.05677 0.12014 -0.06024 0.13218 C -0.06337 0.1433 -0.06545 0.15195 -0.06979 0.16276 C -0.08159 0.19241 -0.06788 0.1572 -0.07656 0.17944 C -0.0776 0.18191 -0.07934 0.18654 -0.07934 0.18685 C -0.08142 0.20167 -0.08923 0.21186 -0.09288 0.22669 C -0.09496 0.23503 -0.10121 0.25016 -0.10121 0.25047 C -0.10312 0.26004 -0.10659 0.26684 -0.10937 0.27641 C -0.11597 0.29926 -0.11892 0.32798 -0.12708 0.34929 C -0.12986 0.37431 -0.13663 0.39747 -0.13923 0.42249 C -0.14097 0.44164 -0.14253 0.46325 -0.146 0.48178 C -0.14705 0.50433 -0.14826 0.52842 -0.15295 0.55004 C -0.15712 0.59296 -0.15729 0.63774 -0.16389 0.68005 C -0.16597 0.69364 -0.16805 0.70661 -0.17066 0.71989 C -0.1717 0.72453 -0.17239 0.72947 -0.17343 0.7341 C -0.17378 0.73657 -0.17465 0.7412 -0.17465 0.74151 C -0.17656 0.76931 -0.18038 0.79463 -0.18559 0.8215 C -0.1875 0.83107 -0.19149 0.84219 -0.19375 0.85238 C -0.20052 0.88234 -0.20677 0.91477 -0.21701 0.94164 C -0.21944 0.95862 -0.22517 0.97128 -0.22934 0.98672 C -0.23107 0.99321 -0.23229 1 -0.23472 1.00556 C -0.23646 1.0102 -0.2401 1.01977 -0.2401 1.02008 C -0.24288 1.0383 -0.24774 1.05529 -0.25104 1.07412 C -0.25382 1.0908 -0.25364 1.08277 -0.25364 1.0908 " pathEditMode="relative" rAng="0" ptsTypes="fffffffffffffffffffffffffffA">
                                      <p:cBhvr>
                                        <p:cTn id="28" dur="5750" fill="hold"/>
                                        <p:tgtEl>
                                          <p:spTgt spid="43"/>
                                        </p:tgtEl>
                                        <p:attrNameLst>
                                          <p:attrName>ppt_x</p:attrName>
                                          <p:attrName>ppt_y</p:attrName>
                                        </p:attrNameLst>
                                      </p:cBhvr>
                                      <p:rCtr x="-12569" y="54355"/>
                                    </p:animMotion>
                                  </p:childTnLst>
                                </p:cTn>
                              </p:par>
                              <p:par>
                                <p:cTn id="29" presetID="8" presetClass="emph" presetSubtype="0" fill="hold" nodeType="withEffect">
                                  <p:stCondLst>
                                    <p:cond delay="1250"/>
                                  </p:stCondLst>
                                  <p:childTnLst>
                                    <p:animRot by="21600000">
                                      <p:cBhvr>
                                        <p:cTn id="30" dur="6000" fill="hold"/>
                                        <p:tgtEl>
                                          <p:spTgt spid="43"/>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2.77949E-6 C -0.00729 0.01606 -0.01493 0.03088 -0.02136 0.04818 C -0.02274 0.05126 -0.0217 0.0559 -0.02274 0.05929 C -0.02518 0.06887 -0.0382 0.08246 -0.04271 0.08894 C -0.04757 0.09574 -0.05122 0.10562 -0.05677 0.10902 C -0.06129 0.12106 -0.06754 0.13218 -0.07431 0.14052 C -0.08299 0.16553 -0.09479 0.18653 -0.10452 0.21124 C -0.11181 0.22977 -0.11563 0.25417 -0.12465 0.27053 C -0.12743 0.28598 -0.12361 0.26714 -0.12969 0.28629 C -0.1342 0.30111 -0.12622 0.28412 -0.13333 0.30204 C -0.13646 0.30976 -0.13872 0.31346 -0.14097 0.32242 C -0.14167 0.32582 -0.14236 0.3289 -0.1434 0.33199 C -0.14497 0.33662 -0.14861 0.34558 -0.14861 0.34589 C -0.15018 0.35423 -0.1533 0.36164 -0.15486 0.37029 C -0.15799 0.38696 -0.16181 0.40457 -0.16615 0.42032 C -0.17292 0.47158 -0.18125 0.5352 -0.19757 0.57937 C -0.20139 0.59018 -0.20417 0.60469 -0.20903 0.61365 C -0.21198 0.63002 -0.20781 0.61056 -0.21406 0.62724 C -0.21476 0.6294 -0.21458 0.63218 -0.21528 0.63403 C -0.2184 0.64299 -0.22344 0.65349 -0.22778 0.66121 C -0.23021 0.67418 -0.23768 0.68591 -0.24288 0.69549 C -0.2467 0.70259 -0.24792 0.7063 -0.25313 0.70939 C -0.26545 0.72421 -0.27604 0.74212 -0.2882 0.75695 C -0.30156 0.77301 -0.31649 0.78598 -0.32969 0.80234 C -0.33229 0.80574 -0.33577 0.80451 -0.33854 0.80698 C -0.34653 0.81501 -0.3533 0.82551 -0.3625 0.82952 C -0.37049 0.8394 -0.3809 0.84218 -0.38889 0.85238 C -0.39028 0.85423 -0.39115 0.85763 -0.39254 0.85917 C -0.39531 0.86226 -0.39879 0.86288 -0.40139 0.86596 C -0.40538 0.86998 -0.40851 0.87677 -0.41285 0.87955 C -0.41875 0.88295 -0.4342 0.90024 -0.43924 0.9092 C -0.45052 0.92958 -0.46163 0.95028 -0.47205 0.97282 C -0.47795 0.98517 -0.48229 1.00741 -0.48958 1.01606 C -0.49288 1.0281 -0.49601 1.04076 -0.49965 1.05219 C -0.50104 1.05713 -0.50365 1.06084 -0.50452 1.06578 C -0.5066 1.07628 -0.5092 1.08554 -0.51354 1.09326 C -0.51511 1.10253 -0.51736 1.10685 -0.52101 1.11365 C -0.5224 1.12044 -0.52361 1.12724 -0.52483 1.13403 C -0.52535 1.13681 -0.52726 1.14113 -0.52726 1.14144 " pathEditMode="relative" rAng="0" ptsTypes="ffffffffffffffffffffffffffffffffffffffA">
                                      <p:cBhvr>
                                        <p:cTn id="32" dur="5750" fill="hold"/>
                                        <p:tgtEl>
                                          <p:spTgt spid="41"/>
                                        </p:tgtEl>
                                        <p:attrNameLst>
                                          <p:attrName>ppt_x</p:attrName>
                                          <p:attrName>ppt_y</p:attrName>
                                        </p:attrNameLst>
                                      </p:cBhvr>
                                      <p:rCtr x="-26372" y="57041"/>
                                    </p:animMotion>
                                  </p:childTnLst>
                                </p:cTn>
                              </p:par>
                              <p:par>
                                <p:cTn id="33" presetID="8" presetClass="emph" presetSubtype="0" fill="hold" nodeType="withEffect">
                                  <p:stCondLst>
                                    <p:cond delay="3000"/>
                                  </p:stCondLst>
                                  <p:childTnLst>
                                    <p:animRot by="21600000">
                                      <p:cBhvr>
                                        <p:cTn id="34" dur="6000" fill="hold"/>
                                        <p:tgtEl>
                                          <p:spTgt spid="41"/>
                                        </p:tgtEl>
                                        <p:attrNameLst>
                                          <p:attrName>r</p:attrName>
                                        </p:attrNameLst>
                                      </p:cBhvr>
                                    </p:animRot>
                                  </p:childTnLst>
                                </p:cTn>
                              </p:par>
                              <p:par>
                                <p:cTn id="35" presetID="0" presetClass="path" presetSubtype="0" accel="50000" decel="50000" fill="hold" nodeType="withEffect">
                                  <p:stCondLst>
                                    <p:cond delay="250"/>
                                  </p:stCondLst>
                                  <p:childTnLst>
                                    <p:animMotion origin="layout" path="M 4.72222E-6 4.93827E-7 C -0.00747 0.01697 -0.01511 0.03272 -0.02153 0.05093 C -0.02309 0.05401 -0.02188 0.05895 -0.02309 0.06265 C -0.02553 0.07253 -0.03855 0.08704 -0.04306 0.09383 C -0.04809 0.10093 -0.05174 0.11111 -0.0573 0.11481 C -0.06181 0.12716 -0.06823 0.13889 -0.075 0.14753 C -0.08369 0.17407 -0.09566 0.19599 -0.10539 0.22191 C -0.11285 0.24167 -0.11667 0.26759 -0.1257 0.28488 C -0.12848 0.30093 -0.12466 0.28117 -0.13073 0.30123 C -0.13542 0.31697 -0.12726 0.29907 -0.13455 0.3179 C -0.13768 0.32593 -0.13994 0.32994 -0.14219 0.3392 C -0.14289 0.3429 -0.14358 0.34599 -0.14462 0.34938 C -0.14619 0.35432 -0.14983 0.36358 -0.14983 0.36389 C -0.15139 0.37284 -0.15452 0.38056 -0.15625 0.38951 C -0.15938 0.4071 -0.1632 0.42562 -0.16754 0.44228 C -0.17431 0.4963 -0.18282 0.56296 -0.19914 0.60957 C -0.20313 0.62099 -0.20591 0.63611 -0.21077 0.64568 C -0.21372 0.66296 -0.20955 0.64228 -0.2158 0.65988 C -0.2165 0.66204 -0.21632 0.66512 -0.21702 0.66697 C -0.22014 0.67654 -0.22535 0.68765 -0.22969 0.69568 C -0.23212 0.70926 -0.23959 0.7216 -0.24497 0.73179 C -0.24879 0.7392 -0.25 0.74321 -0.25521 0.7463 C -0.26771 0.76204 -0.2783 0.78086 -0.29063 0.7966 C -0.304 0.81358 -0.3191 0.82716 -0.33247 0.84444 C -0.33507 0.84784 -0.33855 0.8466 -0.34132 0.84938 C -0.34931 0.85772 -0.35625 0.86883 -0.36546 0.87315 C -0.37344 0.88333 -0.38403 0.88642 -0.39202 0.89691 C -0.39341 0.89907 -0.39428 0.90247 -0.39566 0.90432 C -0.39844 0.90741 -0.40209 0.90802 -0.40469 0.91142 C -0.40869 0.91543 -0.41181 0.92284 -0.41615 0.92562 C -0.42223 0.92932 -0.43768 0.94753 -0.44271 0.95679 C -0.45417 0.97839 -0.46546 1 -0.47587 1.02376 C -0.48178 1.03673 -0.48612 1.06018 -0.49358 1.06914 C -0.49688 1.08179 -0.5 1.09506 -0.50365 1.1071 C -0.50504 1.11235 -0.50764 1.11636 -0.50851 1.1216 C -0.51077 1.13241 -0.51337 1.14228 -0.51771 1.15031 C -0.51928 1.16018 -0.52153 1.16481 -0.52518 1.17191 C -0.52657 1.17901 -0.52778 1.18611 -0.529 1.19321 C -0.52952 1.1963 -0.53143 1.20062 -0.53143 1.20123 " pathEditMode="relative" rAng="0" ptsTypes="ffffffffffffffffffffffffffffffffffffffA">
                                      <p:cBhvr>
                                        <p:cTn id="36" dur="5750" fill="hold"/>
                                        <p:tgtEl>
                                          <p:spTgt spid="28"/>
                                        </p:tgtEl>
                                        <p:attrNameLst>
                                          <p:attrName>ppt_x</p:attrName>
                                          <p:attrName>ppt_y</p:attrName>
                                        </p:attrNameLst>
                                      </p:cBhvr>
                                      <p:rCtr x="-26580" y="60062"/>
                                    </p:animMotion>
                                  </p:childTnLst>
                                </p:cTn>
                              </p:par>
                              <p:par>
                                <p:cTn id="37" presetID="8" presetClass="emph" presetSubtype="0" fill="hold" nodeType="withEffect">
                                  <p:stCondLst>
                                    <p:cond delay="250"/>
                                  </p:stCondLst>
                                  <p:childTnLst>
                                    <p:animRot by="21600000">
                                      <p:cBhvr>
                                        <p:cTn id="38" dur="6000" fill="hold"/>
                                        <p:tgtEl>
                                          <p:spTgt spid="28"/>
                                        </p:tgtEl>
                                        <p:attrNameLst>
                                          <p:attrName>r</p:attrName>
                                        </p:attrNameLst>
                                      </p:cBhvr>
                                    </p:animRot>
                                  </p:childTnLst>
                                </p:cTn>
                              </p:par>
                              <p:par>
                                <p:cTn id="39" presetID="0" presetClass="path" presetSubtype="0" accel="50000" decel="50000" fill="hold" nodeType="withEffect">
                                  <p:stCondLst>
                                    <p:cond delay="2250"/>
                                  </p:stCondLst>
                                  <p:childTnLst>
                                    <p:animMotion origin="layout" path="M -4.80646E-6 -3.28294E-6 C -0.00729 0.00432 -0.01197 0.00957 -0.01839 0.01759 C -0.02308 0.02284 -0.0295 0.02623 -0.03419 0.0324 C -0.03558 0.03425 -0.03627 0.03734 -0.03784 0.03888 C -0.04391 0.04505 -0.0512 0.04752 -0.05728 0.054 C -0.06266 0.05955 -0.0663 0.06572 -0.07203 0.06912 C -0.0755 0.0756 -0.08227 0.08208 -0.08661 0.0867 C -0.08904 0.08948 -0.0939 0.09534 -0.0939 0.09565 C -0.09477 0.0975 -0.09529 0.09997 -0.09633 0.10182 C -0.09859 0.10522 -0.10189 0.10645 -0.10362 0.11046 C -0.10831 0.12126 -0.11317 0.12867 -0.11959 0.13638 C -0.12237 0.15119 -0.13035 0.16477 -0.1366 0.17587 C -0.13782 0.17773 -0.13817 0.18174 -0.13903 0.18451 C -0.14251 0.195 -0.14893 0.21074 -0.15361 0.21907 C -0.15535 0.22864 -0.15761 0.23512 -0.16108 0.24283 C -0.16438 0.26073 -0.15969 0.23882 -0.16472 0.25394 C -0.16733 0.26196 -0.16872 0.26967 -0.17201 0.27739 C -0.17583 0.29775 -0.16958 0.26813 -0.17687 0.29004 C -0.17774 0.29312 -0.17739 0.29652 -0.17809 0.29929 C -0.17983 0.3067 -0.18347 0.31349 -0.18538 0.32089 C -0.19423 0.35637 -0.1826 0.31349 -0.18902 0.34496 C -0.18955 0.34743 -0.19076 0.34897 -0.19146 0.35144 C -0.19354 0.35884 -0.19441 0.36748 -0.19632 0.3752 C -0.19996 0.39001 -0.20083 0.40698 -0.20604 0.42055 C -0.20847 0.43814 -0.21315 0.45233 -0.21714 0.46838 C -0.22148 0.48566 -0.22322 0.50941 -0.23051 0.52299 C -0.2319 0.53317 -0.23364 0.53718 -0.2378 0.54428 C -0.24006 0.55662 -0.24492 0.56464 -0.24752 0.57699 C -0.25134 0.59365 -0.25724 0.60877 -0.26349 0.62234 C -0.26957 0.63623 -0.27356 0.65135 -0.2805 0.66369 C -0.28224 0.67325 -0.28779 0.67942 -0.29144 0.68745 C -0.29491 0.69485 -0.29526 0.70164 -0.29994 0.70719 C -0.30775 0.72817 -0.31782 0.74607 -0.32685 0.76551 C -0.33275 0.77816 -0.33726 0.79297 -0.34386 0.80469 C -0.34525 0.81179 -0.34993 0.82413 -0.34993 0.82444 C -0.35028 0.82722 -0.35046 0.8303 -0.35115 0.83308 C -0.35254 0.83771 -0.35514 0.8411 -0.35601 0.84604 C -0.35809 0.85684 -0.36035 0.86764 -0.36226 0.87874 C -0.36365 0.89973 -0.36764 0.91855 -0.36955 0.93922 C -0.37111 0.95496 -0.37094 0.9639 -0.37198 0.98056 C -0.37233 0.98704 -0.37424 0.99322 -0.37441 1 C -0.37476 1.02685 -0.37441 1.05338 -0.37441 1.08023 " pathEditMode="relative" rAng="0" ptsTypes="AAAAAAAAAAAAAAAAAAAAAAAAAAAAAAAAAAAAAAAAAA">
                                      <p:cBhvr>
                                        <p:cTn id="40" dur="5750" fill="hold"/>
                                        <p:tgtEl>
                                          <p:spTgt spid="42"/>
                                        </p:tgtEl>
                                        <p:attrNameLst>
                                          <p:attrName>ppt_x</p:attrName>
                                          <p:attrName>ppt_y</p:attrName>
                                        </p:attrNameLst>
                                      </p:cBhvr>
                                      <p:rCtr x="-18729" y="53996"/>
                                    </p:animMotion>
                                  </p:childTnLst>
                                </p:cTn>
                              </p:par>
                              <p:par>
                                <p:cTn id="41" presetID="8" presetClass="emph" presetSubtype="0" fill="hold" nodeType="withEffect">
                                  <p:stCondLst>
                                    <p:cond delay="2250"/>
                                  </p:stCondLst>
                                  <p:childTnLst>
                                    <p:animRot by="21600000">
                                      <p:cBhvr>
                                        <p:cTn id="42" dur="6000" fill="hold"/>
                                        <p:tgtEl>
                                          <p:spTgt spid="42"/>
                                        </p:tgtEl>
                                        <p:attrNameLst>
                                          <p:attrName>r</p:attrName>
                                        </p:attrNameLst>
                                      </p:cBhvr>
                                    </p:animRo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2750"/>
                                        <p:tgtEl>
                                          <p:spTgt spid="21"/>
                                        </p:tgtEl>
                                      </p:cBhvr>
                                    </p:animEffect>
                                  </p:childTnLst>
                                </p:cTn>
                              </p:par>
                              <p:par>
                                <p:cTn id="46" presetID="55"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0.70"/>
                                          </p:val>
                                        </p:tav>
                                        <p:tav tm="100000">
                                          <p:val>
                                            <p:strVal val="#ppt_w"/>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animEffect transition="in" filter="fade">
                                      <p:cBhvr>
                                        <p:cTn id="50" dur="1000"/>
                                        <p:tgtEl>
                                          <p:spTgt spid="24"/>
                                        </p:tgtEl>
                                      </p:cBhvr>
                                    </p:animEffect>
                                  </p:childTnLst>
                                </p:cTn>
                              </p:par>
                              <p:par>
                                <p:cTn id="51" presetID="10" presetClass="entr" presetSubtype="0" fill="hold" nodeType="withEffect">
                                  <p:stCondLst>
                                    <p:cond delay="8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0" presetClass="path" presetSubtype="0" accel="50000" decel="50000" fill="hold" nodeType="withEffect">
                                  <p:stCondLst>
                                    <p:cond delay="800"/>
                                  </p:stCondLst>
                                  <p:childTnLst>
                                    <p:animMotion origin="layout" path="M -6.11005E-7 -6.78803E-8 C 0.00226 0.01851 -6.11005E-7 0.02407 0.01337 0.03055 C 0.025 0.02623 0.02934 0.02499 0.03836 0.01388 C 0.04183 0.00957 0.04843 -6.78803E-8 0.04843 0.00031 C 0.04461 0.01481 0.04357 0.02499 0.0368 0.0398 C 0.03558 0.04227 0.03194 0.04505 0.03333 0.0469 C 0.03368 0.04752 0.0486 0.04042 0.05017 0.0398 C 0.05503 0.03271 0.05971 0.029 0.06336 0.02098 C 0.06145 0.03024 0.05937 0.03301 0.07186 0.02561 C 0.07933 0.02129 0.0861 0.01265 0.092 0.00463 C 0.09269 0.00154 0.09373 -0.00771 0.09373 -0.00463 C 0.09373 0.00278 0.09096 0.01635 0.08853 0.02345 C 0.08766 0.02592 0.08349 0.029 0.08523 0.03055 C 0.08679 0.03178 0.09616 0.02684 0.09859 0.02561 C 0.10259 0.00987 0.10241 0.02869 0.10363 0.03517 C 0.10623 0.08084 0.10224 0.06665 0.1137 0.05153 C 0.1163 0.04042 0.12411 0.03301 0.1321 0.03055 C 0.13817 0.02191 0.13817 0.01604 0.14373 0.02808 C 0.14564 0.02715 0.14737 0.02407 0.14876 0.02561 C 0.15362 0.02993 0.15674 0.05245 0.16056 0.06078 C 0.18417 0.05832 0.18434 0.06356 0.19389 0.0398 C 0.19337 0.03425 0.19233 0.029 0.19233 0.02345 C 0.19233 0.01882 0.19233 0.03301 0.19389 0.03733 C 0.19476 0.0398 0.19736 0.04042 0.1991 0.04196 C 0.20188 0.04042 0.205 0.0398 0.20743 0.03733 C 0.21142 0.03332 0.2109 0.02654 0.21246 0.02098 C 0.21524 0.01049 0.21489 0.01265 0.22097 0.0071 C 0.23104 0.01049 0.23937 0.01851 0.24909 0.02345 C 0.25447 0.03394 0.25621 0.04196 0.24579 0.0469 C 0.24006 0.05862 0.24492 0.05338 0.2392 0.0469 C 0.23781 0.04536 0.2359 0.04536 0.23416 0.04443 C 0.22861 0.04536 0.22271 0.04443 0.21732 0.0469 C 0.21507 0.04782 0.22514 0.04597 0.22427 0.04906 C 0.22218 0.05492 0.21507 0.05184 0.21073 0.05369 C 0.20969 0.05616 0.20604 0.05862 0.20743 0.06078 C 0.20986 0.06418 0.21403 0.06356 0.21732 0.06325 C 0.22531 0.06264 0.23312 0.06017 0.24093 0.05832 C 0.24614 0.05708 0.25603 0.05369 0.25603 0.054 C 0.26298 0.04875 0.26836 0.04659 0.27617 0.04443 C 0.28311 0.05955 0.2904 0.05585 0.3029 0.05369 C 0.38379 0.05585 0.68565 0.05708 0.76219 0.0577 " pathEditMode="relative" rAng="0" ptsTypes="AAAAAAAAAAAAAAAAAAAAAAAAAAAAAAAAAAAAAAAAA">
                                      <p:cBhvr>
                                        <p:cTn id="55" dur="2750" fill="hold"/>
                                        <p:tgtEl>
                                          <p:spTgt spid="31"/>
                                        </p:tgtEl>
                                        <p:attrNameLst>
                                          <p:attrName>ppt_x</p:attrName>
                                          <p:attrName>ppt_y</p:attrName>
                                        </p:attrNameLst>
                                      </p:cBhvr>
                                      <p:rCtr x="38101" y="3024"/>
                                    </p:animMotion>
                                  </p:childTnLst>
                                </p:cTn>
                              </p:par>
                              <p:par>
                                <p:cTn id="56" presetID="22" presetClass="entr" presetSubtype="8" fill="hold" grpId="0" nodeType="withEffect">
                                  <p:stCondLst>
                                    <p:cond delay="80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2750"/>
                                        <p:tgtEl>
                                          <p:spTgt spid="30"/>
                                        </p:tgtEl>
                                      </p:cBhvr>
                                    </p:animEffect>
                                  </p:childTnLst>
                                </p:cTn>
                              </p:par>
                              <p:par>
                                <p:cTn id="59" presetID="10" presetClass="exit" presetSubtype="0" fill="hold" nodeType="withEffect">
                                  <p:stCondLst>
                                    <p:cond delay="350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27" presetClass="entr" presetSubtype="0" fill="hold" grpId="0" nodeType="withEffect">
                                  <p:stCondLst>
                                    <p:cond delay="4000"/>
                                  </p:stCondLst>
                                  <p:iterate type="lt">
                                    <p:tmPct val="50000"/>
                                  </p:iterate>
                                  <p:childTnLst>
                                    <p:set>
                                      <p:cBhvr>
                                        <p:cTn id="63" dur="1" fill="hold">
                                          <p:stCondLst>
                                            <p:cond delay="0"/>
                                          </p:stCondLst>
                                        </p:cTn>
                                        <p:tgtEl>
                                          <p:spTgt spid="32"/>
                                        </p:tgtEl>
                                        <p:attrNameLst>
                                          <p:attrName>style.visibility</p:attrName>
                                        </p:attrNameLst>
                                      </p:cBhvr>
                                      <p:to>
                                        <p:strVal val="visible"/>
                                      </p:to>
                                    </p:set>
                                    <p:anim calcmode="discrete" valueType="clr">
                                      <p:cBhvr override="childStyle">
                                        <p:cTn id="64"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2"/>
                                        </p:tgtEl>
                                        <p:attrNameLst>
                                          <p:attrName>fillcolor</p:attrName>
                                        </p:attrNameLst>
                                      </p:cBhvr>
                                      <p:tavLst>
                                        <p:tav tm="0">
                                          <p:val>
                                            <p:clrVal>
                                              <a:schemeClr val="accent2"/>
                                            </p:clrVal>
                                          </p:val>
                                        </p:tav>
                                        <p:tav tm="50000">
                                          <p:val>
                                            <p:clrVal>
                                              <a:schemeClr val="hlink"/>
                                            </p:clrVal>
                                          </p:val>
                                        </p:tav>
                                      </p:tavLst>
                                    </p:anim>
                                    <p:set>
                                      <p:cBhvr>
                                        <p:cTn id="66" dur="80"/>
                                        <p:tgtEl>
                                          <p:spTgt spid="32"/>
                                        </p:tgtEl>
                                        <p:attrNameLst>
                                          <p:attrName>fill.type</p:attrName>
                                        </p:attrNameLst>
                                      </p:cBhvr>
                                      <p:to>
                                        <p:strVal val="solid"/>
                                      </p:to>
                                    </p:set>
                                  </p:childTnLst>
                                </p:cTn>
                              </p:par>
                            </p:childTnLst>
                          </p:cTn>
                        </p:par>
                        <p:par>
                          <p:cTn id="67" fill="hold">
                            <p:stCondLst>
                              <p:cond delay="10500"/>
                            </p:stCondLst>
                            <p:childTnLst>
                              <p:par>
                                <p:cTn id="68" presetID="47"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16" name="组合 21515"/>
          <p:cNvGrpSpPr/>
          <p:nvPr/>
        </p:nvGrpSpPr>
        <p:grpSpPr bwMode="auto">
          <a:xfrm>
            <a:off x="3404431" y="2579422"/>
            <a:ext cx="6891856" cy="2204886"/>
            <a:chOff x="1943496" y="1919288"/>
            <a:chExt cx="5169694" cy="1654175"/>
          </a:xfrm>
        </p:grpSpPr>
        <p:cxnSp>
          <p:nvCxnSpPr>
            <p:cNvPr id="21505" name="直接连接符 21504"/>
            <p:cNvCxnSpPr>
              <a:cxnSpLocks noChangeShapeType="1"/>
            </p:cNvCxnSpPr>
            <p:nvPr/>
          </p:nvCxnSpPr>
          <p:spPr bwMode="auto">
            <a:xfrm>
              <a:off x="1943496" y="1919288"/>
              <a:ext cx="768351" cy="1241425"/>
            </a:xfrm>
            <a:prstGeom prst="line">
              <a:avLst/>
            </a:prstGeom>
            <a:noFill/>
            <a:ln w="9525" algn="ctr">
              <a:solidFill>
                <a:srgbClr val="000000"/>
              </a:solidFill>
              <a:prstDash val="dash"/>
              <a:round/>
            </a:ln>
            <a:extLst>
              <a:ext uri="{909E8E84-426E-40DD-AFC4-6F175D3DCCD1}">
                <a14:hiddenFill xmlns:a14="http://schemas.microsoft.com/office/drawing/2010/main">
                  <a:noFill/>
                </a14:hiddenFill>
              </a:ext>
            </a:extLst>
          </p:spPr>
        </p:cxnSp>
        <p:cxnSp>
          <p:nvCxnSpPr>
            <p:cNvPr id="21509" name="直接连接符 21508"/>
            <p:cNvCxnSpPr>
              <a:cxnSpLocks noChangeShapeType="1"/>
            </p:cNvCxnSpPr>
            <p:nvPr/>
          </p:nvCxnSpPr>
          <p:spPr bwMode="auto">
            <a:xfrm flipV="1">
              <a:off x="2711847" y="2074069"/>
              <a:ext cx="1239043" cy="1086644"/>
            </a:xfrm>
            <a:prstGeom prst="line">
              <a:avLst/>
            </a:prstGeom>
            <a:noFill/>
            <a:ln w="9525" algn="ctr">
              <a:solidFill>
                <a:srgbClr val="000000"/>
              </a:solidFill>
              <a:prstDash val="dash"/>
              <a:round/>
            </a:ln>
            <a:extLst>
              <a:ext uri="{909E8E84-426E-40DD-AFC4-6F175D3DCCD1}">
                <a14:hiddenFill xmlns:a14="http://schemas.microsoft.com/office/drawing/2010/main">
                  <a:noFill/>
                </a14:hiddenFill>
              </a:ext>
            </a:extLst>
          </p:spPr>
        </p:cxnSp>
        <p:cxnSp>
          <p:nvCxnSpPr>
            <p:cNvPr id="21511" name="直接连接符 21510"/>
            <p:cNvCxnSpPr>
              <a:cxnSpLocks noChangeShapeType="1"/>
            </p:cNvCxnSpPr>
            <p:nvPr/>
          </p:nvCxnSpPr>
          <p:spPr bwMode="auto">
            <a:xfrm>
              <a:off x="3950890" y="2074069"/>
              <a:ext cx="500857" cy="1499394"/>
            </a:xfrm>
            <a:prstGeom prst="line">
              <a:avLst/>
            </a:prstGeom>
            <a:noFill/>
            <a:ln w="9525" algn="ctr">
              <a:solidFill>
                <a:srgbClr val="000000"/>
              </a:solidFill>
              <a:prstDash val="dash"/>
              <a:round/>
            </a:ln>
            <a:extLst>
              <a:ext uri="{909E8E84-426E-40DD-AFC4-6F175D3DCCD1}">
                <a14:hiddenFill xmlns:a14="http://schemas.microsoft.com/office/drawing/2010/main">
                  <a:noFill/>
                </a14:hiddenFill>
              </a:ext>
            </a:extLst>
          </p:spPr>
        </p:cxnSp>
        <p:cxnSp>
          <p:nvCxnSpPr>
            <p:cNvPr id="21513" name="直接连接符 21512"/>
            <p:cNvCxnSpPr>
              <a:cxnSpLocks noChangeShapeType="1"/>
            </p:cNvCxnSpPr>
            <p:nvPr/>
          </p:nvCxnSpPr>
          <p:spPr bwMode="auto">
            <a:xfrm flipV="1">
              <a:off x="4451747" y="2786063"/>
              <a:ext cx="1189831" cy="768350"/>
            </a:xfrm>
            <a:prstGeom prst="line">
              <a:avLst/>
            </a:prstGeom>
            <a:noFill/>
            <a:ln w="9525" algn="ctr">
              <a:solidFill>
                <a:srgbClr val="000000"/>
              </a:solidFill>
              <a:prstDash val="dash"/>
              <a:round/>
            </a:ln>
            <a:extLst>
              <a:ext uri="{909E8E84-426E-40DD-AFC4-6F175D3DCCD1}">
                <a14:hiddenFill xmlns:a14="http://schemas.microsoft.com/office/drawing/2010/main">
                  <a:noFill/>
                </a14:hiddenFill>
              </a:ext>
            </a:extLst>
          </p:spPr>
        </p:cxnSp>
        <p:cxnSp>
          <p:nvCxnSpPr>
            <p:cNvPr id="21515" name="直接连接符 21514"/>
            <p:cNvCxnSpPr>
              <a:cxnSpLocks noChangeShapeType="1"/>
            </p:cNvCxnSpPr>
            <p:nvPr/>
          </p:nvCxnSpPr>
          <p:spPr bwMode="auto">
            <a:xfrm>
              <a:off x="5675709" y="2786063"/>
              <a:ext cx="1437481" cy="631825"/>
            </a:xfrm>
            <a:prstGeom prst="line">
              <a:avLst/>
            </a:prstGeom>
            <a:noFill/>
            <a:ln w="9525" algn="ctr">
              <a:solidFill>
                <a:srgbClr val="000000"/>
              </a:solidFill>
              <a:prstDash val="dash"/>
              <a:round/>
            </a:ln>
            <a:extLst>
              <a:ext uri="{909E8E84-426E-40DD-AFC4-6F175D3DCCD1}">
                <a14:hiddenFill xmlns:a14="http://schemas.microsoft.com/office/drawing/2010/main">
                  <a:noFill/>
                </a14:hiddenFill>
              </a:ext>
            </a:extLst>
          </p:spPr>
        </p:cxnSp>
      </p:grpSp>
      <p:pic>
        <p:nvPicPr>
          <p:cNvPr id="40" name="图片 22"/>
          <p:cNvPicPr>
            <a:picLocks noChangeAspect="1"/>
          </p:cNvPicPr>
          <p:nvPr/>
        </p:nvPicPr>
        <p:blipFill>
          <a:blip r:embed="rId3" cstate="screen"/>
          <a:srcRect/>
          <a:stretch>
            <a:fillRect/>
          </a:stretch>
        </p:blipFill>
        <p:spPr bwMode="auto">
          <a:xfrm>
            <a:off x="2847919" y="2054649"/>
            <a:ext cx="1113023" cy="10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图片 23"/>
          <p:cNvPicPr>
            <a:picLocks noChangeAspect="1"/>
          </p:cNvPicPr>
          <p:nvPr/>
        </p:nvPicPr>
        <p:blipFill>
          <a:blip r:embed="rId3" cstate="screen"/>
          <a:srcRect/>
          <a:stretch>
            <a:fillRect/>
          </a:stretch>
        </p:blipFill>
        <p:spPr bwMode="auto">
          <a:xfrm>
            <a:off x="3960942" y="3734764"/>
            <a:ext cx="1110908" cy="10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24"/>
          <p:cNvPicPr>
            <a:picLocks noChangeAspect="1"/>
          </p:cNvPicPr>
          <p:nvPr/>
        </p:nvPicPr>
        <p:blipFill>
          <a:blip r:embed="rId4" cstate="screen"/>
          <a:srcRect/>
          <a:stretch>
            <a:fillRect/>
          </a:stretch>
        </p:blipFill>
        <p:spPr bwMode="auto">
          <a:xfrm>
            <a:off x="5524677" y="2259902"/>
            <a:ext cx="1110906" cy="105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图片 25"/>
          <p:cNvPicPr>
            <a:picLocks noChangeAspect="1"/>
          </p:cNvPicPr>
          <p:nvPr/>
        </p:nvPicPr>
        <p:blipFill>
          <a:blip r:embed="rId3" cstate="screen"/>
          <a:srcRect/>
          <a:stretch>
            <a:fillRect/>
          </a:stretch>
        </p:blipFill>
        <p:spPr bwMode="auto">
          <a:xfrm>
            <a:off x="6284324" y="4234143"/>
            <a:ext cx="1110908" cy="10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图片 26"/>
          <p:cNvPicPr>
            <a:picLocks noChangeAspect="1"/>
          </p:cNvPicPr>
          <p:nvPr/>
        </p:nvPicPr>
        <p:blipFill>
          <a:blip r:embed="rId3" cstate="screen"/>
          <a:srcRect/>
          <a:stretch>
            <a:fillRect/>
          </a:stretch>
        </p:blipFill>
        <p:spPr bwMode="auto">
          <a:xfrm>
            <a:off x="7822668" y="3218457"/>
            <a:ext cx="1113023" cy="10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27"/>
          <p:cNvPicPr>
            <a:picLocks noChangeAspect="1"/>
          </p:cNvPicPr>
          <p:nvPr/>
        </p:nvPicPr>
        <p:blipFill>
          <a:blip r:embed="rId3" cstate="screen"/>
          <a:srcRect/>
          <a:stretch>
            <a:fillRect/>
          </a:stretch>
        </p:blipFill>
        <p:spPr bwMode="auto">
          <a:xfrm>
            <a:off x="9739776" y="4052166"/>
            <a:ext cx="1110906" cy="104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本框 29"/>
          <p:cNvSpPr txBox="1">
            <a:spLocks noChangeArrowheads="1"/>
          </p:cNvSpPr>
          <p:nvPr/>
        </p:nvSpPr>
        <p:spPr bwMode="auto">
          <a:xfrm>
            <a:off x="2354889" y="1398686"/>
            <a:ext cx="2162566"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1865" dirty="0">
                <a:solidFill>
                  <a:srgbClr val="000000"/>
                </a:solidFill>
                <a:latin typeface="楷体" panose="02010609060101010101" pitchFamily="49" charset="-122"/>
                <a:ea typeface="楷体" panose="02010609060101010101" pitchFamily="49" charset="-122"/>
              </a:rPr>
              <a:t>点击此处添加文字</a:t>
            </a:r>
            <a:endParaRPr lang="en-US" altLang="zh-CN" sz="1865" dirty="0">
              <a:solidFill>
                <a:srgbClr val="000000"/>
              </a:solidFill>
              <a:latin typeface="楷体" panose="02010609060101010101" pitchFamily="49" charset="-122"/>
              <a:ea typeface="楷体" panose="02010609060101010101" pitchFamily="49" charset="-122"/>
            </a:endParaRPr>
          </a:p>
          <a:p>
            <a:r>
              <a:rPr lang="zh-CN" altLang="en-US" sz="1865" dirty="0">
                <a:solidFill>
                  <a:srgbClr val="000000"/>
                </a:solidFill>
                <a:latin typeface="楷体" panose="02010609060101010101" pitchFamily="49" charset="-122"/>
                <a:ea typeface="楷体" panose="02010609060101010101" pitchFamily="49" charset="-122"/>
              </a:rPr>
              <a:t>点击此处添加文字</a:t>
            </a:r>
            <a:endParaRPr lang="en-US" altLang="zh-CN" sz="1865" dirty="0">
              <a:solidFill>
                <a:srgbClr val="000000"/>
              </a:solidFill>
              <a:latin typeface="楷体" panose="02010609060101010101" pitchFamily="49" charset="-122"/>
              <a:ea typeface="楷体" panose="02010609060101010101" pitchFamily="49" charset="-122"/>
            </a:endParaRPr>
          </a:p>
        </p:txBody>
      </p:sp>
      <p:sp>
        <p:nvSpPr>
          <p:cNvPr id="67" name="文本框 29"/>
          <p:cNvSpPr txBox="1">
            <a:spLocks noChangeArrowheads="1"/>
          </p:cNvSpPr>
          <p:nvPr/>
        </p:nvSpPr>
        <p:spPr bwMode="auto">
          <a:xfrm>
            <a:off x="3440403" y="4752567"/>
            <a:ext cx="2162566"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1865" dirty="0">
                <a:solidFill>
                  <a:srgbClr val="000000"/>
                </a:solidFill>
                <a:latin typeface="楷体" panose="02010609060101010101" pitchFamily="49" charset="-122"/>
                <a:ea typeface="楷体" panose="02010609060101010101" pitchFamily="49" charset="-122"/>
              </a:rPr>
              <a:t>点击此处添加文字</a:t>
            </a:r>
            <a:endParaRPr lang="en-US" altLang="zh-CN" sz="1865" dirty="0">
              <a:solidFill>
                <a:srgbClr val="000000"/>
              </a:solidFill>
              <a:latin typeface="楷体" panose="02010609060101010101" pitchFamily="49" charset="-122"/>
              <a:ea typeface="楷体" panose="02010609060101010101" pitchFamily="49" charset="-122"/>
            </a:endParaRPr>
          </a:p>
          <a:p>
            <a:r>
              <a:rPr lang="zh-CN" altLang="en-US" sz="1865" dirty="0">
                <a:solidFill>
                  <a:srgbClr val="000000"/>
                </a:solidFill>
                <a:latin typeface="楷体" panose="02010609060101010101" pitchFamily="49" charset="-122"/>
                <a:ea typeface="楷体" panose="02010609060101010101" pitchFamily="49" charset="-122"/>
              </a:rPr>
              <a:t>点击此处添加文字</a:t>
            </a:r>
            <a:endParaRPr lang="en-US" altLang="zh-CN" sz="1865" dirty="0">
              <a:solidFill>
                <a:srgbClr val="000000"/>
              </a:solidFill>
              <a:latin typeface="楷体" panose="02010609060101010101" pitchFamily="49" charset="-122"/>
              <a:ea typeface="楷体" panose="02010609060101010101" pitchFamily="49" charset="-122"/>
            </a:endParaRPr>
          </a:p>
        </p:txBody>
      </p:sp>
      <p:sp>
        <p:nvSpPr>
          <p:cNvPr id="68" name="文本框 29"/>
          <p:cNvSpPr txBox="1">
            <a:spLocks noChangeArrowheads="1"/>
          </p:cNvSpPr>
          <p:nvPr/>
        </p:nvSpPr>
        <p:spPr bwMode="auto">
          <a:xfrm>
            <a:off x="5071850" y="1603939"/>
            <a:ext cx="2162566"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p:txBody>
      </p:sp>
      <p:sp>
        <p:nvSpPr>
          <p:cNvPr id="69" name="文本框 29"/>
          <p:cNvSpPr txBox="1">
            <a:spLocks noChangeArrowheads="1"/>
          </p:cNvSpPr>
          <p:nvPr/>
        </p:nvSpPr>
        <p:spPr bwMode="auto">
          <a:xfrm>
            <a:off x="5759554" y="5283687"/>
            <a:ext cx="2162566"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p:txBody>
      </p:sp>
      <p:sp>
        <p:nvSpPr>
          <p:cNvPr id="70" name="文本框 29"/>
          <p:cNvSpPr txBox="1">
            <a:spLocks noChangeArrowheads="1"/>
          </p:cNvSpPr>
          <p:nvPr/>
        </p:nvSpPr>
        <p:spPr bwMode="auto">
          <a:xfrm>
            <a:off x="7395233" y="2579422"/>
            <a:ext cx="2162566"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p:txBody>
      </p:sp>
      <p:sp>
        <p:nvSpPr>
          <p:cNvPr id="71" name="文本框 29"/>
          <p:cNvSpPr txBox="1">
            <a:spLocks noChangeArrowheads="1"/>
          </p:cNvSpPr>
          <p:nvPr/>
        </p:nvSpPr>
        <p:spPr bwMode="auto">
          <a:xfrm>
            <a:off x="9215005" y="5101710"/>
            <a:ext cx="2162566"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a:p>
            <a:r>
              <a:rPr lang="zh-CN" altLang="en-US" sz="1865">
                <a:solidFill>
                  <a:srgbClr val="000000"/>
                </a:solidFill>
                <a:latin typeface="楷体" panose="02010609060101010101" pitchFamily="49" charset="-122"/>
                <a:ea typeface="楷体" panose="02010609060101010101" pitchFamily="49" charset="-122"/>
              </a:rPr>
              <a:t>点击此处添加文字</a:t>
            </a:r>
            <a:endParaRPr lang="en-US" altLang="zh-CN" sz="1865">
              <a:solidFill>
                <a:srgbClr val="000000"/>
              </a:solidFill>
              <a:latin typeface="楷体" panose="02010609060101010101" pitchFamily="49" charset="-122"/>
              <a:ea typeface="楷体" panose="02010609060101010101" pitchFamily="49" charset="-122"/>
            </a:endParaRPr>
          </a:p>
        </p:txBody>
      </p:sp>
      <p:pic>
        <p:nvPicPr>
          <p:cNvPr id="22" name="图片 21"/>
          <p:cNvPicPr>
            <a:picLocks noChangeAspect="1"/>
          </p:cNvPicPr>
          <p:nvPr/>
        </p:nvPicPr>
        <p:blipFill>
          <a:blip r:embed="rId5" cstate="screen"/>
          <a:stretch>
            <a:fillRect/>
          </a:stretch>
        </p:blipFill>
        <p:spPr>
          <a:xfrm rot="2215299">
            <a:off x="-1068813" y="3889961"/>
            <a:ext cx="8368364" cy="3661713"/>
          </a:xfrm>
          <a:prstGeom prst="rect">
            <a:avLst/>
          </a:prstGeom>
        </p:spPr>
      </p:pic>
      <p:pic>
        <p:nvPicPr>
          <p:cNvPr id="23" name="Picture 2" descr="E:\0000000我图PPT\05.09\端午节\78787.png"/>
          <p:cNvPicPr>
            <a:picLocks noChangeAspect="1" noChangeArrowheads="1"/>
          </p:cNvPicPr>
          <p:nvPr/>
        </p:nvPicPr>
        <p:blipFill>
          <a:blip r:embed="rId6"/>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25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5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125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21516"/>
                                        </p:tgtEl>
                                        <p:attrNameLst>
                                          <p:attrName>style.visibility</p:attrName>
                                        </p:attrNameLst>
                                      </p:cBhvr>
                                      <p:to>
                                        <p:strVal val="visible"/>
                                      </p:to>
                                    </p:set>
                                    <p:animEffect transition="in" filter="wipe(left)">
                                      <p:cBhvr>
                                        <p:cTn id="38" dur="2000"/>
                                        <p:tgtEl>
                                          <p:spTgt spid="21516"/>
                                        </p:tgtEl>
                                      </p:cBhvr>
                                    </p:animEffect>
                                  </p:childTnLst>
                                </p:cTn>
                              </p:par>
                            </p:childTnLst>
                          </p:cTn>
                        </p:par>
                        <p:par>
                          <p:cTn id="39" fill="hold">
                            <p:stCondLst>
                              <p:cond delay="4500"/>
                            </p:stCondLst>
                            <p:childTnLst>
                              <p:par>
                                <p:cTn id="40" presetID="10" presetClass="entr" presetSubtype="0"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par>
                          <p:cTn id="47" fill="hold">
                            <p:stCondLst>
                              <p:cond delay="5500"/>
                            </p:stCondLst>
                            <p:childTnLst>
                              <p:par>
                                <p:cTn id="48" presetID="10"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par>
                          <p:cTn id="51" fill="hold">
                            <p:stCondLst>
                              <p:cond delay="6000"/>
                            </p:stCondLst>
                            <p:childTnLst>
                              <p:par>
                                <p:cTn id="52" presetID="10" presetClass="entr" presetSubtype="0" fill="hold" grpId="0" nodeType="after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par>
                          <p:cTn id="55" fill="hold">
                            <p:stCondLst>
                              <p:cond delay="6500"/>
                            </p:stCondLst>
                            <p:childTnLst>
                              <p:par>
                                <p:cTn id="56" presetID="10" presetClass="entr" presetSubtype="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500"/>
                                        <p:tgtEl>
                                          <p:spTgt spid="70"/>
                                        </p:tgtEl>
                                      </p:cBhvr>
                                    </p:animEffect>
                                  </p:childTnLst>
                                </p:cTn>
                              </p:par>
                            </p:childTnLst>
                          </p:cTn>
                        </p:par>
                        <p:par>
                          <p:cTn id="59" fill="hold">
                            <p:stCondLst>
                              <p:cond delay="7000"/>
                            </p:stCondLst>
                            <p:childTnLst>
                              <p:par>
                                <p:cTn id="60" presetID="10" presetClass="entr" presetSubtype="0"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7" grpId="0"/>
      <p:bldP spid="68" grpId="0"/>
      <p:bldP spid="69" grpId="0"/>
      <p:bldP spid="70" grpId="0"/>
      <p:bldP spid="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Thinkpad\Desktop\PNG\1_0003_图层-20.png"/>
          <p:cNvPicPr>
            <a:picLocks noChangeAspect="1" noChangeArrowheads="1"/>
          </p:cNvPicPr>
          <p:nvPr/>
        </p:nvPicPr>
        <p:blipFill>
          <a:blip r:embed="rId3" cstate="screen"/>
          <a:srcRect/>
          <a:stretch>
            <a:fillRect/>
          </a:stretch>
        </p:blipFill>
        <p:spPr bwMode="auto">
          <a:xfrm>
            <a:off x="4053430" y="1268518"/>
            <a:ext cx="3436406" cy="3493539"/>
          </a:xfrm>
          <a:prstGeom prst="rect">
            <a:avLst/>
          </a:prstGeom>
          <a:noFill/>
          <a:ln w="9525">
            <a:noFill/>
            <a:miter lim="800000"/>
            <a:headEnd/>
            <a:tailEnd/>
          </a:ln>
        </p:spPr>
      </p:pic>
      <p:pic>
        <p:nvPicPr>
          <p:cNvPr id="15" name="Picture 3" descr="C:\Users\Thinkpad\Desktop\PNG\1_0000_图层-22.png"/>
          <p:cNvPicPr>
            <a:picLocks noChangeAspect="1" noChangeArrowheads="1"/>
          </p:cNvPicPr>
          <p:nvPr/>
        </p:nvPicPr>
        <p:blipFill>
          <a:blip r:embed="rId4" cstate="screen"/>
          <a:srcRect/>
          <a:stretch>
            <a:fillRect/>
          </a:stretch>
        </p:blipFill>
        <p:spPr bwMode="auto">
          <a:xfrm>
            <a:off x="6410670" y="3016345"/>
            <a:ext cx="446478" cy="700401"/>
          </a:xfrm>
          <a:prstGeom prst="rect">
            <a:avLst/>
          </a:prstGeom>
          <a:noFill/>
          <a:ln w="9525">
            <a:noFill/>
            <a:miter lim="800000"/>
            <a:headEnd/>
            <a:tailEnd/>
          </a:ln>
        </p:spPr>
      </p:pic>
      <p:pic>
        <p:nvPicPr>
          <p:cNvPr id="16" name="Picture 4" descr="C:\Users\Thinkpad\Desktop\PNG\1_0001_图层-23.png"/>
          <p:cNvPicPr>
            <a:picLocks noChangeAspect="1" noChangeArrowheads="1"/>
          </p:cNvPicPr>
          <p:nvPr/>
        </p:nvPicPr>
        <p:blipFill>
          <a:blip r:embed="rId5" cstate="screen"/>
          <a:srcRect/>
          <a:stretch>
            <a:fillRect/>
          </a:stretch>
        </p:blipFill>
        <p:spPr bwMode="auto">
          <a:xfrm>
            <a:off x="5598120" y="3253339"/>
            <a:ext cx="708864" cy="681356"/>
          </a:xfrm>
          <a:prstGeom prst="rect">
            <a:avLst/>
          </a:prstGeom>
          <a:noFill/>
          <a:ln w="9525">
            <a:noFill/>
            <a:miter lim="800000"/>
            <a:headEnd/>
            <a:tailEnd/>
          </a:ln>
        </p:spPr>
      </p:pic>
      <p:pic>
        <p:nvPicPr>
          <p:cNvPr id="17" name="Picture 5" descr="C:\Users\Thinkpad\Desktop\PNG\1_0002_图层-21.png"/>
          <p:cNvPicPr>
            <a:picLocks noChangeAspect="1" noChangeArrowheads="1"/>
          </p:cNvPicPr>
          <p:nvPr/>
        </p:nvPicPr>
        <p:blipFill>
          <a:blip r:embed="rId6" cstate="screen"/>
          <a:srcRect/>
          <a:stretch>
            <a:fillRect/>
          </a:stretch>
        </p:blipFill>
        <p:spPr bwMode="auto">
          <a:xfrm>
            <a:off x="5318807" y="2279973"/>
            <a:ext cx="560743" cy="852754"/>
          </a:xfrm>
          <a:prstGeom prst="rect">
            <a:avLst/>
          </a:prstGeom>
          <a:noFill/>
          <a:ln w="9525">
            <a:noFill/>
            <a:miter lim="800000"/>
            <a:headEnd/>
            <a:tailEnd/>
          </a:ln>
        </p:spPr>
      </p:pic>
      <p:pic>
        <p:nvPicPr>
          <p:cNvPr id="18" name="Picture 4" descr="C:\Users\Thinkpad\Desktop\PNG\1_0000_渐变映射-2-副本-9.png"/>
          <p:cNvPicPr>
            <a:picLocks noChangeAspect="1" noChangeArrowheads="1"/>
          </p:cNvPicPr>
          <p:nvPr/>
        </p:nvPicPr>
        <p:blipFill>
          <a:blip r:embed="rId7" cstate="screen"/>
          <a:srcRect/>
          <a:stretch>
            <a:fillRect/>
          </a:stretch>
        </p:blipFill>
        <p:spPr bwMode="auto">
          <a:xfrm>
            <a:off x="4339092" y="1056916"/>
            <a:ext cx="480336" cy="425319"/>
          </a:xfrm>
          <a:prstGeom prst="rect">
            <a:avLst/>
          </a:prstGeom>
          <a:noFill/>
          <a:ln w="9525">
            <a:noFill/>
            <a:miter lim="800000"/>
            <a:headEnd/>
            <a:tailEnd/>
          </a:ln>
        </p:spPr>
      </p:pic>
      <p:sp>
        <p:nvSpPr>
          <p:cNvPr id="19" name="TextBox 53"/>
          <p:cNvSpPr txBox="1">
            <a:spLocks noChangeArrowheads="1"/>
          </p:cNvSpPr>
          <p:nvPr/>
        </p:nvSpPr>
        <p:spPr bwMode="auto">
          <a:xfrm>
            <a:off x="2512973" y="919376"/>
            <a:ext cx="2171030" cy="748795"/>
          </a:xfrm>
          <a:prstGeom prst="rect">
            <a:avLst/>
          </a:prstGeom>
          <a:noFill/>
        </p:spPr>
        <p:txBody>
          <a:bodyPr>
            <a:spAutoFit/>
          </a:bodyPr>
          <a:lstStyle>
            <a:defPPr>
              <a:defRPr lang="zh-CN"/>
            </a:defPPr>
            <a:lvl1pPr>
              <a:lnSpc>
                <a:spcPct val="100000"/>
              </a:lnSpc>
              <a:defRPr sz="1600" b="0" kern="0" spc="-150">
                <a:solidFill>
                  <a:schemeClr val="tx1">
                    <a:lumMod val="95000"/>
                    <a:lumOff val="5000"/>
                  </a:schemeClr>
                </a:solidFill>
                <a:latin typeface="楷体" panose="02010609060101010101" pitchFamily="49" charset="-122"/>
                <a:ea typeface="楷体" panose="02010609060101010101" pitchFamily="49" charset="-122"/>
              </a:defRPr>
            </a:lvl1pPr>
          </a:lstStyle>
          <a:p>
            <a:pP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a:p>
            <a:pP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p:txBody>
      </p:sp>
      <p:pic>
        <p:nvPicPr>
          <p:cNvPr id="20" name="Picture 4" descr="C:\Users\Thinkpad\Desktop\PNG\1_0000_渐变映射-2-副本-9.png"/>
          <p:cNvPicPr>
            <a:picLocks noChangeAspect="1" noChangeArrowheads="1"/>
          </p:cNvPicPr>
          <p:nvPr/>
        </p:nvPicPr>
        <p:blipFill>
          <a:blip r:embed="rId8" cstate="screen"/>
          <a:srcRect/>
          <a:stretch>
            <a:fillRect/>
          </a:stretch>
        </p:blipFill>
        <p:spPr bwMode="auto">
          <a:xfrm>
            <a:off x="3348798" y="2453485"/>
            <a:ext cx="478219" cy="425319"/>
          </a:xfrm>
          <a:prstGeom prst="rect">
            <a:avLst/>
          </a:prstGeom>
          <a:noFill/>
          <a:ln w="9525">
            <a:noFill/>
            <a:miter lim="800000"/>
            <a:headEnd/>
            <a:tailEnd/>
          </a:ln>
        </p:spPr>
      </p:pic>
      <p:sp>
        <p:nvSpPr>
          <p:cNvPr id="21" name="TextBox 53"/>
          <p:cNvSpPr txBox="1">
            <a:spLocks noChangeArrowheads="1"/>
          </p:cNvSpPr>
          <p:nvPr/>
        </p:nvSpPr>
        <p:spPr bwMode="auto">
          <a:xfrm>
            <a:off x="1315309" y="2279972"/>
            <a:ext cx="2067345" cy="748795"/>
          </a:xfrm>
          <a:prstGeom prst="rect">
            <a:avLst/>
          </a:prstGeom>
          <a:noFill/>
        </p:spPr>
        <p:txBody>
          <a:bodyPr>
            <a:spAutoFit/>
          </a:bodyPr>
          <a:lstStyle>
            <a:defPPr>
              <a:defRPr lang="zh-CN"/>
            </a:defPPr>
            <a:lvl1pPr>
              <a:lnSpc>
                <a:spcPct val="100000"/>
              </a:lnSpc>
              <a:defRPr sz="1600" b="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p:txBody>
      </p:sp>
      <p:pic>
        <p:nvPicPr>
          <p:cNvPr id="22" name="Picture 4" descr="C:\Users\Thinkpad\Desktop\PNG\1_0000_渐变映射-2-副本-9.png"/>
          <p:cNvPicPr>
            <a:picLocks noChangeAspect="1" noChangeArrowheads="1"/>
          </p:cNvPicPr>
          <p:nvPr/>
        </p:nvPicPr>
        <p:blipFill>
          <a:blip r:embed="rId7" cstate="screen"/>
          <a:srcRect/>
          <a:stretch>
            <a:fillRect/>
          </a:stretch>
        </p:blipFill>
        <p:spPr bwMode="auto">
          <a:xfrm>
            <a:off x="3814321" y="4070120"/>
            <a:ext cx="480336" cy="425319"/>
          </a:xfrm>
          <a:prstGeom prst="rect">
            <a:avLst/>
          </a:prstGeom>
          <a:noFill/>
          <a:ln w="9525">
            <a:noFill/>
            <a:miter lim="800000"/>
            <a:headEnd/>
            <a:tailEnd/>
          </a:ln>
        </p:spPr>
      </p:pic>
      <p:sp>
        <p:nvSpPr>
          <p:cNvPr id="23" name="TextBox 53"/>
          <p:cNvSpPr txBox="1">
            <a:spLocks noChangeArrowheads="1"/>
          </p:cNvSpPr>
          <p:nvPr/>
        </p:nvSpPr>
        <p:spPr bwMode="auto">
          <a:xfrm>
            <a:off x="1643291" y="3934694"/>
            <a:ext cx="2171030" cy="748795"/>
          </a:xfrm>
          <a:prstGeom prst="rect">
            <a:avLst/>
          </a:prstGeom>
          <a:noFill/>
        </p:spPr>
        <p:txBody>
          <a:bodyPr>
            <a:spAutoFit/>
          </a:bodyPr>
          <a:lstStyle>
            <a:defPPr>
              <a:defRPr lang="zh-CN"/>
            </a:defPPr>
            <a:lvl1pPr>
              <a:lnSpc>
                <a:spcPct val="100000"/>
              </a:lnSpc>
              <a:defRPr sz="1600" b="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a:p>
            <a:pPr algn="ctr" defTabSz="1218565">
              <a:defRPr/>
            </a:pPr>
            <a:r>
              <a:rPr lang="zh-CN" altLang="en-US" sz="2135" spc="-200" dirty="0">
                <a:solidFill>
                  <a:sysClr val="windowText" lastClr="000000">
                    <a:lumMod val="95000"/>
                    <a:lumOff val="5000"/>
                  </a:sysClr>
                </a:solidFill>
              </a:rPr>
              <a:t>在此插入内容</a:t>
            </a:r>
            <a:endParaRPr lang="en-US" altLang="zh-CN" sz="2135" spc="-200" dirty="0">
              <a:solidFill>
                <a:sysClr val="windowText" lastClr="000000">
                  <a:lumMod val="95000"/>
                  <a:lumOff val="5000"/>
                </a:sysClr>
              </a:solidFill>
            </a:endParaRPr>
          </a:p>
        </p:txBody>
      </p:sp>
      <p:pic>
        <p:nvPicPr>
          <p:cNvPr id="24" name="Picture 5"/>
          <p:cNvPicPr>
            <a:picLocks noChangeAspect="1" noChangeArrowheads="1"/>
          </p:cNvPicPr>
          <p:nvPr/>
        </p:nvPicPr>
        <p:blipFill>
          <a:blip r:embed="rId9" cstate="print"/>
          <a:stretch>
            <a:fillRect/>
          </a:stretch>
        </p:blipFill>
        <p:spPr bwMode="auto">
          <a:xfrm>
            <a:off x="6767868" y="2757132"/>
            <a:ext cx="3314493" cy="2625974"/>
          </a:xfrm>
          <a:prstGeom prst="rect">
            <a:avLst/>
          </a:prstGeom>
          <a:noFill/>
          <a:ln w="9525">
            <a:noFill/>
            <a:miter lim="800000"/>
            <a:headEnd/>
            <a:tailEnd/>
          </a:ln>
        </p:spPr>
      </p:pic>
      <p:pic>
        <p:nvPicPr>
          <p:cNvPr id="25" name="Picture 4" descr="E:\PPT\PPT中国风元素\水墨祥云\水墨祥云\011.jpg"/>
          <p:cNvPicPr>
            <a:picLocks noChangeAspect="1" noChangeArrowheads="1"/>
          </p:cNvPicPr>
          <p:nvPr/>
        </p:nvPicPr>
        <p:blipFill>
          <a:blip r:embed="rId10"/>
          <a:srcRect/>
          <a:stretch>
            <a:fillRect/>
          </a:stretch>
        </p:blipFill>
        <p:spPr bwMode="auto">
          <a:xfrm>
            <a:off x="8425114" y="2123387"/>
            <a:ext cx="1210360" cy="755418"/>
          </a:xfrm>
          <a:prstGeom prst="rect">
            <a:avLst/>
          </a:prstGeom>
          <a:noFill/>
          <a:ln w="9525">
            <a:noFill/>
            <a:miter lim="800000"/>
            <a:headEnd/>
            <a:tailEnd/>
          </a:ln>
        </p:spPr>
      </p:pic>
      <p:pic>
        <p:nvPicPr>
          <p:cNvPr id="26" name="Picture 2" descr="E:\0000000我图PPT\05.09\端午节\78787.png"/>
          <p:cNvPicPr>
            <a:picLocks noChangeAspect="1" noChangeArrowheads="1"/>
          </p:cNvPicPr>
          <p:nvPr/>
        </p:nvPicPr>
        <p:blipFill>
          <a:blip r:embed="rId11"/>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2062389" y="3738739"/>
            <a:ext cx="17180607" cy="4745781"/>
            <a:chOff x="-1475878" y="3076600"/>
            <a:chExt cx="12889432" cy="3560434"/>
          </a:xfrm>
        </p:grpSpPr>
        <p:pic>
          <p:nvPicPr>
            <p:cNvPr id="28" name="图片 27"/>
            <p:cNvPicPr>
              <a:picLocks noChangeAspect="1"/>
            </p:cNvPicPr>
            <p:nvPr/>
          </p:nvPicPr>
          <p:blipFill>
            <a:blip r:embed="rId12" cstate="screen"/>
            <a:stretch>
              <a:fillRect/>
            </a:stretch>
          </p:blipFill>
          <p:spPr>
            <a:xfrm>
              <a:off x="-1475878" y="3076600"/>
              <a:ext cx="8136904" cy="3560434"/>
            </a:xfrm>
            <a:prstGeom prst="rect">
              <a:avLst/>
            </a:prstGeom>
          </p:spPr>
        </p:pic>
        <p:pic>
          <p:nvPicPr>
            <p:cNvPr id="29" name="图片 28"/>
            <p:cNvPicPr>
              <a:picLocks noChangeAspect="1"/>
            </p:cNvPicPr>
            <p:nvPr/>
          </p:nvPicPr>
          <p:blipFill>
            <a:blip r:embed="rId12"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000" fill="hold"/>
                                        <p:tgtEl>
                                          <p:spTgt spid="14"/>
                                        </p:tgtEl>
                                        <p:attrNameLst>
                                          <p:attrName>ppt_w</p:attrName>
                                        </p:attrNameLst>
                                      </p:cBhvr>
                                      <p:tavLst>
                                        <p:tav tm="0">
                                          <p:val>
                                            <p:fltVal val="0"/>
                                          </p:val>
                                        </p:tav>
                                        <p:tav tm="100000">
                                          <p:val>
                                            <p:strVal val="#ppt_w"/>
                                          </p:val>
                                        </p:tav>
                                      </p:tavLst>
                                    </p:anim>
                                    <p:anim calcmode="lin" valueType="num">
                                      <p:cBhvr>
                                        <p:cTn id="16" dur="1000" fill="hold"/>
                                        <p:tgtEl>
                                          <p:spTgt spid="14"/>
                                        </p:tgtEl>
                                        <p:attrNameLst>
                                          <p:attrName>ppt_h</p:attrName>
                                        </p:attrNameLst>
                                      </p:cBhvr>
                                      <p:tavLst>
                                        <p:tav tm="0">
                                          <p:val>
                                            <p:fltVal val="0"/>
                                          </p:val>
                                        </p:tav>
                                        <p:tav tm="100000">
                                          <p:val>
                                            <p:strVal val="#ppt_h"/>
                                          </p:val>
                                        </p:tav>
                                      </p:tavLst>
                                    </p:anim>
                                    <p:anim calcmode="lin" valueType="num">
                                      <p:cBhvr>
                                        <p:cTn id="17" dur="1000" fill="hold"/>
                                        <p:tgtEl>
                                          <p:spTgt spid="14"/>
                                        </p:tgtEl>
                                        <p:attrNameLst>
                                          <p:attrName>style.rotation</p:attrName>
                                        </p:attrNameLst>
                                      </p:cBhvr>
                                      <p:tavLst>
                                        <p:tav tm="0">
                                          <p:val>
                                            <p:fltVal val="90"/>
                                          </p:val>
                                        </p:tav>
                                        <p:tav tm="100000">
                                          <p:val>
                                            <p:fltVal val="0"/>
                                          </p:val>
                                        </p:tav>
                                      </p:tavLst>
                                    </p:anim>
                                    <p:animEffect transition="in" filter="fade">
                                      <p:cBhvr>
                                        <p:cTn id="18" dur="1000"/>
                                        <p:tgtEl>
                                          <p:spTgt spid="1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par>
                                <p:cTn id="41" presetID="2" presetClass="entr" presetSubtype="2" fill="hold" nodeType="withEffect">
                                  <p:stCondLst>
                                    <p:cond delay="125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2000" fill="hold"/>
                                        <p:tgtEl>
                                          <p:spTgt spid="25"/>
                                        </p:tgtEl>
                                        <p:attrNameLst>
                                          <p:attrName>ppt_x</p:attrName>
                                        </p:attrNameLst>
                                      </p:cBhvr>
                                      <p:tavLst>
                                        <p:tav tm="0">
                                          <p:val>
                                            <p:strVal val="1+#ppt_w/2"/>
                                          </p:val>
                                        </p:tav>
                                        <p:tav tm="100000">
                                          <p:val>
                                            <p:strVal val="#ppt_x"/>
                                          </p:val>
                                        </p:tav>
                                      </p:tavLst>
                                    </p:anim>
                                    <p:anim calcmode="lin" valueType="num">
                                      <p:cBhvr additive="base">
                                        <p:cTn id="44" dur="2000" fill="hold"/>
                                        <p:tgtEl>
                                          <p:spTgt spid="2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5000"/>
                            </p:stCondLst>
                            <p:childTnLst>
                              <p:par>
                                <p:cTn id="54" presetID="10" presetClass="entr" presetSubtype="0"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par>
                          <p:cTn id="61" fill="hold">
                            <p:stCondLst>
                              <p:cond delay="6000"/>
                            </p:stCondLst>
                            <p:childTnLst>
                              <p:par>
                                <p:cTn id="62" presetID="10"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fade">
                                      <p:cBhvr>
                                        <p:cTn id="6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rot="18900000">
            <a:off x="2282653" y="1260658"/>
            <a:ext cx="2024278" cy="1997626"/>
            <a:chOff x="1544070" y="1437964"/>
            <a:chExt cx="1518677" cy="1498682"/>
          </a:xfrm>
        </p:grpSpPr>
        <p:pic>
          <p:nvPicPr>
            <p:cNvPr id="15" name="图片 14"/>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50000"/>
                      </a14:imgEffect>
                    </a14:imgLayer>
                  </a14:imgProps>
                </a:ext>
              </a:extLst>
            </a:blip>
            <a:stretch>
              <a:fillRect/>
            </a:stretch>
          </p:blipFill>
          <p:spPr>
            <a:xfrm rot="18663384">
              <a:off x="1554068" y="1427966"/>
              <a:ext cx="1498682" cy="1518677"/>
            </a:xfrm>
            <a:prstGeom prst="rect">
              <a:avLst/>
            </a:prstGeom>
          </p:spPr>
        </p:pic>
        <p:sp>
          <p:nvSpPr>
            <p:cNvPr id="16" name="TextBox 15"/>
            <p:cNvSpPr txBox="1"/>
            <p:nvPr/>
          </p:nvSpPr>
          <p:spPr>
            <a:xfrm>
              <a:off x="1710248" y="1794422"/>
              <a:ext cx="1299013" cy="623216"/>
            </a:xfrm>
            <a:prstGeom prst="rect">
              <a:avLst/>
            </a:prstGeom>
            <a:noFill/>
          </p:spPr>
          <p:txBody>
            <a:bodyPr wrap="none" lIns="91400" tIns="45699" rIns="91400" bIns="45699" rtlCol="0">
              <a:spAutoFit/>
            </a:bodyPr>
            <a:lstStyle/>
            <a:p>
              <a:r>
                <a:rPr lang="zh-CN" altLang="en-US" sz="2400" b="1" dirty="0">
                  <a:solidFill>
                    <a:srgbClr val="454545"/>
                  </a:solidFill>
                  <a:latin typeface="楷体" panose="02010609060101010101" pitchFamily="49" charset="-122"/>
                  <a:ea typeface="楷体" panose="02010609060101010101" pitchFamily="49" charset="-122"/>
                </a:rPr>
                <a:t>点击输入您</a:t>
              </a:r>
              <a:endParaRPr lang="en-US" altLang="zh-CN" sz="2400" b="1" dirty="0">
                <a:solidFill>
                  <a:srgbClr val="454545"/>
                </a:solidFill>
                <a:latin typeface="楷体" panose="02010609060101010101" pitchFamily="49" charset="-122"/>
                <a:ea typeface="楷体" panose="02010609060101010101" pitchFamily="49" charset="-122"/>
              </a:endParaRPr>
            </a:p>
            <a:p>
              <a:r>
                <a:rPr lang="zh-CN" altLang="en-US" sz="2400" b="1" dirty="0">
                  <a:solidFill>
                    <a:srgbClr val="454545"/>
                  </a:solidFill>
                  <a:latin typeface="楷体" panose="02010609060101010101" pitchFamily="49" charset="-122"/>
                  <a:ea typeface="楷体" panose="02010609060101010101" pitchFamily="49" charset="-122"/>
                </a:rPr>
                <a:t>的文本内容</a:t>
              </a:r>
            </a:p>
          </p:txBody>
        </p:sp>
      </p:grpSp>
      <p:sp>
        <p:nvSpPr>
          <p:cNvPr id="17" name="矩形 16"/>
          <p:cNvSpPr/>
          <p:nvPr/>
        </p:nvSpPr>
        <p:spPr>
          <a:xfrm>
            <a:off x="2242808" y="3681433"/>
            <a:ext cx="1929804" cy="1672632"/>
          </a:xfrm>
          <a:prstGeom prst="rect">
            <a:avLst/>
          </a:prstGeom>
        </p:spPr>
        <p:txBody>
          <a:bodyPr lIns="91400" tIns="45699" rIns="91400" bIns="45699"/>
          <a:lstStyle/>
          <a:p>
            <a:pPr algn="just">
              <a:lnSpc>
                <a:spcPct val="150000"/>
              </a:lnSpc>
              <a:spcBef>
                <a:spcPts val="600"/>
              </a:spcBef>
              <a:spcAft>
                <a:spcPts val="600"/>
              </a:spcAft>
              <a:buClr>
                <a:srgbClr val="00B050"/>
              </a:buClr>
              <a:buSzPct val="80000"/>
              <a:defRPr/>
            </a:pPr>
            <a:r>
              <a:rPr lang="zh-CN" altLang="en-US" sz="1335" dirty="0">
                <a:solidFill>
                  <a:srgbClr val="454545"/>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grpSp>
        <p:nvGrpSpPr>
          <p:cNvPr id="18" name="组合 17"/>
          <p:cNvGrpSpPr/>
          <p:nvPr/>
        </p:nvGrpSpPr>
        <p:grpSpPr>
          <a:xfrm rot="18900000">
            <a:off x="4889583" y="1260656"/>
            <a:ext cx="2024278" cy="1997626"/>
            <a:chOff x="1544070" y="1437964"/>
            <a:chExt cx="1518677" cy="1498682"/>
          </a:xfrm>
        </p:grpSpPr>
        <p:pic>
          <p:nvPicPr>
            <p:cNvPr id="21" name="图片 20"/>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50000"/>
                      </a14:imgEffect>
                    </a14:imgLayer>
                  </a14:imgProps>
                </a:ext>
              </a:extLst>
            </a:blip>
            <a:stretch>
              <a:fillRect/>
            </a:stretch>
          </p:blipFill>
          <p:spPr>
            <a:xfrm rot="18663384">
              <a:off x="1554068" y="1427966"/>
              <a:ext cx="1498682" cy="1518677"/>
            </a:xfrm>
            <a:prstGeom prst="rect">
              <a:avLst/>
            </a:prstGeom>
          </p:spPr>
        </p:pic>
        <p:sp>
          <p:nvSpPr>
            <p:cNvPr id="22" name="TextBox 21"/>
            <p:cNvSpPr txBox="1"/>
            <p:nvPr/>
          </p:nvSpPr>
          <p:spPr>
            <a:xfrm>
              <a:off x="1710248" y="1794422"/>
              <a:ext cx="1299013" cy="623216"/>
            </a:xfrm>
            <a:prstGeom prst="rect">
              <a:avLst/>
            </a:prstGeom>
            <a:noFill/>
          </p:spPr>
          <p:txBody>
            <a:bodyPr wrap="none" lIns="91400" tIns="45699" rIns="91400" bIns="45699" rtlCol="0">
              <a:spAutoFit/>
            </a:bodyPr>
            <a:lstStyle/>
            <a:p>
              <a:r>
                <a:rPr lang="zh-CN" altLang="en-US" sz="2400" b="1" dirty="0">
                  <a:solidFill>
                    <a:srgbClr val="454545"/>
                  </a:solidFill>
                  <a:latin typeface="楷体" panose="02010609060101010101" pitchFamily="49" charset="-122"/>
                  <a:ea typeface="楷体" panose="02010609060101010101" pitchFamily="49" charset="-122"/>
                </a:rPr>
                <a:t>点击输入您</a:t>
              </a:r>
              <a:endParaRPr lang="en-US" altLang="zh-CN" sz="2400" b="1" dirty="0">
                <a:solidFill>
                  <a:srgbClr val="454545"/>
                </a:solidFill>
                <a:latin typeface="楷体" panose="02010609060101010101" pitchFamily="49" charset="-122"/>
                <a:ea typeface="楷体" panose="02010609060101010101" pitchFamily="49" charset="-122"/>
              </a:endParaRPr>
            </a:p>
            <a:p>
              <a:r>
                <a:rPr lang="zh-CN" altLang="en-US" sz="2400" b="1" dirty="0">
                  <a:solidFill>
                    <a:srgbClr val="454545"/>
                  </a:solidFill>
                  <a:latin typeface="楷体" panose="02010609060101010101" pitchFamily="49" charset="-122"/>
                  <a:ea typeface="楷体" panose="02010609060101010101" pitchFamily="49" charset="-122"/>
                </a:rPr>
                <a:t>的文本内容</a:t>
              </a:r>
            </a:p>
          </p:txBody>
        </p:sp>
      </p:grpSp>
      <p:sp>
        <p:nvSpPr>
          <p:cNvPr id="23" name="矩形 22"/>
          <p:cNvSpPr/>
          <p:nvPr/>
        </p:nvSpPr>
        <p:spPr>
          <a:xfrm>
            <a:off x="4951305" y="3681433"/>
            <a:ext cx="1929804" cy="1672632"/>
          </a:xfrm>
          <a:prstGeom prst="rect">
            <a:avLst/>
          </a:prstGeom>
        </p:spPr>
        <p:txBody>
          <a:bodyPr lIns="91400" tIns="45699" rIns="91400" bIns="45699"/>
          <a:lstStyle/>
          <a:p>
            <a:pPr algn="just">
              <a:lnSpc>
                <a:spcPct val="150000"/>
              </a:lnSpc>
              <a:spcBef>
                <a:spcPts val="600"/>
              </a:spcBef>
              <a:spcAft>
                <a:spcPts val="600"/>
              </a:spcAft>
              <a:buClr>
                <a:srgbClr val="00B050"/>
              </a:buClr>
              <a:buSzPct val="80000"/>
              <a:defRPr/>
            </a:pPr>
            <a:r>
              <a:rPr lang="zh-CN" altLang="en-US" sz="1335" dirty="0">
                <a:solidFill>
                  <a:srgbClr val="454545"/>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grpSp>
        <p:nvGrpSpPr>
          <p:cNvPr id="24" name="组合 23"/>
          <p:cNvGrpSpPr/>
          <p:nvPr/>
        </p:nvGrpSpPr>
        <p:grpSpPr>
          <a:xfrm rot="18900000">
            <a:off x="7496512" y="1260656"/>
            <a:ext cx="2024278" cy="1997626"/>
            <a:chOff x="1544070" y="1437964"/>
            <a:chExt cx="1518677" cy="1498682"/>
          </a:xfrm>
        </p:grpSpPr>
        <p:pic>
          <p:nvPicPr>
            <p:cNvPr id="25" name="图片 24"/>
            <p:cNvPicPr>
              <a:picLocks noChangeAspect="1"/>
            </p:cNvPicPr>
            <p:nvPr/>
          </p:nvPicPr>
          <p:blipFill>
            <a:blip r:embed="rId3" cstate="screen">
              <a:extLst>
                <a:ext uri="{BEBA8EAE-BF5A-486C-A8C5-ECC9F3942E4B}">
                  <a14:imgProps xmlns:a14="http://schemas.microsoft.com/office/drawing/2010/main">
                    <a14:imgLayer r:embed="rId4">
                      <a14:imgEffect>
                        <a14:brightnessContrast contrast="-50000"/>
                      </a14:imgEffect>
                    </a14:imgLayer>
                  </a14:imgProps>
                </a:ext>
              </a:extLst>
            </a:blip>
            <a:stretch>
              <a:fillRect/>
            </a:stretch>
          </p:blipFill>
          <p:spPr>
            <a:xfrm rot="18663384">
              <a:off x="1554068" y="1427966"/>
              <a:ext cx="1498682" cy="1518677"/>
            </a:xfrm>
            <a:prstGeom prst="rect">
              <a:avLst/>
            </a:prstGeom>
          </p:spPr>
        </p:pic>
        <p:sp>
          <p:nvSpPr>
            <p:cNvPr id="26" name="TextBox 25"/>
            <p:cNvSpPr txBox="1"/>
            <p:nvPr/>
          </p:nvSpPr>
          <p:spPr>
            <a:xfrm>
              <a:off x="1710248" y="1794422"/>
              <a:ext cx="1299013" cy="623216"/>
            </a:xfrm>
            <a:prstGeom prst="rect">
              <a:avLst/>
            </a:prstGeom>
            <a:noFill/>
          </p:spPr>
          <p:txBody>
            <a:bodyPr wrap="none" lIns="91400" tIns="45699" rIns="91400" bIns="45699" rtlCol="0">
              <a:spAutoFit/>
            </a:bodyPr>
            <a:lstStyle/>
            <a:p>
              <a:r>
                <a:rPr lang="zh-CN" altLang="en-US" sz="2400" b="1" dirty="0">
                  <a:solidFill>
                    <a:srgbClr val="454545"/>
                  </a:solidFill>
                  <a:latin typeface="楷体" panose="02010609060101010101" pitchFamily="49" charset="-122"/>
                  <a:ea typeface="楷体" panose="02010609060101010101" pitchFamily="49" charset="-122"/>
                </a:rPr>
                <a:t>点击输入您</a:t>
              </a:r>
              <a:endParaRPr lang="en-US" altLang="zh-CN" sz="2400" b="1" dirty="0">
                <a:solidFill>
                  <a:srgbClr val="454545"/>
                </a:solidFill>
                <a:latin typeface="楷体" panose="02010609060101010101" pitchFamily="49" charset="-122"/>
                <a:ea typeface="楷体" panose="02010609060101010101" pitchFamily="49" charset="-122"/>
              </a:endParaRPr>
            </a:p>
            <a:p>
              <a:r>
                <a:rPr lang="zh-CN" altLang="en-US" sz="2400" b="1" dirty="0">
                  <a:solidFill>
                    <a:srgbClr val="454545"/>
                  </a:solidFill>
                  <a:latin typeface="楷体" panose="02010609060101010101" pitchFamily="49" charset="-122"/>
                  <a:ea typeface="楷体" panose="02010609060101010101" pitchFamily="49" charset="-122"/>
                </a:rPr>
                <a:t>的文本内容</a:t>
              </a:r>
            </a:p>
          </p:txBody>
        </p:sp>
      </p:grpSp>
      <p:sp>
        <p:nvSpPr>
          <p:cNvPr id="27" name="矩形 26"/>
          <p:cNvSpPr/>
          <p:nvPr/>
        </p:nvSpPr>
        <p:spPr>
          <a:xfrm>
            <a:off x="7492964" y="3681433"/>
            <a:ext cx="1929804" cy="1672632"/>
          </a:xfrm>
          <a:prstGeom prst="rect">
            <a:avLst/>
          </a:prstGeom>
        </p:spPr>
        <p:txBody>
          <a:bodyPr lIns="91400" tIns="45699" rIns="91400" bIns="45699"/>
          <a:lstStyle/>
          <a:p>
            <a:pPr algn="just">
              <a:lnSpc>
                <a:spcPct val="150000"/>
              </a:lnSpc>
              <a:spcBef>
                <a:spcPts val="600"/>
              </a:spcBef>
              <a:spcAft>
                <a:spcPts val="600"/>
              </a:spcAft>
              <a:buClr>
                <a:srgbClr val="00B050"/>
              </a:buClr>
              <a:buSzPct val="80000"/>
              <a:defRPr/>
            </a:pPr>
            <a:r>
              <a:rPr lang="zh-CN" altLang="en-US" sz="1335" dirty="0">
                <a:solidFill>
                  <a:srgbClr val="454545"/>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9" name="Picture 2" descr="E:\0000000我图PPT\05.09\端午节\78787.png"/>
          <p:cNvPicPr>
            <a:picLocks noChangeAspect="1" noChangeArrowheads="1"/>
          </p:cNvPicPr>
          <p:nvPr/>
        </p:nvPicPr>
        <p:blipFill>
          <a:blip r:embed="rId5"/>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组合 19"/>
          <p:cNvGrpSpPr/>
          <p:nvPr/>
        </p:nvGrpSpPr>
        <p:grpSpPr>
          <a:xfrm>
            <a:off x="-2062389" y="3738739"/>
            <a:ext cx="17180607" cy="4745781"/>
            <a:chOff x="-1475878" y="3076600"/>
            <a:chExt cx="12889432" cy="3560434"/>
          </a:xfrm>
        </p:grpSpPr>
        <p:pic>
          <p:nvPicPr>
            <p:cNvPr id="28" name="图片 27"/>
            <p:cNvPicPr>
              <a:picLocks noChangeAspect="1"/>
            </p:cNvPicPr>
            <p:nvPr/>
          </p:nvPicPr>
          <p:blipFill>
            <a:blip r:embed="rId6" cstate="screen"/>
            <a:stretch>
              <a:fillRect/>
            </a:stretch>
          </p:blipFill>
          <p:spPr>
            <a:xfrm>
              <a:off x="-1475878" y="3076600"/>
              <a:ext cx="8136904" cy="3560434"/>
            </a:xfrm>
            <a:prstGeom prst="rect">
              <a:avLst/>
            </a:prstGeom>
          </p:spPr>
        </p:pic>
        <p:pic>
          <p:nvPicPr>
            <p:cNvPr id="29" name="图片 28"/>
            <p:cNvPicPr>
              <a:picLocks noChangeAspect="1"/>
            </p:cNvPicPr>
            <p:nvPr/>
          </p:nvPicPr>
          <p:blipFill>
            <a:blip r:embed="rId6"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64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64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64000">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iterate type="wd">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anim calcmode="lin" valueType="num">
                                          <p:cBhvr>
                                            <p:cTn id="13" dur="250" fill="hold"/>
                                            <p:tgtEl>
                                              <p:spTgt spid="17"/>
                                            </p:tgtEl>
                                            <p:attrNameLst>
                                              <p:attrName>ppt_x</p:attrName>
                                            </p:attrNameLst>
                                          </p:cBhvr>
                                          <p:tavLst>
                                            <p:tav tm="0">
                                              <p:val>
                                                <p:strVal val="#ppt_x"/>
                                              </p:val>
                                            </p:tav>
                                            <p:tav tm="100000">
                                              <p:val>
                                                <p:strVal val="#ppt_x"/>
                                              </p:val>
                                            </p:tav>
                                          </p:tavLst>
                                        </p:anim>
                                        <p:anim calcmode="lin" valueType="num">
                                          <p:cBhvr>
                                            <p:cTn id="14" dur="25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3625"/>
                                </p:stCondLst>
                                <p:childTnLst>
                                  <p:par>
                                    <p:cTn id="16" presetID="2" presetClass="entr" presetSubtype="12" fill="hold" nodeType="afterEffect" p14:presetBounceEnd="64000">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14:bounceEnd="64000">
                                          <p:cBhvr additive="base">
                                            <p:cTn id="18" dur="1000" fill="hold"/>
                                            <p:tgtEl>
                                              <p:spTgt spid="18"/>
                                            </p:tgtEl>
                                            <p:attrNameLst>
                                              <p:attrName>ppt_x</p:attrName>
                                            </p:attrNameLst>
                                          </p:cBhvr>
                                          <p:tavLst>
                                            <p:tav tm="0">
                                              <p:val>
                                                <p:strVal val="0-#ppt_w/2"/>
                                              </p:val>
                                            </p:tav>
                                            <p:tav tm="100000">
                                              <p:val>
                                                <p:strVal val="#ppt_x"/>
                                              </p:val>
                                            </p:tav>
                                          </p:tavLst>
                                        </p:anim>
                                        <p:anim calcmode="lin" valueType="num" p14:bounceEnd="64000">
                                          <p:cBhvr additive="base">
                                            <p:cTn id="19" dur="10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4625"/>
                                </p:stCondLst>
                                <p:childTnLst>
                                  <p:par>
                                    <p:cTn id="21" presetID="42" presetClass="entr" presetSubtype="0" fill="hold" grpId="0" nodeType="afterEffect">
                                      <p:stCondLst>
                                        <p:cond delay="0"/>
                                      </p:stCondLst>
                                      <p:iterate type="wd">
                                        <p:tmPct val="10000"/>
                                      </p:iterate>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anim calcmode="lin" valueType="num">
                                          <p:cBhvr>
                                            <p:cTn id="24" dur="250" fill="hold"/>
                                            <p:tgtEl>
                                              <p:spTgt spid="23"/>
                                            </p:tgtEl>
                                            <p:attrNameLst>
                                              <p:attrName>ppt_x</p:attrName>
                                            </p:attrNameLst>
                                          </p:cBhvr>
                                          <p:tavLst>
                                            <p:tav tm="0">
                                              <p:val>
                                                <p:strVal val="#ppt_x"/>
                                              </p:val>
                                            </p:tav>
                                            <p:tav tm="100000">
                                              <p:val>
                                                <p:strVal val="#ppt_x"/>
                                              </p:val>
                                            </p:tav>
                                          </p:tavLst>
                                        </p:anim>
                                        <p:anim calcmode="lin" valueType="num">
                                          <p:cBhvr>
                                            <p:cTn id="25" dur="25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7250"/>
                                </p:stCondLst>
                                <p:childTnLst>
                                  <p:par>
                                    <p:cTn id="27" presetID="2" presetClass="entr" presetSubtype="12" fill="hold" nodeType="afterEffect" p14:presetBounceEnd="64000">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14:bounceEnd="64000">
                                          <p:cBhvr additive="base">
                                            <p:cTn id="29" dur="1000" fill="hold"/>
                                            <p:tgtEl>
                                              <p:spTgt spid="24"/>
                                            </p:tgtEl>
                                            <p:attrNameLst>
                                              <p:attrName>ppt_x</p:attrName>
                                            </p:attrNameLst>
                                          </p:cBhvr>
                                          <p:tavLst>
                                            <p:tav tm="0">
                                              <p:val>
                                                <p:strVal val="0-#ppt_w/2"/>
                                              </p:val>
                                            </p:tav>
                                            <p:tav tm="100000">
                                              <p:val>
                                                <p:strVal val="#ppt_x"/>
                                              </p:val>
                                            </p:tav>
                                          </p:tavLst>
                                        </p:anim>
                                        <p:anim calcmode="lin" valueType="num" p14:bounceEnd="64000">
                                          <p:cBhvr additive="base">
                                            <p:cTn id="30" dur="1000" fill="hold"/>
                                            <p:tgtEl>
                                              <p:spTgt spid="24"/>
                                            </p:tgtEl>
                                            <p:attrNameLst>
                                              <p:attrName>ppt_y</p:attrName>
                                            </p:attrNameLst>
                                          </p:cBhvr>
                                          <p:tavLst>
                                            <p:tav tm="0">
                                              <p:val>
                                                <p:strVal val="1+#ppt_h/2"/>
                                              </p:val>
                                            </p:tav>
                                            <p:tav tm="100000">
                                              <p:val>
                                                <p:strVal val="#ppt_y"/>
                                              </p:val>
                                            </p:tav>
                                          </p:tavLst>
                                        </p:anim>
                                      </p:childTnLst>
                                    </p:cTn>
                                  </p:par>
                                </p:childTnLst>
                              </p:cTn>
                            </p:par>
                            <p:par>
                              <p:cTn id="31" fill="hold">
                                <p:stCondLst>
                                  <p:cond delay="8250"/>
                                </p:stCondLst>
                                <p:childTnLst>
                                  <p:par>
                                    <p:cTn id="32" presetID="42" presetClass="entr" presetSubtype="0" fill="hold" grpId="0" nodeType="afterEffect">
                                      <p:stCondLst>
                                        <p:cond delay="0"/>
                                      </p:stCondLst>
                                      <p:iterate type="wd">
                                        <p:tmPct val="10000"/>
                                      </p:iterate>
                                      <p:childTnLst>
                                        <p:set>
                                          <p:cBhvr>
                                            <p:cTn id="33" dur="1" fill="hold">
                                              <p:stCondLst>
                                                <p:cond delay="0"/>
                                              </p:stCondLst>
                                            </p:cTn>
                                            <p:tgtEl>
                                              <p:spTgt spid="27"/>
                                            </p:tgtEl>
                                            <p:attrNameLst>
                                              <p:attrName>style.visibility</p:attrName>
                                            </p:attrNameLst>
                                          </p:cBhvr>
                                          <p:to>
                                            <p:strVal val="visible"/>
                                          </p:to>
                                        </p:set>
                                        <p:animEffect transition="in" filter="fade">
                                          <p:cBhvr>
                                            <p:cTn id="34" dur="250"/>
                                            <p:tgtEl>
                                              <p:spTgt spid="27"/>
                                            </p:tgtEl>
                                          </p:cBhvr>
                                        </p:animEffect>
                                        <p:anim calcmode="lin" valueType="num">
                                          <p:cBhvr>
                                            <p:cTn id="35" dur="250" fill="hold"/>
                                            <p:tgtEl>
                                              <p:spTgt spid="27"/>
                                            </p:tgtEl>
                                            <p:attrNameLst>
                                              <p:attrName>ppt_x</p:attrName>
                                            </p:attrNameLst>
                                          </p:cBhvr>
                                          <p:tavLst>
                                            <p:tav tm="0">
                                              <p:val>
                                                <p:strVal val="#ppt_x"/>
                                              </p:val>
                                            </p:tav>
                                            <p:tav tm="100000">
                                              <p:val>
                                                <p:strVal val="#ppt_x"/>
                                              </p:val>
                                            </p:tav>
                                          </p:tavLst>
                                        </p:anim>
                                        <p:anim calcmode="lin" valueType="num">
                                          <p:cBhvr>
                                            <p:cTn id="36" dur="25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10875"/>
                                </p:stCondLst>
                                <p:childTnLst>
                                  <p:par>
                                    <p:cTn id="38" presetID="47"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iterate type="wd">
                                        <p:tmPct val="10000"/>
                                      </p:iterate>
                                      <p:childTnLst>
                                        <p:set>
                                          <p:cBhvr>
                                            <p:cTn id="11" dur="1" fill="hold">
                                              <p:stCondLst>
                                                <p:cond delay="0"/>
                                              </p:stCondLst>
                                            </p:cTn>
                                            <p:tgtEl>
                                              <p:spTgt spid="17"/>
                                            </p:tgtEl>
                                            <p:attrNameLst>
                                              <p:attrName>style.visibility</p:attrName>
                                            </p:attrNameLst>
                                          </p:cBhvr>
                                          <p:to>
                                            <p:strVal val="visible"/>
                                          </p:to>
                                        </p:set>
                                        <p:animEffect transition="in" filter="fade">
                                          <p:cBhvr>
                                            <p:cTn id="12" dur="250"/>
                                            <p:tgtEl>
                                              <p:spTgt spid="17"/>
                                            </p:tgtEl>
                                          </p:cBhvr>
                                        </p:animEffect>
                                        <p:anim calcmode="lin" valueType="num">
                                          <p:cBhvr>
                                            <p:cTn id="13" dur="250" fill="hold"/>
                                            <p:tgtEl>
                                              <p:spTgt spid="17"/>
                                            </p:tgtEl>
                                            <p:attrNameLst>
                                              <p:attrName>ppt_x</p:attrName>
                                            </p:attrNameLst>
                                          </p:cBhvr>
                                          <p:tavLst>
                                            <p:tav tm="0">
                                              <p:val>
                                                <p:strVal val="#ppt_x"/>
                                              </p:val>
                                            </p:tav>
                                            <p:tav tm="100000">
                                              <p:val>
                                                <p:strVal val="#ppt_x"/>
                                              </p:val>
                                            </p:tav>
                                          </p:tavLst>
                                        </p:anim>
                                        <p:anim calcmode="lin" valueType="num">
                                          <p:cBhvr>
                                            <p:cTn id="14" dur="25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3625"/>
                                </p:stCondLst>
                                <p:childTnLst>
                                  <p:par>
                                    <p:cTn id="16" presetID="2" presetClass="entr" presetSubtype="12"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1000" fill="hold"/>
                                            <p:tgtEl>
                                              <p:spTgt spid="18"/>
                                            </p:tgtEl>
                                            <p:attrNameLst>
                                              <p:attrName>ppt_x</p:attrName>
                                            </p:attrNameLst>
                                          </p:cBhvr>
                                          <p:tavLst>
                                            <p:tav tm="0">
                                              <p:val>
                                                <p:strVal val="0-#ppt_w/2"/>
                                              </p:val>
                                            </p:tav>
                                            <p:tav tm="100000">
                                              <p:val>
                                                <p:strVal val="#ppt_x"/>
                                              </p:val>
                                            </p:tav>
                                          </p:tavLst>
                                        </p:anim>
                                        <p:anim calcmode="lin" valueType="num">
                                          <p:cBhvr additive="base">
                                            <p:cTn id="19" dur="1000" fill="hold"/>
                                            <p:tgtEl>
                                              <p:spTgt spid="18"/>
                                            </p:tgtEl>
                                            <p:attrNameLst>
                                              <p:attrName>ppt_y</p:attrName>
                                            </p:attrNameLst>
                                          </p:cBhvr>
                                          <p:tavLst>
                                            <p:tav tm="0">
                                              <p:val>
                                                <p:strVal val="1+#ppt_h/2"/>
                                              </p:val>
                                            </p:tav>
                                            <p:tav tm="100000">
                                              <p:val>
                                                <p:strVal val="#ppt_y"/>
                                              </p:val>
                                            </p:tav>
                                          </p:tavLst>
                                        </p:anim>
                                      </p:childTnLst>
                                    </p:cTn>
                                  </p:par>
                                </p:childTnLst>
                              </p:cTn>
                            </p:par>
                            <p:par>
                              <p:cTn id="20" fill="hold">
                                <p:stCondLst>
                                  <p:cond delay="4625"/>
                                </p:stCondLst>
                                <p:childTnLst>
                                  <p:par>
                                    <p:cTn id="21" presetID="42" presetClass="entr" presetSubtype="0" fill="hold" grpId="0" nodeType="afterEffect">
                                      <p:stCondLst>
                                        <p:cond delay="0"/>
                                      </p:stCondLst>
                                      <p:iterate type="wd">
                                        <p:tmPct val="10000"/>
                                      </p:iterate>
                                      <p:childTnLst>
                                        <p:set>
                                          <p:cBhvr>
                                            <p:cTn id="22" dur="1" fill="hold">
                                              <p:stCondLst>
                                                <p:cond delay="0"/>
                                              </p:stCondLst>
                                            </p:cTn>
                                            <p:tgtEl>
                                              <p:spTgt spid="23"/>
                                            </p:tgtEl>
                                            <p:attrNameLst>
                                              <p:attrName>style.visibility</p:attrName>
                                            </p:attrNameLst>
                                          </p:cBhvr>
                                          <p:to>
                                            <p:strVal val="visible"/>
                                          </p:to>
                                        </p:set>
                                        <p:animEffect transition="in" filter="fade">
                                          <p:cBhvr>
                                            <p:cTn id="23" dur="250"/>
                                            <p:tgtEl>
                                              <p:spTgt spid="23"/>
                                            </p:tgtEl>
                                          </p:cBhvr>
                                        </p:animEffect>
                                        <p:anim calcmode="lin" valueType="num">
                                          <p:cBhvr>
                                            <p:cTn id="24" dur="250" fill="hold"/>
                                            <p:tgtEl>
                                              <p:spTgt spid="23"/>
                                            </p:tgtEl>
                                            <p:attrNameLst>
                                              <p:attrName>ppt_x</p:attrName>
                                            </p:attrNameLst>
                                          </p:cBhvr>
                                          <p:tavLst>
                                            <p:tav tm="0">
                                              <p:val>
                                                <p:strVal val="#ppt_x"/>
                                              </p:val>
                                            </p:tav>
                                            <p:tav tm="100000">
                                              <p:val>
                                                <p:strVal val="#ppt_x"/>
                                              </p:val>
                                            </p:tav>
                                          </p:tavLst>
                                        </p:anim>
                                        <p:anim calcmode="lin" valueType="num">
                                          <p:cBhvr>
                                            <p:cTn id="25" dur="25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7250"/>
                                </p:stCondLst>
                                <p:childTnLst>
                                  <p:par>
                                    <p:cTn id="27" presetID="2" presetClass="entr" presetSubtype="12"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1000" fill="hold"/>
                                            <p:tgtEl>
                                              <p:spTgt spid="24"/>
                                            </p:tgtEl>
                                            <p:attrNameLst>
                                              <p:attrName>ppt_x</p:attrName>
                                            </p:attrNameLst>
                                          </p:cBhvr>
                                          <p:tavLst>
                                            <p:tav tm="0">
                                              <p:val>
                                                <p:strVal val="0-#ppt_w/2"/>
                                              </p:val>
                                            </p:tav>
                                            <p:tav tm="100000">
                                              <p:val>
                                                <p:strVal val="#ppt_x"/>
                                              </p:val>
                                            </p:tav>
                                          </p:tavLst>
                                        </p:anim>
                                        <p:anim calcmode="lin" valueType="num">
                                          <p:cBhvr additive="base">
                                            <p:cTn id="30" dur="1000" fill="hold"/>
                                            <p:tgtEl>
                                              <p:spTgt spid="24"/>
                                            </p:tgtEl>
                                            <p:attrNameLst>
                                              <p:attrName>ppt_y</p:attrName>
                                            </p:attrNameLst>
                                          </p:cBhvr>
                                          <p:tavLst>
                                            <p:tav tm="0">
                                              <p:val>
                                                <p:strVal val="1+#ppt_h/2"/>
                                              </p:val>
                                            </p:tav>
                                            <p:tav tm="100000">
                                              <p:val>
                                                <p:strVal val="#ppt_y"/>
                                              </p:val>
                                            </p:tav>
                                          </p:tavLst>
                                        </p:anim>
                                      </p:childTnLst>
                                    </p:cTn>
                                  </p:par>
                                </p:childTnLst>
                              </p:cTn>
                            </p:par>
                            <p:par>
                              <p:cTn id="31" fill="hold">
                                <p:stCondLst>
                                  <p:cond delay="8250"/>
                                </p:stCondLst>
                                <p:childTnLst>
                                  <p:par>
                                    <p:cTn id="32" presetID="42" presetClass="entr" presetSubtype="0" fill="hold" grpId="0" nodeType="afterEffect">
                                      <p:stCondLst>
                                        <p:cond delay="0"/>
                                      </p:stCondLst>
                                      <p:iterate type="wd">
                                        <p:tmPct val="10000"/>
                                      </p:iterate>
                                      <p:childTnLst>
                                        <p:set>
                                          <p:cBhvr>
                                            <p:cTn id="33" dur="1" fill="hold">
                                              <p:stCondLst>
                                                <p:cond delay="0"/>
                                              </p:stCondLst>
                                            </p:cTn>
                                            <p:tgtEl>
                                              <p:spTgt spid="27"/>
                                            </p:tgtEl>
                                            <p:attrNameLst>
                                              <p:attrName>style.visibility</p:attrName>
                                            </p:attrNameLst>
                                          </p:cBhvr>
                                          <p:to>
                                            <p:strVal val="visible"/>
                                          </p:to>
                                        </p:set>
                                        <p:animEffect transition="in" filter="fade">
                                          <p:cBhvr>
                                            <p:cTn id="34" dur="250"/>
                                            <p:tgtEl>
                                              <p:spTgt spid="27"/>
                                            </p:tgtEl>
                                          </p:cBhvr>
                                        </p:animEffect>
                                        <p:anim calcmode="lin" valueType="num">
                                          <p:cBhvr>
                                            <p:cTn id="35" dur="250" fill="hold"/>
                                            <p:tgtEl>
                                              <p:spTgt spid="27"/>
                                            </p:tgtEl>
                                            <p:attrNameLst>
                                              <p:attrName>ppt_x</p:attrName>
                                            </p:attrNameLst>
                                          </p:cBhvr>
                                          <p:tavLst>
                                            <p:tav tm="0">
                                              <p:val>
                                                <p:strVal val="#ppt_x"/>
                                              </p:val>
                                            </p:tav>
                                            <p:tav tm="100000">
                                              <p:val>
                                                <p:strVal val="#ppt_x"/>
                                              </p:val>
                                            </p:tav>
                                          </p:tavLst>
                                        </p:anim>
                                        <p:anim calcmode="lin" valueType="num">
                                          <p:cBhvr>
                                            <p:cTn id="36" dur="250" fill="hold"/>
                                            <p:tgtEl>
                                              <p:spTgt spid="27"/>
                                            </p:tgtEl>
                                            <p:attrNameLst>
                                              <p:attrName>ppt_y</p:attrName>
                                            </p:attrNameLst>
                                          </p:cBhvr>
                                          <p:tavLst>
                                            <p:tav tm="0">
                                              <p:val>
                                                <p:strVal val="#ppt_y+.1"/>
                                              </p:val>
                                            </p:tav>
                                            <p:tav tm="100000">
                                              <p:val>
                                                <p:strVal val="#ppt_y"/>
                                              </p:val>
                                            </p:tav>
                                          </p:tavLst>
                                        </p:anim>
                                      </p:childTnLst>
                                    </p:cTn>
                                  </p:par>
                                </p:childTnLst>
                              </p:cTn>
                            </p:par>
                            <p:par>
                              <p:cTn id="37" fill="hold">
                                <p:stCondLst>
                                  <p:cond delay="10875"/>
                                </p:stCondLst>
                                <p:childTnLst>
                                  <p:par>
                                    <p:cTn id="38" presetID="47" presetClass="entr" presetSubtype="0"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组合 6"/>
          <p:cNvGrpSpPr/>
          <p:nvPr/>
        </p:nvGrpSpPr>
        <p:grpSpPr>
          <a:xfrm>
            <a:off x="-1966408" y="4100867"/>
            <a:ext cx="17180607" cy="4745781"/>
            <a:chOff x="-1475878" y="3076600"/>
            <a:chExt cx="12889432" cy="3560434"/>
          </a:xfrm>
        </p:grpSpPr>
        <p:pic>
          <p:nvPicPr>
            <p:cNvPr id="6" name="图片 5"/>
            <p:cNvPicPr>
              <a:picLocks noChangeAspect="1"/>
            </p:cNvPicPr>
            <p:nvPr/>
          </p:nvPicPr>
          <p:blipFill>
            <a:blip r:embed="rId3" cstate="screen"/>
            <a:stretch>
              <a:fillRect/>
            </a:stretch>
          </p:blipFill>
          <p:spPr>
            <a:xfrm>
              <a:off x="-1475878" y="3076600"/>
              <a:ext cx="8136904" cy="3560434"/>
            </a:xfrm>
            <a:prstGeom prst="rect">
              <a:avLst/>
            </a:prstGeom>
          </p:spPr>
        </p:pic>
        <p:pic>
          <p:nvPicPr>
            <p:cNvPr id="18" name="图片 17"/>
            <p:cNvPicPr>
              <a:picLocks noChangeAspect="1"/>
            </p:cNvPicPr>
            <p:nvPr/>
          </p:nvPicPr>
          <p:blipFill>
            <a:blip r:embed="rId3" cstate="screen"/>
            <a:stretch>
              <a:fillRect/>
            </a:stretch>
          </p:blipFill>
          <p:spPr>
            <a:xfrm>
              <a:off x="3276650" y="3076600"/>
              <a:ext cx="8136904" cy="3560434"/>
            </a:xfrm>
            <a:prstGeom prst="rect">
              <a:avLst/>
            </a:prstGeom>
          </p:spPr>
        </p:pic>
      </p:grpSp>
      <p:pic>
        <p:nvPicPr>
          <p:cNvPr id="10" name="图片 9"/>
          <p:cNvPicPr>
            <a:picLocks noChangeAspect="1"/>
          </p:cNvPicPr>
          <p:nvPr/>
        </p:nvPicPr>
        <p:blipFill>
          <a:blip r:embed="rId4" cstate="screen"/>
          <a:stretch>
            <a:fillRect/>
          </a:stretch>
        </p:blipFill>
        <p:spPr>
          <a:xfrm>
            <a:off x="-655217" y="4440431"/>
            <a:ext cx="6527473" cy="2856201"/>
          </a:xfrm>
          <a:prstGeom prst="rect">
            <a:avLst/>
          </a:prstGeom>
        </p:spPr>
      </p:pic>
      <p:pic>
        <p:nvPicPr>
          <p:cNvPr id="24" name="Picture 2" descr="E:\0000000我图PPT\05.09\端午节\78787.png"/>
          <p:cNvPicPr>
            <a:picLocks noChangeAspect="1" noChangeArrowheads="1"/>
          </p:cNvPicPr>
          <p:nvPr/>
        </p:nvPicPr>
        <p:blipFill>
          <a:blip r:embed="rId5"/>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0000000我图PPT\05.09\端午节\78787.png"/>
          <p:cNvPicPr>
            <a:picLocks noChangeAspect="1" noChangeArrowheads="1"/>
          </p:cNvPicPr>
          <p:nvPr/>
        </p:nvPicPr>
        <p:blipFill>
          <a:blip r:embed="rId5"/>
          <a:srcRect/>
          <a:stretch>
            <a:fillRect/>
          </a:stretch>
        </p:blipFill>
        <p:spPr bwMode="auto">
          <a:xfrm flipH="1">
            <a:off x="9392534" y="-46595"/>
            <a:ext cx="2798643" cy="5286826"/>
          </a:xfrm>
          <a:prstGeom prst="rect">
            <a:avLst/>
          </a:prstGeom>
          <a:noFill/>
          <a:extLst>
            <a:ext uri="{909E8E84-426E-40DD-AFC4-6F175D3DCCD1}">
              <a14:hiddenFill xmlns:a14="http://schemas.microsoft.com/office/drawing/2010/main">
                <a:solidFill>
                  <a:srgbClr val="FFFFFF"/>
                </a:solidFill>
              </a14:hiddenFill>
            </a:ext>
          </a:extLst>
        </p:spPr>
      </p:pic>
      <p:pic>
        <p:nvPicPr>
          <p:cNvPr id="14" name="图片 13"/>
          <p:cNvPicPr>
            <a:picLocks noChangeAspect="1"/>
          </p:cNvPicPr>
          <p:nvPr/>
        </p:nvPicPr>
        <p:blipFill>
          <a:blip r:embed="rId6" cstate="screen"/>
          <a:stretch>
            <a:fillRect/>
          </a:stretch>
        </p:blipFill>
        <p:spPr>
          <a:xfrm>
            <a:off x="4003376" y="5234368"/>
            <a:ext cx="5048314" cy="2208972"/>
          </a:xfrm>
          <a:prstGeom prst="rect">
            <a:avLst/>
          </a:prstGeom>
        </p:spPr>
      </p:pic>
      <p:pic>
        <p:nvPicPr>
          <p:cNvPr id="16" name="图片 15"/>
          <p:cNvPicPr>
            <a:picLocks noChangeAspect="1"/>
          </p:cNvPicPr>
          <p:nvPr/>
        </p:nvPicPr>
        <p:blipFill>
          <a:blip r:embed="rId6" cstate="screen"/>
          <a:stretch>
            <a:fillRect/>
          </a:stretch>
        </p:blipFill>
        <p:spPr>
          <a:xfrm>
            <a:off x="7523655" y="4440430"/>
            <a:ext cx="5048314" cy="2208972"/>
          </a:xfrm>
          <a:prstGeom prst="rect">
            <a:avLst/>
          </a:prstGeom>
        </p:spPr>
      </p:pic>
      <p:grpSp>
        <p:nvGrpSpPr>
          <p:cNvPr id="17" name="组合 16"/>
          <p:cNvGrpSpPr/>
          <p:nvPr/>
        </p:nvGrpSpPr>
        <p:grpSpPr bwMode="auto">
          <a:xfrm>
            <a:off x="2010040" y="665526"/>
            <a:ext cx="4189707" cy="1574313"/>
            <a:chOff x="945803" y="915566"/>
            <a:chExt cx="3143657" cy="1180384"/>
          </a:xfrm>
        </p:grpSpPr>
        <p:pic>
          <p:nvPicPr>
            <p:cNvPr id="19" name="Picture 2" descr="C:\Users\Thinkpad\Desktop\PNG\1_0001_图层-6.png"/>
            <p:cNvPicPr>
              <a:picLocks noChangeAspect="1" noChangeArrowheads="1"/>
            </p:cNvPicPr>
            <p:nvPr/>
          </p:nvPicPr>
          <p:blipFill>
            <a:blip r:embed="rId7" cstate="screen"/>
            <a:srcRect/>
            <a:stretch>
              <a:fillRect/>
            </a:stretch>
          </p:blipFill>
          <p:spPr bwMode="auto">
            <a:xfrm>
              <a:off x="945803" y="915566"/>
              <a:ext cx="3143657" cy="1180384"/>
            </a:xfrm>
            <a:prstGeom prst="rect">
              <a:avLst/>
            </a:prstGeom>
            <a:noFill/>
            <a:ln w="9525">
              <a:noFill/>
              <a:miter lim="800000"/>
              <a:headEnd/>
              <a:tailEnd/>
            </a:ln>
          </p:spPr>
        </p:pic>
        <p:sp>
          <p:nvSpPr>
            <p:cNvPr id="20" name="矩形 9"/>
            <p:cNvSpPr>
              <a:spLocks noChangeArrowheads="1"/>
            </p:cNvSpPr>
            <p:nvPr/>
          </p:nvSpPr>
          <p:spPr bwMode="auto">
            <a:xfrm>
              <a:off x="1400415" y="1088499"/>
              <a:ext cx="1168139" cy="797145"/>
            </a:xfrm>
            <a:prstGeom prst="rect">
              <a:avLst/>
            </a:prstGeom>
            <a:noFill/>
            <a:ln w="9525">
              <a:noFill/>
              <a:miter lim="800000"/>
            </a:ln>
          </p:spPr>
          <p:txBody>
            <a:bodyPr wrap="none">
              <a:spAutoFit/>
            </a:bodyPr>
            <a:lstStyle/>
            <a:p>
              <a:pPr algn="ctr">
                <a:lnSpc>
                  <a:spcPct val="125000"/>
                </a:lnSpc>
              </a:pPr>
              <a:r>
                <a:rPr lang="zh-CN" altLang="en-US" sz="5330" b="1" dirty="0">
                  <a:solidFill>
                    <a:srgbClr val="FFFFFF"/>
                  </a:solidFill>
                  <a:latin typeface="方正古隶简体" pitchFamily="65" charset="-122"/>
                  <a:ea typeface="方正古隶简体" pitchFamily="65" charset="-122"/>
                </a:rPr>
                <a:t>前言</a:t>
              </a:r>
            </a:p>
          </p:txBody>
        </p:sp>
      </p:grpSp>
      <p:pic>
        <p:nvPicPr>
          <p:cNvPr id="21" name="Picture 272" descr="28"/>
          <p:cNvPicPr>
            <a:picLocks noChangeAspect="1" noChangeArrowheads="1"/>
          </p:cNvPicPr>
          <p:nvPr/>
        </p:nvPicPr>
        <p:blipFill>
          <a:blip r:embed="rId8"/>
          <a:srcRect/>
          <a:stretch>
            <a:fillRect/>
          </a:stretch>
        </p:blipFill>
        <p:spPr bwMode="auto">
          <a:xfrm>
            <a:off x="1968778" y="348860"/>
            <a:ext cx="2105433" cy="1610286"/>
          </a:xfrm>
          <a:prstGeom prst="rect">
            <a:avLst/>
          </a:prstGeom>
          <a:noFill/>
          <a:ln w="9525">
            <a:noFill/>
            <a:miter lim="800000"/>
            <a:headEnd/>
            <a:tailEnd/>
          </a:ln>
        </p:spPr>
      </p:pic>
      <p:pic>
        <p:nvPicPr>
          <p:cNvPr id="22" name="Picture 3" descr="C:\Users\Administrator\Desktop\水墨鸟25656.png"/>
          <p:cNvPicPr>
            <a:picLocks noChangeAspect="1" noChangeArrowheads="1"/>
          </p:cNvPicPr>
          <p:nvPr/>
        </p:nvPicPr>
        <p:blipFill>
          <a:blip r:embed="rId9"/>
          <a:srcRect/>
          <a:stretch>
            <a:fillRect/>
          </a:stretch>
        </p:blipFill>
        <p:spPr bwMode="auto">
          <a:xfrm>
            <a:off x="5091988" y="-173796"/>
            <a:ext cx="3299972" cy="157565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5"/>
          <p:cNvSpPr txBox="1"/>
          <p:nvPr/>
        </p:nvSpPr>
        <p:spPr>
          <a:xfrm>
            <a:off x="2361252" y="2219426"/>
            <a:ext cx="7676989" cy="2198252"/>
          </a:xfrm>
          <a:prstGeom prst="rect">
            <a:avLst/>
          </a:prstGeom>
          <a:noFill/>
        </p:spPr>
        <p:txBody>
          <a:bodyPr wrap="square" lIns="91400" tIns="45699" rIns="91400" bIns="45699" rtlCol="0">
            <a:spAutoFit/>
          </a:bodyPr>
          <a:lstStyle/>
          <a:p>
            <a:pPr algn="l">
              <a:lnSpc>
                <a:spcPct val="150000"/>
              </a:lnSpc>
            </a:pPr>
            <a:r>
              <a:rPr lang="zh-CN" altLang="en-US" sz="1335" dirty="0">
                <a:solidFill>
                  <a:srgbClr val="333333"/>
                </a:solidFill>
                <a:latin typeface="楷体" panose="02010609060101010101" pitchFamily="49" charset="-122"/>
                <a:ea typeface="楷体" panose="02010609060101010101" pitchFamily="49" charset="-122"/>
              </a:rPr>
              <a:t>     端午节，为每年农历五月初五。据</a:t>
            </a:r>
            <a:r>
              <a:rPr lang="en-US" altLang="zh-CN" sz="1335" dirty="0">
                <a:solidFill>
                  <a:srgbClr val="333333"/>
                </a:solidFill>
                <a:latin typeface="楷体" panose="02010609060101010101" pitchFamily="49" charset="-122"/>
                <a:ea typeface="楷体" panose="02010609060101010101" pitchFamily="49" charset="-122"/>
              </a:rPr>
              <a:t>《</a:t>
            </a:r>
            <a:r>
              <a:rPr lang="zh-CN" altLang="en-US" sz="1335" dirty="0">
                <a:solidFill>
                  <a:srgbClr val="333333"/>
                </a:solidFill>
                <a:latin typeface="楷体" panose="02010609060101010101" pitchFamily="49" charset="-122"/>
                <a:ea typeface="楷体" panose="02010609060101010101" pitchFamily="49" charset="-122"/>
              </a:rPr>
              <a:t>荆楚岁时记</a:t>
            </a:r>
            <a:r>
              <a:rPr lang="en-US" altLang="zh-CN" sz="1335" dirty="0">
                <a:solidFill>
                  <a:srgbClr val="333333"/>
                </a:solidFill>
                <a:latin typeface="楷体" panose="02010609060101010101" pitchFamily="49" charset="-122"/>
                <a:ea typeface="楷体" panose="02010609060101010101" pitchFamily="49" charset="-122"/>
              </a:rPr>
              <a:t>》</a:t>
            </a:r>
            <a:r>
              <a:rPr lang="zh-CN" altLang="en-US" sz="1335" dirty="0">
                <a:solidFill>
                  <a:srgbClr val="333333"/>
                </a:solidFill>
                <a:latin typeface="楷体" panose="02010609060101010101" pitchFamily="49" charset="-122"/>
                <a:ea typeface="楷体" panose="02010609060101010101" pitchFamily="49" charset="-122"/>
              </a:rPr>
              <a:t>记载，因仲夏登高，顺阳在上，五月是仲夏，它的第一个午日正是登高顺阳好天气之日，故五月初五亦称为“端阳节”。此外端午节还称“午日节、五月节、龙舟节、浴兰节”等。</a:t>
            </a:r>
            <a:r>
              <a:rPr lang="en-US" altLang="zh-CN" sz="1335" dirty="0">
                <a:solidFill>
                  <a:srgbClr val="333333"/>
                </a:solidFill>
                <a:latin typeface="楷体" panose="02010609060101010101" pitchFamily="49" charset="-122"/>
                <a:ea typeface="楷体" panose="02010609060101010101" pitchFamily="49" charset="-122"/>
              </a:rPr>
              <a:t>  </a:t>
            </a:r>
            <a:r>
              <a:rPr lang="zh-CN" altLang="en-US" sz="1335" dirty="0">
                <a:solidFill>
                  <a:srgbClr val="333333"/>
                </a:solidFill>
                <a:latin typeface="楷体" panose="02010609060101010101" pitchFamily="49" charset="-122"/>
                <a:ea typeface="楷体" panose="02010609060101010101" pitchFamily="49" charset="-122"/>
              </a:rPr>
              <a:t>端午节是流行于中国以及汉字文化圈诸国的传统文化节日。</a:t>
            </a:r>
          </a:p>
          <a:p>
            <a:pPr algn="l">
              <a:lnSpc>
                <a:spcPct val="150000"/>
              </a:lnSpc>
            </a:pPr>
            <a:r>
              <a:rPr lang="zh-CN" altLang="en-US" sz="1335" dirty="0">
                <a:solidFill>
                  <a:srgbClr val="333333"/>
                </a:solidFill>
                <a:latin typeface="楷体" panose="02010609060101010101" pitchFamily="49" charset="-122"/>
                <a:ea typeface="楷体" panose="02010609060101010101" pitchFamily="49" charset="-122"/>
              </a:rPr>
              <a:t>     端午节起源于中国，最初为古代百越地区（长江中下游及以南一带）崇拜龙图腾的部族举行图腾祭祀的节日，百越之地春秋之前有在农历五月初五以龙舟竞渡形式举行部落图腾祭祀的习俗。后因战国时期的楚国（今湖北）诗人屈原在该日抱石跳汨罗江自尽，统治者为树立忠君爱国标签将端午作为纪念屈原的节日；部分地区也有纪念伍子胥、曹娥等说法。</a:t>
            </a:r>
            <a:endParaRPr lang="en-US" altLang="zh-CN" sz="1335" dirty="0">
              <a:solidFill>
                <a:srgbClr val="333333"/>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1500"/>
                            </p:stCondLst>
                            <p:childTnLst>
                              <p:par>
                                <p:cTn id="45" presetID="63" presetClass="path" presetSubtype="0" accel="50000" decel="50000" fill="hold" nodeType="afterEffect">
                                  <p:stCondLst>
                                    <p:cond delay="0"/>
                                  </p:stCondLst>
                                  <p:childTnLst>
                                    <p:animMotion origin="layout" path="M -5.20743E-8 2.02407E-6 L 0.24683 2.02407E-6 " pathEditMode="relative" rAng="0" ptsTypes="AA">
                                      <p:cBhvr>
                                        <p:cTn id="46" dur="2750" fill="hold"/>
                                        <p:tgtEl>
                                          <p:spTgt spid="21"/>
                                        </p:tgtEl>
                                        <p:attrNameLst>
                                          <p:attrName>ppt_x</p:attrName>
                                          <p:attrName>ppt_y</p:attrName>
                                        </p:attrNameLst>
                                      </p:cBhvr>
                                      <p:rCtr x="12342" y="0"/>
                                    </p:animMotion>
                                  </p:childTnLst>
                                </p:cTn>
                              </p:par>
                              <p:par>
                                <p:cTn id="47" presetID="22" presetClass="entr" presetSubtype="8"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2750"/>
                                        <p:tgtEl>
                                          <p:spTgt spid="17"/>
                                        </p:tgtEl>
                                      </p:cBhvr>
                                    </p:animEffect>
                                  </p:childTnLst>
                                </p:cTn>
                              </p:par>
                            </p:childTnLst>
                          </p:cTn>
                        </p:par>
                        <p:par>
                          <p:cTn id="50" fill="hold">
                            <p:stCondLst>
                              <p:cond delay="4500"/>
                            </p:stCondLst>
                            <p:childTnLst>
                              <p:par>
                                <p:cTn id="51" presetID="10" presetClass="exit" presetSubtype="0" fill="hold" nodeType="after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par>
                                <p:cTn id="54" presetID="22" presetClass="entr" presetSubtype="1"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0" descr="66"/>
          <p:cNvPicPr>
            <a:picLocks noChangeAspect="1" noChangeArrowheads="1"/>
          </p:cNvPicPr>
          <p:nvPr/>
        </p:nvPicPr>
        <p:blipFill>
          <a:blip r:embed="rId3" cstate="screen"/>
          <a:srcRect/>
          <a:stretch>
            <a:fillRect/>
          </a:stretch>
        </p:blipFill>
        <p:spPr bwMode="auto">
          <a:xfrm>
            <a:off x="9829078" y="1848266"/>
            <a:ext cx="807347" cy="273171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3" descr="66"/>
          <p:cNvPicPr>
            <a:picLocks noChangeAspect="1" noChangeArrowheads="1"/>
          </p:cNvPicPr>
          <p:nvPr/>
        </p:nvPicPr>
        <p:blipFill>
          <a:blip r:embed="rId4" cstate="screen"/>
          <a:srcRect/>
          <a:stretch>
            <a:fillRect/>
          </a:stretch>
        </p:blipFill>
        <p:spPr bwMode="auto">
          <a:xfrm>
            <a:off x="8610254" y="2138242"/>
            <a:ext cx="807347" cy="22766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 descr="66"/>
          <p:cNvPicPr>
            <a:picLocks noChangeAspect="1" noChangeArrowheads="1"/>
          </p:cNvPicPr>
          <p:nvPr/>
        </p:nvPicPr>
        <p:blipFill>
          <a:blip r:embed="rId5" cstate="screen"/>
          <a:srcRect/>
          <a:stretch>
            <a:fillRect/>
          </a:stretch>
        </p:blipFill>
        <p:spPr bwMode="auto">
          <a:xfrm>
            <a:off x="7221801" y="2403893"/>
            <a:ext cx="807347" cy="170632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5" descr="66"/>
          <p:cNvPicPr>
            <a:picLocks noChangeAspect="1" noChangeArrowheads="1"/>
          </p:cNvPicPr>
          <p:nvPr/>
        </p:nvPicPr>
        <p:blipFill>
          <a:blip r:embed="rId6" cstate="screen"/>
          <a:srcRect/>
          <a:stretch>
            <a:fillRect/>
          </a:stretch>
        </p:blipFill>
        <p:spPr bwMode="auto">
          <a:xfrm>
            <a:off x="5835813" y="2800453"/>
            <a:ext cx="807347" cy="130976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56" descr="79"/>
          <p:cNvPicPr>
            <a:picLocks noChangeAspect="1" noChangeArrowheads="1"/>
          </p:cNvPicPr>
          <p:nvPr/>
        </p:nvPicPr>
        <p:blipFill>
          <a:blip r:embed="rId7" cstate="screen"/>
          <a:srcRect/>
          <a:stretch>
            <a:fillRect/>
          </a:stretch>
        </p:blipFill>
        <p:spPr bwMode="auto">
          <a:xfrm rot="20548293" flipH="1">
            <a:off x="5909645" y="1099260"/>
            <a:ext cx="5088668" cy="1061716"/>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57"/>
          <p:cNvSpPr>
            <a:spLocks noChangeArrowheads="1"/>
          </p:cNvSpPr>
          <p:nvPr/>
        </p:nvSpPr>
        <p:spPr bwMode="auto">
          <a:xfrm>
            <a:off x="5224631" y="4329488"/>
            <a:ext cx="1523530" cy="44779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10" rIns="108820" bIns="54410" anchor="ctr">
            <a:spAutoFit/>
          </a:bodyPr>
          <a:lstStyle/>
          <a:p>
            <a:pPr defTabSz="1087755">
              <a:lnSpc>
                <a:spcPct val="120000"/>
              </a:lnSpc>
            </a:pPr>
            <a:r>
              <a:rPr lang="zh-CN" altLang="en-US" sz="2000" dirty="0">
                <a:solidFill>
                  <a:srgbClr val="333333"/>
                </a:solidFill>
                <a:latin typeface="微软雅黑" panose="020B0503020204020204" pitchFamily="34" charset="-122"/>
                <a:ea typeface="微软雅黑" panose="020B0503020204020204" pitchFamily="34" charset="-122"/>
              </a:rPr>
              <a:t>分标题</a:t>
            </a:r>
            <a:endParaRPr lang="en-US" altLang="zh-CN" sz="2000" dirty="0">
              <a:solidFill>
                <a:srgbClr val="333333"/>
              </a:solidFill>
              <a:latin typeface="微软雅黑" panose="020B0503020204020204" pitchFamily="34" charset="-122"/>
              <a:ea typeface="微软雅黑" panose="020B0503020204020204" pitchFamily="34" charset="-122"/>
            </a:endParaRPr>
          </a:p>
        </p:txBody>
      </p:sp>
      <p:sp>
        <p:nvSpPr>
          <p:cNvPr id="29" name="Rectangle 58"/>
          <p:cNvSpPr>
            <a:spLocks noChangeArrowheads="1"/>
          </p:cNvSpPr>
          <p:nvPr/>
        </p:nvSpPr>
        <p:spPr bwMode="auto">
          <a:xfrm>
            <a:off x="6578880" y="4378435"/>
            <a:ext cx="1726667" cy="44779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10" rIns="108820" bIns="54410" anchor="ctr">
            <a:spAutoFit/>
          </a:bodyPr>
          <a:lstStyle/>
          <a:p>
            <a:pPr defTabSz="1087755">
              <a:lnSpc>
                <a:spcPct val="120000"/>
              </a:lnSpc>
            </a:pPr>
            <a:r>
              <a:rPr lang="zh-CN" altLang="en-US" sz="2000" dirty="0">
                <a:solidFill>
                  <a:srgbClr val="333333"/>
                </a:solidFill>
                <a:latin typeface="微软雅黑" panose="020B0503020204020204" pitchFamily="34" charset="-122"/>
                <a:ea typeface="微软雅黑" panose="020B0503020204020204" pitchFamily="34" charset="-122"/>
              </a:rPr>
              <a:t>分标题</a:t>
            </a:r>
            <a:endParaRPr lang="en-US" altLang="zh-CN" sz="2000" dirty="0">
              <a:solidFill>
                <a:srgbClr val="333333"/>
              </a:solidFill>
              <a:latin typeface="微软雅黑" panose="020B0503020204020204" pitchFamily="34" charset="-122"/>
              <a:ea typeface="微软雅黑" panose="020B0503020204020204" pitchFamily="34" charset="-122"/>
            </a:endParaRPr>
          </a:p>
        </p:txBody>
      </p:sp>
      <p:sp>
        <p:nvSpPr>
          <p:cNvPr id="30" name="Rectangle 59"/>
          <p:cNvSpPr>
            <a:spLocks noChangeArrowheads="1"/>
          </p:cNvSpPr>
          <p:nvPr/>
        </p:nvSpPr>
        <p:spPr bwMode="auto">
          <a:xfrm>
            <a:off x="8305548" y="4378435"/>
            <a:ext cx="1419844" cy="44779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10" rIns="108820" bIns="54410" anchor="ctr">
            <a:spAutoFit/>
          </a:bodyPr>
          <a:lstStyle/>
          <a:p>
            <a:pPr defTabSz="1087755">
              <a:lnSpc>
                <a:spcPct val="120000"/>
              </a:lnSpc>
            </a:pPr>
            <a:r>
              <a:rPr lang="zh-CN" altLang="en-US" sz="2000" dirty="0">
                <a:solidFill>
                  <a:srgbClr val="333333"/>
                </a:solidFill>
                <a:latin typeface="微软雅黑" panose="020B0503020204020204" pitchFamily="34" charset="-122"/>
                <a:ea typeface="微软雅黑" panose="020B0503020204020204" pitchFamily="34" charset="-122"/>
              </a:rPr>
              <a:t>分标题</a:t>
            </a:r>
            <a:endParaRPr lang="en-US" altLang="zh-CN" sz="2000" dirty="0">
              <a:solidFill>
                <a:srgbClr val="333333"/>
              </a:solidFill>
              <a:latin typeface="微软雅黑" panose="020B0503020204020204" pitchFamily="34" charset="-122"/>
              <a:ea typeface="微软雅黑" panose="020B0503020204020204" pitchFamily="34" charset="-122"/>
            </a:endParaRPr>
          </a:p>
        </p:txBody>
      </p:sp>
      <p:sp>
        <p:nvSpPr>
          <p:cNvPr id="39" name="Rectangle 60"/>
          <p:cNvSpPr>
            <a:spLocks noChangeArrowheads="1"/>
          </p:cNvSpPr>
          <p:nvPr/>
        </p:nvSpPr>
        <p:spPr bwMode="auto">
          <a:xfrm>
            <a:off x="9727509" y="4378435"/>
            <a:ext cx="1320392" cy="44779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820" tIns="54410" rIns="108820" bIns="54410" anchor="ctr">
            <a:spAutoFit/>
          </a:bodyPr>
          <a:lstStyle/>
          <a:p>
            <a:pPr defTabSz="1087755">
              <a:lnSpc>
                <a:spcPct val="120000"/>
              </a:lnSpc>
            </a:pPr>
            <a:r>
              <a:rPr lang="zh-CN" altLang="en-US" sz="2000" dirty="0">
                <a:solidFill>
                  <a:srgbClr val="333333"/>
                </a:solidFill>
                <a:latin typeface="微软雅黑" panose="020B0503020204020204" pitchFamily="34" charset="-122"/>
                <a:ea typeface="微软雅黑" panose="020B0503020204020204" pitchFamily="34" charset="-122"/>
              </a:rPr>
              <a:t>分标题</a:t>
            </a:r>
            <a:endParaRPr lang="en-US" altLang="zh-CN" sz="2000" dirty="0">
              <a:solidFill>
                <a:srgbClr val="333333"/>
              </a:solidFill>
              <a:latin typeface="微软雅黑" panose="020B0503020204020204" pitchFamily="34" charset="-122"/>
              <a:ea typeface="微软雅黑" panose="020B0503020204020204" pitchFamily="34" charset="-122"/>
            </a:endParaRPr>
          </a:p>
        </p:txBody>
      </p:sp>
      <p:sp>
        <p:nvSpPr>
          <p:cNvPr id="40" name="Rectangle 61"/>
          <p:cNvSpPr>
            <a:spLocks noChangeArrowheads="1"/>
          </p:cNvSpPr>
          <p:nvPr/>
        </p:nvSpPr>
        <p:spPr bwMode="auto">
          <a:xfrm>
            <a:off x="3633389" y="3317478"/>
            <a:ext cx="1218824" cy="1052770"/>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10" rIns="108820" bIns="54410" anchor="ctr">
            <a:spAutoFit/>
          </a:bodyPr>
          <a:lstStyle/>
          <a:p>
            <a:pPr defTabSz="1087755">
              <a:lnSpc>
                <a:spcPct val="120000"/>
              </a:lnSpc>
            </a:pPr>
            <a:r>
              <a:rPr lang="zh-CN" altLang="en-US" sz="2665" dirty="0">
                <a:solidFill>
                  <a:srgbClr val="333333"/>
                </a:solidFill>
                <a:latin typeface="微软雅黑" panose="020B0503020204020204" pitchFamily="34" charset="-122"/>
                <a:ea typeface="微软雅黑" panose="020B0503020204020204" pitchFamily="34" charset="-122"/>
              </a:rPr>
              <a:t>维度</a:t>
            </a:r>
            <a:endParaRPr lang="en-US" altLang="zh-CN" sz="2665" dirty="0">
              <a:solidFill>
                <a:srgbClr val="333333"/>
              </a:solidFill>
              <a:latin typeface="微软雅黑" panose="020B0503020204020204" pitchFamily="34" charset="-122"/>
              <a:ea typeface="微软雅黑" panose="020B0503020204020204" pitchFamily="34" charset="-122"/>
            </a:endParaRPr>
          </a:p>
          <a:p>
            <a:pPr defTabSz="1087755">
              <a:lnSpc>
                <a:spcPct val="120000"/>
              </a:lnSpc>
            </a:pPr>
            <a:r>
              <a:rPr lang="zh-CN" altLang="en-US" sz="2665" dirty="0">
                <a:solidFill>
                  <a:srgbClr val="333333"/>
                </a:solidFill>
                <a:latin typeface="微软雅黑" panose="020B0503020204020204" pitchFamily="34" charset="-122"/>
                <a:ea typeface="微软雅黑" panose="020B0503020204020204" pitchFamily="34" charset="-122"/>
              </a:rPr>
              <a:t>标题</a:t>
            </a:r>
          </a:p>
        </p:txBody>
      </p:sp>
      <p:grpSp>
        <p:nvGrpSpPr>
          <p:cNvPr id="41" name="Group 20"/>
          <p:cNvGrpSpPr/>
          <p:nvPr/>
        </p:nvGrpSpPr>
        <p:grpSpPr bwMode="auto">
          <a:xfrm>
            <a:off x="4276310" y="3843866"/>
            <a:ext cx="7482572" cy="530857"/>
            <a:chOff x="720" y="2998"/>
            <a:chExt cx="4734" cy="1130"/>
          </a:xfrm>
        </p:grpSpPr>
        <p:pic>
          <p:nvPicPr>
            <p:cNvPr id="42" name="Picture 19" descr="64"/>
            <p:cNvPicPr>
              <a:picLocks noChangeAspect="1" noChangeArrowheads="1"/>
            </p:cNvPicPr>
            <p:nvPr/>
          </p:nvPicPr>
          <p:blipFill>
            <a:blip r:embed="rId8" cstate="screen">
              <a:lum bright="-100000" contrast="-100000"/>
            </a:blip>
            <a:srcRect/>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4" descr="64"/>
            <p:cNvPicPr>
              <a:picLocks noChangeAspect="1" noChangeArrowheads="1"/>
            </p:cNvPicPr>
            <p:nvPr/>
          </p:nvPicPr>
          <p:blipFill>
            <a:blip r:embed="rId8" cstate="screen">
              <a:lum bright="-100000" contrast="-100000"/>
            </a:blip>
            <a:srcRect/>
            <a:stretch>
              <a:fillRect/>
            </a:stretch>
          </p:blipFill>
          <p:spPr bwMode="auto">
            <a:xfrm>
              <a:off x="720" y="2998"/>
              <a:ext cx="4734" cy="1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386" name="Picture 2" descr="C:\Users\Administrator\Desktop\端午素材\053824.png"/>
          <p:cNvPicPr>
            <a:picLocks noChangeAspect="1" noChangeArrowheads="1"/>
          </p:cNvPicPr>
          <p:nvPr/>
        </p:nvPicPr>
        <p:blipFill>
          <a:blip r:embed="rId9" cstate="screen"/>
          <a:srcRect/>
          <a:stretch>
            <a:fillRect/>
          </a:stretch>
        </p:blipFill>
        <p:spPr bwMode="auto">
          <a:xfrm>
            <a:off x="-633171" y="-566301"/>
            <a:ext cx="4421398" cy="764546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2062389" y="3738739"/>
            <a:ext cx="17180607" cy="4745781"/>
            <a:chOff x="-1475878" y="3076600"/>
            <a:chExt cx="12889432" cy="3560434"/>
          </a:xfrm>
        </p:grpSpPr>
        <p:pic>
          <p:nvPicPr>
            <p:cNvPr id="18" name="图片 17"/>
            <p:cNvPicPr>
              <a:picLocks noChangeAspect="1"/>
            </p:cNvPicPr>
            <p:nvPr/>
          </p:nvPicPr>
          <p:blipFill>
            <a:blip r:embed="rId10" cstate="screen"/>
            <a:stretch>
              <a:fillRect/>
            </a:stretch>
          </p:blipFill>
          <p:spPr>
            <a:xfrm>
              <a:off x="-1475878" y="3076600"/>
              <a:ext cx="8136904" cy="3560434"/>
            </a:xfrm>
            <a:prstGeom prst="rect">
              <a:avLst/>
            </a:prstGeom>
          </p:spPr>
        </p:pic>
        <p:pic>
          <p:nvPicPr>
            <p:cNvPr id="19" name="图片 18"/>
            <p:cNvPicPr>
              <a:picLocks noChangeAspect="1"/>
            </p:cNvPicPr>
            <p:nvPr/>
          </p:nvPicPr>
          <p:blipFill>
            <a:blip r:embed="rId10"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anim calcmode="lin" valueType="num">
                                      <p:cBhvr>
                                        <p:cTn id="12" dur="500" fill="hold"/>
                                        <p:tgtEl>
                                          <p:spTgt spid="40"/>
                                        </p:tgtEl>
                                        <p:attrNameLst>
                                          <p:attrName>ppt_x</p:attrName>
                                        </p:attrNameLst>
                                      </p:cBhvr>
                                      <p:tavLst>
                                        <p:tav tm="0">
                                          <p:val>
                                            <p:strVal val="#ppt_x"/>
                                          </p:val>
                                        </p:tav>
                                        <p:tav tm="100000">
                                          <p:val>
                                            <p:strVal val="#ppt_x"/>
                                          </p:val>
                                        </p:tav>
                                      </p:tavLst>
                                    </p:anim>
                                    <p:anim calcmode="lin" valueType="num">
                                      <p:cBhvr>
                                        <p:cTn id="13" dur="5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anim calcmode="lin" valueType="num">
                                      <p:cBhvr>
                                        <p:cTn id="22" dur="500" fill="hold"/>
                                        <p:tgtEl>
                                          <p:spTgt spid="28"/>
                                        </p:tgtEl>
                                        <p:attrNameLst>
                                          <p:attrName>ppt_x</p:attrName>
                                        </p:attrNameLst>
                                      </p:cBhvr>
                                      <p:tavLst>
                                        <p:tav tm="0">
                                          <p:val>
                                            <p:strVal val="#ppt_x"/>
                                          </p:val>
                                        </p:tav>
                                        <p:tav tm="100000">
                                          <p:val>
                                            <p:strVal val="#ppt_x"/>
                                          </p:val>
                                        </p:tav>
                                      </p:tavLst>
                                    </p:anim>
                                    <p:anim calcmode="lin" valueType="num">
                                      <p:cBhvr>
                                        <p:cTn id="23" dur="50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anim calcmode="lin" valueType="num">
                                      <p:cBhvr>
                                        <p:cTn id="28" dur="500" fill="hold"/>
                                        <p:tgtEl>
                                          <p:spTgt spid="26"/>
                                        </p:tgtEl>
                                        <p:attrNameLst>
                                          <p:attrName>ppt_x</p:attrName>
                                        </p:attrNameLst>
                                      </p:cBhvr>
                                      <p:tavLst>
                                        <p:tav tm="0">
                                          <p:val>
                                            <p:strVal val="#ppt_x"/>
                                          </p:val>
                                        </p:tav>
                                        <p:tav tm="100000">
                                          <p:val>
                                            <p:strVal val="#ppt_x"/>
                                          </p:val>
                                        </p:tav>
                                      </p:tavLst>
                                    </p:anim>
                                    <p:anim calcmode="lin" valueType="num">
                                      <p:cBhvr>
                                        <p:cTn id="29" dur="5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anim calcmode="lin" valueType="num">
                                      <p:cBhvr>
                                        <p:cTn id="34" dur="500" fill="hold"/>
                                        <p:tgtEl>
                                          <p:spTgt spid="29"/>
                                        </p:tgtEl>
                                        <p:attrNameLst>
                                          <p:attrName>ppt_x</p:attrName>
                                        </p:attrNameLst>
                                      </p:cBhvr>
                                      <p:tavLst>
                                        <p:tav tm="0">
                                          <p:val>
                                            <p:strVal val="#ppt_x"/>
                                          </p:val>
                                        </p:tav>
                                        <p:tav tm="100000">
                                          <p:val>
                                            <p:strVal val="#ppt_x"/>
                                          </p:val>
                                        </p:tav>
                                      </p:tavLst>
                                    </p:anim>
                                    <p:anim calcmode="lin" valueType="num">
                                      <p:cBhvr>
                                        <p:cTn id="35" dur="500" fill="hold"/>
                                        <p:tgtEl>
                                          <p:spTgt spid="2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anim calcmode="lin" valueType="num">
                                      <p:cBhvr>
                                        <p:cTn id="40" dur="500" fill="hold"/>
                                        <p:tgtEl>
                                          <p:spTgt spid="25"/>
                                        </p:tgtEl>
                                        <p:attrNameLst>
                                          <p:attrName>ppt_x</p:attrName>
                                        </p:attrNameLst>
                                      </p:cBhvr>
                                      <p:tavLst>
                                        <p:tav tm="0">
                                          <p:val>
                                            <p:strVal val="#ppt_x"/>
                                          </p:val>
                                        </p:tav>
                                        <p:tav tm="100000">
                                          <p:val>
                                            <p:strVal val="#ppt_x"/>
                                          </p:val>
                                        </p:tav>
                                      </p:tavLst>
                                    </p:anim>
                                    <p:anim calcmode="lin" valueType="num">
                                      <p:cBhvr>
                                        <p:cTn id="41" dur="5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anim calcmode="lin" valueType="num">
                                      <p:cBhvr>
                                        <p:cTn id="52" dur="500" fill="hold"/>
                                        <p:tgtEl>
                                          <p:spTgt spid="24"/>
                                        </p:tgtEl>
                                        <p:attrNameLst>
                                          <p:attrName>ppt_x</p:attrName>
                                        </p:attrNameLst>
                                      </p:cBhvr>
                                      <p:tavLst>
                                        <p:tav tm="0">
                                          <p:val>
                                            <p:strVal val="#ppt_x"/>
                                          </p:val>
                                        </p:tav>
                                        <p:tav tm="100000">
                                          <p:val>
                                            <p:strVal val="#ppt_x"/>
                                          </p:val>
                                        </p:tav>
                                      </p:tavLst>
                                    </p:anim>
                                    <p:anim calcmode="lin" valueType="num">
                                      <p:cBhvr>
                                        <p:cTn id="53" dur="5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47"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anim calcmode="lin" valueType="num">
                                      <p:cBhvr>
                                        <p:cTn id="58" dur="500" fill="hold"/>
                                        <p:tgtEl>
                                          <p:spTgt spid="39"/>
                                        </p:tgtEl>
                                        <p:attrNameLst>
                                          <p:attrName>ppt_x</p:attrName>
                                        </p:attrNameLst>
                                      </p:cBhvr>
                                      <p:tavLst>
                                        <p:tav tm="0">
                                          <p:val>
                                            <p:strVal val="#ppt_x"/>
                                          </p:val>
                                        </p:tav>
                                        <p:tav tm="100000">
                                          <p:val>
                                            <p:strVal val="#ppt_x"/>
                                          </p:val>
                                        </p:tav>
                                      </p:tavLst>
                                    </p:anim>
                                    <p:anim calcmode="lin" valueType="num">
                                      <p:cBhvr>
                                        <p:cTn id="59" dur="500" fill="hold"/>
                                        <p:tgtEl>
                                          <p:spTgt spid="39"/>
                                        </p:tgtEl>
                                        <p:attrNameLst>
                                          <p:attrName>ppt_y</p:attrName>
                                        </p:attrNameLst>
                                      </p:cBhvr>
                                      <p:tavLst>
                                        <p:tav tm="0">
                                          <p:val>
                                            <p:strVal val="#ppt_y-.1"/>
                                          </p:val>
                                        </p:tav>
                                        <p:tav tm="100000">
                                          <p:val>
                                            <p:strVal val="#ppt_y"/>
                                          </p:val>
                                        </p:tav>
                                      </p:tavLst>
                                    </p:anim>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strVal val="#ppt_x"/>
                                          </p:val>
                                        </p:tav>
                                        <p:tav tm="100000">
                                          <p:val>
                                            <p:strVal val="#ppt_x"/>
                                          </p:val>
                                        </p:tav>
                                      </p:tavLst>
                                    </p:anim>
                                    <p:anim calcmode="lin" valueType="num">
                                      <p:cBhvr>
                                        <p:cTn id="65" dur="500" fill="hold"/>
                                        <p:tgtEl>
                                          <p:spTgt spid="23"/>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22" presetClass="entr" presetSubtype="8"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1000"/>
                                        <p:tgtEl>
                                          <p:spTgt spid="27"/>
                                        </p:tgtEl>
                                      </p:cBhvr>
                                    </p:animEffect>
                                  </p:childTnLst>
                                </p:cTn>
                              </p:par>
                              <p:par>
                                <p:cTn id="70" presetID="1" presetClass="entr" presetSubtype="0" fill="hold" nodeType="withEffect">
                                  <p:stCondLst>
                                    <p:cond delay="0"/>
                                  </p:stCondLst>
                                  <p:childTnLst>
                                    <p:set>
                                      <p:cBhvr>
                                        <p:cTn id="7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Administrator\Desktop\端午素材\端午02888.png"/>
          <p:cNvPicPr>
            <a:picLocks noChangeAspect="1" noChangeArrowheads="1"/>
          </p:cNvPicPr>
          <p:nvPr/>
        </p:nvPicPr>
        <p:blipFill>
          <a:blip r:embed="rId3" cstate="screen"/>
          <a:srcRect/>
          <a:stretch>
            <a:fillRect/>
          </a:stretch>
        </p:blipFill>
        <p:spPr bwMode="auto">
          <a:xfrm>
            <a:off x="8564216" y="863136"/>
            <a:ext cx="2914923" cy="1651746"/>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84746" y="1301867"/>
            <a:ext cx="3262432" cy="1076833"/>
          </a:xfrm>
          <a:prstGeom prst="rect">
            <a:avLst/>
          </a:prstGeom>
        </p:spPr>
        <p:txBody>
          <a:bodyPr wrap="none">
            <a:spAutoFit/>
          </a:bodyPr>
          <a:lstStyle/>
          <a:p>
            <a:pPr>
              <a:lnSpc>
                <a:spcPct val="80000"/>
              </a:lnSpc>
              <a:defRPr/>
            </a:pPr>
            <a:r>
              <a:rPr lang="zh-CN" altLang="en-US" sz="7995" kern="0" dirty="0">
                <a:solidFill>
                  <a:srgbClr val="333333"/>
                </a:solidFill>
                <a:latin typeface="方正字迹-吕建德字体" pitchFamily="2" charset="-122"/>
                <a:ea typeface="方正字迹-吕建德字体" pitchFamily="2" charset="-122"/>
              </a:rPr>
              <a:t>第四章</a:t>
            </a:r>
            <a:endParaRPr lang="en-US" altLang="zh-CN" sz="7995" kern="0" dirty="0">
              <a:solidFill>
                <a:srgbClr val="333333"/>
              </a:solidFill>
              <a:latin typeface="方正字迹-吕建德字体" pitchFamily="2" charset="-122"/>
              <a:ea typeface="方正字迹-吕建德字体" pitchFamily="2" charset="-122"/>
            </a:endParaRPr>
          </a:p>
        </p:txBody>
      </p:sp>
      <p:pic>
        <p:nvPicPr>
          <p:cNvPr id="24" name="Picture 2" descr="\\Sy\e\我图PPT\00001PNG素材\中国风\古典边框.png"/>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3287170" y="2343656"/>
            <a:ext cx="6168167" cy="1091151"/>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249593" y="2687109"/>
            <a:ext cx="4288353" cy="615425"/>
          </a:xfrm>
          <a:prstGeom prst="rect">
            <a:avLst/>
          </a:prstGeom>
        </p:spPr>
        <p:txBody>
          <a:bodyPr wrap="none">
            <a:spAutoFit/>
          </a:bodyPr>
          <a:lstStyle/>
          <a:p>
            <a:pPr>
              <a:lnSpc>
                <a:spcPct val="80000"/>
              </a:lnSpc>
              <a:defRPr/>
            </a:pPr>
            <a:r>
              <a:rPr lang="zh-CN" altLang="en-US" sz="4000" kern="0" dirty="0">
                <a:solidFill>
                  <a:srgbClr val="333333"/>
                </a:solidFill>
                <a:latin typeface="方正康体简体" pitchFamily="65" charset="-122"/>
                <a:ea typeface="方正康体简体" pitchFamily="65" charset="-122"/>
              </a:rPr>
              <a:t>添加标题文字内容</a:t>
            </a:r>
            <a:endParaRPr lang="en-US" altLang="zh-CN" sz="4000" kern="0" dirty="0">
              <a:solidFill>
                <a:srgbClr val="333333"/>
              </a:solidFill>
              <a:latin typeface="方正康体简体" pitchFamily="65" charset="-122"/>
              <a:ea typeface="方正康体简体" pitchFamily="65" charset="-122"/>
            </a:endParaRPr>
          </a:p>
        </p:txBody>
      </p:sp>
      <p:pic>
        <p:nvPicPr>
          <p:cNvPr id="31" name="Picture 5" descr="毛笔2"/>
          <p:cNvPicPr>
            <a:picLocks noChangeAspect="1" noChangeArrowheads="1"/>
          </p:cNvPicPr>
          <p:nvPr/>
        </p:nvPicPr>
        <p:blipFill>
          <a:blip r:embed="rId5" cstate="screen"/>
          <a:srcRect/>
          <a:stretch>
            <a:fillRect/>
          </a:stretch>
        </p:blipFill>
        <p:spPr bwMode="auto">
          <a:xfrm>
            <a:off x="4085622" y="1305936"/>
            <a:ext cx="2553313" cy="17868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5"/>
          <p:cNvSpPr txBox="1">
            <a:spLocks noChangeArrowheads="1"/>
          </p:cNvSpPr>
          <p:nvPr/>
        </p:nvSpPr>
        <p:spPr bwMode="auto">
          <a:xfrm>
            <a:off x="4681610" y="3536377"/>
            <a:ext cx="3250197" cy="97930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p:txBody>
      </p:sp>
      <p:pic>
        <p:nvPicPr>
          <p:cNvPr id="28" name="Picture 2" descr="C:\Users\Thinkpad\Desktop\7777.png"/>
          <p:cNvPicPr>
            <a:picLocks noChangeAspect="1" noChangeArrowheads="1"/>
          </p:cNvPicPr>
          <p:nvPr/>
        </p:nvPicPr>
        <p:blipFill>
          <a:blip r:embed="rId6" cstate="screen"/>
          <a:srcRect/>
          <a:stretch>
            <a:fillRect/>
          </a:stretch>
        </p:blipFill>
        <p:spPr bwMode="auto">
          <a:xfrm rot="18489089">
            <a:off x="9792827" y="-989249"/>
            <a:ext cx="255897" cy="3491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Thinkpad\Desktop\32.png"/>
          <p:cNvPicPr>
            <a:picLocks noChangeAspect="1" noChangeArrowheads="1"/>
          </p:cNvPicPr>
          <p:nvPr/>
        </p:nvPicPr>
        <p:blipFill>
          <a:blip r:embed="rId7" cstate="screen"/>
          <a:srcRect/>
          <a:stretch>
            <a:fillRect/>
          </a:stretch>
        </p:blipFill>
        <p:spPr bwMode="auto">
          <a:xfrm rot="15918163">
            <a:off x="9239620" y="-595965"/>
            <a:ext cx="241236" cy="1332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Thinkpad\Desktop\33.png"/>
          <p:cNvPicPr>
            <a:picLocks noChangeAspect="1" noChangeArrowheads="1"/>
          </p:cNvPicPr>
          <p:nvPr/>
        </p:nvPicPr>
        <p:blipFill>
          <a:blip r:embed="rId8" cstate="screen"/>
          <a:srcRect/>
          <a:stretch>
            <a:fillRect/>
          </a:stretch>
        </p:blipFill>
        <p:spPr bwMode="auto">
          <a:xfrm>
            <a:off x="9231981" y="-389228"/>
            <a:ext cx="134612" cy="213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Thinkpad\Desktop\55.png"/>
          <p:cNvPicPr>
            <a:picLocks noChangeAspect="1" noChangeArrowheads="1"/>
          </p:cNvPicPr>
          <p:nvPr/>
        </p:nvPicPr>
        <p:blipFill>
          <a:blip r:embed="rId9" cstate="screen"/>
          <a:srcRect/>
          <a:stretch>
            <a:fillRect/>
          </a:stretch>
        </p:blipFill>
        <p:spPr bwMode="auto">
          <a:xfrm rot="4580517">
            <a:off x="9399906" y="-316786"/>
            <a:ext cx="265395" cy="1982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Thinkpad\Desktop\54.png"/>
          <p:cNvPicPr>
            <a:picLocks noChangeAspect="1" noChangeArrowheads="1"/>
          </p:cNvPicPr>
          <p:nvPr/>
        </p:nvPicPr>
        <p:blipFill>
          <a:blip r:embed="rId10" cstate="screen"/>
          <a:srcRect/>
          <a:stretch>
            <a:fillRect/>
          </a:stretch>
        </p:blipFill>
        <p:spPr bwMode="auto">
          <a:xfrm rot="18694191">
            <a:off x="9996332" y="-398534"/>
            <a:ext cx="280553" cy="1526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sers\Thinkpad\Desktop\555.png"/>
          <p:cNvPicPr>
            <a:picLocks noChangeAspect="1" noChangeArrowheads="1"/>
          </p:cNvPicPr>
          <p:nvPr/>
        </p:nvPicPr>
        <p:blipFill>
          <a:blip r:embed="rId11" cstate="screen"/>
          <a:srcRect/>
          <a:stretch>
            <a:fillRect/>
          </a:stretch>
        </p:blipFill>
        <p:spPr bwMode="auto">
          <a:xfrm>
            <a:off x="10648073" y="-444612"/>
            <a:ext cx="149940" cy="16793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966408" y="4100867"/>
            <a:ext cx="17180607" cy="4745781"/>
            <a:chOff x="-1475878" y="3076600"/>
            <a:chExt cx="12889432" cy="3560434"/>
          </a:xfrm>
        </p:grpSpPr>
        <p:pic>
          <p:nvPicPr>
            <p:cNvPr id="17" name="图片 16"/>
            <p:cNvPicPr>
              <a:picLocks noChangeAspect="1"/>
            </p:cNvPicPr>
            <p:nvPr/>
          </p:nvPicPr>
          <p:blipFill>
            <a:blip r:embed="rId12" cstate="screen"/>
            <a:stretch>
              <a:fillRect/>
            </a:stretch>
          </p:blipFill>
          <p:spPr>
            <a:xfrm>
              <a:off x="-1475878" y="3076600"/>
              <a:ext cx="8136904" cy="3560434"/>
            </a:xfrm>
            <a:prstGeom prst="rect">
              <a:avLst/>
            </a:prstGeom>
          </p:spPr>
        </p:pic>
        <p:pic>
          <p:nvPicPr>
            <p:cNvPr id="20" name="图片 19"/>
            <p:cNvPicPr>
              <a:picLocks noChangeAspect="1"/>
            </p:cNvPicPr>
            <p:nvPr/>
          </p:nvPicPr>
          <p:blipFill>
            <a:blip r:embed="rId12" cstate="screen"/>
            <a:stretch>
              <a:fillRect/>
            </a:stretch>
          </p:blipFill>
          <p:spPr>
            <a:xfrm>
              <a:off x="3276650" y="3076600"/>
              <a:ext cx="8136904" cy="3560434"/>
            </a:xfrm>
            <a:prstGeom prst="rect">
              <a:avLst/>
            </a:prstGeom>
          </p:spPr>
        </p:pic>
      </p:grpSp>
      <p:pic>
        <p:nvPicPr>
          <p:cNvPr id="22" name="Picture 4" descr="E:\0000000我图PPT\00001PNG素材\包粽子本.png"/>
          <p:cNvPicPr>
            <a:picLocks noChangeAspect="1" noChangeArrowheads="1"/>
          </p:cNvPicPr>
          <p:nvPr/>
        </p:nvPicPr>
        <p:blipFill>
          <a:blip r:embed="rId13" cstate="print"/>
          <a:srcRect/>
          <a:stretch>
            <a:fillRect/>
          </a:stretch>
        </p:blipFill>
        <p:spPr bwMode="auto">
          <a:xfrm>
            <a:off x="-1346994" y="1689009"/>
            <a:ext cx="5750978" cy="548259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0000000我图PPT\05.09\端午节\78787.png"/>
          <p:cNvPicPr>
            <a:picLocks noChangeAspect="1" noChangeArrowheads="1"/>
          </p:cNvPicPr>
          <p:nvPr/>
        </p:nvPicPr>
        <p:blipFill>
          <a:blip r:embed="rId14"/>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1000"/>
                                        <p:tgtEl>
                                          <p:spTgt spid="22"/>
                                        </p:tgtEl>
                                      </p:cBhvr>
                                    </p:animEffect>
                                    <p:anim calcmode="lin" valueType="num">
                                      <p:cBhvr>
                                        <p:cTn id="11" dur="1000" fill="hold"/>
                                        <p:tgtEl>
                                          <p:spTgt spid="22"/>
                                        </p:tgtEl>
                                        <p:attrNameLst>
                                          <p:attrName>ppt_x</p:attrName>
                                        </p:attrNameLst>
                                      </p:cBhvr>
                                      <p:tavLst>
                                        <p:tav tm="0">
                                          <p:val>
                                            <p:strVal val="#ppt_x"/>
                                          </p:val>
                                        </p:tav>
                                        <p:tav tm="100000">
                                          <p:val>
                                            <p:strVal val="#ppt_x"/>
                                          </p:val>
                                        </p:tav>
                                      </p:tavLst>
                                    </p:anim>
                                    <p:anim calcmode="lin" valueType="num">
                                      <p:cBhvr>
                                        <p:cTn id="12" dur="10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0" presetClass="path" presetSubtype="0" accel="50000" decel="50000" fill="hold" nodeType="afterEffect">
                                  <p:stCondLst>
                                    <p:cond delay="0"/>
                                  </p:stCondLst>
                                  <p:childTnLst>
                                    <p:animMotion origin="layout" path="M -8.64433E-7 -3.45572E-6 C -0.00364 0.01882 -0.00573 0.05061 -0.01163 0.06542 C -0.01336 0.07714 -0.01632 0.08578 -0.01944 0.09689 C -0.02187 0.11386 -0.02413 0.13021 -0.02725 0.14625 C -0.03003 0.16168 -0.03003 0.17433 -0.03628 0.18513 C -0.03836 0.19932 -0.04409 0.21259 -0.04791 0.22586 C -0.05294 0.24314 -0.05537 0.26103 -0.06353 0.27492 C -0.06665 0.2922 -0.07429 0.30485 -0.08037 0.31842 C -0.08957 0.3394 -0.09616 0.36687 -0.11022 0.3789 C -0.11751 0.39217 -0.11369 0.38877 -0.12046 0.39278 C -0.12619 0.40636 -0.13522 0.41191 -0.14251 0.42426 C -0.14876 0.43536 -0.15535 0.444 -0.16212 0.45326 C -0.16317 0.45511 -0.16455 0.45665 -0.16594 0.45789 C -0.1675 0.45974 -0.16959 0.46066 -0.17115 0.46252 C -0.17532 0.46869 -0.17809 0.47763 -0.18278 0.48288 C -0.18833 0.48967 -0.19372 0.49707 -0.19944 0.50355 C -0.20378 0.50849 -0.20656 0.51466 -0.21125 0.51713 C -0.21715 0.53225 -0.22635 0.54335 -0.23329 0.55724 C -0.24267 0.57699 -0.24926 0.60136 -0.26159 0.61617 C -0.2635 0.62049 -0.2661 0.62481 -0.26697 0.62944 C -0.26731 0.63222 -0.26731 0.63468 -0.26836 0.63654 C -0.27044 0.64178 -0.27339 0.64487 -0.27599 0.6498 C -0.27946 0.65628 -0.28155 0.66461 -0.28502 0.67078 C -0.28675 0.67942 -0.28832 0.68343 -0.29283 0.68868 C -0.30585 0.72262 -0.29179 0.68775 -0.30186 0.70874 C -0.31192 0.73003 -0.29804 0.70226 -0.30568 0.72231 C -0.30672 0.72478 -0.30845 0.72663 -0.30967 0.72879 C -0.31453 0.74021 -0.31817 0.75347 -0.32269 0.76551 C -0.32616 0.77446 -0.33137 0.78217 -0.33432 0.79235 C -0.33727 0.80253 -0.33883 0.81272 -0.34074 0.82413 C -0.34178 0.82876 -0.34247 0.83277 -0.34334 0.8374 C -0.34369 0.83987 -0.34473 0.8448 -0.34473 0.84511 C -0.34647 0.86949 -0.34438 0.85715 -0.35115 0.8806 C -0.35202 0.88368 -0.35376 0.88954 -0.35376 0.88985 C -0.3541 0.89355 -0.3541 0.89695 -0.35497 0.90096 C -0.35706 0.90867 -0.36573 0.93274 -0.36921 0.93953 C -0.37198 0.95218 -0.37823 0.96761 -0.38483 0.97532 C -0.38934 0.98674 -0.39177 0.99198 -0.39785 1 C -0.40288 1.0071 -0.40566 1.00741 -0.40948 1.01543 C -0.41607 1.03055 -0.41694 1.04999 -0.4251 1.06326 C -0.42666 1.07251 -0.42892 1.08146 -0.43274 1.08825 " pathEditMode="relative" rAng="0" ptsTypes="AAAAAAAAAAAAAAAAAAAAAAAAAAAAAAAAAAAAAAAAA">
                                      <p:cBhvr>
                                        <p:cTn id="20" dur="5750" fill="hold"/>
                                        <p:tgtEl>
                                          <p:spTgt spid="45"/>
                                        </p:tgtEl>
                                        <p:attrNameLst>
                                          <p:attrName>ppt_x</p:attrName>
                                          <p:attrName>ppt_y</p:attrName>
                                        </p:attrNameLst>
                                      </p:cBhvr>
                                      <p:rCtr x="-21646" y="54397"/>
                                    </p:animMotion>
                                  </p:childTnLst>
                                </p:cTn>
                              </p:par>
                              <p:par>
                                <p:cTn id="21" presetID="8" presetClass="emph" presetSubtype="0" fill="hold" nodeType="withEffect">
                                  <p:stCondLst>
                                    <p:cond delay="0"/>
                                  </p:stCondLst>
                                  <p:childTnLst>
                                    <p:animRot by="21600000">
                                      <p:cBhvr>
                                        <p:cTn id="22" dur="6000" fill="hold"/>
                                        <p:tgtEl>
                                          <p:spTgt spid="45"/>
                                        </p:tgtEl>
                                        <p:attrNameLst>
                                          <p:attrName>r</p:attrName>
                                        </p:attrNameLst>
                                      </p:cBhvr>
                                    </p:animRot>
                                  </p:childTnLst>
                                </p:cTn>
                              </p:par>
                              <p:par>
                                <p:cTn id="23" presetID="0" presetClass="path" presetSubtype="0" accel="50000" decel="50000" fill="hold" nodeType="withEffect">
                                  <p:stCondLst>
                                    <p:cond delay="250"/>
                                  </p:stCondLst>
                                  <p:childTnLst>
                                    <p:animMotion origin="layout" path="M 3.33333E-6 0.00957 C -0.00365 0.02841 -0.00573 0.06022 -0.01164 0.07505 C -0.01337 0.08678 -0.01632 0.09543 -0.01945 0.10655 C -0.02188 0.12353 -0.02414 0.1399 -0.02726 0.15596 C -0.03004 0.17109 -0.03004 0.18376 -0.03629 0.19456 C -0.03837 0.20877 -0.0441 0.22205 -0.04792 0.23533 C -0.05295 0.25263 -0.05539 0.27054 -0.06354 0.28474 C -0.06667 0.30173 -0.07431 0.31439 -0.08039 0.32798 C -0.08959 0.34898 -0.09618 0.37647 -0.11025 0.38851 C -0.11754 0.40179 -0.11372 0.39839 -0.12049 0.40241 C -0.12622 0.416 -0.13525 0.42156 -0.14254 0.43391 C -0.14879 0.44503 -0.15539 0.45368 -0.16216 0.46294 C -0.1632 0.46479 -0.16459 0.46634 -0.16598 0.46757 C -0.16754 0.46943 -0.16962 0.47035 -0.17118 0.47221 C -0.17535 0.47838 -0.17813 0.48734 -0.18282 0.49259 C -0.18837 0.49938 -0.19375 0.50649 -0.19948 0.51297 C -0.20382 0.51791 -0.2066 0.52409 -0.21129 0.52656 C -0.21719 0.54169 -0.22639 0.55281 -0.23334 0.56671 C -0.24271 0.58647 -0.24931 0.61118 -0.26164 0.6257 C -0.26354 0.63002 -0.26615 0.63434 -0.26702 0.63928 C -0.26736 0.64175 -0.26736 0.64422 -0.26841 0.64608 C -0.27049 0.65133 -0.27344 0.65442 -0.27604 0.65936 C -0.27952 0.66584 -0.2816 0.67418 -0.28507 0.68036 C -0.28681 0.68901 -0.28837 0.69302 -0.29289 0.69827 C -0.30591 0.73224 -0.29184 0.69734 -0.30191 0.71834 C -0.31198 0.73965 -0.29809 0.71186 -0.30573 0.73193 C -0.30677 0.7344 -0.30851 0.73626 -0.30973 0.73842 C -0.31459 0.74985 -0.31823 0.76313 -0.32275 0.77517 C -0.32622 0.78413 -0.33143 0.79185 -0.33438 0.80204 C -0.33733 0.81223 -0.33889 0.82242 -0.3408 0.83354 C -0.34184 0.83817 -0.34254 0.84219 -0.34341 0.84682 C -0.34375 0.84929 -0.34479 0.85423 -0.34479 0.85454 C -0.34653 0.87894 -0.34445 0.86658 -0.35122 0.89006 C -0.35209 0.89314 -0.35382 0.89901 -0.35382 0.89932 C -0.35417 0.90303 -0.35417 0.90642 -0.35504 0.91044 C -0.35712 0.91816 -0.3658 0.94225 -0.36927 0.94904 C -0.37205 0.9617 -0.3783 0.97715 -0.3849 0.98487 C -0.38941 0.99629 -0.39184 1.00154 -0.39792 1.00957 C -0.40295 1.01668 -0.40573 1.01699 -0.40955 1.02502 C -0.41615 1.04015 -0.41702 1.0596 -0.42518 1.07288 C -0.42674 1.08215 -0.429 1.09111 -0.43282 1.0979 " pathEditMode="relative" rAng="0" ptsTypes="ffffffffffffffffffffffffffffffffffffffffA">
                                      <p:cBhvr>
                                        <p:cTn id="24" dur="5750" fill="hold"/>
                                        <p:tgtEl>
                                          <p:spTgt spid="44"/>
                                        </p:tgtEl>
                                        <p:attrNameLst>
                                          <p:attrName>ppt_x</p:attrName>
                                          <p:attrName>ppt_y</p:attrName>
                                        </p:attrNameLst>
                                      </p:cBhvr>
                                      <p:rCtr x="-21649" y="54416"/>
                                    </p:animMotion>
                                  </p:childTnLst>
                                </p:cTn>
                              </p:par>
                              <p:par>
                                <p:cTn id="25" presetID="8" presetClass="emph" presetSubtype="0" fill="hold" nodeType="withEffect">
                                  <p:stCondLst>
                                    <p:cond delay="250"/>
                                  </p:stCondLst>
                                  <p:childTnLst>
                                    <p:animRot by="21600000">
                                      <p:cBhvr>
                                        <p:cTn id="26" dur="6000" fill="hold"/>
                                        <p:tgtEl>
                                          <p:spTgt spid="44"/>
                                        </p:tgtEl>
                                        <p:attrNameLst>
                                          <p:attrName>r</p:attrName>
                                        </p:attrNameLst>
                                      </p:cBhvr>
                                    </p:animRot>
                                  </p:childTnLst>
                                </p:cTn>
                              </p:par>
                              <p:par>
                                <p:cTn id="27" presetID="0" presetClass="path" presetSubtype="0" accel="50000" decel="50000" fill="hold" nodeType="withEffect">
                                  <p:stCondLst>
                                    <p:cond delay="1250"/>
                                  </p:stCondLst>
                                  <p:childTnLst>
                                    <p:animMotion origin="layout" path="M -0.00034 0.00031 C -0.00972 0.01143 0.00174 -0.00308 -0.0085 0.01452 C -0.01962 0.03367 -0.02413 0.0383 -0.03281 0.06115 C -0.03646 0.07011 -0.04027 0.07659 -0.04392 0.08524 C -0.04583 0.08957 -0.0493 0.09914 -0.0493 0.09945 C -0.05139 0.11304 -0.05677 0.12014 -0.06024 0.13218 C -0.06337 0.1433 -0.06545 0.15195 -0.06979 0.16276 C -0.08159 0.19241 -0.06788 0.1572 -0.07656 0.17944 C -0.0776 0.18191 -0.07934 0.18654 -0.07934 0.18685 C -0.08142 0.20167 -0.08923 0.21186 -0.09288 0.22669 C -0.09496 0.23503 -0.10121 0.25016 -0.10121 0.25047 C -0.10312 0.26004 -0.10659 0.26684 -0.10937 0.27641 C -0.11597 0.29926 -0.11892 0.32798 -0.12708 0.34929 C -0.12986 0.37431 -0.13663 0.39747 -0.13923 0.42249 C -0.14097 0.44164 -0.14253 0.46325 -0.146 0.48178 C -0.14705 0.50433 -0.14826 0.52842 -0.15295 0.55004 C -0.15712 0.59296 -0.15729 0.63774 -0.16389 0.68005 C -0.16597 0.69364 -0.16805 0.70661 -0.17066 0.71989 C -0.1717 0.72453 -0.17239 0.72947 -0.17343 0.7341 C -0.17378 0.73657 -0.17465 0.7412 -0.17465 0.74151 C -0.17656 0.76931 -0.18038 0.79463 -0.18559 0.8215 C -0.1875 0.83107 -0.19149 0.84219 -0.19375 0.85238 C -0.20052 0.88234 -0.20677 0.91477 -0.21701 0.94164 C -0.21944 0.95862 -0.22517 0.97128 -0.22934 0.98672 C -0.23107 0.99321 -0.23229 1 -0.23472 1.00556 C -0.23646 1.0102 -0.2401 1.01977 -0.2401 1.02008 C -0.24288 1.0383 -0.24774 1.05529 -0.25104 1.07412 C -0.25382 1.0908 -0.25364 1.08277 -0.25364 1.0908 " pathEditMode="relative" rAng="0" ptsTypes="fffffffffffffffffffffffffffA">
                                      <p:cBhvr>
                                        <p:cTn id="28" dur="5750" fill="hold"/>
                                        <p:tgtEl>
                                          <p:spTgt spid="43"/>
                                        </p:tgtEl>
                                        <p:attrNameLst>
                                          <p:attrName>ppt_x</p:attrName>
                                          <p:attrName>ppt_y</p:attrName>
                                        </p:attrNameLst>
                                      </p:cBhvr>
                                      <p:rCtr x="-12569" y="54355"/>
                                    </p:animMotion>
                                  </p:childTnLst>
                                </p:cTn>
                              </p:par>
                              <p:par>
                                <p:cTn id="29" presetID="8" presetClass="emph" presetSubtype="0" fill="hold" nodeType="withEffect">
                                  <p:stCondLst>
                                    <p:cond delay="1250"/>
                                  </p:stCondLst>
                                  <p:childTnLst>
                                    <p:animRot by="21600000">
                                      <p:cBhvr>
                                        <p:cTn id="30" dur="6000" fill="hold"/>
                                        <p:tgtEl>
                                          <p:spTgt spid="43"/>
                                        </p:tgtEl>
                                        <p:attrNameLst>
                                          <p:attrName>r</p:attrName>
                                        </p:attrNameLst>
                                      </p:cBhvr>
                                    </p:animRot>
                                  </p:childTnLst>
                                </p:cTn>
                              </p:par>
                              <p:par>
                                <p:cTn id="31" presetID="0" presetClass="path" presetSubtype="0" accel="50000" decel="50000" fill="hold" nodeType="withEffect">
                                  <p:stCondLst>
                                    <p:cond delay="3000"/>
                                  </p:stCondLst>
                                  <p:childTnLst>
                                    <p:animMotion origin="layout" path="M 1.66667E-6 2.77949E-6 C -0.00729 0.01606 -0.01493 0.03088 -0.02136 0.04818 C -0.02274 0.05126 -0.0217 0.0559 -0.02274 0.05929 C -0.02518 0.06887 -0.0382 0.08246 -0.04271 0.08894 C -0.04757 0.09574 -0.05122 0.10562 -0.05677 0.10902 C -0.06129 0.12106 -0.06754 0.13218 -0.07431 0.14052 C -0.08299 0.16553 -0.09479 0.18653 -0.10452 0.21124 C -0.11181 0.22977 -0.11563 0.25417 -0.12465 0.27053 C -0.12743 0.28598 -0.12361 0.26714 -0.12969 0.28629 C -0.1342 0.30111 -0.12622 0.28412 -0.13333 0.30204 C -0.13646 0.30976 -0.13872 0.31346 -0.14097 0.32242 C -0.14167 0.32582 -0.14236 0.3289 -0.1434 0.33199 C -0.14497 0.33662 -0.14861 0.34558 -0.14861 0.34589 C -0.15018 0.35423 -0.1533 0.36164 -0.15486 0.37029 C -0.15799 0.38696 -0.16181 0.40457 -0.16615 0.42032 C -0.17292 0.47158 -0.18125 0.5352 -0.19757 0.57937 C -0.20139 0.59018 -0.20417 0.60469 -0.20903 0.61365 C -0.21198 0.63002 -0.20781 0.61056 -0.21406 0.62724 C -0.21476 0.6294 -0.21458 0.63218 -0.21528 0.63403 C -0.2184 0.64299 -0.22344 0.65349 -0.22778 0.66121 C -0.23021 0.67418 -0.23768 0.68591 -0.24288 0.69549 C -0.2467 0.70259 -0.24792 0.7063 -0.25313 0.70939 C -0.26545 0.72421 -0.27604 0.74212 -0.2882 0.75695 C -0.30156 0.77301 -0.31649 0.78598 -0.32969 0.80234 C -0.33229 0.80574 -0.33577 0.80451 -0.33854 0.80698 C -0.34653 0.81501 -0.3533 0.82551 -0.3625 0.82952 C -0.37049 0.8394 -0.3809 0.84218 -0.38889 0.85238 C -0.39028 0.85423 -0.39115 0.85763 -0.39254 0.85917 C -0.39531 0.86226 -0.39879 0.86288 -0.40139 0.86596 C -0.40538 0.86998 -0.40851 0.87677 -0.41285 0.87955 C -0.41875 0.88295 -0.4342 0.90024 -0.43924 0.9092 C -0.45052 0.92958 -0.46163 0.95028 -0.47205 0.97282 C -0.47795 0.98517 -0.48229 1.00741 -0.48958 1.01606 C -0.49288 1.0281 -0.49601 1.04076 -0.49965 1.05219 C -0.50104 1.05713 -0.50365 1.06084 -0.50452 1.06578 C -0.5066 1.07628 -0.5092 1.08554 -0.51354 1.09326 C -0.51511 1.10253 -0.51736 1.10685 -0.52101 1.11365 C -0.5224 1.12044 -0.52361 1.12724 -0.52483 1.13403 C -0.52535 1.13681 -0.52726 1.14113 -0.52726 1.14144 " pathEditMode="relative" rAng="0" ptsTypes="ffffffffffffffffffffffffffffffffffffffA">
                                      <p:cBhvr>
                                        <p:cTn id="32" dur="5750" fill="hold"/>
                                        <p:tgtEl>
                                          <p:spTgt spid="41"/>
                                        </p:tgtEl>
                                        <p:attrNameLst>
                                          <p:attrName>ppt_x</p:attrName>
                                          <p:attrName>ppt_y</p:attrName>
                                        </p:attrNameLst>
                                      </p:cBhvr>
                                      <p:rCtr x="-26372" y="57041"/>
                                    </p:animMotion>
                                  </p:childTnLst>
                                </p:cTn>
                              </p:par>
                              <p:par>
                                <p:cTn id="33" presetID="8" presetClass="emph" presetSubtype="0" fill="hold" nodeType="withEffect">
                                  <p:stCondLst>
                                    <p:cond delay="3000"/>
                                  </p:stCondLst>
                                  <p:childTnLst>
                                    <p:animRot by="21600000">
                                      <p:cBhvr>
                                        <p:cTn id="34" dur="6000" fill="hold"/>
                                        <p:tgtEl>
                                          <p:spTgt spid="41"/>
                                        </p:tgtEl>
                                        <p:attrNameLst>
                                          <p:attrName>r</p:attrName>
                                        </p:attrNameLst>
                                      </p:cBhvr>
                                    </p:animRot>
                                  </p:childTnLst>
                                </p:cTn>
                              </p:par>
                              <p:par>
                                <p:cTn id="35" presetID="0" presetClass="path" presetSubtype="0" accel="50000" decel="50000" fill="hold" nodeType="withEffect">
                                  <p:stCondLst>
                                    <p:cond delay="250"/>
                                  </p:stCondLst>
                                  <p:childTnLst>
                                    <p:animMotion origin="layout" path="M 4.72222E-6 4.93827E-7 C -0.00747 0.01697 -0.01511 0.03272 -0.02153 0.05093 C -0.02309 0.05401 -0.02188 0.05895 -0.02309 0.06265 C -0.02553 0.07253 -0.03855 0.08704 -0.04306 0.09383 C -0.04809 0.10093 -0.05174 0.11111 -0.0573 0.11481 C -0.06181 0.12716 -0.06823 0.13889 -0.075 0.14753 C -0.08369 0.17407 -0.09566 0.19599 -0.10539 0.22191 C -0.11285 0.24167 -0.11667 0.26759 -0.1257 0.28488 C -0.12848 0.30093 -0.12466 0.28117 -0.13073 0.30123 C -0.13542 0.31697 -0.12726 0.29907 -0.13455 0.3179 C -0.13768 0.32593 -0.13994 0.32994 -0.14219 0.3392 C -0.14289 0.3429 -0.14358 0.34599 -0.14462 0.34938 C -0.14619 0.35432 -0.14983 0.36358 -0.14983 0.36389 C -0.15139 0.37284 -0.15452 0.38056 -0.15625 0.38951 C -0.15938 0.4071 -0.1632 0.42562 -0.16754 0.44228 C -0.17431 0.4963 -0.18282 0.56296 -0.19914 0.60957 C -0.20313 0.62099 -0.20591 0.63611 -0.21077 0.64568 C -0.21372 0.66296 -0.20955 0.64228 -0.2158 0.65988 C -0.2165 0.66204 -0.21632 0.66512 -0.21702 0.66697 C -0.22014 0.67654 -0.22535 0.68765 -0.22969 0.69568 C -0.23212 0.70926 -0.23959 0.7216 -0.24497 0.73179 C -0.24879 0.7392 -0.25 0.74321 -0.25521 0.7463 C -0.26771 0.76204 -0.2783 0.78086 -0.29063 0.7966 C -0.304 0.81358 -0.3191 0.82716 -0.33247 0.84444 C -0.33507 0.84784 -0.33855 0.8466 -0.34132 0.84938 C -0.34931 0.85772 -0.35625 0.86883 -0.36546 0.87315 C -0.37344 0.88333 -0.38403 0.88642 -0.39202 0.89691 C -0.39341 0.89907 -0.39428 0.90247 -0.39566 0.90432 C -0.39844 0.90741 -0.40209 0.90802 -0.40469 0.91142 C -0.40869 0.91543 -0.41181 0.92284 -0.41615 0.92562 C -0.42223 0.92932 -0.43768 0.94753 -0.44271 0.95679 C -0.45417 0.97839 -0.46546 1 -0.47587 1.02376 C -0.48178 1.03673 -0.48612 1.06018 -0.49358 1.06914 C -0.49688 1.08179 -0.5 1.09506 -0.50365 1.1071 C -0.50504 1.11235 -0.50764 1.11636 -0.50851 1.1216 C -0.51077 1.13241 -0.51337 1.14228 -0.51771 1.15031 C -0.51928 1.16018 -0.52153 1.16481 -0.52518 1.17191 C -0.52657 1.17901 -0.52778 1.18611 -0.529 1.19321 C -0.52952 1.1963 -0.53143 1.20062 -0.53143 1.20123 " pathEditMode="relative" rAng="0" ptsTypes="ffffffffffffffffffffffffffffffffffffffA">
                                      <p:cBhvr>
                                        <p:cTn id="36" dur="5750" fill="hold"/>
                                        <p:tgtEl>
                                          <p:spTgt spid="28"/>
                                        </p:tgtEl>
                                        <p:attrNameLst>
                                          <p:attrName>ppt_x</p:attrName>
                                          <p:attrName>ppt_y</p:attrName>
                                        </p:attrNameLst>
                                      </p:cBhvr>
                                      <p:rCtr x="-26580" y="60062"/>
                                    </p:animMotion>
                                  </p:childTnLst>
                                </p:cTn>
                              </p:par>
                              <p:par>
                                <p:cTn id="37" presetID="8" presetClass="emph" presetSubtype="0" fill="hold" nodeType="withEffect">
                                  <p:stCondLst>
                                    <p:cond delay="250"/>
                                  </p:stCondLst>
                                  <p:childTnLst>
                                    <p:animRot by="21600000">
                                      <p:cBhvr>
                                        <p:cTn id="38" dur="6000" fill="hold"/>
                                        <p:tgtEl>
                                          <p:spTgt spid="28"/>
                                        </p:tgtEl>
                                        <p:attrNameLst>
                                          <p:attrName>r</p:attrName>
                                        </p:attrNameLst>
                                      </p:cBhvr>
                                    </p:animRot>
                                  </p:childTnLst>
                                </p:cTn>
                              </p:par>
                              <p:par>
                                <p:cTn id="39" presetID="0" presetClass="path" presetSubtype="0" accel="50000" decel="50000" fill="hold" nodeType="withEffect">
                                  <p:stCondLst>
                                    <p:cond delay="2250"/>
                                  </p:stCondLst>
                                  <p:childTnLst>
                                    <p:animMotion origin="layout" path="M -4.80646E-6 -3.28294E-6 C -0.00729 0.00432 -0.01197 0.00957 -0.01839 0.01759 C -0.02308 0.02284 -0.0295 0.02623 -0.03419 0.0324 C -0.03558 0.03425 -0.03627 0.03734 -0.03784 0.03888 C -0.04391 0.04505 -0.0512 0.04752 -0.05728 0.054 C -0.06266 0.05955 -0.0663 0.06572 -0.07203 0.06912 C -0.0755 0.0756 -0.08227 0.08208 -0.08661 0.0867 C -0.08904 0.08948 -0.0939 0.09534 -0.0939 0.09565 C -0.09477 0.0975 -0.09529 0.09997 -0.09633 0.10182 C -0.09859 0.10522 -0.10189 0.10645 -0.10362 0.11046 C -0.10831 0.12126 -0.11317 0.12867 -0.11959 0.13638 C -0.12237 0.15119 -0.13035 0.16477 -0.1366 0.17587 C -0.13782 0.17773 -0.13817 0.18174 -0.13903 0.18451 C -0.14251 0.195 -0.14893 0.21074 -0.15361 0.21907 C -0.15535 0.22864 -0.15761 0.23512 -0.16108 0.24283 C -0.16438 0.26073 -0.15969 0.23882 -0.16472 0.25394 C -0.16733 0.26196 -0.16872 0.26967 -0.17201 0.27739 C -0.17583 0.29775 -0.16958 0.26813 -0.17687 0.29004 C -0.17774 0.29312 -0.17739 0.29652 -0.17809 0.29929 C -0.17983 0.3067 -0.18347 0.31349 -0.18538 0.32089 C -0.19423 0.35637 -0.1826 0.31349 -0.18902 0.34496 C -0.18955 0.34743 -0.19076 0.34897 -0.19146 0.35144 C -0.19354 0.35884 -0.19441 0.36748 -0.19632 0.3752 C -0.19996 0.39001 -0.20083 0.40698 -0.20604 0.42055 C -0.20847 0.43814 -0.21315 0.45233 -0.21714 0.46838 C -0.22148 0.48566 -0.22322 0.50941 -0.23051 0.52299 C -0.2319 0.53317 -0.23364 0.53718 -0.2378 0.54428 C -0.24006 0.55662 -0.24492 0.56464 -0.24752 0.57699 C -0.25134 0.59365 -0.25724 0.60877 -0.26349 0.62234 C -0.26957 0.63623 -0.27356 0.65135 -0.2805 0.66369 C -0.28224 0.67325 -0.28779 0.67942 -0.29144 0.68745 C -0.29491 0.69485 -0.29526 0.70164 -0.29994 0.70719 C -0.30775 0.72817 -0.31782 0.74607 -0.32685 0.76551 C -0.33275 0.77816 -0.33726 0.79297 -0.34386 0.80469 C -0.34525 0.81179 -0.34993 0.82413 -0.34993 0.82444 C -0.35028 0.82722 -0.35046 0.8303 -0.35115 0.83308 C -0.35254 0.83771 -0.35514 0.8411 -0.35601 0.84604 C -0.35809 0.85684 -0.36035 0.86764 -0.36226 0.87874 C -0.36365 0.89973 -0.36764 0.91855 -0.36955 0.93922 C -0.37111 0.95496 -0.37094 0.9639 -0.37198 0.98056 C -0.37233 0.98704 -0.37424 0.99322 -0.37441 1 C -0.37476 1.02685 -0.37441 1.05338 -0.37441 1.08023 " pathEditMode="relative" rAng="0" ptsTypes="AAAAAAAAAAAAAAAAAAAAAAAAAAAAAAAAAAAAAAAAAA">
                                      <p:cBhvr>
                                        <p:cTn id="40" dur="5750" fill="hold"/>
                                        <p:tgtEl>
                                          <p:spTgt spid="42"/>
                                        </p:tgtEl>
                                        <p:attrNameLst>
                                          <p:attrName>ppt_x</p:attrName>
                                          <p:attrName>ppt_y</p:attrName>
                                        </p:attrNameLst>
                                      </p:cBhvr>
                                      <p:rCtr x="-18729" y="53996"/>
                                    </p:animMotion>
                                  </p:childTnLst>
                                </p:cTn>
                              </p:par>
                              <p:par>
                                <p:cTn id="41" presetID="8" presetClass="emph" presetSubtype="0" fill="hold" nodeType="withEffect">
                                  <p:stCondLst>
                                    <p:cond delay="2250"/>
                                  </p:stCondLst>
                                  <p:childTnLst>
                                    <p:animRot by="21600000">
                                      <p:cBhvr>
                                        <p:cTn id="42" dur="6000" fill="hold"/>
                                        <p:tgtEl>
                                          <p:spTgt spid="42"/>
                                        </p:tgtEl>
                                        <p:attrNameLst>
                                          <p:attrName>r</p:attrName>
                                        </p:attrNameLst>
                                      </p:cBhvr>
                                    </p:animRot>
                                  </p:childTnLst>
                                </p:cTn>
                              </p:par>
                              <p:par>
                                <p:cTn id="43" presetID="2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2750"/>
                                        <p:tgtEl>
                                          <p:spTgt spid="21"/>
                                        </p:tgtEl>
                                      </p:cBhvr>
                                    </p:animEffect>
                                  </p:childTnLst>
                                </p:cTn>
                              </p:par>
                              <p:par>
                                <p:cTn id="46" presetID="55"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1000" fill="hold"/>
                                        <p:tgtEl>
                                          <p:spTgt spid="24"/>
                                        </p:tgtEl>
                                        <p:attrNameLst>
                                          <p:attrName>ppt_w</p:attrName>
                                        </p:attrNameLst>
                                      </p:cBhvr>
                                      <p:tavLst>
                                        <p:tav tm="0">
                                          <p:val>
                                            <p:strVal val="#ppt_w*0.70"/>
                                          </p:val>
                                        </p:tav>
                                        <p:tav tm="100000">
                                          <p:val>
                                            <p:strVal val="#ppt_w"/>
                                          </p:val>
                                        </p:tav>
                                      </p:tavLst>
                                    </p:anim>
                                    <p:anim calcmode="lin" valueType="num">
                                      <p:cBhvr>
                                        <p:cTn id="49" dur="1000" fill="hold"/>
                                        <p:tgtEl>
                                          <p:spTgt spid="24"/>
                                        </p:tgtEl>
                                        <p:attrNameLst>
                                          <p:attrName>ppt_h</p:attrName>
                                        </p:attrNameLst>
                                      </p:cBhvr>
                                      <p:tavLst>
                                        <p:tav tm="0">
                                          <p:val>
                                            <p:strVal val="#ppt_h"/>
                                          </p:val>
                                        </p:tav>
                                        <p:tav tm="100000">
                                          <p:val>
                                            <p:strVal val="#ppt_h"/>
                                          </p:val>
                                        </p:tav>
                                      </p:tavLst>
                                    </p:anim>
                                    <p:animEffect transition="in" filter="fade">
                                      <p:cBhvr>
                                        <p:cTn id="50" dur="1000"/>
                                        <p:tgtEl>
                                          <p:spTgt spid="24"/>
                                        </p:tgtEl>
                                      </p:cBhvr>
                                    </p:animEffect>
                                  </p:childTnLst>
                                </p:cTn>
                              </p:par>
                              <p:par>
                                <p:cTn id="51" presetID="10" presetClass="entr" presetSubtype="0" fill="hold" nodeType="withEffect">
                                  <p:stCondLst>
                                    <p:cond delay="80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0" presetClass="path" presetSubtype="0" accel="50000" decel="50000" fill="hold" nodeType="withEffect">
                                  <p:stCondLst>
                                    <p:cond delay="800"/>
                                  </p:stCondLst>
                                  <p:childTnLst>
                                    <p:animMotion origin="layout" path="M -6.11005E-7 -6.78803E-8 C 0.00226 0.01851 -6.11005E-7 0.02407 0.01337 0.03055 C 0.025 0.02623 0.02934 0.02499 0.03836 0.01388 C 0.04183 0.00957 0.04843 -6.78803E-8 0.04843 0.00031 C 0.04461 0.01481 0.04357 0.02499 0.0368 0.0398 C 0.03558 0.04227 0.03194 0.04505 0.03333 0.0469 C 0.03368 0.04752 0.0486 0.04042 0.05017 0.0398 C 0.05503 0.03271 0.05971 0.029 0.06336 0.02098 C 0.06145 0.03024 0.05937 0.03301 0.07186 0.02561 C 0.07933 0.02129 0.0861 0.01265 0.092 0.00463 C 0.09269 0.00154 0.09373 -0.00771 0.09373 -0.00463 C 0.09373 0.00278 0.09096 0.01635 0.08853 0.02345 C 0.08766 0.02592 0.08349 0.029 0.08523 0.03055 C 0.08679 0.03178 0.09616 0.02684 0.09859 0.02561 C 0.10259 0.00987 0.10241 0.02869 0.10363 0.03517 C 0.10623 0.08084 0.10224 0.06665 0.1137 0.05153 C 0.1163 0.04042 0.12411 0.03301 0.1321 0.03055 C 0.13817 0.02191 0.13817 0.01604 0.14373 0.02808 C 0.14564 0.02715 0.14737 0.02407 0.14876 0.02561 C 0.15362 0.02993 0.15674 0.05245 0.16056 0.06078 C 0.18417 0.05832 0.18434 0.06356 0.19389 0.0398 C 0.19337 0.03425 0.19233 0.029 0.19233 0.02345 C 0.19233 0.01882 0.19233 0.03301 0.19389 0.03733 C 0.19476 0.0398 0.19736 0.04042 0.1991 0.04196 C 0.20188 0.04042 0.205 0.0398 0.20743 0.03733 C 0.21142 0.03332 0.2109 0.02654 0.21246 0.02098 C 0.21524 0.01049 0.21489 0.01265 0.22097 0.0071 C 0.23104 0.01049 0.23937 0.01851 0.24909 0.02345 C 0.25447 0.03394 0.25621 0.04196 0.24579 0.0469 C 0.24006 0.05862 0.24492 0.05338 0.2392 0.0469 C 0.23781 0.04536 0.2359 0.04536 0.23416 0.04443 C 0.22861 0.04536 0.22271 0.04443 0.21732 0.0469 C 0.21507 0.04782 0.22514 0.04597 0.22427 0.04906 C 0.22218 0.05492 0.21507 0.05184 0.21073 0.05369 C 0.20969 0.05616 0.20604 0.05862 0.20743 0.06078 C 0.20986 0.06418 0.21403 0.06356 0.21732 0.06325 C 0.22531 0.06264 0.23312 0.06017 0.24093 0.05832 C 0.24614 0.05708 0.25603 0.05369 0.25603 0.054 C 0.26298 0.04875 0.26836 0.04659 0.27617 0.04443 C 0.28311 0.05955 0.2904 0.05585 0.3029 0.05369 C 0.38379 0.05585 0.68565 0.05708 0.76219 0.0577 " pathEditMode="relative" rAng="0" ptsTypes="AAAAAAAAAAAAAAAAAAAAAAAAAAAAAAAAAAAAAAAAA">
                                      <p:cBhvr>
                                        <p:cTn id="55" dur="2750" fill="hold"/>
                                        <p:tgtEl>
                                          <p:spTgt spid="31"/>
                                        </p:tgtEl>
                                        <p:attrNameLst>
                                          <p:attrName>ppt_x</p:attrName>
                                          <p:attrName>ppt_y</p:attrName>
                                        </p:attrNameLst>
                                      </p:cBhvr>
                                      <p:rCtr x="38101" y="3024"/>
                                    </p:animMotion>
                                  </p:childTnLst>
                                </p:cTn>
                              </p:par>
                              <p:par>
                                <p:cTn id="56" presetID="22" presetClass="entr" presetSubtype="8" fill="hold" grpId="0" nodeType="withEffect">
                                  <p:stCondLst>
                                    <p:cond delay="80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2750"/>
                                        <p:tgtEl>
                                          <p:spTgt spid="30"/>
                                        </p:tgtEl>
                                      </p:cBhvr>
                                    </p:animEffect>
                                  </p:childTnLst>
                                </p:cTn>
                              </p:par>
                              <p:par>
                                <p:cTn id="59" presetID="10" presetClass="exit" presetSubtype="0" fill="hold" nodeType="withEffect">
                                  <p:stCondLst>
                                    <p:cond delay="3500"/>
                                  </p:stCondLst>
                                  <p:childTnLst>
                                    <p:animEffect transition="out" filter="fade">
                                      <p:cBhvr>
                                        <p:cTn id="60" dur="500"/>
                                        <p:tgtEl>
                                          <p:spTgt spid="31"/>
                                        </p:tgtEl>
                                      </p:cBhvr>
                                    </p:animEffect>
                                    <p:set>
                                      <p:cBhvr>
                                        <p:cTn id="61" dur="1" fill="hold">
                                          <p:stCondLst>
                                            <p:cond delay="499"/>
                                          </p:stCondLst>
                                        </p:cTn>
                                        <p:tgtEl>
                                          <p:spTgt spid="31"/>
                                        </p:tgtEl>
                                        <p:attrNameLst>
                                          <p:attrName>style.visibility</p:attrName>
                                        </p:attrNameLst>
                                      </p:cBhvr>
                                      <p:to>
                                        <p:strVal val="hidden"/>
                                      </p:to>
                                    </p:set>
                                  </p:childTnLst>
                                </p:cTn>
                              </p:par>
                              <p:par>
                                <p:cTn id="62" presetID="27" presetClass="entr" presetSubtype="0" fill="hold" grpId="0" nodeType="withEffect">
                                  <p:stCondLst>
                                    <p:cond delay="4000"/>
                                  </p:stCondLst>
                                  <p:iterate type="lt">
                                    <p:tmPct val="50000"/>
                                  </p:iterate>
                                  <p:childTnLst>
                                    <p:set>
                                      <p:cBhvr>
                                        <p:cTn id="63" dur="1" fill="hold">
                                          <p:stCondLst>
                                            <p:cond delay="0"/>
                                          </p:stCondLst>
                                        </p:cTn>
                                        <p:tgtEl>
                                          <p:spTgt spid="32"/>
                                        </p:tgtEl>
                                        <p:attrNameLst>
                                          <p:attrName>style.visibility</p:attrName>
                                        </p:attrNameLst>
                                      </p:cBhvr>
                                      <p:to>
                                        <p:strVal val="visible"/>
                                      </p:to>
                                    </p:set>
                                    <p:anim calcmode="discrete" valueType="clr">
                                      <p:cBhvr override="childStyle">
                                        <p:cTn id="64"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32"/>
                                        </p:tgtEl>
                                        <p:attrNameLst>
                                          <p:attrName>fillcolor</p:attrName>
                                        </p:attrNameLst>
                                      </p:cBhvr>
                                      <p:tavLst>
                                        <p:tav tm="0">
                                          <p:val>
                                            <p:clrVal>
                                              <a:schemeClr val="accent2"/>
                                            </p:clrVal>
                                          </p:val>
                                        </p:tav>
                                        <p:tav tm="50000">
                                          <p:val>
                                            <p:clrVal>
                                              <a:schemeClr val="hlink"/>
                                            </p:clrVal>
                                          </p:val>
                                        </p:tav>
                                      </p:tavLst>
                                    </p:anim>
                                    <p:set>
                                      <p:cBhvr>
                                        <p:cTn id="66" dur="80"/>
                                        <p:tgtEl>
                                          <p:spTgt spid="32"/>
                                        </p:tgtEl>
                                        <p:attrNameLst>
                                          <p:attrName>fill.type</p:attrName>
                                        </p:attrNameLst>
                                      </p:cBhvr>
                                      <p:to>
                                        <p:strVal val="solid"/>
                                      </p:to>
                                    </p:set>
                                  </p:childTnLst>
                                </p:cTn>
                              </p:par>
                            </p:childTnLst>
                          </p:cTn>
                        </p:par>
                        <p:par>
                          <p:cTn id="67" fill="hold">
                            <p:stCondLst>
                              <p:cond delay="10500"/>
                            </p:stCondLst>
                            <p:childTnLst>
                              <p:par>
                                <p:cTn id="68" presetID="47"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fade">
                                      <p:cBhvr>
                                        <p:cTn id="70" dur="1000"/>
                                        <p:tgtEl>
                                          <p:spTgt spid="18"/>
                                        </p:tgtEl>
                                      </p:cBhvr>
                                    </p:animEffect>
                                    <p:anim calcmode="lin" valueType="num">
                                      <p:cBhvr>
                                        <p:cTn id="71" dur="1000" fill="hold"/>
                                        <p:tgtEl>
                                          <p:spTgt spid="18"/>
                                        </p:tgtEl>
                                        <p:attrNameLst>
                                          <p:attrName>ppt_x</p:attrName>
                                        </p:attrNameLst>
                                      </p:cBhvr>
                                      <p:tavLst>
                                        <p:tav tm="0">
                                          <p:val>
                                            <p:strVal val="#ppt_x"/>
                                          </p:val>
                                        </p:tav>
                                        <p:tav tm="100000">
                                          <p:val>
                                            <p:strVal val="#ppt_x"/>
                                          </p:val>
                                        </p:tav>
                                      </p:tavLst>
                                    </p:anim>
                                    <p:anim calcmode="lin" valueType="num">
                                      <p:cBhvr>
                                        <p:cTn id="7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p:cNvPicPr>
            <a:picLocks noChangeAspect="1" noChangeArrowheads="1"/>
          </p:cNvPicPr>
          <p:nvPr/>
        </p:nvPicPr>
        <p:blipFill>
          <a:blip r:embed="rId3" cstate="screen"/>
          <a:stretch>
            <a:fillRect/>
          </a:stretch>
        </p:blipFill>
        <p:spPr bwMode="auto">
          <a:xfrm>
            <a:off x="1964699" y="741532"/>
            <a:ext cx="1411562" cy="129681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水墨图表素材\145475.png"/>
          <p:cNvPicPr>
            <a:picLocks noChangeAspect="1" noChangeArrowheads="1"/>
          </p:cNvPicPr>
          <p:nvPr/>
        </p:nvPicPr>
        <p:blipFill>
          <a:blip r:embed="rId4"/>
          <a:srcRect/>
          <a:stretch>
            <a:fillRect/>
          </a:stretch>
        </p:blipFill>
        <p:spPr bwMode="auto">
          <a:xfrm rot="10800000">
            <a:off x="1200969" y="1986861"/>
            <a:ext cx="2672928" cy="3338783"/>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52"/>
          <p:cNvSpPr txBox="1">
            <a:spLocks noChangeArrowheads="1"/>
          </p:cNvSpPr>
          <p:nvPr/>
        </p:nvSpPr>
        <p:spPr bwMode="auto">
          <a:xfrm rot="16200000">
            <a:off x="2073838" y="1052634"/>
            <a:ext cx="1210331" cy="6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defTabSz="1218565">
              <a:spcBef>
                <a:spcPct val="50000"/>
              </a:spcBef>
              <a:defRPr/>
            </a:pPr>
            <a:r>
              <a:rPr lang="en-US" altLang="zh-CN" sz="6665" b="1" kern="0" dirty="0">
                <a:solidFill>
                  <a:sysClr val="windowText" lastClr="000000"/>
                </a:solidFill>
                <a:latin typeface="方正古隶简体" pitchFamily="65" charset="-122"/>
                <a:ea typeface="方正古隶简体" pitchFamily="65" charset="-122"/>
              </a:rPr>
              <a:t>1</a:t>
            </a:r>
            <a:endParaRPr lang="zh-CN" altLang="en-US" sz="6665" b="1" kern="0" dirty="0">
              <a:solidFill>
                <a:sysClr val="windowText" lastClr="000000"/>
              </a:solidFill>
              <a:latin typeface="方正古隶简体" pitchFamily="65" charset="-122"/>
              <a:ea typeface="方正古隶简体" pitchFamily="65" charset="-122"/>
            </a:endParaRPr>
          </a:p>
        </p:txBody>
      </p:sp>
      <p:sp>
        <p:nvSpPr>
          <p:cNvPr id="19" name="矩形 18"/>
          <p:cNvSpPr/>
          <p:nvPr/>
        </p:nvSpPr>
        <p:spPr>
          <a:xfrm>
            <a:off x="1740469" y="2890437"/>
            <a:ext cx="1905221" cy="1938223"/>
          </a:xfrm>
          <a:prstGeom prst="rect">
            <a:avLst/>
          </a:prstGeom>
        </p:spPr>
        <p:txBody>
          <a:bodyPr wrap="square">
            <a:spAutoFit/>
          </a:bodyPr>
          <a:lstStyle/>
          <a:p>
            <a:pPr defTabSz="1218565">
              <a:spcBef>
                <a:spcPct val="50000"/>
              </a:spcBef>
              <a:defRPr/>
            </a:pPr>
            <a:r>
              <a:rPr lang="zh-CN" altLang="en-US" sz="2000" kern="0" dirty="0">
                <a:solidFill>
                  <a:prstClr val="black"/>
                </a:solidFill>
                <a:latin typeface="楷体" panose="02010609060101010101" pitchFamily="49" charset="-122"/>
                <a:ea typeface="楷体" panose="02010609060101010101" pitchFamily="49" charset="-122"/>
              </a:rPr>
              <a:t>这里输入文本这里输入文本</a:t>
            </a:r>
            <a:endParaRPr lang="en-US" altLang="zh-CN" sz="2000" kern="0" dirty="0">
              <a:solidFill>
                <a:prstClr val="black"/>
              </a:solidFill>
              <a:latin typeface="楷体" panose="02010609060101010101" pitchFamily="49" charset="-122"/>
              <a:ea typeface="楷体" panose="02010609060101010101" pitchFamily="49" charset="-122"/>
            </a:endParaRPr>
          </a:p>
          <a:p>
            <a:pPr defTabSz="1218565">
              <a:spcBef>
                <a:spcPct val="50000"/>
              </a:spcBef>
              <a:defRPr/>
            </a:pPr>
            <a:r>
              <a:rPr lang="zh-CN" altLang="en-US" sz="2000" kern="0" dirty="0">
                <a:solidFill>
                  <a:prstClr val="black"/>
                </a:solidFill>
                <a:latin typeface="楷体" panose="02010609060101010101" pitchFamily="49" charset="-122"/>
                <a:ea typeface="楷体" panose="02010609060101010101" pitchFamily="49" charset="-122"/>
              </a:rPr>
              <a:t>这里输入文本这里输入文本</a:t>
            </a:r>
            <a:endParaRPr lang="en-US" altLang="zh-CN" sz="2000" kern="0" dirty="0">
              <a:solidFill>
                <a:prstClr val="black"/>
              </a:solidFill>
              <a:latin typeface="楷体" panose="02010609060101010101" pitchFamily="49" charset="-122"/>
              <a:ea typeface="楷体" panose="02010609060101010101" pitchFamily="49" charset="-122"/>
            </a:endParaRPr>
          </a:p>
          <a:p>
            <a:pPr defTabSz="1218565">
              <a:spcBef>
                <a:spcPct val="50000"/>
              </a:spcBef>
              <a:defRPr/>
            </a:pPr>
            <a:endParaRPr lang="en-US" altLang="zh-CN" sz="2000" kern="0" dirty="0">
              <a:solidFill>
                <a:prstClr val="black"/>
              </a:solidFill>
              <a:latin typeface="楷体" panose="02010609060101010101" pitchFamily="49" charset="-122"/>
              <a:ea typeface="楷体" panose="02010609060101010101" pitchFamily="49" charset="-122"/>
            </a:endParaRPr>
          </a:p>
        </p:txBody>
      </p:sp>
      <p:pic>
        <p:nvPicPr>
          <p:cNvPr id="20" name="Picture 3"/>
          <p:cNvPicPr>
            <a:picLocks noChangeAspect="1" noChangeArrowheads="1"/>
          </p:cNvPicPr>
          <p:nvPr/>
        </p:nvPicPr>
        <p:blipFill>
          <a:blip r:embed="rId3" cstate="screen"/>
          <a:stretch>
            <a:fillRect/>
          </a:stretch>
        </p:blipFill>
        <p:spPr bwMode="auto">
          <a:xfrm>
            <a:off x="4940110" y="741532"/>
            <a:ext cx="1411562" cy="12968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水墨图表素材\145475.png"/>
          <p:cNvPicPr>
            <a:picLocks noChangeAspect="1" noChangeArrowheads="1"/>
          </p:cNvPicPr>
          <p:nvPr/>
        </p:nvPicPr>
        <p:blipFill>
          <a:blip r:embed="rId4"/>
          <a:srcRect/>
          <a:stretch>
            <a:fillRect/>
          </a:stretch>
        </p:blipFill>
        <p:spPr bwMode="auto">
          <a:xfrm rot="10800000">
            <a:off x="4176380" y="1986861"/>
            <a:ext cx="2672928" cy="3338783"/>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52"/>
          <p:cNvSpPr txBox="1">
            <a:spLocks noChangeArrowheads="1"/>
          </p:cNvSpPr>
          <p:nvPr/>
        </p:nvSpPr>
        <p:spPr bwMode="auto">
          <a:xfrm rot="16200000">
            <a:off x="5120898" y="1052634"/>
            <a:ext cx="1210331" cy="6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defTabSz="1218565">
              <a:spcBef>
                <a:spcPct val="50000"/>
              </a:spcBef>
              <a:defRPr/>
            </a:pPr>
            <a:r>
              <a:rPr lang="en-US" altLang="zh-CN" sz="6665" b="1" kern="0" dirty="0">
                <a:solidFill>
                  <a:sysClr val="windowText" lastClr="000000"/>
                </a:solidFill>
                <a:latin typeface="方正古隶简体" pitchFamily="65" charset="-122"/>
                <a:ea typeface="方正古隶简体" pitchFamily="65" charset="-122"/>
              </a:rPr>
              <a:t>2</a:t>
            </a:r>
            <a:endParaRPr lang="zh-CN" altLang="en-US" sz="6665" b="1" kern="0" dirty="0">
              <a:solidFill>
                <a:sysClr val="windowText" lastClr="000000"/>
              </a:solidFill>
              <a:latin typeface="方正古隶简体" pitchFamily="65" charset="-122"/>
              <a:ea typeface="方正古隶简体" pitchFamily="65" charset="-122"/>
            </a:endParaRPr>
          </a:p>
        </p:txBody>
      </p:sp>
      <p:sp>
        <p:nvSpPr>
          <p:cNvPr id="23" name="矩形 22"/>
          <p:cNvSpPr/>
          <p:nvPr/>
        </p:nvSpPr>
        <p:spPr>
          <a:xfrm>
            <a:off x="4715880" y="2890437"/>
            <a:ext cx="1905221" cy="1938223"/>
          </a:xfrm>
          <a:prstGeom prst="rect">
            <a:avLst/>
          </a:prstGeom>
        </p:spPr>
        <p:txBody>
          <a:bodyPr wrap="square">
            <a:spAutoFit/>
          </a:bodyPr>
          <a:lstStyle/>
          <a:p>
            <a:pPr defTabSz="1218565">
              <a:spcBef>
                <a:spcPct val="50000"/>
              </a:spcBef>
              <a:defRPr/>
            </a:pPr>
            <a:r>
              <a:rPr lang="zh-CN" altLang="en-US" sz="2000" kern="0" dirty="0">
                <a:solidFill>
                  <a:prstClr val="black"/>
                </a:solidFill>
                <a:latin typeface="楷体" panose="02010609060101010101" pitchFamily="49" charset="-122"/>
                <a:ea typeface="楷体" panose="02010609060101010101" pitchFamily="49" charset="-122"/>
              </a:rPr>
              <a:t>这里输入文本这里输入文本</a:t>
            </a:r>
            <a:endParaRPr lang="en-US" altLang="zh-CN" sz="2000" kern="0" dirty="0">
              <a:solidFill>
                <a:prstClr val="black"/>
              </a:solidFill>
              <a:latin typeface="楷体" panose="02010609060101010101" pitchFamily="49" charset="-122"/>
              <a:ea typeface="楷体" panose="02010609060101010101" pitchFamily="49" charset="-122"/>
            </a:endParaRPr>
          </a:p>
          <a:p>
            <a:pPr defTabSz="1218565">
              <a:spcBef>
                <a:spcPct val="50000"/>
              </a:spcBef>
              <a:defRPr/>
            </a:pPr>
            <a:r>
              <a:rPr lang="zh-CN" altLang="en-US" sz="2000" kern="0" dirty="0">
                <a:solidFill>
                  <a:prstClr val="black"/>
                </a:solidFill>
                <a:latin typeface="楷体" panose="02010609060101010101" pitchFamily="49" charset="-122"/>
                <a:ea typeface="楷体" panose="02010609060101010101" pitchFamily="49" charset="-122"/>
              </a:rPr>
              <a:t>这里输入文本这里输入文本</a:t>
            </a:r>
            <a:endParaRPr lang="en-US" altLang="zh-CN" sz="2000" kern="0" dirty="0">
              <a:solidFill>
                <a:prstClr val="black"/>
              </a:solidFill>
              <a:latin typeface="楷体" panose="02010609060101010101" pitchFamily="49" charset="-122"/>
              <a:ea typeface="楷体" panose="02010609060101010101" pitchFamily="49" charset="-122"/>
            </a:endParaRPr>
          </a:p>
          <a:p>
            <a:pPr defTabSz="1218565">
              <a:spcBef>
                <a:spcPct val="50000"/>
              </a:spcBef>
              <a:defRPr/>
            </a:pPr>
            <a:endParaRPr lang="en-US" altLang="zh-CN" sz="2000" kern="0" dirty="0">
              <a:solidFill>
                <a:prstClr val="black"/>
              </a:solidFill>
              <a:latin typeface="楷体" panose="02010609060101010101" pitchFamily="49" charset="-122"/>
              <a:ea typeface="楷体" panose="02010609060101010101" pitchFamily="49" charset="-122"/>
            </a:endParaRPr>
          </a:p>
        </p:txBody>
      </p:sp>
      <p:pic>
        <p:nvPicPr>
          <p:cNvPr id="24" name="Picture 3"/>
          <p:cNvPicPr>
            <a:picLocks noChangeAspect="1" noChangeArrowheads="1"/>
          </p:cNvPicPr>
          <p:nvPr/>
        </p:nvPicPr>
        <p:blipFill>
          <a:blip r:embed="rId3" cstate="screen"/>
          <a:stretch>
            <a:fillRect/>
          </a:stretch>
        </p:blipFill>
        <p:spPr bwMode="auto">
          <a:xfrm>
            <a:off x="8011503" y="741532"/>
            <a:ext cx="1411562" cy="12968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水墨图表素材\145475.png"/>
          <p:cNvPicPr>
            <a:picLocks noChangeAspect="1" noChangeArrowheads="1"/>
          </p:cNvPicPr>
          <p:nvPr/>
        </p:nvPicPr>
        <p:blipFill>
          <a:blip r:embed="rId4"/>
          <a:srcRect/>
          <a:stretch>
            <a:fillRect/>
          </a:stretch>
        </p:blipFill>
        <p:spPr bwMode="auto">
          <a:xfrm rot="10800000">
            <a:off x="7247773" y="1986861"/>
            <a:ext cx="2672928" cy="3338783"/>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52"/>
          <p:cNvSpPr txBox="1">
            <a:spLocks noChangeArrowheads="1"/>
          </p:cNvSpPr>
          <p:nvPr/>
        </p:nvSpPr>
        <p:spPr bwMode="auto">
          <a:xfrm rot="16200000">
            <a:off x="8212349" y="1052634"/>
            <a:ext cx="1210331" cy="664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defTabSz="1218565">
              <a:spcBef>
                <a:spcPct val="50000"/>
              </a:spcBef>
              <a:defRPr/>
            </a:pPr>
            <a:r>
              <a:rPr lang="en-US" altLang="zh-CN" sz="6665" b="1" kern="0" dirty="0">
                <a:solidFill>
                  <a:sysClr val="windowText" lastClr="000000"/>
                </a:solidFill>
                <a:latin typeface="方正古隶简体" pitchFamily="65" charset="-122"/>
                <a:ea typeface="方正古隶简体" pitchFamily="65" charset="-122"/>
              </a:rPr>
              <a:t>3</a:t>
            </a:r>
            <a:endParaRPr lang="zh-CN" altLang="en-US" sz="6665" b="1" kern="0" dirty="0">
              <a:solidFill>
                <a:sysClr val="windowText" lastClr="000000"/>
              </a:solidFill>
              <a:latin typeface="方正古隶简体" pitchFamily="65" charset="-122"/>
              <a:ea typeface="方正古隶简体" pitchFamily="65" charset="-122"/>
            </a:endParaRPr>
          </a:p>
        </p:txBody>
      </p:sp>
      <p:sp>
        <p:nvSpPr>
          <p:cNvPr id="27" name="矩形 26"/>
          <p:cNvSpPr/>
          <p:nvPr/>
        </p:nvSpPr>
        <p:spPr>
          <a:xfrm>
            <a:off x="7787273" y="2890437"/>
            <a:ext cx="1905221" cy="1938223"/>
          </a:xfrm>
          <a:prstGeom prst="rect">
            <a:avLst/>
          </a:prstGeom>
        </p:spPr>
        <p:txBody>
          <a:bodyPr wrap="square">
            <a:spAutoFit/>
          </a:bodyPr>
          <a:lstStyle/>
          <a:p>
            <a:pPr defTabSz="1218565">
              <a:spcBef>
                <a:spcPct val="50000"/>
              </a:spcBef>
              <a:defRPr/>
            </a:pPr>
            <a:r>
              <a:rPr lang="zh-CN" altLang="en-US" sz="2000" kern="0" dirty="0">
                <a:solidFill>
                  <a:prstClr val="black"/>
                </a:solidFill>
                <a:latin typeface="楷体" panose="02010609060101010101" pitchFamily="49" charset="-122"/>
                <a:ea typeface="楷体" panose="02010609060101010101" pitchFamily="49" charset="-122"/>
              </a:rPr>
              <a:t>这里输入文本这里输入文本</a:t>
            </a:r>
            <a:endParaRPr lang="en-US" altLang="zh-CN" sz="2000" kern="0" dirty="0">
              <a:solidFill>
                <a:prstClr val="black"/>
              </a:solidFill>
              <a:latin typeface="楷体" panose="02010609060101010101" pitchFamily="49" charset="-122"/>
              <a:ea typeface="楷体" panose="02010609060101010101" pitchFamily="49" charset="-122"/>
            </a:endParaRPr>
          </a:p>
          <a:p>
            <a:pPr defTabSz="1218565">
              <a:spcBef>
                <a:spcPct val="50000"/>
              </a:spcBef>
              <a:defRPr/>
            </a:pPr>
            <a:r>
              <a:rPr lang="zh-CN" altLang="en-US" sz="2000" kern="0" dirty="0">
                <a:solidFill>
                  <a:prstClr val="black"/>
                </a:solidFill>
                <a:latin typeface="楷体" panose="02010609060101010101" pitchFamily="49" charset="-122"/>
                <a:ea typeface="楷体" panose="02010609060101010101" pitchFamily="49" charset="-122"/>
              </a:rPr>
              <a:t>这里输入文本这里输入文本</a:t>
            </a:r>
            <a:endParaRPr lang="en-US" altLang="zh-CN" sz="2000" kern="0" dirty="0">
              <a:solidFill>
                <a:prstClr val="black"/>
              </a:solidFill>
              <a:latin typeface="楷体" panose="02010609060101010101" pitchFamily="49" charset="-122"/>
              <a:ea typeface="楷体" panose="02010609060101010101" pitchFamily="49" charset="-122"/>
            </a:endParaRPr>
          </a:p>
          <a:p>
            <a:pPr defTabSz="1218565">
              <a:spcBef>
                <a:spcPct val="50000"/>
              </a:spcBef>
              <a:defRPr/>
            </a:pPr>
            <a:endParaRPr lang="en-US" altLang="zh-CN" sz="2000" kern="0" dirty="0">
              <a:solidFill>
                <a:prstClr val="black"/>
              </a:solidFill>
              <a:latin typeface="楷体" panose="02010609060101010101" pitchFamily="49" charset="-122"/>
              <a:ea typeface="楷体" panose="02010609060101010101" pitchFamily="49" charset="-122"/>
            </a:endParaRPr>
          </a:p>
        </p:txBody>
      </p:sp>
      <p:pic>
        <p:nvPicPr>
          <p:cNvPr id="14" name="Picture 2" descr="E:\0000000我图PPT\05.09\端午节\78787.png"/>
          <p:cNvPicPr>
            <a:picLocks noChangeAspect="1" noChangeArrowheads="1"/>
          </p:cNvPicPr>
          <p:nvPr/>
        </p:nvPicPr>
        <p:blipFill>
          <a:blip r:embed="rId5"/>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组合 14"/>
          <p:cNvGrpSpPr/>
          <p:nvPr/>
        </p:nvGrpSpPr>
        <p:grpSpPr>
          <a:xfrm>
            <a:off x="-2062389" y="3738739"/>
            <a:ext cx="17180607" cy="4745781"/>
            <a:chOff x="-1475878" y="3076600"/>
            <a:chExt cx="12889432" cy="3560434"/>
          </a:xfrm>
        </p:grpSpPr>
        <p:pic>
          <p:nvPicPr>
            <p:cNvPr id="28" name="图片 27"/>
            <p:cNvPicPr>
              <a:picLocks noChangeAspect="1"/>
            </p:cNvPicPr>
            <p:nvPr/>
          </p:nvPicPr>
          <p:blipFill>
            <a:blip r:embed="rId6" cstate="screen"/>
            <a:stretch>
              <a:fillRect/>
            </a:stretch>
          </p:blipFill>
          <p:spPr>
            <a:xfrm>
              <a:off x="-1475878" y="3076600"/>
              <a:ext cx="8136904" cy="3560434"/>
            </a:xfrm>
            <a:prstGeom prst="rect">
              <a:avLst/>
            </a:prstGeom>
          </p:spPr>
        </p:pic>
        <p:pic>
          <p:nvPicPr>
            <p:cNvPr id="29" name="图片 28"/>
            <p:cNvPicPr>
              <a:picLocks noChangeAspect="1"/>
            </p:cNvPicPr>
            <p:nvPr/>
          </p:nvPicPr>
          <p:blipFill>
            <a:blip r:embed="rId6"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 calcmode="lin" valueType="num">
                                      <p:cBhvr>
                                        <p:cTn id="23" dur="500" fill="hold"/>
                                        <p:tgtEl>
                                          <p:spTgt spid="16"/>
                                        </p:tgtEl>
                                        <p:attrNameLst>
                                          <p:attrName>style.rotation</p:attrName>
                                        </p:attrNameLst>
                                      </p:cBhvr>
                                      <p:tavLst>
                                        <p:tav tm="0">
                                          <p:val>
                                            <p:fltVal val="90"/>
                                          </p:val>
                                        </p:tav>
                                        <p:tav tm="100000">
                                          <p:val>
                                            <p:fltVal val="0"/>
                                          </p:val>
                                        </p:tav>
                                      </p:tavLst>
                                    </p:anim>
                                    <p:animEffect transition="in" filter="fade">
                                      <p:cBhvr>
                                        <p:cTn id="24" dur="500"/>
                                        <p:tgtEl>
                                          <p:spTgt spid="16"/>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par>
                          <p:cTn id="33" fill="hold">
                            <p:stCondLst>
                              <p:cond delay="3500"/>
                            </p:stCondLst>
                            <p:childTnLst>
                              <p:par>
                                <p:cTn id="34" presetID="47"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3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 calcmode="lin" valueType="num">
                                      <p:cBhvr>
                                        <p:cTn id="44" dur="500" fill="hold"/>
                                        <p:tgtEl>
                                          <p:spTgt spid="20"/>
                                        </p:tgtEl>
                                        <p:attrNameLst>
                                          <p:attrName>style.rotation</p:attrName>
                                        </p:attrNameLst>
                                      </p:cBhvr>
                                      <p:tavLst>
                                        <p:tav tm="0">
                                          <p:val>
                                            <p:fltVal val="90"/>
                                          </p:val>
                                        </p:tav>
                                        <p:tav tm="100000">
                                          <p:val>
                                            <p:fltVal val="0"/>
                                          </p:val>
                                        </p:tav>
                                      </p:tavLst>
                                    </p:anim>
                                    <p:animEffect transition="in" filter="fade">
                                      <p:cBhvr>
                                        <p:cTn id="45" dur="500"/>
                                        <p:tgtEl>
                                          <p:spTgt spid="20"/>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6000"/>
                            </p:stCondLst>
                            <p:childTnLst>
                              <p:par>
                                <p:cTn id="55" presetID="47" presetClass="entr" presetSubtype="0"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1"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 calcmode="lin" valueType="num">
                                      <p:cBhvr>
                                        <p:cTn id="65" dur="500" fill="hold"/>
                                        <p:tgtEl>
                                          <p:spTgt spid="24"/>
                                        </p:tgtEl>
                                        <p:attrNameLst>
                                          <p:attrName>style.rotation</p:attrName>
                                        </p:attrNameLst>
                                      </p:cBhvr>
                                      <p:tavLst>
                                        <p:tav tm="0">
                                          <p:val>
                                            <p:fltVal val="90"/>
                                          </p:val>
                                        </p:tav>
                                        <p:tav tm="100000">
                                          <p:val>
                                            <p:fltVal val="0"/>
                                          </p:val>
                                        </p:tav>
                                      </p:tavLst>
                                    </p:anim>
                                    <p:animEffect transition="in" filter="fade">
                                      <p:cBhvr>
                                        <p:cTn id="66" dur="500"/>
                                        <p:tgtEl>
                                          <p:spTgt spid="24"/>
                                        </p:tgtEl>
                                      </p:cBhvr>
                                    </p:animEffect>
                                  </p:childTnLst>
                                </p:cTn>
                              </p:par>
                            </p:childTnLst>
                          </p:cTn>
                        </p:par>
                        <p:par>
                          <p:cTn id="67" fill="hold">
                            <p:stCondLst>
                              <p:cond delay="750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par>
                          <p:cTn id="71" fill="hold">
                            <p:stCondLst>
                              <p:cond delay="80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2" grpId="0"/>
      <p:bldP spid="23"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4"/>
          <p:cNvPicPr>
            <a:picLocks noChangeAspect="1" noChangeArrowheads="1"/>
          </p:cNvPicPr>
          <p:nvPr/>
        </p:nvPicPr>
        <p:blipFill>
          <a:blip r:embed="rId3" cstate="screen"/>
          <a:stretch>
            <a:fillRect/>
          </a:stretch>
        </p:blipFill>
        <p:spPr bwMode="auto">
          <a:xfrm>
            <a:off x="721062" y="1587758"/>
            <a:ext cx="2385485" cy="21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568110" y="2256147"/>
            <a:ext cx="905936" cy="953808"/>
          </a:xfrm>
          <a:prstGeom prst="rect">
            <a:avLst/>
          </a:prstGeom>
          <a:noFill/>
        </p:spPr>
        <p:txBody>
          <a:bodyPr wrap="none" lIns="91400" tIns="45699" rIns="91400" bIns="45699" rtlCol="0">
            <a:spAutoFit/>
          </a:bodyPr>
          <a:lstStyle/>
          <a:p>
            <a:r>
              <a:rPr lang="zh-CN" altLang="en-US" sz="2800" b="1" dirty="0">
                <a:solidFill>
                  <a:srgbClr val="333333"/>
                </a:solidFill>
                <a:latin typeface="楷体" panose="02010609060101010101" pitchFamily="49" charset="-122"/>
                <a:ea typeface="楷体" panose="02010609060101010101" pitchFamily="49" charset="-122"/>
              </a:rPr>
              <a:t>添加</a:t>
            </a:r>
            <a:endParaRPr lang="en-US" altLang="zh-CN" sz="2800" b="1" dirty="0">
              <a:solidFill>
                <a:srgbClr val="333333"/>
              </a:solidFill>
              <a:latin typeface="楷体" panose="02010609060101010101" pitchFamily="49" charset="-122"/>
              <a:ea typeface="楷体" panose="02010609060101010101" pitchFamily="49" charset="-122"/>
            </a:endParaRPr>
          </a:p>
          <a:p>
            <a:r>
              <a:rPr lang="zh-CN" altLang="en-US" sz="2800" b="1" dirty="0">
                <a:solidFill>
                  <a:srgbClr val="333333"/>
                </a:solidFill>
                <a:latin typeface="楷体" panose="02010609060101010101" pitchFamily="49" charset="-122"/>
                <a:ea typeface="楷体" panose="02010609060101010101" pitchFamily="49" charset="-122"/>
              </a:rPr>
              <a:t>文字</a:t>
            </a:r>
          </a:p>
        </p:txBody>
      </p:sp>
      <p:pic>
        <p:nvPicPr>
          <p:cNvPr id="15" name="图片 4"/>
          <p:cNvPicPr>
            <a:picLocks noChangeAspect="1" noChangeArrowheads="1"/>
          </p:cNvPicPr>
          <p:nvPr/>
        </p:nvPicPr>
        <p:blipFill>
          <a:blip r:embed="rId3" cstate="screen"/>
          <a:stretch>
            <a:fillRect/>
          </a:stretch>
        </p:blipFill>
        <p:spPr bwMode="auto">
          <a:xfrm>
            <a:off x="4180431" y="1587758"/>
            <a:ext cx="2385485" cy="21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027480" y="2256147"/>
            <a:ext cx="905936" cy="953808"/>
          </a:xfrm>
          <a:prstGeom prst="rect">
            <a:avLst/>
          </a:prstGeom>
          <a:noFill/>
        </p:spPr>
        <p:txBody>
          <a:bodyPr wrap="none" lIns="91400" tIns="45699" rIns="91400" bIns="45699" rtlCol="0">
            <a:spAutoFit/>
          </a:bodyPr>
          <a:lstStyle/>
          <a:p>
            <a:r>
              <a:rPr lang="zh-CN" altLang="en-US" sz="2800" b="1" dirty="0">
                <a:solidFill>
                  <a:srgbClr val="333333"/>
                </a:solidFill>
                <a:latin typeface="楷体" panose="02010609060101010101" pitchFamily="49" charset="-122"/>
                <a:ea typeface="楷体" panose="02010609060101010101" pitchFamily="49" charset="-122"/>
              </a:rPr>
              <a:t>添加</a:t>
            </a:r>
            <a:endParaRPr lang="en-US" altLang="zh-CN" sz="2800" b="1" dirty="0">
              <a:solidFill>
                <a:srgbClr val="333333"/>
              </a:solidFill>
              <a:latin typeface="楷体" panose="02010609060101010101" pitchFamily="49" charset="-122"/>
              <a:ea typeface="楷体" panose="02010609060101010101" pitchFamily="49" charset="-122"/>
            </a:endParaRPr>
          </a:p>
          <a:p>
            <a:r>
              <a:rPr lang="zh-CN" altLang="en-US" sz="2800" b="1" dirty="0">
                <a:solidFill>
                  <a:srgbClr val="333333"/>
                </a:solidFill>
                <a:latin typeface="楷体" panose="02010609060101010101" pitchFamily="49" charset="-122"/>
                <a:ea typeface="楷体" panose="02010609060101010101" pitchFamily="49" charset="-122"/>
              </a:rPr>
              <a:t>文字</a:t>
            </a:r>
          </a:p>
        </p:txBody>
      </p:sp>
      <p:pic>
        <p:nvPicPr>
          <p:cNvPr id="17" name="图片 4"/>
          <p:cNvPicPr>
            <a:picLocks noChangeAspect="1" noChangeArrowheads="1"/>
          </p:cNvPicPr>
          <p:nvPr/>
        </p:nvPicPr>
        <p:blipFill>
          <a:blip r:embed="rId3" cstate="screen"/>
          <a:stretch>
            <a:fillRect/>
          </a:stretch>
        </p:blipFill>
        <p:spPr bwMode="auto">
          <a:xfrm>
            <a:off x="7639800" y="1587758"/>
            <a:ext cx="2385485" cy="2199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8486848" y="2256147"/>
            <a:ext cx="905936" cy="953808"/>
          </a:xfrm>
          <a:prstGeom prst="rect">
            <a:avLst/>
          </a:prstGeom>
          <a:noFill/>
        </p:spPr>
        <p:txBody>
          <a:bodyPr wrap="none" lIns="91400" tIns="45699" rIns="91400" bIns="45699" rtlCol="0">
            <a:spAutoFit/>
          </a:bodyPr>
          <a:lstStyle/>
          <a:p>
            <a:r>
              <a:rPr lang="zh-CN" altLang="en-US" sz="2800" b="1" dirty="0">
                <a:solidFill>
                  <a:srgbClr val="333333"/>
                </a:solidFill>
                <a:latin typeface="楷体" panose="02010609060101010101" pitchFamily="49" charset="-122"/>
                <a:ea typeface="楷体" panose="02010609060101010101" pitchFamily="49" charset="-122"/>
              </a:rPr>
              <a:t>添加</a:t>
            </a:r>
            <a:endParaRPr lang="en-US" altLang="zh-CN" sz="2800" b="1" dirty="0">
              <a:solidFill>
                <a:srgbClr val="333333"/>
              </a:solidFill>
              <a:latin typeface="楷体" panose="02010609060101010101" pitchFamily="49" charset="-122"/>
              <a:ea typeface="楷体" panose="02010609060101010101" pitchFamily="49" charset="-122"/>
            </a:endParaRPr>
          </a:p>
          <a:p>
            <a:r>
              <a:rPr lang="zh-CN" altLang="en-US" sz="2800" b="1" dirty="0">
                <a:solidFill>
                  <a:srgbClr val="333333"/>
                </a:solidFill>
                <a:latin typeface="楷体" panose="02010609060101010101" pitchFamily="49" charset="-122"/>
                <a:ea typeface="楷体" panose="02010609060101010101" pitchFamily="49" charset="-122"/>
              </a:rPr>
              <a:t>文字</a:t>
            </a:r>
          </a:p>
        </p:txBody>
      </p:sp>
      <p:pic>
        <p:nvPicPr>
          <p:cNvPr id="20" name="图片 19"/>
          <p:cNvPicPr>
            <a:picLocks noChangeAspect="1"/>
          </p:cNvPicPr>
          <p:nvPr/>
        </p:nvPicPr>
        <p:blipFill>
          <a:blip r:embed="rId4" cstate="screen"/>
          <a:stretch>
            <a:fillRect/>
          </a:stretch>
        </p:blipFill>
        <p:spPr>
          <a:xfrm rot="7900401" flipH="1" flipV="1">
            <a:off x="3135500" y="2164416"/>
            <a:ext cx="871706" cy="883338"/>
          </a:xfrm>
          <a:prstGeom prst="rect">
            <a:avLst/>
          </a:prstGeom>
        </p:spPr>
      </p:pic>
      <p:pic>
        <p:nvPicPr>
          <p:cNvPr id="21" name="图片 20"/>
          <p:cNvPicPr>
            <a:picLocks noChangeAspect="1"/>
          </p:cNvPicPr>
          <p:nvPr/>
        </p:nvPicPr>
        <p:blipFill>
          <a:blip r:embed="rId4" cstate="screen"/>
          <a:stretch>
            <a:fillRect/>
          </a:stretch>
        </p:blipFill>
        <p:spPr>
          <a:xfrm rot="7900401" flipH="1" flipV="1">
            <a:off x="6584443" y="2164416"/>
            <a:ext cx="871706" cy="883338"/>
          </a:xfrm>
          <a:prstGeom prst="rect">
            <a:avLst/>
          </a:prstGeom>
        </p:spPr>
      </p:pic>
      <p:pic>
        <p:nvPicPr>
          <p:cNvPr id="11" name="Picture 2" descr="\\Sy\e\我图PPT\00001PNG素材\中国风\横着的毛笔.png"/>
          <p:cNvPicPr>
            <a:picLocks noChangeAspect="1" noChangeArrowheads="1"/>
          </p:cNvPicPr>
          <p:nvPr/>
        </p:nvPicPr>
        <p:blipFill>
          <a:blip r:embed="rId5"/>
          <a:srcRect/>
          <a:stretch>
            <a:fillRect/>
          </a:stretch>
        </p:blipFill>
        <p:spPr bwMode="auto">
          <a:xfrm>
            <a:off x="5969422" y="3876682"/>
            <a:ext cx="5698051" cy="114021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8"/>
          <p:cNvSpPr>
            <a:spLocks noChangeArrowheads="1"/>
          </p:cNvSpPr>
          <p:nvPr/>
        </p:nvSpPr>
        <p:spPr bwMode="auto">
          <a:xfrm>
            <a:off x="839712" y="3938464"/>
            <a:ext cx="6180583" cy="1582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1218565">
              <a:lnSpc>
                <a:spcPct val="120000"/>
              </a:lnSpc>
              <a:defRPr/>
            </a:pPr>
            <a:r>
              <a:rPr lang="zh-CN" altLang="en-US" sz="1865" kern="0" dirty="0">
                <a:solidFill>
                  <a:sysClr val="windowText" lastClr="000000"/>
                </a:solidFill>
                <a:latin typeface="楷体" panose="02010609060101010101" pitchFamily="49" charset="-122"/>
                <a:ea typeface="楷体" panose="02010609060101010101" pitchFamily="49" charset="-122"/>
              </a:rPr>
              <a:t>单击此处添加段落文字内容单击此处添加段落文字内容</a:t>
            </a:r>
          </a:p>
          <a:p>
            <a:pPr algn="ctr" defTabSz="1218565">
              <a:lnSpc>
                <a:spcPct val="120000"/>
              </a:lnSpc>
              <a:defRPr/>
            </a:pPr>
            <a:r>
              <a:rPr lang="zh-CN" altLang="en-US" sz="1865" kern="0" dirty="0">
                <a:solidFill>
                  <a:sysClr val="windowText" lastClr="000000"/>
                </a:solidFill>
                <a:latin typeface="楷体" panose="02010609060101010101" pitchFamily="49" charset="-122"/>
                <a:ea typeface="楷体" panose="02010609060101010101" pitchFamily="49" charset="-122"/>
              </a:rPr>
              <a:t>单击此处添加段落文字内容单击此处添加段落文字内容</a:t>
            </a:r>
          </a:p>
          <a:p>
            <a:pPr algn="ctr" defTabSz="1218565">
              <a:lnSpc>
                <a:spcPct val="120000"/>
              </a:lnSpc>
              <a:defRPr/>
            </a:pPr>
            <a:r>
              <a:rPr lang="zh-CN" altLang="en-US" sz="1865" kern="0" dirty="0">
                <a:solidFill>
                  <a:sysClr val="windowText" lastClr="000000"/>
                </a:solidFill>
                <a:latin typeface="楷体" panose="02010609060101010101" pitchFamily="49" charset="-122"/>
                <a:ea typeface="楷体" panose="02010609060101010101" pitchFamily="49" charset="-122"/>
              </a:rPr>
              <a:t>单击此处添加段落文字内容单击此处添加段落文字内容</a:t>
            </a:r>
          </a:p>
        </p:txBody>
      </p:sp>
      <p:pic>
        <p:nvPicPr>
          <p:cNvPr id="12" name="Picture 2" descr="E:\0000000我图PPT\05.09\端午节\78787.png"/>
          <p:cNvPicPr>
            <a:picLocks noChangeAspect="1" noChangeArrowheads="1"/>
          </p:cNvPicPr>
          <p:nvPr/>
        </p:nvPicPr>
        <p:blipFill>
          <a:blip r:embed="rId6"/>
          <a:srcRect/>
          <a:stretch>
            <a:fillRect/>
          </a:stretch>
        </p:blipFill>
        <p:spPr bwMode="auto">
          <a:xfrm flipH="1">
            <a:off x="8842369" y="-8474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组合 18"/>
          <p:cNvGrpSpPr/>
          <p:nvPr/>
        </p:nvGrpSpPr>
        <p:grpSpPr>
          <a:xfrm>
            <a:off x="-2062389" y="3738739"/>
            <a:ext cx="17180607" cy="4745781"/>
            <a:chOff x="-1475878" y="3076600"/>
            <a:chExt cx="12889432" cy="3560434"/>
          </a:xfrm>
        </p:grpSpPr>
        <p:pic>
          <p:nvPicPr>
            <p:cNvPr id="22" name="图片 21"/>
            <p:cNvPicPr>
              <a:picLocks noChangeAspect="1"/>
            </p:cNvPicPr>
            <p:nvPr/>
          </p:nvPicPr>
          <p:blipFill>
            <a:blip r:embed="rId7" cstate="screen"/>
            <a:stretch>
              <a:fillRect/>
            </a:stretch>
          </p:blipFill>
          <p:spPr>
            <a:xfrm>
              <a:off x="-1475878" y="3076600"/>
              <a:ext cx="8136904" cy="3560434"/>
            </a:xfrm>
            <a:prstGeom prst="rect">
              <a:avLst/>
            </a:prstGeom>
          </p:spPr>
        </p:pic>
        <p:pic>
          <p:nvPicPr>
            <p:cNvPr id="24" name="图片 23"/>
            <p:cNvPicPr>
              <a:picLocks noChangeAspect="1"/>
            </p:cNvPicPr>
            <p:nvPr/>
          </p:nvPicPr>
          <p:blipFill>
            <a:blip r:embed="rId7"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down)">
                                      <p:cBhvr>
                                        <p:cTn id="14" dur="500"/>
                                        <p:tgtEl>
                                          <p:spTgt spid="14"/>
                                        </p:tgtEl>
                                      </p:cBhvr>
                                    </p:animEffect>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anim calcmode="lin" valueType="num">
                                      <p:cBhvr>
                                        <p:cTn id="25" dur="1000" fill="hold"/>
                                        <p:tgtEl>
                                          <p:spTgt spid="15"/>
                                        </p:tgtEl>
                                        <p:attrNameLst>
                                          <p:attrName>style.rotation</p:attrName>
                                        </p:attrNameLst>
                                      </p:cBhvr>
                                      <p:tavLst>
                                        <p:tav tm="0">
                                          <p:val>
                                            <p:fltVal val="90"/>
                                          </p:val>
                                        </p:tav>
                                        <p:tav tm="100000">
                                          <p:val>
                                            <p:fltVal val="0"/>
                                          </p:val>
                                        </p:tav>
                                      </p:tavLst>
                                    </p:anim>
                                    <p:animEffect transition="in" filter="fade">
                                      <p:cBhvr>
                                        <p:cTn id="26" dur="1000"/>
                                        <p:tgtEl>
                                          <p:spTgt spid="15"/>
                                        </p:tgtEl>
                                      </p:cBhvr>
                                    </p:animEffect>
                                  </p:childTnLst>
                                </p:cTn>
                              </p:par>
                            </p:childTnLst>
                          </p:cTn>
                        </p:par>
                        <p:par>
                          <p:cTn id="27" fill="hold">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00"/>
                                        <p:tgtEl>
                                          <p:spTgt spid="18"/>
                                        </p:tgtEl>
                                      </p:cBhvr>
                                    </p:animEffect>
                                  </p:childTnLst>
                                </p:cTn>
                              </p:par>
                              <p:par>
                                <p:cTn id="47" presetID="42"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14" presetClass="entr" presetSubtype="1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randombar(horizontal)">
                                      <p:cBhvr>
                                        <p:cTn id="54" dur="1100"/>
                                        <p:tgtEl>
                                          <p:spTgt spid="23"/>
                                        </p:tgtEl>
                                      </p:cBhvr>
                                    </p:animEffect>
                                  </p:childTnLst>
                                </p:cTn>
                              </p:par>
                            </p:childTnLst>
                          </p:cTn>
                        </p:par>
                        <p:par>
                          <p:cTn id="55" fill="hold">
                            <p:stCondLst>
                              <p:cond delay="5500"/>
                            </p:stCondLst>
                            <p:childTnLst>
                              <p:par>
                                <p:cTn id="56" presetID="47"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1" presetClass="entr" presetSubtype="0"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6" descr="E:\水墨图表素材\01.png"/>
          <p:cNvPicPr>
            <a:picLocks noChangeAspect="1" noChangeArrowheads="1"/>
          </p:cNvPicPr>
          <p:nvPr/>
        </p:nvPicPr>
        <p:blipFill>
          <a:blip r:embed="rId3"/>
          <a:srcRect/>
          <a:stretch>
            <a:fillRect/>
          </a:stretch>
        </p:blipFill>
        <p:spPr bwMode="auto">
          <a:xfrm>
            <a:off x="786038" y="2432970"/>
            <a:ext cx="10619925" cy="199206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0"/>
          <p:cNvSpPr>
            <a:spLocks noChangeArrowheads="1"/>
          </p:cNvSpPr>
          <p:nvPr/>
        </p:nvSpPr>
        <p:spPr bwMode="auto">
          <a:xfrm>
            <a:off x="1146328" y="1382891"/>
            <a:ext cx="2423160" cy="12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p:txBody>
      </p:sp>
      <p:sp>
        <p:nvSpPr>
          <p:cNvPr id="38" name="Line 21"/>
          <p:cNvSpPr>
            <a:spLocks noChangeShapeType="1"/>
          </p:cNvSpPr>
          <p:nvPr/>
        </p:nvSpPr>
        <p:spPr bwMode="auto">
          <a:xfrm flipV="1">
            <a:off x="1134949" y="1400503"/>
            <a:ext cx="0" cy="1518514"/>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Text" lastClr="000000"/>
            </a:solidFill>
            <a:prstDash val="solid"/>
            <a:round/>
            <a:headEnd type="none" w="med" len="med"/>
            <a:tailEnd type="triangle" w="med" len="med"/>
          </a:ln>
        </p:spPr>
        <p:txBody>
          <a:bodyPr anchor="ctr"/>
          <a:lstStyle/>
          <a:p>
            <a:pPr algn="ctr" defTabSz="1218565" fontAlgn="base">
              <a:spcBef>
                <a:spcPct val="0"/>
              </a:spcBef>
              <a:spcAft>
                <a:spcPct val="0"/>
              </a:spcAft>
              <a:defRPr/>
            </a:pPr>
            <a:endParaRPr lang="zh-CN" altLang="en-US" sz="2665" kern="0">
              <a:solidFill>
                <a:prstClr val="black"/>
              </a:solidFill>
              <a:latin typeface="微软雅黑" panose="020B0503020204020204" pitchFamily="34" charset="-122"/>
              <a:ea typeface="微软雅黑" panose="020B0503020204020204" pitchFamily="34" charset="-122"/>
            </a:endParaRPr>
          </a:p>
        </p:txBody>
      </p:sp>
      <p:pic>
        <p:nvPicPr>
          <p:cNvPr id="39" name="Picture 4" descr="\\Sy\e\我图PPT\00001PNG素材\中国风\68.png"/>
          <p:cNvPicPr>
            <a:picLocks noChangeAspect="1" noChangeArrowheads="1"/>
          </p:cNvPicPr>
          <p:nvPr/>
        </p:nvPicPr>
        <p:blipFill>
          <a:blip r:embed="rId4" cstate="screen"/>
          <a:srcRect/>
          <a:stretch>
            <a:fillRect/>
          </a:stretch>
        </p:blipFill>
        <p:spPr bwMode="auto">
          <a:xfrm>
            <a:off x="837649" y="3058294"/>
            <a:ext cx="594600" cy="5440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Sy\e\我图PPT\00001PNG素材\中国风\68.png"/>
          <p:cNvPicPr>
            <a:picLocks noChangeAspect="1" noChangeArrowheads="1"/>
          </p:cNvPicPr>
          <p:nvPr/>
        </p:nvPicPr>
        <p:blipFill>
          <a:blip r:embed="rId4" cstate="screen"/>
          <a:srcRect/>
          <a:stretch>
            <a:fillRect/>
          </a:stretch>
        </p:blipFill>
        <p:spPr bwMode="auto">
          <a:xfrm>
            <a:off x="2435107" y="3904080"/>
            <a:ext cx="594600" cy="544024"/>
          </a:xfrm>
          <a:prstGeom prst="rect">
            <a:avLst/>
          </a:prstGeom>
          <a:noFill/>
          <a:extLst>
            <a:ext uri="{909E8E84-426E-40DD-AFC4-6F175D3DCCD1}">
              <a14:hiddenFill xmlns:a14="http://schemas.microsoft.com/office/drawing/2010/main">
                <a:solidFill>
                  <a:srgbClr val="FFFFFF"/>
                </a:solidFill>
              </a14:hiddenFill>
            </a:ext>
          </a:extLst>
        </p:spPr>
      </p:pic>
      <p:sp>
        <p:nvSpPr>
          <p:cNvPr id="41" name="Line 27"/>
          <p:cNvSpPr>
            <a:spLocks noChangeShapeType="1"/>
          </p:cNvSpPr>
          <p:nvPr/>
        </p:nvSpPr>
        <p:spPr bwMode="auto">
          <a:xfrm>
            <a:off x="2732407" y="4432405"/>
            <a:ext cx="0" cy="1195858"/>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Text" lastClr="000000"/>
            </a:solidFill>
            <a:prstDash val="solid"/>
            <a:round/>
            <a:headEnd type="none" w="med" len="med"/>
            <a:tailEnd type="triangle" w="med" len="med"/>
          </a:ln>
        </p:spPr>
        <p:txBody>
          <a:bodyPr anchor="ctr"/>
          <a:lstStyle/>
          <a:p>
            <a:pPr algn="ctr" defTabSz="1218565" fontAlgn="base">
              <a:spcBef>
                <a:spcPct val="0"/>
              </a:spcBef>
              <a:spcAft>
                <a:spcPct val="0"/>
              </a:spcAft>
              <a:defRPr/>
            </a:pPr>
            <a:endParaRPr lang="zh-CN" altLang="en-US" sz="2665" kern="0">
              <a:solidFill>
                <a:prstClr val="black"/>
              </a:solidFill>
              <a:latin typeface="微软雅黑" panose="020B0503020204020204" pitchFamily="34" charset="-122"/>
              <a:ea typeface="微软雅黑" panose="020B0503020204020204" pitchFamily="34" charset="-122"/>
            </a:endParaRPr>
          </a:p>
        </p:txBody>
      </p:sp>
      <p:sp>
        <p:nvSpPr>
          <p:cNvPr id="42" name="Rectangle 26"/>
          <p:cNvSpPr>
            <a:spLocks noChangeArrowheads="1"/>
          </p:cNvSpPr>
          <p:nvPr/>
        </p:nvSpPr>
        <p:spPr bwMode="auto">
          <a:xfrm>
            <a:off x="2826972" y="4476490"/>
            <a:ext cx="2470175" cy="12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p:txBody>
      </p:sp>
      <p:pic>
        <p:nvPicPr>
          <p:cNvPr id="43" name="Picture 4" descr="\\Sy\e\我图PPT\00001PNG素材\中国风\68.png"/>
          <p:cNvPicPr>
            <a:picLocks noChangeAspect="1" noChangeArrowheads="1"/>
          </p:cNvPicPr>
          <p:nvPr/>
        </p:nvPicPr>
        <p:blipFill>
          <a:blip r:embed="rId4" cstate="screen"/>
          <a:srcRect/>
          <a:stretch>
            <a:fillRect/>
          </a:stretch>
        </p:blipFill>
        <p:spPr bwMode="auto">
          <a:xfrm>
            <a:off x="4743330" y="2677372"/>
            <a:ext cx="594600" cy="544024"/>
          </a:xfrm>
          <a:prstGeom prst="rect">
            <a:avLst/>
          </a:prstGeom>
          <a:noFill/>
          <a:extLst>
            <a:ext uri="{909E8E84-426E-40DD-AFC4-6F175D3DCCD1}">
              <a14:hiddenFill xmlns:a14="http://schemas.microsoft.com/office/drawing/2010/main">
                <a:solidFill>
                  <a:srgbClr val="FFFFFF"/>
                </a:solidFill>
              </a14:hiddenFill>
            </a:ext>
          </a:extLst>
        </p:spPr>
      </p:pic>
      <p:sp>
        <p:nvSpPr>
          <p:cNvPr id="44" name="Line 23"/>
          <p:cNvSpPr>
            <a:spLocks noChangeShapeType="1"/>
          </p:cNvSpPr>
          <p:nvPr/>
        </p:nvSpPr>
        <p:spPr bwMode="auto">
          <a:xfrm flipV="1">
            <a:off x="5033604" y="994228"/>
            <a:ext cx="0" cy="154797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Text" lastClr="000000"/>
            </a:solidFill>
            <a:prstDash val="solid"/>
            <a:round/>
            <a:headEnd type="none" w="med" len="med"/>
            <a:tailEnd type="triangle" w="med" len="med"/>
          </a:ln>
        </p:spPr>
        <p:txBody>
          <a:bodyPr anchor="ctr"/>
          <a:lstStyle/>
          <a:p>
            <a:pPr algn="ctr" defTabSz="1218565" fontAlgn="base">
              <a:spcBef>
                <a:spcPct val="0"/>
              </a:spcBef>
              <a:spcAft>
                <a:spcPct val="0"/>
              </a:spcAft>
              <a:defRPr/>
            </a:pPr>
            <a:endParaRPr lang="zh-CN" altLang="en-US" sz="2665" kern="0">
              <a:solidFill>
                <a:prstClr val="black"/>
              </a:solidFill>
              <a:latin typeface="楷体" panose="02010609060101010101" pitchFamily="49" charset="-122"/>
              <a:ea typeface="楷体" panose="02010609060101010101" pitchFamily="49" charset="-122"/>
            </a:endParaRPr>
          </a:p>
        </p:txBody>
      </p:sp>
      <p:sp>
        <p:nvSpPr>
          <p:cNvPr id="45" name="Rectangle 22"/>
          <p:cNvSpPr>
            <a:spLocks noChangeArrowheads="1"/>
          </p:cNvSpPr>
          <p:nvPr/>
        </p:nvSpPr>
        <p:spPr bwMode="auto">
          <a:xfrm>
            <a:off x="4983039" y="1102940"/>
            <a:ext cx="2470175" cy="12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p:txBody>
      </p:sp>
      <p:pic>
        <p:nvPicPr>
          <p:cNvPr id="46" name="Picture 4" descr="\\Sy\e\我图PPT\00001PNG素材\中国风\68.png"/>
          <p:cNvPicPr>
            <a:picLocks noChangeAspect="1" noChangeArrowheads="1"/>
          </p:cNvPicPr>
          <p:nvPr/>
        </p:nvPicPr>
        <p:blipFill>
          <a:blip r:embed="rId4" cstate="screen"/>
          <a:srcRect/>
          <a:stretch>
            <a:fillRect/>
          </a:stretch>
        </p:blipFill>
        <p:spPr bwMode="auto">
          <a:xfrm>
            <a:off x="6056696" y="3236080"/>
            <a:ext cx="594600" cy="544024"/>
          </a:xfrm>
          <a:prstGeom prst="rect">
            <a:avLst/>
          </a:prstGeom>
          <a:noFill/>
          <a:extLst>
            <a:ext uri="{909E8E84-426E-40DD-AFC4-6F175D3DCCD1}">
              <a14:hiddenFill xmlns:a14="http://schemas.microsoft.com/office/drawing/2010/main">
                <a:solidFill>
                  <a:srgbClr val="FFFFFF"/>
                </a:solidFill>
              </a14:hiddenFill>
            </a:ext>
          </a:extLst>
        </p:spPr>
      </p:pic>
      <p:sp>
        <p:nvSpPr>
          <p:cNvPr id="47" name="Line 29"/>
          <p:cNvSpPr>
            <a:spLocks noChangeShapeType="1"/>
          </p:cNvSpPr>
          <p:nvPr/>
        </p:nvSpPr>
        <p:spPr bwMode="auto">
          <a:xfrm>
            <a:off x="6353996" y="3892964"/>
            <a:ext cx="0" cy="173529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Text" lastClr="000000"/>
            </a:solidFill>
            <a:prstDash val="solid"/>
            <a:round/>
            <a:headEnd type="none" w="med" len="med"/>
            <a:tailEnd type="triangle" w="med" len="med"/>
          </a:ln>
        </p:spPr>
        <p:txBody>
          <a:bodyPr anchor="ctr"/>
          <a:lstStyle/>
          <a:p>
            <a:pPr algn="ctr" defTabSz="1218565" fontAlgn="base">
              <a:spcBef>
                <a:spcPct val="0"/>
              </a:spcBef>
              <a:spcAft>
                <a:spcPct val="0"/>
              </a:spcAft>
              <a:defRPr/>
            </a:pPr>
            <a:endParaRPr lang="zh-CN" altLang="en-US" sz="2665" kern="0">
              <a:solidFill>
                <a:prstClr val="black"/>
              </a:solidFill>
              <a:latin typeface="楷体" panose="02010609060101010101" pitchFamily="49" charset="-122"/>
              <a:ea typeface="楷体" panose="02010609060101010101" pitchFamily="49" charset="-122"/>
            </a:endParaRPr>
          </a:p>
        </p:txBody>
      </p:sp>
      <p:sp>
        <p:nvSpPr>
          <p:cNvPr id="48" name="Rectangle 28"/>
          <p:cNvSpPr>
            <a:spLocks noChangeArrowheads="1"/>
          </p:cNvSpPr>
          <p:nvPr/>
        </p:nvSpPr>
        <p:spPr bwMode="auto">
          <a:xfrm>
            <a:off x="6064996" y="4648427"/>
            <a:ext cx="2470175"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p:txBody>
      </p:sp>
      <p:pic>
        <p:nvPicPr>
          <p:cNvPr id="49" name="Picture 4" descr="\\Sy\e\我图PPT\00001PNG素材\中国风\68.png"/>
          <p:cNvPicPr>
            <a:picLocks noChangeAspect="1" noChangeArrowheads="1"/>
          </p:cNvPicPr>
          <p:nvPr/>
        </p:nvPicPr>
        <p:blipFill>
          <a:blip r:embed="rId4" cstate="screen"/>
          <a:srcRect/>
          <a:stretch>
            <a:fillRect/>
          </a:stretch>
        </p:blipFill>
        <p:spPr bwMode="auto">
          <a:xfrm>
            <a:off x="7774867" y="3236080"/>
            <a:ext cx="594600" cy="544024"/>
          </a:xfrm>
          <a:prstGeom prst="rect">
            <a:avLst/>
          </a:prstGeom>
          <a:noFill/>
          <a:extLst>
            <a:ext uri="{909E8E84-426E-40DD-AFC4-6F175D3DCCD1}">
              <a14:hiddenFill xmlns:a14="http://schemas.microsoft.com/office/drawing/2010/main">
                <a:solidFill>
                  <a:srgbClr val="FFFFFF"/>
                </a:solidFill>
              </a14:hiddenFill>
            </a:ext>
          </a:extLst>
        </p:spPr>
      </p:pic>
      <p:sp>
        <p:nvSpPr>
          <p:cNvPr id="50" name="Line 25"/>
          <p:cNvSpPr>
            <a:spLocks noChangeShapeType="1"/>
          </p:cNvSpPr>
          <p:nvPr/>
        </p:nvSpPr>
        <p:spPr bwMode="auto">
          <a:xfrm flipH="1" flipV="1">
            <a:off x="8072158" y="1142814"/>
            <a:ext cx="9" cy="1882787"/>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Text" lastClr="000000"/>
            </a:solidFill>
            <a:prstDash val="solid"/>
            <a:round/>
            <a:headEnd type="none" w="med" len="med"/>
            <a:tailEnd type="triangle" w="med" len="med"/>
          </a:ln>
        </p:spPr>
        <p:txBody>
          <a:bodyPr anchor="ctr"/>
          <a:lstStyle/>
          <a:p>
            <a:pPr algn="ctr" defTabSz="1218565" fontAlgn="base">
              <a:spcBef>
                <a:spcPct val="0"/>
              </a:spcBef>
              <a:spcAft>
                <a:spcPct val="0"/>
              </a:spcAft>
              <a:defRPr/>
            </a:pPr>
            <a:endParaRPr lang="zh-CN" altLang="en-US" sz="2665" kern="0">
              <a:solidFill>
                <a:prstClr val="black"/>
              </a:solidFill>
              <a:latin typeface="微软雅黑" panose="020B0503020204020204" pitchFamily="34" charset="-122"/>
              <a:ea typeface="微软雅黑" panose="020B0503020204020204" pitchFamily="34" charset="-122"/>
            </a:endParaRPr>
          </a:p>
        </p:txBody>
      </p:sp>
      <p:sp>
        <p:nvSpPr>
          <p:cNvPr id="51" name="Rectangle 24"/>
          <p:cNvSpPr>
            <a:spLocks noChangeArrowheads="1"/>
          </p:cNvSpPr>
          <p:nvPr/>
        </p:nvSpPr>
        <p:spPr bwMode="auto">
          <a:xfrm>
            <a:off x="8072168" y="1006959"/>
            <a:ext cx="2470175" cy="1221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p:txBody>
      </p:sp>
      <p:pic>
        <p:nvPicPr>
          <p:cNvPr id="52" name="Picture 4" descr="\\Sy\e\我图PPT\00001PNG素材\中国风\68.png"/>
          <p:cNvPicPr>
            <a:picLocks noChangeAspect="1" noChangeArrowheads="1"/>
          </p:cNvPicPr>
          <p:nvPr/>
        </p:nvPicPr>
        <p:blipFill>
          <a:blip r:embed="rId4" cstate="screen"/>
          <a:srcRect/>
          <a:stretch>
            <a:fillRect/>
          </a:stretch>
        </p:blipFill>
        <p:spPr bwMode="auto">
          <a:xfrm>
            <a:off x="9022294" y="2575803"/>
            <a:ext cx="594600" cy="544024"/>
          </a:xfrm>
          <a:prstGeom prst="rect">
            <a:avLst/>
          </a:prstGeom>
          <a:noFill/>
          <a:extLst>
            <a:ext uri="{909E8E84-426E-40DD-AFC4-6F175D3DCCD1}">
              <a14:hiddenFill xmlns:a14="http://schemas.microsoft.com/office/drawing/2010/main">
                <a:solidFill>
                  <a:srgbClr val="FFFFFF"/>
                </a:solidFill>
              </a14:hiddenFill>
            </a:ext>
          </a:extLst>
        </p:spPr>
      </p:pic>
      <p:sp>
        <p:nvSpPr>
          <p:cNvPr id="53" name="Line 31"/>
          <p:cNvSpPr>
            <a:spLocks noChangeShapeType="1"/>
          </p:cNvSpPr>
          <p:nvPr/>
        </p:nvSpPr>
        <p:spPr bwMode="auto">
          <a:xfrm>
            <a:off x="9307254" y="3228738"/>
            <a:ext cx="12340" cy="2250279"/>
          </a:xfrm>
          <a:prstGeom prst="line">
            <a:avLst/>
          </a:prstGeom>
          <a:gradFill>
            <a:gsLst>
              <a:gs pos="0">
                <a:srgbClr val="C00000">
                  <a:lumMod val="40000"/>
                  <a:lumOff val="60000"/>
                </a:srgbClr>
              </a:gs>
              <a:gs pos="50000">
                <a:srgbClr val="C00000"/>
              </a:gs>
              <a:gs pos="100000">
                <a:srgbClr val="C00000">
                  <a:lumMod val="75000"/>
                </a:srgbClr>
              </a:gs>
            </a:gsLst>
            <a:lin ang="5400000" scaled="0"/>
          </a:gradFill>
          <a:ln w="9525" cap="rnd">
            <a:solidFill>
              <a:sysClr val="windowText" lastClr="000000"/>
            </a:solidFill>
            <a:prstDash val="solid"/>
            <a:round/>
            <a:headEnd type="none" w="med" len="med"/>
            <a:tailEnd type="triangle" w="med" len="med"/>
          </a:ln>
        </p:spPr>
        <p:txBody>
          <a:bodyPr anchor="ctr"/>
          <a:lstStyle/>
          <a:p>
            <a:pPr algn="ctr" defTabSz="1218565" fontAlgn="base">
              <a:spcBef>
                <a:spcPct val="0"/>
              </a:spcBef>
              <a:spcAft>
                <a:spcPct val="0"/>
              </a:spcAft>
              <a:defRPr/>
            </a:pPr>
            <a:endParaRPr lang="zh-CN" altLang="en-US" sz="2665" kern="0">
              <a:solidFill>
                <a:prstClr val="black"/>
              </a:solidFill>
              <a:latin typeface="微软雅黑" panose="020B0503020204020204" pitchFamily="34" charset="-122"/>
              <a:ea typeface="微软雅黑" panose="020B0503020204020204" pitchFamily="34" charset="-122"/>
            </a:endParaRPr>
          </a:p>
        </p:txBody>
      </p:sp>
      <p:sp>
        <p:nvSpPr>
          <p:cNvPr id="54" name="Rectangle 30"/>
          <p:cNvSpPr>
            <a:spLocks noChangeArrowheads="1"/>
          </p:cNvSpPr>
          <p:nvPr/>
        </p:nvSpPr>
        <p:spPr bwMode="auto">
          <a:xfrm>
            <a:off x="9307255" y="4499177"/>
            <a:ext cx="2470175" cy="82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单击添加文字</a:t>
            </a:r>
          </a:p>
          <a:p>
            <a:pPr>
              <a:lnSpc>
                <a:spcPct val="120000"/>
              </a:lnSpc>
              <a:defRPr/>
            </a:pPr>
            <a:r>
              <a:rPr lang="zh-CN" altLang="en-US" sz="2135" kern="0" dirty="0">
                <a:solidFill>
                  <a:prstClr val="black"/>
                </a:solidFill>
                <a:latin typeface="楷体" panose="02010609060101010101" pitchFamily="49" charset="-122"/>
                <a:ea typeface="楷体" panose="02010609060101010101" pitchFamily="49" charset="-122"/>
              </a:rPr>
              <a:t>单击此处添加文字</a:t>
            </a:r>
          </a:p>
        </p:txBody>
      </p:sp>
      <p:pic>
        <p:nvPicPr>
          <p:cNvPr id="21" name="Picture 2" descr="E:\0000000我图PPT\05.09\端午节\78787.png"/>
          <p:cNvPicPr>
            <a:picLocks noChangeAspect="1" noChangeArrowheads="1"/>
          </p:cNvPicPr>
          <p:nvPr/>
        </p:nvPicPr>
        <p:blipFill>
          <a:blip r:embed="rId5"/>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2062389" y="3738739"/>
            <a:ext cx="17180607" cy="4745781"/>
            <a:chOff x="-1475878" y="3076600"/>
            <a:chExt cx="12889432" cy="3560434"/>
          </a:xfrm>
        </p:grpSpPr>
        <p:pic>
          <p:nvPicPr>
            <p:cNvPr id="23" name="图片 22"/>
            <p:cNvPicPr>
              <a:picLocks noChangeAspect="1"/>
            </p:cNvPicPr>
            <p:nvPr/>
          </p:nvPicPr>
          <p:blipFill>
            <a:blip r:embed="rId6" cstate="screen"/>
            <a:stretch>
              <a:fillRect/>
            </a:stretch>
          </p:blipFill>
          <p:spPr>
            <a:xfrm>
              <a:off x="-1475878" y="3076600"/>
              <a:ext cx="8136904" cy="3560434"/>
            </a:xfrm>
            <a:prstGeom prst="rect">
              <a:avLst/>
            </a:prstGeom>
          </p:spPr>
        </p:pic>
        <p:pic>
          <p:nvPicPr>
            <p:cNvPr id="24" name="图片 23"/>
            <p:cNvPicPr>
              <a:picLocks noChangeAspect="1"/>
            </p:cNvPicPr>
            <p:nvPr/>
          </p:nvPicPr>
          <p:blipFill>
            <a:blip r:embed="rId6"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p:tgtEl>
                                          <p:spTgt spid="37"/>
                                        </p:tgtEl>
                                        <p:attrNameLst>
                                          <p:attrName>ppt_y</p:attrName>
                                        </p:attrNameLst>
                                      </p:cBhvr>
                                      <p:tavLst>
                                        <p:tav tm="0">
                                          <p:val>
                                            <p:strVal val="#ppt_y+#ppt_h*1.125000"/>
                                          </p:val>
                                        </p:tav>
                                        <p:tav tm="100000">
                                          <p:val>
                                            <p:strVal val="#ppt_y"/>
                                          </p:val>
                                        </p:tav>
                                      </p:tavLst>
                                    </p:anim>
                                    <p:animEffect transition="in" filter="wipe(up)">
                                      <p:cBhvr>
                                        <p:cTn id="21" dur="500"/>
                                        <p:tgtEl>
                                          <p:spTgt spid="3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500" fill="hold"/>
                                        <p:tgtEl>
                                          <p:spTgt spid="43"/>
                                        </p:tgtEl>
                                        <p:attrNameLst>
                                          <p:attrName>ppt_w</p:attrName>
                                        </p:attrNameLst>
                                      </p:cBhvr>
                                      <p:tavLst>
                                        <p:tav tm="0">
                                          <p:val>
                                            <p:fltVal val="0"/>
                                          </p:val>
                                        </p:tav>
                                        <p:tav tm="100000">
                                          <p:val>
                                            <p:strVal val="#ppt_w"/>
                                          </p:val>
                                        </p:tav>
                                      </p:tavLst>
                                    </p:anim>
                                    <p:anim calcmode="lin" valueType="num">
                                      <p:cBhvr>
                                        <p:cTn id="41" dur="500" fill="hold"/>
                                        <p:tgtEl>
                                          <p:spTgt spid="43"/>
                                        </p:tgtEl>
                                        <p:attrNameLst>
                                          <p:attrName>ppt_h</p:attrName>
                                        </p:attrNameLst>
                                      </p:cBhvr>
                                      <p:tavLst>
                                        <p:tav tm="0">
                                          <p:val>
                                            <p:fltVal val="0"/>
                                          </p:val>
                                        </p:tav>
                                        <p:tav tm="100000">
                                          <p:val>
                                            <p:strVal val="#ppt_h"/>
                                          </p:val>
                                        </p:tav>
                                      </p:tavLst>
                                    </p:anim>
                                    <p:animEffect transition="in" filter="fade">
                                      <p:cBhvr>
                                        <p:cTn id="42" dur="500"/>
                                        <p:tgtEl>
                                          <p:spTgt spid="43"/>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par>
                                <p:cTn id="47" presetID="12" presetClass="entr" presetSubtype="1"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500"/>
                                        <p:tgtEl>
                                          <p:spTgt spid="45"/>
                                        </p:tgtEl>
                                        <p:attrNameLst>
                                          <p:attrName>ppt_y</p:attrName>
                                        </p:attrNameLst>
                                      </p:cBhvr>
                                      <p:tavLst>
                                        <p:tav tm="0">
                                          <p:val>
                                            <p:strVal val="#ppt_y-#ppt_h*1.125000"/>
                                          </p:val>
                                        </p:tav>
                                        <p:tav tm="100000">
                                          <p:val>
                                            <p:strVal val="#ppt_y"/>
                                          </p:val>
                                        </p:tav>
                                      </p:tavLst>
                                    </p:anim>
                                    <p:animEffect transition="in" filter="wipe(down)">
                                      <p:cBhvr>
                                        <p:cTn id="50" dur="500"/>
                                        <p:tgtEl>
                                          <p:spTgt spid="45"/>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p:cTn id="54" dur="500" fill="hold"/>
                                        <p:tgtEl>
                                          <p:spTgt spid="46"/>
                                        </p:tgtEl>
                                        <p:attrNameLst>
                                          <p:attrName>ppt_w</p:attrName>
                                        </p:attrNameLst>
                                      </p:cBhvr>
                                      <p:tavLst>
                                        <p:tav tm="0">
                                          <p:val>
                                            <p:fltVal val="0"/>
                                          </p:val>
                                        </p:tav>
                                        <p:tav tm="100000">
                                          <p:val>
                                            <p:strVal val="#ppt_w"/>
                                          </p:val>
                                        </p:tav>
                                      </p:tavLst>
                                    </p:anim>
                                    <p:anim calcmode="lin" valueType="num">
                                      <p:cBhvr>
                                        <p:cTn id="55" dur="500" fill="hold"/>
                                        <p:tgtEl>
                                          <p:spTgt spid="46"/>
                                        </p:tgtEl>
                                        <p:attrNameLst>
                                          <p:attrName>ppt_h</p:attrName>
                                        </p:attrNameLst>
                                      </p:cBhvr>
                                      <p:tavLst>
                                        <p:tav tm="0">
                                          <p:val>
                                            <p:fltVal val="0"/>
                                          </p:val>
                                        </p:tav>
                                        <p:tav tm="100000">
                                          <p:val>
                                            <p:strVal val="#ppt_h"/>
                                          </p:val>
                                        </p:tav>
                                      </p:tavLst>
                                    </p:anim>
                                    <p:animEffect transition="in" filter="fade">
                                      <p:cBhvr>
                                        <p:cTn id="56" dur="500"/>
                                        <p:tgtEl>
                                          <p:spTgt spid="46"/>
                                        </p:tgtEl>
                                      </p:cBhvr>
                                    </p:animEffect>
                                  </p:childTnLst>
                                </p:cTn>
                              </p:par>
                            </p:childTnLst>
                          </p:cTn>
                        </p:par>
                        <p:par>
                          <p:cTn id="57" fill="hold">
                            <p:stCondLst>
                              <p:cond delay="40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p:cTn id="63" dur="500" fill="hold"/>
                                        <p:tgtEl>
                                          <p:spTgt spid="48"/>
                                        </p:tgtEl>
                                        <p:attrNameLst>
                                          <p:attrName>ppt_w</p:attrName>
                                        </p:attrNameLst>
                                      </p:cBhvr>
                                      <p:tavLst>
                                        <p:tav tm="0">
                                          <p:val>
                                            <p:fltVal val="0"/>
                                          </p:val>
                                        </p:tav>
                                        <p:tav tm="100000">
                                          <p:val>
                                            <p:strVal val="#ppt_w"/>
                                          </p:val>
                                        </p:tav>
                                      </p:tavLst>
                                    </p:anim>
                                    <p:anim calcmode="lin" valueType="num">
                                      <p:cBhvr>
                                        <p:cTn id="64" dur="500" fill="hold"/>
                                        <p:tgtEl>
                                          <p:spTgt spid="48"/>
                                        </p:tgtEl>
                                        <p:attrNameLst>
                                          <p:attrName>ppt_h</p:attrName>
                                        </p:attrNameLst>
                                      </p:cBhvr>
                                      <p:tavLst>
                                        <p:tav tm="0">
                                          <p:val>
                                            <p:fltVal val="0"/>
                                          </p:val>
                                        </p:tav>
                                        <p:tav tm="100000">
                                          <p:val>
                                            <p:strVal val="#ppt_h"/>
                                          </p:val>
                                        </p:tav>
                                      </p:tavLst>
                                    </p:anim>
                                    <p:animEffect transition="in" filter="fade">
                                      <p:cBhvr>
                                        <p:cTn id="65" dur="500"/>
                                        <p:tgtEl>
                                          <p:spTgt spid="48"/>
                                        </p:tgtEl>
                                      </p:cBhvr>
                                    </p:animEffect>
                                  </p:childTnLst>
                                </p:cTn>
                              </p:par>
                            </p:childTnLst>
                          </p:cTn>
                        </p:par>
                        <p:par>
                          <p:cTn id="66" fill="hold">
                            <p:stCondLst>
                              <p:cond delay="4500"/>
                            </p:stCondLst>
                            <p:childTnLst>
                              <p:par>
                                <p:cTn id="67" presetID="53" presetClass="entr" presetSubtype="16" fill="hold"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22" presetClass="entr" presetSubtype="4"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wipe(down)">
                                      <p:cBhvr>
                                        <p:cTn id="75" dur="500"/>
                                        <p:tgtEl>
                                          <p:spTgt spid="50"/>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 calcmode="lin" valueType="num">
                                      <p:cBhvr additive="base">
                                        <p:cTn id="78" dur="500"/>
                                        <p:tgtEl>
                                          <p:spTgt spid="51"/>
                                        </p:tgtEl>
                                        <p:attrNameLst>
                                          <p:attrName>ppt_y</p:attrName>
                                        </p:attrNameLst>
                                      </p:cBhvr>
                                      <p:tavLst>
                                        <p:tav tm="0">
                                          <p:val>
                                            <p:strVal val="#ppt_y+#ppt_h*1.125000"/>
                                          </p:val>
                                        </p:tav>
                                        <p:tav tm="100000">
                                          <p:val>
                                            <p:strVal val="#ppt_y"/>
                                          </p:val>
                                        </p:tav>
                                      </p:tavLst>
                                    </p:anim>
                                    <p:animEffect transition="in" filter="wipe(up)">
                                      <p:cBhvr>
                                        <p:cTn id="79" dur="500"/>
                                        <p:tgtEl>
                                          <p:spTgt spid="51"/>
                                        </p:tgtEl>
                                      </p:cBhvr>
                                    </p:animEffect>
                                  </p:childTnLst>
                                </p:cTn>
                              </p:par>
                            </p:childTnLst>
                          </p:cTn>
                        </p:par>
                        <p:par>
                          <p:cTn id="80" fill="hold">
                            <p:stCondLst>
                              <p:cond delay="5500"/>
                            </p:stCondLst>
                            <p:childTnLst>
                              <p:par>
                                <p:cTn id="81" presetID="53" presetClass="entr" presetSubtype="16" fill="hold" nodeType="afterEffect">
                                  <p:stCondLst>
                                    <p:cond delay="0"/>
                                  </p:stCondLst>
                                  <p:childTnLst>
                                    <p:set>
                                      <p:cBhvr>
                                        <p:cTn id="82" dur="1" fill="hold">
                                          <p:stCondLst>
                                            <p:cond delay="0"/>
                                          </p:stCondLst>
                                        </p:cTn>
                                        <p:tgtEl>
                                          <p:spTgt spid="52"/>
                                        </p:tgtEl>
                                        <p:attrNameLst>
                                          <p:attrName>style.visibility</p:attrName>
                                        </p:attrNameLst>
                                      </p:cBhvr>
                                      <p:to>
                                        <p:strVal val="visible"/>
                                      </p:to>
                                    </p:set>
                                    <p:anim calcmode="lin" valueType="num">
                                      <p:cBhvr>
                                        <p:cTn id="83" dur="500" fill="hold"/>
                                        <p:tgtEl>
                                          <p:spTgt spid="52"/>
                                        </p:tgtEl>
                                        <p:attrNameLst>
                                          <p:attrName>ppt_w</p:attrName>
                                        </p:attrNameLst>
                                      </p:cBhvr>
                                      <p:tavLst>
                                        <p:tav tm="0">
                                          <p:val>
                                            <p:fltVal val="0"/>
                                          </p:val>
                                        </p:tav>
                                        <p:tav tm="100000">
                                          <p:val>
                                            <p:strVal val="#ppt_w"/>
                                          </p:val>
                                        </p:tav>
                                      </p:tavLst>
                                    </p:anim>
                                    <p:anim calcmode="lin" valueType="num">
                                      <p:cBhvr>
                                        <p:cTn id="84" dur="500" fill="hold"/>
                                        <p:tgtEl>
                                          <p:spTgt spid="52"/>
                                        </p:tgtEl>
                                        <p:attrNameLst>
                                          <p:attrName>ppt_h</p:attrName>
                                        </p:attrNameLst>
                                      </p:cBhvr>
                                      <p:tavLst>
                                        <p:tav tm="0">
                                          <p:val>
                                            <p:fltVal val="0"/>
                                          </p:val>
                                        </p:tav>
                                        <p:tav tm="100000">
                                          <p:val>
                                            <p:strVal val="#ppt_h"/>
                                          </p:val>
                                        </p:tav>
                                      </p:tavLst>
                                    </p:anim>
                                    <p:animEffect transition="in" filter="fade">
                                      <p:cBhvr>
                                        <p:cTn id="85" dur="500"/>
                                        <p:tgtEl>
                                          <p:spTgt spid="52"/>
                                        </p:tgtEl>
                                      </p:cBhvr>
                                    </p:animEffect>
                                  </p:childTnLst>
                                </p:cTn>
                              </p:par>
                            </p:childTnLst>
                          </p:cTn>
                        </p:par>
                        <p:par>
                          <p:cTn id="86" fill="hold">
                            <p:stCondLst>
                              <p:cond delay="6000"/>
                            </p:stCondLst>
                            <p:childTnLst>
                              <p:par>
                                <p:cTn id="87" presetID="22" presetClass="entr" presetSubtype="1"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up)">
                                      <p:cBhvr>
                                        <p:cTn id="89" dur="500"/>
                                        <p:tgtEl>
                                          <p:spTgt spid="5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p:cTn id="92" dur="500" fill="hold"/>
                                        <p:tgtEl>
                                          <p:spTgt spid="54"/>
                                        </p:tgtEl>
                                        <p:attrNameLst>
                                          <p:attrName>ppt_w</p:attrName>
                                        </p:attrNameLst>
                                      </p:cBhvr>
                                      <p:tavLst>
                                        <p:tav tm="0">
                                          <p:val>
                                            <p:fltVal val="0"/>
                                          </p:val>
                                        </p:tav>
                                        <p:tav tm="100000">
                                          <p:val>
                                            <p:strVal val="#ppt_w"/>
                                          </p:val>
                                        </p:tav>
                                      </p:tavLst>
                                    </p:anim>
                                    <p:anim calcmode="lin" valueType="num">
                                      <p:cBhvr>
                                        <p:cTn id="93" dur="500" fill="hold"/>
                                        <p:tgtEl>
                                          <p:spTgt spid="54"/>
                                        </p:tgtEl>
                                        <p:attrNameLst>
                                          <p:attrName>ppt_h</p:attrName>
                                        </p:attrNameLst>
                                      </p:cBhvr>
                                      <p:tavLst>
                                        <p:tav tm="0">
                                          <p:val>
                                            <p:fltVal val="0"/>
                                          </p:val>
                                        </p:tav>
                                        <p:tav tm="100000">
                                          <p:val>
                                            <p:strVal val="#ppt_h"/>
                                          </p:val>
                                        </p:tav>
                                      </p:tavLst>
                                    </p:anim>
                                    <p:animEffect transition="in" filter="fade">
                                      <p:cBhvr>
                                        <p:cTn id="94" dur="500"/>
                                        <p:tgtEl>
                                          <p:spTgt spid="54"/>
                                        </p:tgtEl>
                                      </p:cBhvr>
                                    </p:animEffect>
                                  </p:childTnLst>
                                </p:cTn>
                              </p:par>
                            </p:childTnLst>
                          </p:cTn>
                        </p:par>
                        <p:par>
                          <p:cTn id="95" fill="hold">
                            <p:stCondLst>
                              <p:cond delay="6500"/>
                            </p:stCondLst>
                            <p:childTnLst>
                              <p:par>
                                <p:cTn id="96" presetID="47" presetClass="entr" presetSubtype="0"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par>
                                <p:cTn id="101" presetID="1"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41" grpId="0" animBg="1"/>
      <p:bldP spid="42" grpId="0"/>
      <p:bldP spid="44" grpId="0" animBg="1"/>
      <p:bldP spid="45" grpId="0"/>
      <p:bldP spid="47" grpId="0" animBg="1"/>
      <p:bldP spid="48" grpId="0"/>
      <p:bldP spid="50" grpId="0" animBg="1"/>
      <p:bldP spid="51" grpId="0"/>
      <p:bldP spid="53" grpId="0" animBg="1"/>
      <p:bldP spid="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hinkpad\Desktop\PNG\1_0003_图层-9.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77000"/>
                    </a14:imgEffect>
                  </a14:imgLayer>
                </a14:imgProps>
              </a:ext>
            </a:extLst>
          </a:blip>
          <a:srcRect l="8398"/>
          <a:stretch>
            <a:fillRect/>
          </a:stretch>
        </p:blipFill>
        <p:spPr bwMode="auto">
          <a:xfrm>
            <a:off x="1291947" y="2031117"/>
            <a:ext cx="8229176" cy="170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a:spLocks noChangeArrowheads="1"/>
          </p:cNvSpPr>
          <p:nvPr/>
        </p:nvSpPr>
        <p:spPr bwMode="auto">
          <a:xfrm>
            <a:off x="2754112" y="2549540"/>
            <a:ext cx="992579" cy="67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25000"/>
              </a:lnSpc>
            </a:pPr>
            <a:r>
              <a:rPr lang="en-US" altLang="zh-CN" sz="3200" b="1" dirty="0">
                <a:solidFill>
                  <a:srgbClr val="FFFFFF"/>
                </a:solidFill>
                <a:latin typeface="方正古隶简体" pitchFamily="65" charset="-122"/>
                <a:ea typeface="方正古隶简体" pitchFamily="65" charset="-122"/>
              </a:rPr>
              <a:t>2015</a:t>
            </a:r>
            <a:endParaRPr lang="zh-CN" altLang="en-US" sz="3200" b="1" dirty="0">
              <a:solidFill>
                <a:srgbClr val="FFFFFF"/>
              </a:solidFill>
              <a:latin typeface="方正古隶简体" pitchFamily="65" charset="-122"/>
              <a:ea typeface="方正古隶简体" pitchFamily="65" charset="-122"/>
            </a:endParaRPr>
          </a:p>
        </p:txBody>
      </p:sp>
      <p:sp>
        <p:nvSpPr>
          <p:cNvPr id="11" name="矩形 10"/>
          <p:cNvSpPr>
            <a:spLocks noChangeArrowheads="1"/>
          </p:cNvSpPr>
          <p:nvPr/>
        </p:nvSpPr>
        <p:spPr bwMode="auto">
          <a:xfrm>
            <a:off x="4499824" y="2496641"/>
            <a:ext cx="1295547" cy="6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25000"/>
              </a:lnSpc>
            </a:pPr>
            <a:r>
              <a:rPr lang="en-US" altLang="zh-CN" sz="3200" b="1" dirty="0" smtClean="0">
                <a:solidFill>
                  <a:srgbClr val="FFFFFF"/>
                </a:solidFill>
                <a:latin typeface="方正古隶简体" pitchFamily="65" charset="-122"/>
                <a:ea typeface="方正古隶简体" pitchFamily="65" charset="-122"/>
              </a:rPr>
              <a:t>2019</a:t>
            </a:r>
            <a:endParaRPr lang="zh-CN" altLang="en-US" sz="3200" b="1" dirty="0">
              <a:solidFill>
                <a:srgbClr val="FFFFFF"/>
              </a:solidFill>
              <a:latin typeface="方正古隶简体" pitchFamily="65" charset="-122"/>
              <a:ea typeface="方正古隶简体" pitchFamily="65" charset="-122"/>
            </a:endParaRPr>
          </a:p>
        </p:txBody>
      </p:sp>
      <p:sp>
        <p:nvSpPr>
          <p:cNvPr id="12" name="矩形 11"/>
          <p:cNvSpPr>
            <a:spLocks noChangeArrowheads="1"/>
          </p:cNvSpPr>
          <p:nvPr/>
        </p:nvSpPr>
        <p:spPr bwMode="auto">
          <a:xfrm>
            <a:off x="6425396" y="2496641"/>
            <a:ext cx="1287532" cy="6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125000"/>
              </a:lnSpc>
            </a:pPr>
            <a:r>
              <a:rPr lang="en-US" altLang="zh-CN" sz="3200" b="1" dirty="0" smtClean="0">
                <a:solidFill>
                  <a:srgbClr val="FFFFFF"/>
                </a:solidFill>
                <a:latin typeface="方正古隶简体" pitchFamily="65" charset="-122"/>
                <a:ea typeface="方正古隶简体" pitchFamily="65" charset="-122"/>
              </a:rPr>
              <a:t>20XX</a:t>
            </a:r>
            <a:endParaRPr lang="zh-CN" altLang="en-US" sz="3200" b="1" dirty="0">
              <a:solidFill>
                <a:srgbClr val="FFFFFF"/>
              </a:solidFill>
              <a:latin typeface="方正古隶简体" pitchFamily="65" charset="-122"/>
              <a:ea typeface="方正古隶简体" pitchFamily="65" charset="-122"/>
            </a:endParaRPr>
          </a:p>
        </p:txBody>
      </p:sp>
      <p:cxnSp>
        <p:nvCxnSpPr>
          <p:cNvPr id="14" name="直接连接符 13"/>
          <p:cNvCxnSpPr>
            <a:cxnSpLocks noChangeShapeType="1"/>
          </p:cNvCxnSpPr>
          <p:nvPr/>
        </p:nvCxnSpPr>
        <p:spPr bwMode="auto">
          <a:xfrm>
            <a:off x="2751996" y="1199523"/>
            <a:ext cx="0" cy="1415614"/>
          </a:xfrm>
          <a:prstGeom prst="line">
            <a:avLst/>
          </a:prstGeom>
          <a:noFill/>
          <a:ln w="9525" algn="ctr">
            <a:solidFill>
              <a:srgbClr val="888888"/>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15" name="TextBox 14"/>
          <p:cNvSpPr txBox="1"/>
          <p:nvPr/>
        </p:nvSpPr>
        <p:spPr>
          <a:xfrm>
            <a:off x="2751996" y="1051402"/>
            <a:ext cx="2970883"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65" b="1" dirty="0">
                <a:solidFill>
                  <a:srgbClr val="333333"/>
                </a:solidFill>
              </a:rPr>
              <a:t>此处添加标题</a:t>
            </a:r>
            <a:endParaRPr lang="en-US" altLang="zh-CN" sz="1865" b="1" dirty="0">
              <a:solidFill>
                <a:srgbClr val="333333"/>
              </a:solidFill>
            </a:endParaRPr>
          </a:p>
          <a:p>
            <a:pPr>
              <a:defRPr/>
            </a:pPr>
            <a:r>
              <a:rPr lang="zh-CN" altLang="en-US" sz="1865" dirty="0">
                <a:solidFill>
                  <a:srgbClr val="333333"/>
                </a:solidFill>
              </a:rPr>
              <a:t>点击此处添加文本</a:t>
            </a:r>
          </a:p>
          <a:p>
            <a:pPr>
              <a:defRPr/>
            </a:pPr>
            <a:r>
              <a:rPr lang="zh-CN" altLang="en-US" sz="1865" dirty="0">
                <a:solidFill>
                  <a:srgbClr val="333333"/>
                </a:solidFill>
              </a:rPr>
              <a:t>点击此处添加文本</a:t>
            </a:r>
          </a:p>
        </p:txBody>
      </p:sp>
      <p:cxnSp>
        <p:nvCxnSpPr>
          <p:cNvPr id="17" name="直接连接符 16"/>
          <p:cNvCxnSpPr>
            <a:cxnSpLocks noChangeShapeType="1"/>
          </p:cNvCxnSpPr>
          <p:nvPr/>
        </p:nvCxnSpPr>
        <p:spPr bwMode="auto">
          <a:xfrm>
            <a:off x="6368263" y="1119114"/>
            <a:ext cx="0" cy="1413497"/>
          </a:xfrm>
          <a:prstGeom prst="line">
            <a:avLst/>
          </a:prstGeom>
          <a:noFill/>
          <a:ln w="9525" algn="ctr">
            <a:solidFill>
              <a:srgbClr val="888888"/>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18" name="TextBox 17"/>
          <p:cNvSpPr txBox="1"/>
          <p:nvPr/>
        </p:nvSpPr>
        <p:spPr>
          <a:xfrm>
            <a:off x="6368263" y="968879"/>
            <a:ext cx="2807951"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65" b="1" dirty="0">
                <a:solidFill>
                  <a:srgbClr val="333333"/>
                </a:solidFill>
              </a:rPr>
              <a:t>此处添加标题</a:t>
            </a:r>
            <a:endParaRPr lang="en-US" altLang="zh-CN" sz="1865" b="1" dirty="0">
              <a:solidFill>
                <a:srgbClr val="333333"/>
              </a:solidFill>
            </a:endParaRPr>
          </a:p>
          <a:p>
            <a:pPr>
              <a:defRPr/>
            </a:pPr>
            <a:r>
              <a:rPr lang="zh-CN" altLang="en-US" sz="1865" dirty="0">
                <a:solidFill>
                  <a:srgbClr val="333333"/>
                </a:solidFill>
              </a:rPr>
              <a:t>点击此处添加文本</a:t>
            </a:r>
          </a:p>
          <a:p>
            <a:pPr>
              <a:defRPr/>
            </a:pPr>
            <a:r>
              <a:rPr lang="zh-CN" altLang="en-US" sz="1865" dirty="0">
                <a:solidFill>
                  <a:srgbClr val="333333"/>
                </a:solidFill>
              </a:rPr>
              <a:t>点击此处添加文本</a:t>
            </a:r>
          </a:p>
        </p:txBody>
      </p:sp>
      <p:cxnSp>
        <p:nvCxnSpPr>
          <p:cNvPr id="20" name="直接连接符 19"/>
          <p:cNvCxnSpPr>
            <a:cxnSpLocks noChangeShapeType="1"/>
          </p:cNvCxnSpPr>
          <p:nvPr/>
        </p:nvCxnSpPr>
        <p:spPr bwMode="auto">
          <a:xfrm>
            <a:off x="4480779" y="3330349"/>
            <a:ext cx="0" cy="1413497"/>
          </a:xfrm>
          <a:prstGeom prst="line">
            <a:avLst/>
          </a:prstGeom>
          <a:noFill/>
          <a:ln w="9525" algn="ctr">
            <a:solidFill>
              <a:srgbClr val="888888"/>
            </a:solidFill>
            <a:prstDash val="dash"/>
            <a:round/>
            <a:headEnd type="oval" w="med" len="med"/>
            <a:tailEnd type="oval" w="med" len="med"/>
          </a:ln>
          <a:extLst>
            <a:ext uri="{909E8E84-426E-40DD-AFC4-6F175D3DCCD1}">
              <a14:hiddenFill xmlns:a14="http://schemas.microsoft.com/office/drawing/2010/main">
                <a:noFill/>
              </a14:hiddenFill>
            </a:ext>
          </a:extLst>
        </p:spPr>
      </p:cxnSp>
      <p:sp>
        <p:nvSpPr>
          <p:cNvPr id="21" name="TextBox 20"/>
          <p:cNvSpPr txBox="1"/>
          <p:nvPr/>
        </p:nvSpPr>
        <p:spPr>
          <a:xfrm>
            <a:off x="4480779" y="3639288"/>
            <a:ext cx="3070336"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65" b="1" dirty="0">
                <a:solidFill>
                  <a:srgbClr val="333333"/>
                </a:solidFill>
              </a:rPr>
              <a:t>此处添加标题</a:t>
            </a:r>
            <a:endParaRPr lang="en-US" altLang="zh-CN" sz="1865" b="1" dirty="0">
              <a:solidFill>
                <a:srgbClr val="333333"/>
              </a:solidFill>
            </a:endParaRPr>
          </a:p>
          <a:p>
            <a:pPr>
              <a:defRPr/>
            </a:pPr>
            <a:r>
              <a:rPr lang="zh-CN" altLang="en-US" sz="1865" dirty="0">
                <a:solidFill>
                  <a:srgbClr val="333333"/>
                </a:solidFill>
              </a:rPr>
              <a:t>点击此处添加文本</a:t>
            </a:r>
          </a:p>
          <a:p>
            <a:pPr>
              <a:defRPr/>
            </a:pPr>
            <a:r>
              <a:rPr lang="zh-CN" altLang="en-US" sz="1865" dirty="0">
                <a:solidFill>
                  <a:srgbClr val="333333"/>
                </a:solidFill>
              </a:rPr>
              <a:t>点击此处添加文本</a:t>
            </a:r>
          </a:p>
        </p:txBody>
      </p:sp>
      <p:pic>
        <p:nvPicPr>
          <p:cNvPr id="13" name="Picture 2" descr="E:\0000000我图PPT\05.09\端午节\78787.png"/>
          <p:cNvPicPr>
            <a:picLocks noChangeAspect="1" noChangeArrowheads="1"/>
          </p:cNvPicPr>
          <p:nvPr/>
        </p:nvPicPr>
        <p:blipFill>
          <a:blip r:embed="rId5"/>
          <a:srcRect/>
          <a:stretch>
            <a:fillRect/>
          </a:stretch>
        </p:blipFill>
        <p:spPr bwMode="auto">
          <a:xfrm flipH="1">
            <a:off x="8835045" y="0"/>
            <a:ext cx="3392150" cy="640800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2062389" y="3738739"/>
            <a:ext cx="17180607" cy="4745781"/>
            <a:chOff x="-1475878" y="3076600"/>
            <a:chExt cx="12889432" cy="3560434"/>
          </a:xfrm>
        </p:grpSpPr>
        <p:pic>
          <p:nvPicPr>
            <p:cNvPr id="22" name="图片 21"/>
            <p:cNvPicPr>
              <a:picLocks noChangeAspect="1"/>
            </p:cNvPicPr>
            <p:nvPr/>
          </p:nvPicPr>
          <p:blipFill>
            <a:blip r:embed="rId6" cstate="screen"/>
            <a:stretch>
              <a:fillRect/>
            </a:stretch>
          </p:blipFill>
          <p:spPr>
            <a:xfrm>
              <a:off x="-1475878" y="3076600"/>
              <a:ext cx="8136904" cy="3560434"/>
            </a:xfrm>
            <a:prstGeom prst="rect">
              <a:avLst/>
            </a:prstGeom>
          </p:spPr>
        </p:pic>
        <p:pic>
          <p:nvPicPr>
            <p:cNvPr id="23" name="图片 22"/>
            <p:cNvPicPr>
              <a:picLocks noChangeAspect="1"/>
            </p:cNvPicPr>
            <p:nvPr/>
          </p:nvPicPr>
          <p:blipFill>
            <a:blip r:embed="rId6"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0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1250"/>
                                        <p:tgtEl>
                                          <p:spTgt spid="3074"/>
                                        </p:tgtEl>
                                      </p:cBhvr>
                                    </p:animEffect>
                                  </p:childTnLst>
                                </p:cTn>
                              </p:par>
                            </p:childTnLst>
                          </p:cTn>
                        </p:par>
                        <p:par>
                          <p:cTn id="8" fill="hold">
                            <p:stCondLst>
                              <p:cond delay="1800"/>
                            </p:stCondLst>
                            <p:childTnLst>
                              <p:par>
                                <p:cTn id="9" presetID="49" presetClass="entr" presetSubtype="0" decel="100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 calcmode="lin" valueType="num">
                                      <p:cBhvr>
                                        <p:cTn id="13" dur="500" fill="hold"/>
                                        <p:tgtEl>
                                          <p:spTgt spid="10"/>
                                        </p:tgtEl>
                                        <p:attrNameLst>
                                          <p:attrName>style.rotation</p:attrName>
                                        </p:attrNameLst>
                                      </p:cBhvr>
                                      <p:tavLst>
                                        <p:tav tm="0">
                                          <p:val>
                                            <p:fltVal val="360"/>
                                          </p:val>
                                        </p:tav>
                                        <p:tav tm="100000">
                                          <p:val>
                                            <p:fltVal val="0"/>
                                          </p:val>
                                        </p:tav>
                                      </p:tavLst>
                                    </p:anim>
                                    <p:animEffect transition="in" filter="fade">
                                      <p:cBhvr>
                                        <p:cTn id="14" dur="500"/>
                                        <p:tgtEl>
                                          <p:spTgt spid="10"/>
                                        </p:tgtEl>
                                      </p:cBhvr>
                                    </p:animEffect>
                                  </p:childTnLst>
                                </p:cTn>
                              </p:par>
                              <p:par>
                                <p:cTn id="15" presetID="49" presetClass="entr" presetSubtype="0" decel="10000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 calcmode="lin" valueType="num">
                                      <p:cBhvr>
                                        <p:cTn id="19" dur="500" fill="hold"/>
                                        <p:tgtEl>
                                          <p:spTgt spid="11"/>
                                        </p:tgtEl>
                                        <p:attrNameLst>
                                          <p:attrName>style.rotation</p:attrName>
                                        </p:attrNameLst>
                                      </p:cBhvr>
                                      <p:tavLst>
                                        <p:tav tm="0">
                                          <p:val>
                                            <p:fltVal val="360"/>
                                          </p:val>
                                        </p:tav>
                                        <p:tav tm="100000">
                                          <p:val>
                                            <p:fltVal val="0"/>
                                          </p:val>
                                        </p:tav>
                                      </p:tavLst>
                                    </p:anim>
                                    <p:animEffect transition="in" filter="fade">
                                      <p:cBhvr>
                                        <p:cTn id="20" dur="500"/>
                                        <p:tgtEl>
                                          <p:spTgt spid="11"/>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 calcmode="lin" valueType="num">
                                      <p:cBhvr>
                                        <p:cTn id="25" dur="500" fill="hold"/>
                                        <p:tgtEl>
                                          <p:spTgt spid="12"/>
                                        </p:tgtEl>
                                        <p:attrNameLst>
                                          <p:attrName>style.rotation</p:attrName>
                                        </p:attrNameLst>
                                      </p:cBhvr>
                                      <p:tavLst>
                                        <p:tav tm="0">
                                          <p:val>
                                            <p:fltVal val="360"/>
                                          </p:val>
                                        </p:tav>
                                        <p:tav tm="100000">
                                          <p:val>
                                            <p:fltVal val="0"/>
                                          </p:val>
                                        </p:tav>
                                      </p:tavLst>
                                    </p:anim>
                                    <p:animEffect transition="in" filter="fade">
                                      <p:cBhvr>
                                        <p:cTn id="26" dur="500"/>
                                        <p:tgtEl>
                                          <p:spTgt spid="12"/>
                                        </p:tgtEl>
                                      </p:cBhvr>
                                    </p:animEffect>
                                  </p:childTnLst>
                                </p:cTn>
                              </p:par>
                            </p:childTnLst>
                          </p:cTn>
                        </p:par>
                        <p:par>
                          <p:cTn id="27" fill="hold">
                            <p:stCondLst>
                              <p:cond delay="2300"/>
                            </p:stCondLst>
                            <p:childTnLst>
                              <p:par>
                                <p:cTn id="28" presetID="22" presetClass="entr" presetSubtype="4"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par>
                          <p:cTn id="31" fill="hold">
                            <p:stCondLst>
                              <p:cond delay="2800"/>
                            </p:stCondLst>
                            <p:childTnLst>
                              <p:par>
                                <p:cTn id="32" presetID="21"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500"/>
                                        <p:tgtEl>
                                          <p:spTgt spid="15"/>
                                        </p:tgtEl>
                                      </p:cBhvr>
                                    </p:animEffect>
                                  </p:childTnLst>
                                </p:cTn>
                              </p:par>
                            </p:childTnLst>
                          </p:cTn>
                        </p:par>
                        <p:par>
                          <p:cTn id="35" fill="hold">
                            <p:stCondLst>
                              <p:cond delay="3300"/>
                            </p:stCondLst>
                            <p:childTnLst>
                              <p:par>
                                <p:cTn id="36" presetID="22" presetClass="entr" presetSubtype="1" fill="hold"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up)">
                                      <p:cBhvr>
                                        <p:cTn id="38" dur="500"/>
                                        <p:tgtEl>
                                          <p:spTgt spid="20"/>
                                        </p:tgtEl>
                                      </p:cBhvr>
                                    </p:animEffect>
                                  </p:childTnLst>
                                </p:cTn>
                              </p:par>
                            </p:childTnLst>
                          </p:cTn>
                        </p:par>
                        <p:par>
                          <p:cTn id="39" fill="hold">
                            <p:stCondLst>
                              <p:cond delay="3800"/>
                            </p:stCondLst>
                            <p:childTnLst>
                              <p:par>
                                <p:cTn id="40" presetID="21" presetClass="entr" presetSubtype="1"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heel(1)">
                                      <p:cBhvr>
                                        <p:cTn id="42" dur="500"/>
                                        <p:tgtEl>
                                          <p:spTgt spid="21"/>
                                        </p:tgtEl>
                                      </p:cBhvr>
                                    </p:animEffect>
                                  </p:childTnLst>
                                </p:cTn>
                              </p:par>
                            </p:childTnLst>
                          </p:cTn>
                        </p:par>
                        <p:par>
                          <p:cTn id="43" fill="hold">
                            <p:stCondLst>
                              <p:cond delay="43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childTnLst>
                          </p:cTn>
                        </p:par>
                        <p:par>
                          <p:cTn id="47" fill="hold">
                            <p:stCondLst>
                              <p:cond delay="4800"/>
                            </p:stCondLst>
                            <p:childTnLst>
                              <p:par>
                                <p:cTn id="48" presetID="21"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heel(1)">
                                      <p:cBhvr>
                                        <p:cTn id="50" dur="500"/>
                                        <p:tgtEl>
                                          <p:spTgt spid="18"/>
                                        </p:tgtEl>
                                      </p:cBhvr>
                                    </p:animEffect>
                                  </p:childTnLst>
                                </p:cTn>
                              </p:par>
                            </p:childTnLst>
                          </p:cTn>
                        </p:par>
                        <p:par>
                          <p:cTn id="51" fill="hold">
                            <p:stCondLst>
                              <p:cond delay="5300"/>
                            </p:stCondLst>
                            <p:childTnLst>
                              <p:par>
                                <p:cTn id="52" presetID="47" presetClass="entr" presetSubtype="0"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1"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8"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组合 6"/>
          <p:cNvGrpSpPr/>
          <p:nvPr/>
        </p:nvGrpSpPr>
        <p:grpSpPr>
          <a:xfrm>
            <a:off x="-1966408" y="4100867"/>
            <a:ext cx="17180607" cy="4745781"/>
            <a:chOff x="-1475878" y="3076600"/>
            <a:chExt cx="12889432" cy="3560434"/>
          </a:xfrm>
        </p:grpSpPr>
        <p:pic>
          <p:nvPicPr>
            <p:cNvPr id="6" name="图片 5"/>
            <p:cNvPicPr>
              <a:picLocks noChangeAspect="1"/>
            </p:cNvPicPr>
            <p:nvPr/>
          </p:nvPicPr>
          <p:blipFill>
            <a:blip r:embed="rId3" cstate="screen"/>
            <a:stretch>
              <a:fillRect/>
            </a:stretch>
          </p:blipFill>
          <p:spPr>
            <a:xfrm>
              <a:off x="-1475878" y="3076600"/>
              <a:ext cx="8136904" cy="3560434"/>
            </a:xfrm>
            <a:prstGeom prst="rect">
              <a:avLst/>
            </a:prstGeom>
          </p:spPr>
        </p:pic>
        <p:pic>
          <p:nvPicPr>
            <p:cNvPr id="18" name="图片 17"/>
            <p:cNvPicPr>
              <a:picLocks noChangeAspect="1"/>
            </p:cNvPicPr>
            <p:nvPr/>
          </p:nvPicPr>
          <p:blipFill>
            <a:blip r:embed="rId3" cstate="screen"/>
            <a:stretch>
              <a:fillRect/>
            </a:stretch>
          </p:blipFill>
          <p:spPr>
            <a:xfrm>
              <a:off x="3276650" y="3076600"/>
              <a:ext cx="8136904" cy="3560434"/>
            </a:xfrm>
            <a:prstGeom prst="rect">
              <a:avLst/>
            </a:prstGeom>
          </p:spPr>
        </p:pic>
      </p:grpSp>
      <p:pic>
        <p:nvPicPr>
          <p:cNvPr id="10" name="图片 9"/>
          <p:cNvPicPr>
            <a:picLocks noChangeAspect="1"/>
          </p:cNvPicPr>
          <p:nvPr/>
        </p:nvPicPr>
        <p:blipFill>
          <a:blip r:embed="rId4" cstate="screen"/>
          <a:stretch>
            <a:fillRect/>
          </a:stretch>
        </p:blipFill>
        <p:spPr>
          <a:xfrm>
            <a:off x="911499" y="3237039"/>
            <a:ext cx="9790829" cy="4284135"/>
          </a:xfrm>
          <a:prstGeom prst="rect">
            <a:avLst/>
          </a:prstGeom>
        </p:spPr>
      </p:pic>
      <p:pic>
        <p:nvPicPr>
          <p:cNvPr id="12" name="图片 11"/>
          <p:cNvPicPr>
            <a:picLocks noChangeAspect="1"/>
          </p:cNvPicPr>
          <p:nvPr/>
        </p:nvPicPr>
        <p:blipFill>
          <a:blip r:embed="rId5" cstate="screen"/>
          <a:stretch>
            <a:fillRect/>
          </a:stretch>
        </p:blipFill>
        <p:spPr>
          <a:xfrm>
            <a:off x="4616426" y="354421"/>
            <a:ext cx="3275470" cy="4484792"/>
          </a:xfrm>
          <a:prstGeom prst="rect">
            <a:avLst/>
          </a:prstGeom>
        </p:spPr>
      </p:pic>
      <p:pic>
        <p:nvPicPr>
          <p:cNvPr id="24" name="Picture 2" descr="E:\0000000我图PPT\05.09\端午节\78787.png"/>
          <p:cNvPicPr>
            <a:picLocks noChangeAspect="1" noChangeArrowheads="1"/>
          </p:cNvPicPr>
          <p:nvPr/>
        </p:nvPicPr>
        <p:blipFill>
          <a:blip r:embed="rId6"/>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0000000我图PPT\05.09\端午节\78787.png"/>
          <p:cNvPicPr>
            <a:picLocks noChangeAspect="1" noChangeArrowheads="1"/>
          </p:cNvPicPr>
          <p:nvPr/>
        </p:nvPicPr>
        <p:blipFill>
          <a:blip r:embed="rId6"/>
          <a:srcRect/>
          <a:stretch>
            <a:fillRect/>
          </a:stretch>
        </p:blipFill>
        <p:spPr bwMode="auto">
          <a:xfrm flipH="1">
            <a:off x="9392534" y="-46595"/>
            <a:ext cx="2798643" cy="5286826"/>
          </a:xfrm>
          <a:prstGeom prst="rect">
            <a:avLst/>
          </a:prstGeom>
          <a:noFill/>
          <a:extLst>
            <a:ext uri="{909E8E84-426E-40DD-AFC4-6F175D3DCCD1}">
              <a14:hiddenFill xmlns:a14="http://schemas.microsoft.com/office/drawing/2010/main">
                <a:solidFill>
                  <a:srgbClr val="FFFFFF"/>
                </a:solidFill>
              </a14:hiddenFill>
            </a:ext>
          </a:extLst>
        </p:spPr>
      </p:pic>
      <p:sp>
        <p:nvSpPr>
          <p:cNvPr id="13" name="文本框 12"/>
          <p:cNvSpPr txBox="1"/>
          <p:nvPr/>
        </p:nvSpPr>
        <p:spPr>
          <a:xfrm>
            <a:off x="3940796" y="1218251"/>
            <a:ext cx="504959" cy="1815882"/>
          </a:xfrm>
          <a:prstGeom prst="rect">
            <a:avLst/>
          </a:prstGeom>
          <a:noFill/>
        </p:spPr>
        <p:txBody>
          <a:bodyPr wrap="square" rtlCol="0">
            <a:spAutoFit/>
          </a:bodyPr>
          <a:lstStyle/>
          <a:p>
            <a:r>
              <a:rPr lang="zh-CN" altLang="en-US" sz="1600" dirty="0"/>
              <a:t>端午节</a:t>
            </a:r>
            <a:endParaRPr lang="en-US" altLang="zh-CN" sz="1600" dirty="0"/>
          </a:p>
          <a:p>
            <a:r>
              <a:rPr lang="zh-CN" altLang="en-US" sz="1600" dirty="0"/>
              <a:t>演讲模板</a:t>
            </a:r>
          </a:p>
        </p:txBody>
      </p:sp>
      <p:pic>
        <p:nvPicPr>
          <p:cNvPr id="15" name="图片 14"/>
          <p:cNvPicPr>
            <a:picLocks noChangeAspect="1"/>
          </p:cNvPicPr>
          <p:nvPr/>
        </p:nvPicPr>
        <p:blipFill rotWithShape="1">
          <a:blip r:embed="rId7" cstate="screen"/>
          <a:srcRect/>
          <a:stretch>
            <a:fillRect/>
          </a:stretch>
        </p:blipFill>
        <p:spPr>
          <a:xfrm>
            <a:off x="3894192" y="3103715"/>
            <a:ext cx="696921" cy="8638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12"/>
                                        </p:tgtEl>
                                      </p:cBhvr>
                                    </p:animEffect>
                                    <p:animScale>
                                      <p:cBhvr>
                                        <p:cTn id="37" dur="250" autoRev="1" fill="hold"/>
                                        <p:tgtEl>
                                          <p:spTgt spid="1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par>
                                <p:cTn id="52" presetID="32" presetClass="emph" presetSubtype="0" repeatCount="indefinite" fill="hold" nodeType="withEffect">
                                  <p:stCondLst>
                                    <p:cond delay="0"/>
                                  </p:stCondLst>
                                  <p:childTnLst>
                                    <p:animRot by="120000">
                                      <p:cBhvr>
                                        <p:cTn id="53" dur="500" fill="hold">
                                          <p:stCondLst>
                                            <p:cond delay="0"/>
                                          </p:stCondLst>
                                        </p:cTn>
                                        <p:tgtEl>
                                          <p:spTgt spid="7"/>
                                        </p:tgtEl>
                                        <p:attrNameLst>
                                          <p:attrName>r</p:attrName>
                                        </p:attrNameLst>
                                      </p:cBhvr>
                                    </p:animRot>
                                    <p:animRot by="-240000">
                                      <p:cBhvr>
                                        <p:cTn id="54" dur="1000" fill="hold">
                                          <p:stCondLst>
                                            <p:cond delay="1000"/>
                                          </p:stCondLst>
                                        </p:cTn>
                                        <p:tgtEl>
                                          <p:spTgt spid="7"/>
                                        </p:tgtEl>
                                        <p:attrNameLst>
                                          <p:attrName>r</p:attrName>
                                        </p:attrNameLst>
                                      </p:cBhvr>
                                    </p:animRot>
                                    <p:animRot by="240000">
                                      <p:cBhvr>
                                        <p:cTn id="55" dur="1000" fill="hold">
                                          <p:stCondLst>
                                            <p:cond delay="2000"/>
                                          </p:stCondLst>
                                        </p:cTn>
                                        <p:tgtEl>
                                          <p:spTgt spid="7"/>
                                        </p:tgtEl>
                                        <p:attrNameLst>
                                          <p:attrName>r</p:attrName>
                                        </p:attrNameLst>
                                      </p:cBhvr>
                                    </p:animRot>
                                    <p:animRot by="-240000">
                                      <p:cBhvr>
                                        <p:cTn id="56" dur="1000" fill="hold">
                                          <p:stCondLst>
                                            <p:cond delay="3000"/>
                                          </p:stCondLst>
                                        </p:cTn>
                                        <p:tgtEl>
                                          <p:spTgt spid="7"/>
                                        </p:tgtEl>
                                        <p:attrNameLst>
                                          <p:attrName>r</p:attrName>
                                        </p:attrNameLst>
                                      </p:cBhvr>
                                    </p:animRot>
                                    <p:animRot by="120000">
                                      <p:cBhvr>
                                        <p:cTn id="57" dur="1000" fill="hold">
                                          <p:stCondLst>
                                            <p:cond delay="40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 name="组合 6"/>
          <p:cNvGrpSpPr/>
          <p:nvPr/>
        </p:nvGrpSpPr>
        <p:grpSpPr>
          <a:xfrm>
            <a:off x="-1966408" y="4100867"/>
            <a:ext cx="17180607" cy="4745781"/>
            <a:chOff x="-1475878" y="3076600"/>
            <a:chExt cx="12889432" cy="3560434"/>
          </a:xfrm>
        </p:grpSpPr>
        <p:pic>
          <p:nvPicPr>
            <p:cNvPr id="6" name="图片 5"/>
            <p:cNvPicPr>
              <a:picLocks noChangeAspect="1"/>
            </p:cNvPicPr>
            <p:nvPr/>
          </p:nvPicPr>
          <p:blipFill>
            <a:blip r:embed="rId3" cstate="screen"/>
            <a:stretch>
              <a:fillRect/>
            </a:stretch>
          </p:blipFill>
          <p:spPr>
            <a:xfrm>
              <a:off x="-1475878" y="3076600"/>
              <a:ext cx="8136904" cy="3560434"/>
            </a:xfrm>
            <a:prstGeom prst="rect">
              <a:avLst/>
            </a:prstGeom>
          </p:spPr>
        </p:pic>
        <p:pic>
          <p:nvPicPr>
            <p:cNvPr id="18" name="图片 17"/>
            <p:cNvPicPr>
              <a:picLocks noChangeAspect="1"/>
            </p:cNvPicPr>
            <p:nvPr/>
          </p:nvPicPr>
          <p:blipFill>
            <a:blip r:embed="rId3" cstate="screen"/>
            <a:stretch>
              <a:fillRect/>
            </a:stretch>
          </p:blipFill>
          <p:spPr>
            <a:xfrm>
              <a:off x="3276650" y="3076600"/>
              <a:ext cx="8136904" cy="3560434"/>
            </a:xfrm>
            <a:prstGeom prst="rect">
              <a:avLst/>
            </a:prstGeom>
          </p:spPr>
        </p:pic>
      </p:grpSp>
      <p:pic>
        <p:nvPicPr>
          <p:cNvPr id="24" name="Picture 2" descr="E:\0000000我图PPT\05.09\端午节\78787.png"/>
          <p:cNvPicPr>
            <a:picLocks noChangeAspect="1" noChangeArrowheads="1"/>
          </p:cNvPicPr>
          <p:nvPr/>
        </p:nvPicPr>
        <p:blipFill>
          <a:blip r:embed="rId4"/>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0000000我图PPT\05.09\端午节\78787.png"/>
          <p:cNvPicPr>
            <a:picLocks noChangeAspect="1" noChangeArrowheads="1"/>
          </p:cNvPicPr>
          <p:nvPr/>
        </p:nvPicPr>
        <p:blipFill>
          <a:blip r:embed="rId4"/>
          <a:srcRect/>
          <a:stretch>
            <a:fillRect/>
          </a:stretch>
        </p:blipFill>
        <p:spPr bwMode="auto">
          <a:xfrm flipH="1">
            <a:off x="9392534" y="-46595"/>
            <a:ext cx="2798643" cy="5286826"/>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p:cNvGrpSpPr/>
          <p:nvPr/>
        </p:nvGrpSpPr>
        <p:grpSpPr bwMode="auto">
          <a:xfrm>
            <a:off x="1370397" y="1003813"/>
            <a:ext cx="4189707" cy="1574313"/>
            <a:chOff x="945803" y="915566"/>
            <a:chExt cx="3143657" cy="1180384"/>
          </a:xfrm>
        </p:grpSpPr>
        <p:pic>
          <p:nvPicPr>
            <p:cNvPr id="27" name="Picture 2" descr="C:\Users\Thinkpad\Desktop\PNG\1_0001_图层-6.png"/>
            <p:cNvPicPr>
              <a:picLocks noChangeAspect="1" noChangeArrowheads="1"/>
            </p:cNvPicPr>
            <p:nvPr/>
          </p:nvPicPr>
          <p:blipFill>
            <a:blip r:embed="rId5" cstate="screen"/>
            <a:srcRect/>
            <a:stretch>
              <a:fillRect/>
            </a:stretch>
          </p:blipFill>
          <p:spPr bwMode="auto">
            <a:xfrm>
              <a:off x="945803" y="915566"/>
              <a:ext cx="3143657" cy="1180384"/>
            </a:xfrm>
            <a:prstGeom prst="rect">
              <a:avLst/>
            </a:prstGeom>
            <a:noFill/>
            <a:ln w="9525">
              <a:noFill/>
              <a:miter lim="800000"/>
              <a:headEnd/>
              <a:tailEnd/>
            </a:ln>
          </p:spPr>
        </p:pic>
        <p:sp>
          <p:nvSpPr>
            <p:cNvPr id="28" name="矩形 9"/>
            <p:cNvSpPr>
              <a:spLocks noChangeArrowheads="1"/>
            </p:cNvSpPr>
            <p:nvPr/>
          </p:nvSpPr>
          <p:spPr bwMode="auto">
            <a:xfrm>
              <a:off x="1400415" y="1088499"/>
              <a:ext cx="1168139" cy="797145"/>
            </a:xfrm>
            <a:prstGeom prst="rect">
              <a:avLst/>
            </a:prstGeom>
            <a:noFill/>
            <a:ln w="9525">
              <a:noFill/>
              <a:miter lim="800000"/>
            </a:ln>
          </p:spPr>
          <p:txBody>
            <a:bodyPr wrap="none">
              <a:spAutoFit/>
            </a:bodyPr>
            <a:lstStyle/>
            <a:p>
              <a:pPr algn="ctr">
                <a:lnSpc>
                  <a:spcPct val="125000"/>
                </a:lnSpc>
              </a:pPr>
              <a:r>
                <a:rPr lang="zh-CN" altLang="en-US" sz="5330" b="1" dirty="0">
                  <a:solidFill>
                    <a:srgbClr val="FFFFFF"/>
                  </a:solidFill>
                  <a:latin typeface="方正古隶简体" pitchFamily="65" charset="-122"/>
                  <a:ea typeface="方正古隶简体" pitchFamily="65" charset="-122"/>
                </a:rPr>
                <a:t>目录</a:t>
              </a:r>
            </a:p>
          </p:txBody>
        </p:sp>
      </p:grpSp>
      <p:pic>
        <p:nvPicPr>
          <p:cNvPr id="29" name="Picture 272" descr="28"/>
          <p:cNvPicPr>
            <a:picLocks noChangeAspect="1" noChangeArrowheads="1"/>
          </p:cNvPicPr>
          <p:nvPr/>
        </p:nvPicPr>
        <p:blipFill>
          <a:blip r:embed="rId6"/>
          <a:srcRect/>
          <a:stretch>
            <a:fillRect/>
          </a:stretch>
        </p:blipFill>
        <p:spPr bwMode="auto">
          <a:xfrm>
            <a:off x="1329135" y="638320"/>
            <a:ext cx="2105433" cy="1610286"/>
          </a:xfrm>
          <a:prstGeom prst="rect">
            <a:avLst/>
          </a:prstGeom>
          <a:noFill/>
          <a:ln w="9525">
            <a:noFill/>
            <a:miter lim="800000"/>
            <a:headEnd/>
            <a:tailEnd/>
          </a:ln>
        </p:spPr>
      </p:pic>
      <p:pic>
        <p:nvPicPr>
          <p:cNvPr id="30" name="Picture 3" descr="C:\Users\Administrator\Desktop\水墨鸟25656.png"/>
          <p:cNvPicPr>
            <a:picLocks noChangeAspect="1" noChangeArrowheads="1"/>
          </p:cNvPicPr>
          <p:nvPr/>
        </p:nvPicPr>
        <p:blipFill>
          <a:blip r:embed="rId7"/>
          <a:srcRect/>
          <a:stretch>
            <a:fillRect/>
          </a:stretch>
        </p:blipFill>
        <p:spPr bwMode="auto">
          <a:xfrm>
            <a:off x="4452345" y="164492"/>
            <a:ext cx="3299972" cy="157565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descr="C:\Users\Thinkpad\Desktop\PNG\1_0002_图层-5-副本.png"/>
          <p:cNvPicPr>
            <a:picLocks noChangeAspect="1" noChangeArrowheads="1"/>
          </p:cNvPicPr>
          <p:nvPr/>
        </p:nvPicPr>
        <p:blipFill>
          <a:blip r:embed="rId8" cstate="screen"/>
          <a:srcRect/>
          <a:stretch>
            <a:fillRect/>
          </a:stretch>
        </p:blipFill>
        <p:spPr bwMode="auto">
          <a:xfrm>
            <a:off x="1429646" y="2711595"/>
            <a:ext cx="2687337" cy="2486315"/>
          </a:xfrm>
          <a:prstGeom prst="rect">
            <a:avLst/>
          </a:prstGeom>
          <a:noFill/>
          <a:ln w="9525">
            <a:noFill/>
            <a:miter lim="800000"/>
            <a:headEnd/>
            <a:tailEnd/>
          </a:ln>
        </p:spPr>
      </p:pic>
      <p:sp>
        <p:nvSpPr>
          <p:cNvPr id="32" name="TextBox 33"/>
          <p:cNvSpPr txBox="1">
            <a:spLocks noChangeArrowheads="1"/>
          </p:cNvSpPr>
          <p:nvPr/>
        </p:nvSpPr>
        <p:spPr bwMode="auto">
          <a:xfrm>
            <a:off x="2070798" y="3501581"/>
            <a:ext cx="1453701" cy="1449756"/>
          </a:xfrm>
          <a:prstGeom prst="rect">
            <a:avLst/>
          </a:prstGeom>
          <a:noFill/>
          <a:ln w="9525">
            <a:noFill/>
            <a:miter lim="800000"/>
          </a:ln>
        </p:spPr>
        <p:txBody>
          <a:bodyPr>
            <a:spAutoFit/>
          </a:bodyPr>
          <a:lstStyle/>
          <a:p>
            <a:pPr algn="ctr">
              <a:lnSpc>
                <a:spcPct val="125000"/>
              </a:lnSpc>
            </a:pPr>
            <a:r>
              <a:rPr lang="zh-CN" altLang="en-US" sz="2400">
                <a:solidFill>
                  <a:srgbClr val="333333"/>
                </a:solidFill>
                <a:latin typeface="方正宋黑简体" pitchFamily="65" charset="-122"/>
                <a:ea typeface="方正宋黑简体" pitchFamily="65" charset="-122"/>
              </a:rPr>
              <a:t>点此输入文字点此输入文字</a:t>
            </a:r>
          </a:p>
        </p:txBody>
      </p:sp>
      <p:sp>
        <p:nvSpPr>
          <p:cNvPr id="33" name="矩形 32"/>
          <p:cNvSpPr>
            <a:spLocks noChangeArrowheads="1"/>
          </p:cNvSpPr>
          <p:nvPr/>
        </p:nvSpPr>
        <p:spPr bwMode="auto">
          <a:xfrm>
            <a:off x="2386704" y="2792004"/>
            <a:ext cx="870751" cy="912879"/>
          </a:xfrm>
          <a:prstGeom prst="rect">
            <a:avLst/>
          </a:prstGeom>
          <a:noFill/>
          <a:ln w="9525">
            <a:noFill/>
            <a:miter lim="800000"/>
          </a:ln>
        </p:spPr>
        <p:txBody>
          <a:bodyPr wrap="none">
            <a:spAutoFit/>
          </a:bodyPr>
          <a:lstStyle/>
          <a:p>
            <a:r>
              <a:rPr lang="zh-CN" altLang="en-US" sz="5330" b="1" dirty="0">
                <a:solidFill>
                  <a:srgbClr val="333333"/>
                </a:solidFill>
                <a:latin typeface="方正古隶简体" pitchFamily="65" charset="-122"/>
                <a:ea typeface="方正古隶简体" pitchFamily="65" charset="-122"/>
              </a:rPr>
              <a:t>壹</a:t>
            </a:r>
          </a:p>
        </p:txBody>
      </p:sp>
      <p:pic>
        <p:nvPicPr>
          <p:cNvPr id="34" name="Picture 3" descr="C:\Users\Thinkpad\Desktop\PNG\1_0002_图层-5-副本.png"/>
          <p:cNvPicPr>
            <a:picLocks noChangeAspect="1" noChangeArrowheads="1"/>
          </p:cNvPicPr>
          <p:nvPr/>
        </p:nvPicPr>
        <p:blipFill>
          <a:blip r:embed="rId8" cstate="screen"/>
          <a:srcRect/>
          <a:stretch>
            <a:fillRect/>
          </a:stretch>
        </p:blipFill>
        <p:spPr bwMode="auto">
          <a:xfrm>
            <a:off x="3774189" y="2753915"/>
            <a:ext cx="2687337" cy="2486315"/>
          </a:xfrm>
          <a:prstGeom prst="rect">
            <a:avLst/>
          </a:prstGeom>
          <a:noFill/>
          <a:ln w="9525">
            <a:noFill/>
            <a:miter lim="800000"/>
            <a:headEnd/>
            <a:tailEnd/>
          </a:ln>
        </p:spPr>
      </p:pic>
      <p:sp>
        <p:nvSpPr>
          <p:cNvPr id="35" name="TextBox 36"/>
          <p:cNvSpPr txBox="1">
            <a:spLocks noChangeArrowheads="1"/>
          </p:cNvSpPr>
          <p:nvPr/>
        </p:nvSpPr>
        <p:spPr bwMode="auto">
          <a:xfrm>
            <a:off x="4417458" y="3543902"/>
            <a:ext cx="1451585" cy="1449756"/>
          </a:xfrm>
          <a:prstGeom prst="rect">
            <a:avLst/>
          </a:prstGeom>
          <a:noFill/>
          <a:ln w="9525">
            <a:noFill/>
            <a:miter lim="800000"/>
          </a:ln>
        </p:spPr>
        <p:txBody>
          <a:bodyPr>
            <a:spAutoFit/>
          </a:bodyPr>
          <a:lstStyle/>
          <a:p>
            <a:pPr algn="ctr">
              <a:lnSpc>
                <a:spcPct val="125000"/>
              </a:lnSpc>
            </a:pPr>
            <a:r>
              <a:rPr lang="zh-CN" altLang="en-US" sz="2400">
                <a:solidFill>
                  <a:srgbClr val="333333"/>
                </a:solidFill>
                <a:latin typeface="方正宋黑简体" pitchFamily="65" charset="-122"/>
                <a:ea typeface="方正宋黑简体" pitchFamily="65" charset="-122"/>
              </a:rPr>
              <a:t>点此输入文字点此输入文字</a:t>
            </a:r>
          </a:p>
        </p:txBody>
      </p:sp>
      <p:sp>
        <p:nvSpPr>
          <p:cNvPr id="36" name="矩形 35"/>
          <p:cNvSpPr>
            <a:spLocks noChangeArrowheads="1"/>
          </p:cNvSpPr>
          <p:nvPr/>
        </p:nvSpPr>
        <p:spPr bwMode="auto">
          <a:xfrm>
            <a:off x="4731247" y="2834324"/>
            <a:ext cx="870751" cy="912879"/>
          </a:xfrm>
          <a:prstGeom prst="rect">
            <a:avLst/>
          </a:prstGeom>
          <a:noFill/>
          <a:ln w="9525">
            <a:noFill/>
            <a:miter lim="800000"/>
          </a:ln>
        </p:spPr>
        <p:txBody>
          <a:bodyPr wrap="none">
            <a:spAutoFit/>
          </a:bodyPr>
          <a:lstStyle/>
          <a:p>
            <a:r>
              <a:rPr lang="zh-CN" altLang="en-US" sz="5330" b="1" dirty="0">
                <a:solidFill>
                  <a:srgbClr val="333333"/>
                </a:solidFill>
                <a:latin typeface="方正古隶简体" pitchFamily="65" charset="-122"/>
                <a:ea typeface="方正古隶简体" pitchFamily="65" charset="-122"/>
              </a:rPr>
              <a:t>贰</a:t>
            </a:r>
          </a:p>
        </p:txBody>
      </p:sp>
      <p:pic>
        <p:nvPicPr>
          <p:cNvPr id="37" name="Picture 3" descr="C:\Users\Thinkpad\Desktop\PNG\1_0002_图层-5-副本.png"/>
          <p:cNvPicPr>
            <a:picLocks noChangeAspect="1" noChangeArrowheads="1"/>
          </p:cNvPicPr>
          <p:nvPr/>
        </p:nvPicPr>
        <p:blipFill>
          <a:blip r:embed="rId8" cstate="screen"/>
          <a:srcRect/>
          <a:stretch>
            <a:fillRect/>
          </a:stretch>
        </p:blipFill>
        <p:spPr bwMode="auto">
          <a:xfrm>
            <a:off x="6118732" y="2739103"/>
            <a:ext cx="2687337" cy="2486317"/>
          </a:xfrm>
          <a:prstGeom prst="rect">
            <a:avLst/>
          </a:prstGeom>
          <a:noFill/>
          <a:ln w="9525">
            <a:noFill/>
            <a:miter lim="800000"/>
            <a:headEnd/>
            <a:tailEnd/>
          </a:ln>
        </p:spPr>
      </p:pic>
      <p:sp>
        <p:nvSpPr>
          <p:cNvPr id="38" name="TextBox 55"/>
          <p:cNvSpPr txBox="1">
            <a:spLocks noChangeArrowheads="1"/>
          </p:cNvSpPr>
          <p:nvPr/>
        </p:nvSpPr>
        <p:spPr bwMode="auto">
          <a:xfrm>
            <a:off x="6762001" y="3529090"/>
            <a:ext cx="1451585" cy="1449756"/>
          </a:xfrm>
          <a:prstGeom prst="rect">
            <a:avLst/>
          </a:prstGeom>
          <a:noFill/>
          <a:ln w="9525">
            <a:noFill/>
            <a:miter lim="800000"/>
          </a:ln>
        </p:spPr>
        <p:txBody>
          <a:bodyPr>
            <a:spAutoFit/>
          </a:bodyPr>
          <a:lstStyle/>
          <a:p>
            <a:pPr algn="ctr">
              <a:lnSpc>
                <a:spcPct val="125000"/>
              </a:lnSpc>
            </a:pPr>
            <a:r>
              <a:rPr lang="zh-CN" altLang="en-US" sz="2400">
                <a:solidFill>
                  <a:srgbClr val="333333"/>
                </a:solidFill>
                <a:latin typeface="方正宋黑简体" pitchFamily="65" charset="-122"/>
                <a:ea typeface="方正宋黑简体" pitchFamily="65" charset="-122"/>
              </a:rPr>
              <a:t>点此输入文字点此输入文字</a:t>
            </a:r>
          </a:p>
        </p:txBody>
      </p:sp>
      <p:sp>
        <p:nvSpPr>
          <p:cNvPr id="39" name="矩形 38"/>
          <p:cNvSpPr>
            <a:spLocks noChangeArrowheads="1"/>
          </p:cNvSpPr>
          <p:nvPr/>
        </p:nvSpPr>
        <p:spPr bwMode="auto">
          <a:xfrm>
            <a:off x="7075790" y="2819513"/>
            <a:ext cx="870751" cy="912879"/>
          </a:xfrm>
          <a:prstGeom prst="rect">
            <a:avLst/>
          </a:prstGeom>
          <a:noFill/>
          <a:ln w="9525">
            <a:noFill/>
            <a:miter lim="800000"/>
          </a:ln>
        </p:spPr>
        <p:txBody>
          <a:bodyPr wrap="none">
            <a:spAutoFit/>
          </a:bodyPr>
          <a:lstStyle/>
          <a:p>
            <a:r>
              <a:rPr lang="zh-CN" altLang="en-US" sz="5330" b="1" dirty="0">
                <a:solidFill>
                  <a:srgbClr val="333333"/>
                </a:solidFill>
                <a:latin typeface="方正古隶简体" pitchFamily="65" charset="-122"/>
                <a:ea typeface="方正古隶简体" pitchFamily="65" charset="-122"/>
              </a:rPr>
              <a:t>叁</a:t>
            </a:r>
          </a:p>
        </p:txBody>
      </p:sp>
      <p:pic>
        <p:nvPicPr>
          <p:cNvPr id="40" name="Picture 3" descr="C:\Users\Thinkpad\Desktop\PNG\1_0002_图层-5-副本.png"/>
          <p:cNvPicPr>
            <a:picLocks noChangeAspect="1" noChangeArrowheads="1"/>
          </p:cNvPicPr>
          <p:nvPr/>
        </p:nvPicPr>
        <p:blipFill>
          <a:blip r:embed="rId8" cstate="screen"/>
          <a:srcRect/>
          <a:stretch>
            <a:fillRect/>
          </a:stretch>
        </p:blipFill>
        <p:spPr bwMode="auto">
          <a:xfrm>
            <a:off x="8463275" y="2753915"/>
            <a:ext cx="2687337" cy="2486315"/>
          </a:xfrm>
          <a:prstGeom prst="rect">
            <a:avLst/>
          </a:prstGeom>
          <a:noFill/>
          <a:ln w="9525">
            <a:noFill/>
            <a:miter lim="800000"/>
            <a:headEnd/>
            <a:tailEnd/>
          </a:ln>
        </p:spPr>
      </p:pic>
      <p:sp>
        <p:nvSpPr>
          <p:cNvPr id="41" name="TextBox 58"/>
          <p:cNvSpPr txBox="1">
            <a:spLocks noChangeArrowheads="1"/>
          </p:cNvSpPr>
          <p:nvPr/>
        </p:nvSpPr>
        <p:spPr bwMode="auto">
          <a:xfrm>
            <a:off x="9106544" y="3543902"/>
            <a:ext cx="1451585" cy="1449756"/>
          </a:xfrm>
          <a:prstGeom prst="rect">
            <a:avLst/>
          </a:prstGeom>
          <a:noFill/>
          <a:ln w="9525">
            <a:noFill/>
            <a:miter lim="800000"/>
          </a:ln>
        </p:spPr>
        <p:txBody>
          <a:bodyPr>
            <a:spAutoFit/>
          </a:bodyPr>
          <a:lstStyle/>
          <a:p>
            <a:pPr algn="ctr">
              <a:lnSpc>
                <a:spcPct val="125000"/>
              </a:lnSpc>
            </a:pPr>
            <a:r>
              <a:rPr lang="zh-CN" altLang="en-US" sz="2400">
                <a:solidFill>
                  <a:srgbClr val="333333"/>
                </a:solidFill>
                <a:latin typeface="方正宋黑简体" pitchFamily="65" charset="-122"/>
                <a:ea typeface="方正宋黑简体" pitchFamily="65" charset="-122"/>
              </a:rPr>
              <a:t>点此输入文字点此输入文字</a:t>
            </a:r>
          </a:p>
        </p:txBody>
      </p:sp>
      <p:sp>
        <p:nvSpPr>
          <p:cNvPr id="42" name="矩形 41"/>
          <p:cNvSpPr>
            <a:spLocks noChangeArrowheads="1"/>
          </p:cNvSpPr>
          <p:nvPr/>
        </p:nvSpPr>
        <p:spPr bwMode="auto">
          <a:xfrm>
            <a:off x="9420333" y="2834324"/>
            <a:ext cx="870751" cy="912879"/>
          </a:xfrm>
          <a:prstGeom prst="rect">
            <a:avLst/>
          </a:prstGeom>
          <a:noFill/>
          <a:ln w="9525">
            <a:noFill/>
            <a:miter lim="800000"/>
          </a:ln>
        </p:spPr>
        <p:txBody>
          <a:bodyPr wrap="none">
            <a:spAutoFit/>
          </a:bodyPr>
          <a:lstStyle/>
          <a:p>
            <a:r>
              <a:rPr lang="zh-CN" altLang="en-US" sz="5330" b="1">
                <a:solidFill>
                  <a:srgbClr val="333333"/>
                </a:solidFill>
                <a:latin typeface="方正古隶简体" pitchFamily="65" charset="-122"/>
                <a:ea typeface="方正古隶简体" pitchFamily="65" charset="-122"/>
              </a:rPr>
              <a:t>肆</a:t>
            </a:r>
          </a:p>
        </p:txBody>
      </p:sp>
      <p:pic>
        <p:nvPicPr>
          <p:cNvPr id="43" name="图片 42"/>
          <p:cNvPicPr>
            <a:picLocks noChangeAspect="1"/>
          </p:cNvPicPr>
          <p:nvPr/>
        </p:nvPicPr>
        <p:blipFill>
          <a:blip r:embed="rId9" cstate="screen"/>
          <a:stretch>
            <a:fillRect/>
          </a:stretch>
        </p:blipFill>
        <p:spPr>
          <a:xfrm>
            <a:off x="-1153682" y="4743421"/>
            <a:ext cx="6527473" cy="28562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1000"/>
                                        <p:tgtEl>
                                          <p:spTgt spid="43"/>
                                        </p:tgtEl>
                                      </p:cBhvr>
                                    </p:animEffect>
                                    <p:anim calcmode="lin" valueType="num">
                                      <p:cBhvr>
                                        <p:cTn id="28" dur="1000" fill="hold"/>
                                        <p:tgtEl>
                                          <p:spTgt spid="43"/>
                                        </p:tgtEl>
                                        <p:attrNameLst>
                                          <p:attrName>ppt_x</p:attrName>
                                        </p:attrNameLst>
                                      </p:cBhvr>
                                      <p:tavLst>
                                        <p:tav tm="0">
                                          <p:val>
                                            <p:strVal val="#ppt_x"/>
                                          </p:val>
                                        </p:tav>
                                        <p:tav tm="100000">
                                          <p:val>
                                            <p:strVal val="#ppt_x"/>
                                          </p:val>
                                        </p:tav>
                                      </p:tavLst>
                                    </p:anim>
                                    <p:anim calcmode="lin" valueType="num">
                                      <p:cBhvr>
                                        <p:cTn id="29" dur="1000" fill="hold"/>
                                        <p:tgtEl>
                                          <p:spTgt spid="4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63" presetClass="path" presetSubtype="0" accel="50000" decel="50000" fill="hold" nodeType="afterEffect">
                                  <p:stCondLst>
                                    <p:cond delay="0"/>
                                  </p:stCondLst>
                                  <p:childTnLst>
                                    <p:animMotion origin="layout" path="M 1.40253E-6 1.12002E-6 L 0.24683 1.12002E-6 " pathEditMode="relative" rAng="0" ptsTypes="AA">
                                      <p:cBhvr>
                                        <p:cTn id="32" dur="2750" fill="hold"/>
                                        <p:tgtEl>
                                          <p:spTgt spid="29"/>
                                        </p:tgtEl>
                                        <p:attrNameLst>
                                          <p:attrName>ppt_x</p:attrName>
                                          <p:attrName>ppt_y</p:attrName>
                                        </p:attrNameLst>
                                      </p:cBhvr>
                                      <p:rCtr x="12342" y="0"/>
                                    </p:animMotion>
                                  </p:childTnLst>
                                </p:cTn>
                              </p:par>
                              <p:par>
                                <p:cTn id="33" presetID="22" presetClass="entr" presetSubtype="8"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2750"/>
                                        <p:tgtEl>
                                          <p:spTgt spid="26"/>
                                        </p:tgtEl>
                                      </p:cBhvr>
                                    </p:animEffect>
                                  </p:childTnLst>
                                </p:cTn>
                              </p:par>
                            </p:childTnLst>
                          </p:cTn>
                        </p:par>
                        <p:par>
                          <p:cTn id="36" fill="hold">
                            <p:stCondLst>
                              <p:cond delay="4000"/>
                            </p:stCondLst>
                            <p:childTnLst>
                              <p:par>
                                <p:cTn id="37" presetID="10" presetClass="exit" presetSubtype="0" fill="hold" nodeType="afterEffect">
                                  <p:stCondLst>
                                    <p:cond delay="0"/>
                                  </p:stCondLst>
                                  <p:childTnLst>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4500"/>
                            </p:stCondLst>
                            <p:childTnLst>
                              <p:par>
                                <p:cTn id="41" presetID="31"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1000" fill="hold"/>
                                        <p:tgtEl>
                                          <p:spTgt spid="31"/>
                                        </p:tgtEl>
                                        <p:attrNameLst>
                                          <p:attrName>ppt_w</p:attrName>
                                        </p:attrNameLst>
                                      </p:cBhvr>
                                      <p:tavLst>
                                        <p:tav tm="0">
                                          <p:val>
                                            <p:fltVal val="0"/>
                                          </p:val>
                                        </p:tav>
                                        <p:tav tm="100000">
                                          <p:val>
                                            <p:strVal val="#ppt_w"/>
                                          </p:val>
                                        </p:tav>
                                      </p:tavLst>
                                    </p:anim>
                                    <p:anim calcmode="lin" valueType="num">
                                      <p:cBhvr>
                                        <p:cTn id="44" dur="1000" fill="hold"/>
                                        <p:tgtEl>
                                          <p:spTgt spid="31"/>
                                        </p:tgtEl>
                                        <p:attrNameLst>
                                          <p:attrName>ppt_h</p:attrName>
                                        </p:attrNameLst>
                                      </p:cBhvr>
                                      <p:tavLst>
                                        <p:tav tm="0">
                                          <p:val>
                                            <p:fltVal val="0"/>
                                          </p:val>
                                        </p:tav>
                                        <p:tav tm="100000">
                                          <p:val>
                                            <p:strVal val="#ppt_h"/>
                                          </p:val>
                                        </p:tav>
                                      </p:tavLst>
                                    </p:anim>
                                    <p:anim calcmode="lin" valueType="num">
                                      <p:cBhvr>
                                        <p:cTn id="45" dur="1000" fill="hold"/>
                                        <p:tgtEl>
                                          <p:spTgt spid="31"/>
                                        </p:tgtEl>
                                        <p:attrNameLst>
                                          <p:attrName>style.rotation</p:attrName>
                                        </p:attrNameLst>
                                      </p:cBhvr>
                                      <p:tavLst>
                                        <p:tav tm="0">
                                          <p:val>
                                            <p:fltVal val="90"/>
                                          </p:val>
                                        </p:tav>
                                        <p:tav tm="100000">
                                          <p:val>
                                            <p:fltVal val="0"/>
                                          </p:val>
                                        </p:tav>
                                      </p:tavLst>
                                    </p:anim>
                                    <p:animEffect transition="in" filter="fade">
                                      <p:cBhvr>
                                        <p:cTn id="46" dur="1000"/>
                                        <p:tgtEl>
                                          <p:spTgt spid="31"/>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childTnLst>
                                </p:cTn>
                              </p:par>
                            </p:childTnLst>
                          </p:cTn>
                        </p:par>
                        <p:par>
                          <p:cTn id="53" fill="hold">
                            <p:stCondLst>
                              <p:cond delay="6000"/>
                            </p:stCondLst>
                            <p:childTnLst>
                              <p:par>
                                <p:cTn id="54" presetID="10"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750"/>
                                        <p:tgtEl>
                                          <p:spTgt spid="32"/>
                                        </p:tgtEl>
                                      </p:cBhvr>
                                    </p:animEffect>
                                  </p:childTnLst>
                                </p:cTn>
                              </p:par>
                              <p:par>
                                <p:cTn id="57" presetID="3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1000" fill="hold"/>
                                        <p:tgtEl>
                                          <p:spTgt spid="34"/>
                                        </p:tgtEl>
                                        <p:attrNameLst>
                                          <p:attrName>ppt_w</p:attrName>
                                        </p:attrNameLst>
                                      </p:cBhvr>
                                      <p:tavLst>
                                        <p:tav tm="0">
                                          <p:val>
                                            <p:fltVal val="0"/>
                                          </p:val>
                                        </p:tav>
                                        <p:tav tm="100000">
                                          <p:val>
                                            <p:strVal val="#ppt_w"/>
                                          </p:val>
                                        </p:tav>
                                      </p:tavLst>
                                    </p:anim>
                                    <p:anim calcmode="lin" valueType="num">
                                      <p:cBhvr>
                                        <p:cTn id="60" dur="1000" fill="hold"/>
                                        <p:tgtEl>
                                          <p:spTgt spid="34"/>
                                        </p:tgtEl>
                                        <p:attrNameLst>
                                          <p:attrName>ppt_h</p:attrName>
                                        </p:attrNameLst>
                                      </p:cBhvr>
                                      <p:tavLst>
                                        <p:tav tm="0">
                                          <p:val>
                                            <p:fltVal val="0"/>
                                          </p:val>
                                        </p:tav>
                                        <p:tav tm="100000">
                                          <p:val>
                                            <p:strVal val="#ppt_h"/>
                                          </p:val>
                                        </p:tav>
                                      </p:tavLst>
                                    </p:anim>
                                    <p:anim calcmode="lin" valueType="num">
                                      <p:cBhvr>
                                        <p:cTn id="61" dur="1000" fill="hold"/>
                                        <p:tgtEl>
                                          <p:spTgt spid="34"/>
                                        </p:tgtEl>
                                        <p:attrNameLst>
                                          <p:attrName>style.rotation</p:attrName>
                                        </p:attrNameLst>
                                      </p:cBhvr>
                                      <p:tavLst>
                                        <p:tav tm="0">
                                          <p:val>
                                            <p:fltVal val="90"/>
                                          </p:val>
                                        </p:tav>
                                        <p:tav tm="100000">
                                          <p:val>
                                            <p:fltVal val="0"/>
                                          </p:val>
                                        </p:tav>
                                      </p:tavLst>
                                    </p:anim>
                                    <p:animEffect transition="in" filter="fade">
                                      <p:cBhvr>
                                        <p:cTn id="62" dur="1000"/>
                                        <p:tgtEl>
                                          <p:spTgt spid="34"/>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750"/>
                                        <p:tgtEl>
                                          <p:spTgt spid="35"/>
                                        </p:tgtEl>
                                      </p:cBhvr>
                                    </p:animEffect>
                                  </p:childTnLst>
                                </p:cTn>
                              </p:par>
                              <p:par>
                                <p:cTn id="73" presetID="31" presetClass="entr" presetSubtype="0" fill="hold"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1000" fill="hold"/>
                                        <p:tgtEl>
                                          <p:spTgt spid="37"/>
                                        </p:tgtEl>
                                        <p:attrNameLst>
                                          <p:attrName>ppt_w</p:attrName>
                                        </p:attrNameLst>
                                      </p:cBhvr>
                                      <p:tavLst>
                                        <p:tav tm="0">
                                          <p:val>
                                            <p:fltVal val="0"/>
                                          </p:val>
                                        </p:tav>
                                        <p:tav tm="100000">
                                          <p:val>
                                            <p:strVal val="#ppt_w"/>
                                          </p:val>
                                        </p:tav>
                                      </p:tavLst>
                                    </p:anim>
                                    <p:anim calcmode="lin" valueType="num">
                                      <p:cBhvr>
                                        <p:cTn id="76" dur="1000" fill="hold"/>
                                        <p:tgtEl>
                                          <p:spTgt spid="37"/>
                                        </p:tgtEl>
                                        <p:attrNameLst>
                                          <p:attrName>ppt_h</p:attrName>
                                        </p:attrNameLst>
                                      </p:cBhvr>
                                      <p:tavLst>
                                        <p:tav tm="0">
                                          <p:val>
                                            <p:fltVal val="0"/>
                                          </p:val>
                                        </p:tav>
                                        <p:tav tm="100000">
                                          <p:val>
                                            <p:strVal val="#ppt_h"/>
                                          </p:val>
                                        </p:tav>
                                      </p:tavLst>
                                    </p:anim>
                                    <p:anim calcmode="lin" valueType="num">
                                      <p:cBhvr>
                                        <p:cTn id="77" dur="1000" fill="hold"/>
                                        <p:tgtEl>
                                          <p:spTgt spid="37"/>
                                        </p:tgtEl>
                                        <p:attrNameLst>
                                          <p:attrName>style.rotation</p:attrName>
                                        </p:attrNameLst>
                                      </p:cBhvr>
                                      <p:tavLst>
                                        <p:tav tm="0">
                                          <p:val>
                                            <p:fltVal val="90"/>
                                          </p:val>
                                        </p:tav>
                                        <p:tav tm="100000">
                                          <p:val>
                                            <p:fltVal val="0"/>
                                          </p:val>
                                        </p:tav>
                                      </p:tavLst>
                                    </p:anim>
                                    <p:animEffect transition="in" filter="fade">
                                      <p:cBhvr>
                                        <p:cTn id="78" dur="1000"/>
                                        <p:tgtEl>
                                          <p:spTgt spid="37"/>
                                        </p:tgtEl>
                                      </p:cBhvr>
                                    </p:animEffect>
                                  </p:childTnLst>
                                </p:cTn>
                              </p:par>
                            </p:childTnLst>
                          </p:cTn>
                        </p:par>
                        <p:par>
                          <p:cTn id="79" fill="hold">
                            <p:stCondLst>
                              <p:cond delay="8500"/>
                            </p:stCondLst>
                            <p:childTnLst>
                              <p:par>
                                <p:cTn id="80" presetID="53" presetClass="entr" presetSubtype="1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par>
                          <p:cTn id="85" fill="hold">
                            <p:stCondLst>
                              <p:cond delay="9000"/>
                            </p:stCondLst>
                            <p:childTnLst>
                              <p:par>
                                <p:cTn id="86" presetID="10" presetClass="entr" presetSubtype="0"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750"/>
                                        <p:tgtEl>
                                          <p:spTgt spid="38"/>
                                        </p:tgtEl>
                                      </p:cBhvr>
                                    </p:animEffect>
                                  </p:childTnLst>
                                </p:cTn>
                              </p:par>
                              <p:par>
                                <p:cTn id="89" presetID="31"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1000" fill="hold"/>
                                        <p:tgtEl>
                                          <p:spTgt spid="40"/>
                                        </p:tgtEl>
                                        <p:attrNameLst>
                                          <p:attrName>ppt_w</p:attrName>
                                        </p:attrNameLst>
                                      </p:cBhvr>
                                      <p:tavLst>
                                        <p:tav tm="0">
                                          <p:val>
                                            <p:fltVal val="0"/>
                                          </p:val>
                                        </p:tav>
                                        <p:tav tm="100000">
                                          <p:val>
                                            <p:strVal val="#ppt_w"/>
                                          </p:val>
                                        </p:tav>
                                      </p:tavLst>
                                    </p:anim>
                                    <p:anim calcmode="lin" valueType="num">
                                      <p:cBhvr>
                                        <p:cTn id="92" dur="1000" fill="hold"/>
                                        <p:tgtEl>
                                          <p:spTgt spid="40"/>
                                        </p:tgtEl>
                                        <p:attrNameLst>
                                          <p:attrName>ppt_h</p:attrName>
                                        </p:attrNameLst>
                                      </p:cBhvr>
                                      <p:tavLst>
                                        <p:tav tm="0">
                                          <p:val>
                                            <p:fltVal val="0"/>
                                          </p:val>
                                        </p:tav>
                                        <p:tav tm="100000">
                                          <p:val>
                                            <p:strVal val="#ppt_h"/>
                                          </p:val>
                                        </p:tav>
                                      </p:tavLst>
                                    </p:anim>
                                    <p:anim calcmode="lin" valueType="num">
                                      <p:cBhvr>
                                        <p:cTn id="93" dur="1000" fill="hold"/>
                                        <p:tgtEl>
                                          <p:spTgt spid="40"/>
                                        </p:tgtEl>
                                        <p:attrNameLst>
                                          <p:attrName>style.rotation</p:attrName>
                                        </p:attrNameLst>
                                      </p:cBhvr>
                                      <p:tavLst>
                                        <p:tav tm="0">
                                          <p:val>
                                            <p:fltVal val="90"/>
                                          </p:val>
                                        </p:tav>
                                        <p:tav tm="100000">
                                          <p:val>
                                            <p:fltVal val="0"/>
                                          </p:val>
                                        </p:tav>
                                      </p:tavLst>
                                    </p:anim>
                                    <p:animEffect transition="in" filter="fade">
                                      <p:cBhvr>
                                        <p:cTn id="94" dur="1000"/>
                                        <p:tgtEl>
                                          <p:spTgt spid="40"/>
                                        </p:tgtEl>
                                      </p:cBhvr>
                                    </p:animEffect>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10500"/>
                            </p:stCondLst>
                            <p:childTnLst>
                              <p:par>
                                <p:cTn id="102" presetID="10" presetClass="entr" presetSubtype="0" fill="hold" grpId="0" nodeType="after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fade">
                                      <p:cBhvr>
                                        <p:cTn id="104"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5" grpId="0"/>
      <p:bldP spid="36" grpId="0"/>
      <p:bldP spid="38" grpId="0"/>
      <p:bldP spid="39"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Administrator\Desktop\端午素材\端午02888.png"/>
          <p:cNvPicPr>
            <a:picLocks noChangeAspect="1" noChangeArrowheads="1"/>
          </p:cNvPicPr>
          <p:nvPr/>
        </p:nvPicPr>
        <p:blipFill>
          <a:blip r:embed="rId3" cstate="screen"/>
          <a:srcRect/>
          <a:stretch>
            <a:fillRect/>
          </a:stretch>
        </p:blipFill>
        <p:spPr bwMode="auto">
          <a:xfrm>
            <a:off x="8564216" y="863136"/>
            <a:ext cx="2914923" cy="1651746"/>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20"/>
          <p:cNvSpPr/>
          <p:nvPr/>
        </p:nvSpPr>
        <p:spPr>
          <a:xfrm>
            <a:off x="4836282" y="1301867"/>
            <a:ext cx="3262432" cy="1076833"/>
          </a:xfrm>
          <a:prstGeom prst="rect">
            <a:avLst/>
          </a:prstGeom>
        </p:spPr>
        <p:txBody>
          <a:bodyPr wrap="none">
            <a:spAutoFit/>
          </a:bodyPr>
          <a:lstStyle/>
          <a:p>
            <a:pPr>
              <a:lnSpc>
                <a:spcPct val="80000"/>
              </a:lnSpc>
              <a:defRPr/>
            </a:pPr>
            <a:r>
              <a:rPr lang="zh-CN" altLang="en-US" sz="7995" kern="0" dirty="0">
                <a:solidFill>
                  <a:srgbClr val="333333"/>
                </a:solidFill>
                <a:latin typeface="方正字迹-吕建德字体" pitchFamily="2" charset="-122"/>
                <a:ea typeface="方正字迹-吕建德字体" pitchFamily="2" charset="-122"/>
              </a:rPr>
              <a:t>第一章</a:t>
            </a:r>
            <a:endParaRPr lang="en-US" altLang="zh-CN" sz="7995" kern="0" dirty="0">
              <a:solidFill>
                <a:srgbClr val="333333"/>
              </a:solidFill>
              <a:latin typeface="方正字迹-吕建德字体" pitchFamily="2" charset="-122"/>
              <a:ea typeface="方正字迹-吕建德字体" pitchFamily="2" charset="-122"/>
            </a:endParaRPr>
          </a:p>
        </p:txBody>
      </p:sp>
      <p:pic>
        <p:nvPicPr>
          <p:cNvPr id="24" name="Picture 2" descr="\\Sy\e\我图PPT\00001PNG素材\中国风\古典边框.png"/>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3238707" y="2343656"/>
            <a:ext cx="6168167" cy="1091151"/>
          </a:xfrm>
          <a:prstGeom prst="rect">
            <a:avLst/>
          </a:prstGeom>
          <a:noFill/>
          <a:extLst>
            <a:ext uri="{909E8E84-426E-40DD-AFC4-6F175D3DCCD1}">
              <a14:hiddenFill xmlns:a14="http://schemas.microsoft.com/office/drawing/2010/main">
                <a:solidFill>
                  <a:srgbClr val="FFFFFF"/>
                </a:solidFill>
              </a14:hiddenFill>
            </a:ext>
          </a:extLst>
        </p:spPr>
      </p:pic>
      <p:sp>
        <p:nvSpPr>
          <p:cNvPr id="30" name="矩形 29"/>
          <p:cNvSpPr/>
          <p:nvPr/>
        </p:nvSpPr>
        <p:spPr>
          <a:xfrm>
            <a:off x="4201129" y="2687109"/>
            <a:ext cx="4288353" cy="615425"/>
          </a:xfrm>
          <a:prstGeom prst="rect">
            <a:avLst/>
          </a:prstGeom>
        </p:spPr>
        <p:txBody>
          <a:bodyPr wrap="none">
            <a:spAutoFit/>
          </a:bodyPr>
          <a:lstStyle/>
          <a:p>
            <a:pPr>
              <a:lnSpc>
                <a:spcPct val="80000"/>
              </a:lnSpc>
              <a:defRPr/>
            </a:pPr>
            <a:r>
              <a:rPr lang="zh-CN" altLang="en-US" sz="4000" kern="0" dirty="0">
                <a:solidFill>
                  <a:srgbClr val="333333"/>
                </a:solidFill>
                <a:latin typeface="方正康体简体" pitchFamily="65" charset="-122"/>
                <a:ea typeface="方正康体简体" pitchFamily="65" charset="-122"/>
              </a:rPr>
              <a:t>添加标题文字内容</a:t>
            </a:r>
            <a:endParaRPr lang="en-US" altLang="zh-CN" sz="4000" kern="0" dirty="0">
              <a:solidFill>
                <a:srgbClr val="333333"/>
              </a:solidFill>
              <a:latin typeface="方正康体简体" pitchFamily="65" charset="-122"/>
              <a:ea typeface="方正康体简体" pitchFamily="65" charset="-122"/>
            </a:endParaRPr>
          </a:p>
        </p:txBody>
      </p:sp>
      <p:pic>
        <p:nvPicPr>
          <p:cNvPr id="31" name="Picture 5" descr="毛笔2"/>
          <p:cNvPicPr>
            <a:picLocks noChangeAspect="1" noChangeArrowheads="1"/>
          </p:cNvPicPr>
          <p:nvPr/>
        </p:nvPicPr>
        <p:blipFill>
          <a:blip r:embed="rId5" cstate="screen"/>
          <a:srcRect/>
          <a:stretch>
            <a:fillRect/>
          </a:stretch>
        </p:blipFill>
        <p:spPr bwMode="auto">
          <a:xfrm>
            <a:off x="4037158" y="1305936"/>
            <a:ext cx="2553313" cy="1786837"/>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15"/>
          <p:cNvSpPr txBox="1">
            <a:spLocks noChangeArrowheads="1"/>
          </p:cNvSpPr>
          <p:nvPr/>
        </p:nvSpPr>
        <p:spPr bwMode="auto">
          <a:xfrm>
            <a:off x="4633146" y="3536377"/>
            <a:ext cx="3250197" cy="979307"/>
          </a:xfrm>
          <a:prstGeom prst="rect">
            <a:avLst/>
          </a:prstGeom>
          <a:noFill/>
          <a:ln w="9525">
            <a:noFill/>
            <a:miter lim="800000"/>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lvl="0" algn="l">
              <a:lnSpc>
                <a:spcPct val="120000"/>
              </a:lnSpc>
              <a:defRPr sz="1200" b="0" kern="0">
                <a:solidFill>
                  <a:schemeClr val="accent3">
                    <a:lumMod val="50000"/>
                  </a:schemeClr>
                </a:solidFill>
                <a:latin typeface="微软雅黑" panose="020B0503020204020204" pitchFamily="34" charset="-122"/>
                <a:ea typeface="微软雅黑" panose="020B0503020204020204" pitchFamily="34" charset="-122"/>
              </a:defRPr>
            </a:lvl1pPr>
          </a:lstStyle>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a:p>
            <a:pPr marL="228600" indent="-228600" algn="ctr">
              <a:lnSpc>
                <a:spcPct val="150000"/>
              </a:lnSpc>
              <a:buFont typeface="Wingdings" panose="05000000000000000000" pitchFamily="2" charset="2"/>
              <a:buChar char="Ø"/>
            </a:pPr>
            <a:r>
              <a:rPr lang="zh-CN" altLang="en-US" sz="1335" dirty="0">
                <a:solidFill>
                  <a:srgbClr val="7F7F7F">
                    <a:lumMod val="50000"/>
                  </a:srgbClr>
                </a:solidFill>
              </a:rPr>
              <a:t>点击添加相关的文字内容</a:t>
            </a:r>
          </a:p>
        </p:txBody>
      </p:sp>
      <p:pic>
        <p:nvPicPr>
          <p:cNvPr id="28" name="Picture 2" descr="C:\Users\Thinkpad\Desktop\7777.png"/>
          <p:cNvPicPr>
            <a:picLocks noChangeAspect="1" noChangeArrowheads="1"/>
          </p:cNvPicPr>
          <p:nvPr/>
        </p:nvPicPr>
        <p:blipFill>
          <a:blip r:embed="rId6" cstate="screen"/>
          <a:srcRect/>
          <a:stretch>
            <a:fillRect/>
          </a:stretch>
        </p:blipFill>
        <p:spPr bwMode="auto">
          <a:xfrm rot="18489089">
            <a:off x="9792827" y="-989249"/>
            <a:ext cx="255897" cy="34919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3" descr="C:\Users\Thinkpad\Desktop\32.png"/>
          <p:cNvPicPr>
            <a:picLocks noChangeAspect="1" noChangeArrowheads="1"/>
          </p:cNvPicPr>
          <p:nvPr/>
        </p:nvPicPr>
        <p:blipFill>
          <a:blip r:embed="rId7" cstate="screen"/>
          <a:srcRect/>
          <a:stretch>
            <a:fillRect/>
          </a:stretch>
        </p:blipFill>
        <p:spPr bwMode="auto">
          <a:xfrm rot="15918163">
            <a:off x="9706570" y="-595965"/>
            <a:ext cx="241236" cy="13327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C:\Users\Thinkpad\Desktop\33.png"/>
          <p:cNvPicPr>
            <a:picLocks noChangeAspect="1" noChangeArrowheads="1"/>
          </p:cNvPicPr>
          <p:nvPr/>
        </p:nvPicPr>
        <p:blipFill>
          <a:blip r:embed="rId8" cstate="screen"/>
          <a:srcRect/>
          <a:stretch>
            <a:fillRect/>
          </a:stretch>
        </p:blipFill>
        <p:spPr bwMode="auto">
          <a:xfrm>
            <a:off x="9183518" y="-389228"/>
            <a:ext cx="134612" cy="21324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5" descr="C:\Users\Thinkpad\Desktop\55.png"/>
          <p:cNvPicPr>
            <a:picLocks noChangeAspect="1" noChangeArrowheads="1"/>
          </p:cNvPicPr>
          <p:nvPr/>
        </p:nvPicPr>
        <p:blipFill>
          <a:blip r:embed="rId9" cstate="screen"/>
          <a:srcRect/>
          <a:stretch>
            <a:fillRect/>
          </a:stretch>
        </p:blipFill>
        <p:spPr bwMode="auto">
          <a:xfrm rot="4580517">
            <a:off x="9866856" y="-316786"/>
            <a:ext cx="265395" cy="19823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C:\Users\Thinkpad\Desktop\54.png"/>
          <p:cNvPicPr>
            <a:picLocks noChangeAspect="1" noChangeArrowheads="1"/>
          </p:cNvPicPr>
          <p:nvPr/>
        </p:nvPicPr>
        <p:blipFill>
          <a:blip r:embed="rId10" cstate="screen"/>
          <a:srcRect/>
          <a:stretch>
            <a:fillRect/>
          </a:stretch>
        </p:blipFill>
        <p:spPr bwMode="auto">
          <a:xfrm rot="18694191">
            <a:off x="9996332" y="-398534"/>
            <a:ext cx="280553" cy="15260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 descr="C:\Users\Thinkpad\Desktop\555.png"/>
          <p:cNvPicPr>
            <a:picLocks noChangeAspect="1" noChangeArrowheads="1"/>
          </p:cNvPicPr>
          <p:nvPr/>
        </p:nvPicPr>
        <p:blipFill>
          <a:blip r:embed="rId11" cstate="screen"/>
          <a:srcRect/>
          <a:stretch>
            <a:fillRect/>
          </a:stretch>
        </p:blipFill>
        <p:spPr bwMode="auto">
          <a:xfrm>
            <a:off x="10648073" y="-444612"/>
            <a:ext cx="149940" cy="16793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组合 15"/>
          <p:cNvGrpSpPr/>
          <p:nvPr/>
        </p:nvGrpSpPr>
        <p:grpSpPr>
          <a:xfrm>
            <a:off x="-1966408" y="4100867"/>
            <a:ext cx="17180607" cy="4745781"/>
            <a:chOff x="-1475878" y="3076600"/>
            <a:chExt cx="12889432" cy="3560434"/>
          </a:xfrm>
        </p:grpSpPr>
        <p:pic>
          <p:nvPicPr>
            <p:cNvPr id="17" name="图片 16"/>
            <p:cNvPicPr>
              <a:picLocks noChangeAspect="1"/>
            </p:cNvPicPr>
            <p:nvPr/>
          </p:nvPicPr>
          <p:blipFill>
            <a:blip r:embed="rId12" cstate="screen"/>
            <a:stretch>
              <a:fillRect/>
            </a:stretch>
          </p:blipFill>
          <p:spPr>
            <a:xfrm>
              <a:off x="-1475878" y="3076600"/>
              <a:ext cx="8136904" cy="3560434"/>
            </a:xfrm>
            <a:prstGeom prst="rect">
              <a:avLst/>
            </a:prstGeom>
          </p:spPr>
        </p:pic>
        <p:pic>
          <p:nvPicPr>
            <p:cNvPr id="20" name="图片 19"/>
            <p:cNvPicPr>
              <a:picLocks noChangeAspect="1"/>
            </p:cNvPicPr>
            <p:nvPr/>
          </p:nvPicPr>
          <p:blipFill>
            <a:blip r:embed="rId12" cstate="screen"/>
            <a:stretch>
              <a:fillRect/>
            </a:stretch>
          </p:blipFill>
          <p:spPr>
            <a:xfrm>
              <a:off x="3276650" y="3076600"/>
              <a:ext cx="8136904" cy="3560434"/>
            </a:xfrm>
            <a:prstGeom prst="rect">
              <a:avLst/>
            </a:prstGeom>
          </p:spPr>
        </p:pic>
      </p:grpSp>
      <p:pic>
        <p:nvPicPr>
          <p:cNvPr id="22" name="Picture 4" descr="E:\0000000我图PPT\00001PNG素材\包粽子本.png"/>
          <p:cNvPicPr>
            <a:picLocks noChangeAspect="1" noChangeArrowheads="1"/>
          </p:cNvPicPr>
          <p:nvPr/>
        </p:nvPicPr>
        <p:blipFill>
          <a:blip r:embed="rId13" cstate="print"/>
          <a:srcRect/>
          <a:stretch>
            <a:fillRect/>
          </a:stretch>
        </p:blipFill>
        <p:spPr bwMode="auto">
          <a:xfrm>
            <a:off x="-1346994" y="1689009"/>
            <a:ext cx="5750978" cy="54825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0000000我图PPT\05.09\端午节\78787.png"/>
          <p:cNvPicPr>
            <a:picLocks noChangeAspect="1" noChangeArrowheads="1"/>
          </p:cNvPicPr>
          <p:nvPr/>
        </p:nvPicPr>
        <p:blipFill>
          <a:blip r:embed="rId14"/>
          <a:srcRect/>
          <a:stretch>
            <a:fillRect/>
          </a:stretch>
        </p:blipFill>
        <p:spPr bwMode="auto">
          <a:xfrm>
            <a:off x="-81701" y="6089"/>
            <a:ext cx="2798643" cy="528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50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0" presetClass="path" presetSubtype="0" accel="50000" decel="50000" fill="hold" nodeType="afterEffect">
                                  <p:stCondLst>
                                    <p:cond delay="0"/>
                                  </p:stCondLst>
                                  <p:childTnLst>
                                    <p:animMotion origin="layout" path="M 3.33333E-6 0.00957 C -0.00365 0.02841 -0.00573 0.06022 -0.01164 0.07505 C -0.01337 0.08678 -0.01632 0.09543 -0.01945 0.10655 C -0.02188 0.12353 -0.02414 0.1399 -0.02726 0.15596 C -0.03004 0.17109 -0.03004 0.18376 -0.03629 0.19456 C -0.03837 0.20877 -0.0441 0.22205 -0.04792 0.23533 C -0.05295 0.25263 -0.05539 0.27054 -0.06354 0.28474 C -0.06667 0.30173 -0.07431 0.31439 -0.08039 0.32798 C -0.08959 0.34898 -0.09618 0.37647 -0.11025 0.38851 C -0.11754 0.40179 -0.11372 0.39839 -0.12049 0.40241 C -0.12622 0.416 -0.13525 0.42156 -0.14254 0.43391 C -0.14879 0.44503 -0.15539 0.45368 -0.16216 0.46294 C -0.1632 0.46479 -0.16459 0.46634 -0.16598 0.46757 C -0.16754 0.46943 -0.16962 0.47035 -0.17118 0.47221 C -0.17535 0.47838 -0.17813 0.48734 -0.18282 0.49259 C -0.18837 0.49938 -0.19375 0.50649 -0.19948 0.51297 C -0.20382 0.51791 -0.2066 0.52409 -0.21129 0.52656 C -0.21719 0.54169 -0.22639 0.55281 -0.23334 0.56671 C -0.24271 0.58647 -0.24931 0.61118 -0.26164 0.6257 C -0.26354 0.63002 -0.26615 0.63434 -0.26702 0.63928 C -0.26736 0.64175 -0.26736 0.64422 -0.26841 0.64608 C -0.27049 0.65133 -0.27344 0.65442 -0.27604 0.65936 C -0.27952 0.66584 -0.2816 0.67418 -0.28507 0.68036 C -0.28681 0.68901 -0.28837 0.69302 -0.29289 0.69827 C -0.30591 0.73224 -0.29184 0.69734 -0.30191 0.71834 C -0.31198 0.73965 -0.29809 0.71186 -0.30573 0.73193 C -0.30677 0.7344 -0.30851 0.73626 -0.30973 0.73842 C -0.31459 0.74985 -0.31823 0.76313 -0.32275 0.77517 C -0.32622 0.78413 -0.33143 0.79185 -0.33438 0.80204 C -0.33733 0.81223 -0.33889 0.82242 -0.3408 0.83354 C -0.34184 0.83817 -0.34254 0.84219 -0.34341 0.84682 C -0.34375 0.84929 -0.34479 0.85423 -0.34479 0.85454 C -0.34653 0.87894 -0.34445 0.86658 -0.35122 0.89006 C -0.35209 0.89314 -0.35382 0.89901 -0.35382 0.89932 C -0.35417 0.90303 -0.35417 0.90642 -0.35504 0.91044 C -0.35712 0.91816 -0.3658 0.94225 -0.36927 0.94904 C -0.37205 0.9617 -0.3783 0.97715 -0.3849 0.98487 C -0.38941 0.99629 -0.39184 1.00154 -0.39792 1.00957 C -0.40295 1.01668 -0.40573 1.01699 -0.40955 1.02502 C -0.41615 1.04015 -0.41702 1.0596 -0.42518 1.07288 C -0.42674 1.08215 -0.429 1.09111 -0.43282 1.0979 " pathEditMode="relative" rAng="0" ptsTypes="ffffffffffffffffffffffffffffffffffffffffA">
                                      <p:cBhvr>
                                        <p:cTn id="25" dur="5750" fill="hold"/>
                                        <p:tgtEl>
                                          <p:spTgt spid="45"/>
                                        </p:tgtEl>
                                        <p:attrNameLst>
                                          <p:attrName>ppt_x</p:attrName>
                                          <p:attrName>ppt_y</p:attrName>
                                        </p:attrNameLst>
                                      </p:cBhvr>
                                      <p:rCtr x="-21649" y="54416"/>
                                    </p:animMotion>
                                  </p:childTnLst>
                                </p:cTn>
                              </p:par>
                              <p:par>
                                <p:cTn id="26" presetID="8" presetClass="emph" presetSubtype="0" fill="hold" nodeType="withEffect">
                                  <p:stCondLst>
                                    <p:cond delay="0"/>
                                  </p:stCondLst>
                                  <p:childTnLst>
                                    <p:animRot by="21600000">
                                      <p:cBhvr>
                                        <p:cTn id="27" dur="6000" fill="hold"/>
                                        <p:tgtEl>
                                          <p:spTgt spid="45"/>
                                        </p:tgtEl>
                                        <p:attrNameLst>
                                          <p:attrName>r</p:attrName>
                                        </p:attrNameLst>
                                      </p:cBhvr>
                                    </p:animRot>
                                  </p:childTnLst>
                                </p:cTn>
                              </p:par>
                              <p:par>
                                <p:cTn id="28" presetID="0" presetClass="path" presetSubtype="0" accel="50000" decel="50000" fill="hold" nodeType="withEffect">
                                  <p:stCondLst>
                                    <p:cond delay="250"/>
                                  </p:stCondLst>
                                  <p:childTnLst>
                                    <p:animMotion origin="layout" path="M 3.33333E-6 0.00957 C -0.00365 0.02841 -0.00573 0.06022 -0.01164 0.07505 C -0.01337 0.08678 -0.01632 0.09543 -0.01945 0.10655 C -0.02188 0.12353 -0.02414 0.1399 -0.02726 0.15596 C -0.03004 0.17109 -0.03004 0.18376 -0.03629 0.19456 C -0.03837 0.20877 -0.0441 0.22205 -0.04792 0.23533 C -0.05295 0.25263 -0.05539 0.27054 -0.06354 0.28474 C -0.06667 0.30173 -0.07431 0.31439 -0.08039 0.32798 C -0.08959 0.34898 -0.09618 0.37647 -0.11025 0.38851 C -0.11754 0.40179 -0.11372 0.39839 -0.12049 0.40241 C -0.12622 0.416 -0.13525 0.42156 -0.14254 0.43391 C -0.14879 0.44503 -0.15539 0.45368 -0.16216 0.46294 C -0.1632 0.46479 -0.16459 0.46634 -0.16598 0.46757 C -0.16754 0.46943 -0.16962 0.47035 -0.17118 0.47221 C -0.17535 0.47838 -0.17813 0.48734 -0.18282 0.49259 C -0.18837 0.49938 -0.19375 0.50649 -0.19948 0.51297 C -0.20382 0.51791 -0.2066 0.52409 -0.21129 0.52656 C -0.21719 0.54169 -0.22639 0.55281 -0.23334 0.56671 C -0.24271 0.58647 -0.24931 0.61118 -0.26164 0.6257 C -0.26354 0.63002 -0.26615 0.63434 -0.26702 0.63928 C -0.26736 0.64175 -0.26736 0.64422 -0.26841 0.64608 C -0.27049 0.65133 -0.27344 0.65442 -0.27604 0.65936 C -0.27952 0.66584 -0.2816 0.67418 -0.28507 0.68036 C -0.28681 0.68901 -0.28837 0.69302 -0.29289 0.69827 C -0.30591 0.73224 -0.29184 0.69734 -0.30191 0.71834 C -0.31198 0.73965 -0.29809 0.71186 -0.30573 0.73193 C -0.30677 0.7344 -0.30851 0.73626 -0.30973 0.73842 C -0.31459 0.74985 -0.31823 0.76313 -0.32275 0.77517 C -0.32622 0.78413 -0.33143 0.79185 -0.33438 0.80204 C -0.33733 0.81223 -0.33889 0.82242 -0.3408 0.83354 C -0.34184 0.83817 -0.34254 0.84219 -0.34341 0.84682 C -0.34375 0.84929 -0.34479 0.85423 -0.34479 0.85454 C -0.34653 0.87894 -0.34445 0.86658 -0.35122 0.89006 C -0.35209 0.89314 -0.35382 0.89901 -0.35382 0.89932 C -0.35417 0.90303 -0.35417 0.90642 -0.35504 0.91044 C -0.35712 0.91816 -0.3658 0.94225 -0.36927 0.94904 C -0.37205 0.9617 -0.3783 0.97715 -0.3849 0.98487 C -0.38941 0.99629 -0.39184 1.00154 -0.39792 1.00957 C -0.40295 1.01668 -0.40573 1.01699 -0.40955 1.02502 C -0.41615 1.04015 -0.41702 1.0596 -0.42518 1.07288 C -0.42674 1.08215 -0.429 1.09111 -0.43282 1.0979 " pathEditMode="relative" rAng="0" ptsTypes="ffffffffffffffffffffffffffffffffffffffffA">
                                      <p:cBhvr>
                                        <p:cTn id="29" dur="5750" fill="hold"/>
                                        <p:tgtEl>
                                          <p:spTgt spid="44"/>
                                        </p:tgtEl>
                                        <p:attrNameLst>
                                          <p:attrName>ppt_x</p:attrName>
                                          <p:attrName>ppt_y</p:attrName>
                                        </p:attrNameLst>
                                      </p:cBhvr>
                                      <p:rCtr x="-21649" y="54416"/>
                                    </p:animMotion>
                                  </p:childTnLst>
                                </p:cTn>
                              </p:par>
                              <p:par>
                                <p:cTn id="30" presetID="8" presetClass="emph" presetSubtype="0" fill="hold" nodeType="withEffect">
                                  <p:stCondLst>
                                    <p:cond delay="250"/>
                                  </p:stCondLst>
                                  <p:childTnLst>
                                    <p:animRot by="21600000">
                                      <p:cBhvr>
                                        <p:cTn id="31" dur="6000" fill="hold"/>
                                        <p:tgtEl>
                                          <p:spTgt spid="44"/>
                                        </p:tgtEl>
                                        <p:attrNameLst>
                                          <p:attrName>r</p:attrName>
                                        </p:attrNameLst>
                                      </p:cBhvr>
                                    </p:animRot>
                                  </p:childTnLst>
                                </p:cTn>
                              </p:par>
                              <p:par>
                                <p:cTn id="32" presetID="0" presetClass="path" presetSubtype="0" accel="50000" decel="50000" fill="hold" nodeType="withEffect">
                                  <p:stCondLst>
                                    <p:cond delay="1250"/>
                                  </p:stCondLst>
                                  <p:childTnLst>
                                    <p:animMotion origin="layout" path="M -0.00035 0.00031 C -0.00972 0.01142 0.00174 -0.00309 -0.00851 0.01481 C -0.01961 0.03363 -0.02413 0.03826 -0.03281 0.06109 C -0.03645 0.07004 -0.04027 0.07652 -0.04392 0.08516 C -0.04583 0.08948 -0.0493 0.09904 -0.0493 0.09935 C -0.05138 0.11293 -0.05676 0.12002 -0.06023 0.13206 C -0.06336 0.14317 -0.06544 0.1518 -0.06978 0.16291 C -0.08158 0.19253 -0.06787 0.15705 -0.07655 0.17957 C -0.07759 0.18204 -0.07933 0.18667 -0.07933 0.18698 C -0.08141 0.20179 -0.08922 0.21197 -0.09287 0.22678 C -0.09495 0.23511 -0.1012 0.25023 -0.1012 0.25054 C -0.10311 0.2601 -0.10658 0.26689 -0.10936 0.27646 C -0.11595 0.29929 -0.1189 0.32798 -0.12706 0.34927 C -0.12984 0.37427 -0.13661 0.39741 -0.13921 0.4224 C -0.14095 0.44153 -0.14251 0.46313 -0.14598 0.48164 C -0.14702 0.50447 -0.14824 0.52854 -0.15292 0.55014 C -0.15709 0.59303 -0.15726 0.63777 -0.16386 0.68004 C -0.16594 0.69361 -0.16803 0.70657 -0.17063 0.71984 C -0.17167 0.72447 -0.17237 0.7294 -0.17341 0.73403 C -0.17375 0.7365 -0.17462 0.74113 -0.17462 0.74144 C -0.17653 0.76921 -0.18035 0.79451 -0.18556 0.82135 C -0.18747 0.83092 -0.19146 0.84233 -0.19372 0.85251 C -0.20049 0.88244 -0.20673 0.91484 -0.21698 0.94168 C -0.21941 0.95865 -0.22513 0.9713 -0.2293 0.98673 C -0.23104 0.99321 -0.23225 1 -0.23468 1.00555 C -0.23642 1.01018 -0.24006 1.01975 -0.24006 1.02006 C -0.24284 1.03826 -0.2477 1.05523 -0.251 1.07405 C -0.25378 1.09071 -0.2536 1.08269 -0.2536 1.09071 " pathEditMode="relative" rAng="0" ptsTypes="AAAAAAAAAAAAAAAAAAAAAAAAAAAA">
                                      <p:cBhvr>
                                        <p:cTn id="33" dur="5750" fill="hold"/>
                                        <p:tgtEl>
                                          <p:spTgt spid="43"/>
                                        </p:tgtEl>
                                        <p:attrNameLst>
                                          <p:attrName>ppt_x</p:attrName>
                                          <p:attrName>ppt_y</p:attrName>
                                        </p:attrNameLst>
                                      </p:cBhvr>
                                      <p:rCtr x="-12671" y="54520"/>
                                    </p:animMotion>
                                  </p:childTnLst>
                                </p:cTn>
                              </p:par>
                              <p:par>
                                <p:cTn id="34" presetID="8" presetClass="emph" presetSubtype="0" fill="hold" nodeType="withEffect">
                                  <p:stCondLst>
                                    <p:cond delay="1250"/>
                                  </p:stCondLst>
                                  <p:childTnLst>
                                    <p:animRot by="21600000">
                                      <p:cBhvr>
                                        <p:cTn id="35" dur="6000" fill="hold"/>
                                        <p:tgtEl>
                                          <p:spTgt spid="43"/>
                                        </p:tgtEl>
                                        <p:attrNameLst>
                                          <p:attrName>r</p:attrName>
                                        </p:attrNameLst>
                                      </p:cBhvr>
                                    </p:animRot>
                                  </p:childTnLst>
                                </p:cTn>
                              </p:par>
                              <p:par>
                                <p:cTn id="36" presetID="0" presetClass="path" presetSubtype="0" accel="50000" decel="50000" fill="hold" nodeType="withEffect">
                                  <p:stCondLst>
                                    <p:cond delay="3000"/>
                                  </p:stCondLst>
                                  <p:childTnLst>
                                    <p:animMotion origin="layout" path="M -5.03385E-8 -3.31379E-6 C -0.00729 0.01605 -0.01493 0.03086 -0.02135 0.04814 C -0.02274 0.05122 -0.0217 0.05585 -0.02274 0.05924 C -0.02517 0.06881 -0.03819 0.08239 -0.0427 0.08886 C -0.04756 0.09565 -0.05121 0.10553 -0.05676 0.10892 C -0.06127 0.12095 -0.06752 0.13206 -0.07429 0.14039 C -0.08315 0.16538 -0.09478 0.18667 -0.1045 0.21136 C -0.11196 0.22987 -0.1156 0.25425 -0.1248 0.2706 C -0.12741 0.28603 -0.12359 0.2672 -0.12966 0.28633 C -0.13418 0.30114 -0.12619 0.28417 -0.13331 0.30207 C -0.13643 0.30978 -0.13869 0.31349 -0.14095 0.32243 C -0.14164 0.32583 -0.14234 0.32891 -0.14338 0.332 C -0.14511 0.33663 -0.14859 0.34558 -0.14859 0.34588 C -0.15015 0.35421 -0.15327 0.36162 -0.15483 0.37026 C -0.15796 0.38692 -0.16178 0.40451 -0.16612 0.42024 C -0.17289 0.47146 -0.18122 0.53533 -0.19754 0.57945 C -0.20135 0.59025 -0.20413 0.60475 -0.20899 0.6137 C -0.21194 0.63006 -0.20778 0.61031 -0.21403 0.62728 C -0.21472 0.62944 -0.21455 0.63222 -0.21524 0.63407 C -0.21836 0.64301 -0.2234 0.65351 -0.22774 0.66122 C -0.23017 0.67418 -0.23763 0.6859 -0.24284 0.69547 C -0.24666 0.70256 -0.24787 0.70627 -0.25308 0.70935 C -0.26541 0.72416 -0.27599 0.74206 -0.28814 0.75687 C -0.30151 0.77291 -0.31644 0.78587 -0.32963 0.80222 C -0.33223 0.80562 -0.33571 0.80438 -0.33848 0.80685 C -0.34647 0.81488 -0.35324 0.82537 -0.36244 0.82938 C -0.37042 0.83925 -0.38084 0.84234 -0.38882 0.85252 C -0.39021 0.85437 -0.39108 0.85776 -0.39247 0.85931 C -0.39524 0.86239 -0.39872 0.86301 -0.40132 0.86609 C -0.40531 0.87011 -0.40844 0.87689 -0.41278 0.87967 C -0.41868 0.88306 -0.43413 0.90034 -0.43916 0.90929 C -0.45044 0.92965 -0.46155 0.95033 -0.47197 0.97285 C -0.47787 0.98519 -0.48221 1.00741 -0.4895 1.01605 C -0.4928 1.02808 -0.49609 1.04073 -0.49957 1.05215 C -0.50095 1.05708 -0.50373 1.06079 -0.5046 1.06572 C -0.50668 1.07621 -0.50929 1.08547 -0.51363 1.09318 C -0.51519 1.10244 -0.51744 1.10676 -0.52109 1.11355 C -0.52248 1.12034 -0.52369 1.12712 -0.52491 1.13391 C -0.52543 1.13669 -0.52734 1.14101 -0.52734 1.14132 " pathEditMode="relative" rAng="0" ptsTypes="AAAAAAAAAAAAAAAAAAAAAAAAAAAAAAAAAAAAAAA">
                                      <p:cBhvr>
                                        <p:cTn id="37" dur="5750" fill="hold"/>
                                        <p:tgtEl>
                                          <p:spTgt spid="41"/>
                                        </p:tgtEl>
                                        <p:attrNameLst>
                                          <p:attrName>ppt_x</p:attrName>
                                          <p:attrName>ppt_y</p:attrName>
                                        </p:attrNameLst>
                                      </p:cBhvr>
                                      <p:rCtr x="-26367" y="57050"/>
                                    </p:animMotion>
                                  </p:childTnLst>
                                </p:cTn>
                              </p:par>
                              <p:par>
                                <p:cTn id="38" presetID="8" presetClass="emph" presetSubtype="0" fill="hold" nodeType="withEffect">
                                  <p:stCondLst>
                                    <p:cond delay="3000"/>
                                  </p:stCondLst>
                                  <p:childTnLst>
                                    <p:animRot by="21600000">
                                      <p:cBhvr>
                                        <p:cTn id="39" dur="6000" fill="hold"/>
                                        <p:tgtEl>
                                          <p:spTgt spid="41"/>
                                        </p:tgtEl>
                                        <p:attrNameLst>
                                          <p:attrName>r</p:attrName>
                                        </p:attrNameLst>
                                      </p:cBhvr>
                                    </p:animRot>
                                  </p:childTnLst>
                                </p:cTn>
                              </p:par>
                              <p:par>
                                <p:cTn id="40" presetID="0" presetClass="path" presetSubtype="0" accel="50000" decel="50000" fill="hold" nodeType="withEffect">
                                  <p:stCondLst>
                                    <p:cond delay="250"/>
                                  </p:stCondLst>
                                  <p:childTnLst>
                                    <p:animMotion origin="layout" path="M 4.72222E-6 4.93827E-7 C -0.00747 0.01697 -0.01511 0.03272 -0.02153 0.05093 C -0.02309 0.05401 -0.02188 0.05895 -0.02309 0.06265 C -0.02553 0.07253 -0.03855 0.08704 -0.04306 0.09383 C -0.04809 0.10093 -0.05174 0.11111 -0.0573 0.11481 C -0.06181 0.12716 -0.06823 0.13889 -0.075 0.14753 C -0.08369 0.17407 -0.09566 0.19599 -0.10539 0.22191 C -0.11285 0.24167 -0.11667 0.26759 -0.1257 0.28488 C -0.12848 0.30093 -0.12466 0.28117 -0.13073 0.30123 C -0.13542 0.31697 -0.12726 0.29907 -0.13455 0.3179 C -0.13768 0.32593 -0.13994 0.32994 -0.14219 0.3392 C -0.14289 0.3429 -0.14358 0.34599 -0.14462 0.34938 C -0.14619 0.35432 -0.14983 0.36358 -0.14983 0.36389 C -0.15139 0.37284 -0.15452 0.38056 -0.15625 0.38951 C -0.15938 0.4071 -0.1632 0.42562 -0.16754 0.44228 C -0.17431 0.4963 -0.18282 0.56296 -0.19914 0.60957 C -0.20313 0.62099 -0.20591 0.63611 -0.21077 0.64568 C -0.21372 0.66296 -0.20955 0.64228 -0.2158 0.65988 C -0.2165 0.66204 -0.21632 0.66512 -0.21702 0.66697 C -0.22014 0.67654 -0.22535 0.68765 -0.22969 0.69568 C -0.23212 0.70926 -0.23959 0.7216 -0.24497 0.73179 C -0.24879 0.7392 -0.25 0.74321 -0.25521 0.7463 C -0.26771 0.76204 -0.2783 0.78086 -0.29063 0.7966 C -0.304 0.81358 -0.3191 0.82716 -0.33247 0.84444 C -0.33507 0.84784 -0.33855 0.8466 -0.34132 0.84938 C -0.34931 0.85772 -0.35625 0.86883 -0.36546 0.87315 C -0.37344 0.88333 -0.38403 0.88642 -0.39202 0.89691 C -0.39341 0.89907 -0.39428 0.90247 -0.39566 0.90432 C -0.39844 0.90741 -0.40209 0.90802 -0.40469 0.91142 C -0.40869 0.91543 -0.41181 0.92284 -0.41615 0.92562 C -0.42223 0.92932 -0.43768 0.94753 -0.44271 0.95679 C -0.45417 0.97839 -0.46546 1 -0.47587 1.02376 C -0.48178 1.03673 -0.48612 1.06018 -0.49358 1.06914 C -0.49688 1.08179 -0.5 1.09506 -0.50365 1.1071 C -0.50504 1.11235 -0.50764 1.11636 -0.50851 1.1216 C -0.51077 1.13241 -0.51337 1.14228 -0.51771 1.15031 C -0.51928 1.16018 -0.52153 1.16481 -0.52518 1.17191 C -0.52657 1.17901 -0.52778 1.18611 -0.529 1.19321 C -0.52952 1.1963 -0.53143 1.20062 -0.53143 1.20123 " pathEditMode="relative" rAng="0" ptsTypes="ffffffffffffffffffffffffffffffffffffffA">
                                      <p:cBhvr>
                                        <p:cTn id="41" dur="5750" fill="hold"/>
                                        <p:tgtEl>
                                          <p:spTgt spid="28"/>
                                        </p:tgtEl>
                                        <p:attrNameLst>
                                          <p:attrName>ppt_x</p:attrName>
                                          <p:attrName>ppt_y</p:attrName>
                                        </p:attrNameLst>
                                      </p:cBhvr>
                                      <p:rCtr x="-26580" y="60062"/>
                                    </p:animMotion>
                                  </p:childTnLst>
                                </p:cTn>
                              </p:par>
                              <p:par>
                                <p:cTn id="42" presetID="8" presetClass="emph" presetSubtype="0" fill="hold" nodeType="withEffect">
                                  <p:stCondLst>
                                    <p:cond delay="250"/>
                                  </p:stCondLst>
                                  <p:childTnLst>
                                    <p:animRot by="21600000">
                                      <p:cBhvr>
                                        <p:cTn id="43" dur="6000" fill="hold"/>
                                        <p:tgtEl>
                                          <p:spTgt spid="28"/>
                                        </p:tgtEl>
                                        <p:attrNameLst>
                                          <p:attrName>r</p:attrName>
                                        </p:attrNameLst>
                                      </p:cBhvr>
                                    </p:animRot>
                                  </p:childTnLst>
                                </p:cTn>
                              </p:par>
                              <p:par>
                                <p:cTn id="44" presetID="0" presetClass="path" presetSubtype="0" accel="50000" decel="50000" fill="hold" nodeType="withEffect">
                                  <p:stCondLst>
                                    <p:cond delay="2250"/>
                                  </p:stCondLst>
                                  <p:childTnLst>
                                    <p:animMotion origin="layout" path="M -2.44402E-6 -3.28294E-6 C -0.00729 0.00432 -0.01197 0.00957 -0.0184 0.01759 C -0.02308 0.02284 -0.02951 0.02623 -0.03419 0.0324 C -0.03558 0.03425 -0.03628 0.03734 -0.03784 0.03888 C -0.04391 0.04505 -0.0512 0.04752 -0.05728 0.054 C -0.06266 0.05955 -0.06631 0.06572 -0.07203 0.06912 C -0.07551 0.0756 -0.08227 0.08208 -0.08661 0.0867 C -0.08904 0.08948 -0.0939 0.09534 -0.0939 0.09565 C -0.09477 0.0975 -0.09529 0.09997 -0.09633 0.10182 C -0.09859 0.10522 -0.10189 0.10645 -0.10363 0.11046 C -0.10831 0.12126 -0.11317 0.12867 -0.11959 0.13638 C -0.12237 0.15119 -0.13036 0.16477 -0.13661 0.17587 C -0.13782 0.17773 -0.13817 0.18174 -0.13904 0.18451 C -0.14251 0.195 -0.14893 0.21074 -0.15362 0.21907 C -0.15535 0.22864 -0.15761 0.23512 -0.16108 0.24283 C -0.16438 0.26073 -0.15969 0.23882 -0.16473 0.25394 C -0.16733 0.26196 -0.16872 0.26967 -0.17202 0.27739 C -0.17584 0.29775 -0.16959 0.26813 -0.17688 0.29004 C -0.17774 0.29312 -0.1774 0.29652 -0.17809 0.29929 C -0.17983 0.3067 -0.18347 0.31349 -0.18538 0.32089 C -0.19423 0.35637 -0.1826 0.31349 -0.18903 0.34496 C -0.18955 0.34743 -0.19076 0.34897 -0.19146 0.35144 C -0.19354 0.35884 -0.19441 0.36748 -0.19632 0.3752 C -0.19996 0.39001 -0.20083 0.40698 -0.20604 0.42055 C -0.20847 0.43814 -0.21315 0.45233 -0.21715 0.46838 C -0.22149 0.48566 -0.22322 0.50941 -0.23051 0.52299 C -0.2319 0.53317 -0.23364 0.53718 -0.2378 0.54428 C -0.24006 0.55662 -0.24492 0.56464 -0.24752 0.57699 C -0.25134 0.59365 -0.25724 0.60877 -0.26349 0.62234 C -0.26957 0.63623 -0.27356 0.65135 -0.2805 0.66369 C -0.28224 0.67325 -0.28779 0.67942 -0.29144 0.68745 C -0.29491 0.69485 -0.29526 0.70164 -0.29995 0.70719 C -0.30776 0.72817 -0.31782 0.74607 -0.32685 0.76551 C -0.33275 0.77816 -0.33727 0.79297 -0.34386 0.80469 C -0.34525 0.81179 -0.34994 0.82413 -0.34994 0.82444 C -0.35028 0.82722 -0.35046 0.8303 -0.35115 0.83308 C -0.35254 0.83771 -0.35514 0.8411 -0.35601 0.84604 C -0.3581 0.85684 -0.36035 0.86764 -0.36226 0.87874 C -0.36365 0.89973 -0.36764 0.91855 -0.36955 0.93922 C -0.37111 0.95496 -0.37094 0.9639 -0.37198 0.98056 C -0.37233 0.98704 -0.37424 0.99322 -0.37441 1 C -0.37476 1.02685 -0.37441 1.05338 -0.37441 1.08023 " pathEditMode="relative" rAng="0" ptsTypes="AAAAAAAAAAAAAAAAAAAAAAAAAAAAAAAAAAAAAAAAAA">
                                      <p:cBhvr>
                                        <p:cTn id="45" dur="5750" fill="hold"/>
                                        <p:tgtEl>
                                          <p:spTgt spid="42"/>
                                        </p:tgtEl>
                                        <p:attrNameLst>
                                          <p:attrName>ppt_x</p:attrName>
                                          <p:attrName>ppt_y</p:attrName>
                                        </p:attrNameLst>
                                      </p:cBhvr>
                                      <p:rCtr x="-18729" y="53996"/>
                                    </p:animMotion>
                                  </p:childTnLst>
                                </p:cTn>
                              </p:par>
                              <p:par>
                                <p:cTn id="46" presetID="8" presetClass="emph" presetSubtype="0" fill="hold" nodeType="withEffect">
                                  <p:stCondLst>
                                    <p:cond delay="2250"/>
                                  </p:stCondLst>
                                  <p:childTnLst>
                                    <p:animRot by="21600000">
                                      <p:cBhvr>
                                        <p:cTn id="47" dur="6000" fill="hold"/>
                                        <p:tgtEl>
                                          <p:spTgt spid="42"/>
                                        </p:tgtEl>
                                        <p:attrNameLst>
                                          <p:attrName>r</p:attrName>
                                        </p:attrNameLst>
                                      </p:cBhvr>
                                    </p:animRot>
                                  </p:childTnLst>
                                </p:cTn>
                              </p:par>
                              <p:par>
                                <p:cTn id="48" presetID="22" presetClass="entr" presetSubtype="8"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2750"/>
                                        <p:tgtEl>
                                          <p:spTgt spid="21"/>
                                        </p:tgtEl>
                                      </p:cBhvr>
                                    </p:animEffect>
                                  </p:childTnLst>
                                </p:cTn>
                              </p:par>
                              <p:par>
                                <p:cTn id="51" presetID="55"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1000" fill="hold"/>
                                        <p:tgtEl>
                                          <p:spTgt spid="24"/>
                                        </p:tgtEl>
                                        <p:attrNameLst>
                                          <p:attrName>ppt_w</p:attrName>
                                        </p:attrNameLst>
                                      </p:cBhvr>
                                      <p:tavLst>
                                        <p:tav tm="0">
                                          <p:val>
                                            <p:strVal val="#ppt_w*0.70"/>
                                          </p:val>
                                        </p:tav>
                                        <p:tav tm="100000">
                                          <p:val>
                                            <p:strVal val="#ppt_w"/>
                                          </p:val>
                                        </p:tav>
                                      </p:tavLst>
                                    </p:anim>
                                    <p:anim calcmode="lin" valueType="num">
                                      <p:cBhvr>
                                        <p:cTn id="54" dur="1000" fill="hold"/>
                                        <p:tgtEl>
                                          <p:spTgt spid="24"/>
                                        </p:tgtEl>
                                        <p:attrNameLst>
                                          <p:attrName>ppt_h</p:attrName>
                                        </p:attrNameLst>
                                      </p:cBhvr>
                                      <p:tavLst>
                                        <p:tav tm="0">
                                          <p:val>
                                            <p:strVal val="#ppt_h"/>
                                          </p:val>
                                        </p:tav>
                                        <p:tav tm="100000">
                                          <p:val>
                                            <p:strVal val="#ppt_h"/>
                                          </p:val>
                                        </p:tav>
                                      </p:tavLst>
                                    </p:anim>
                                    <p:animEffect transition="in" filter="fade">
                                      <p:cBhvr>
                                        <p:cTn id="55" dur="1000"/>
                                        <p:tgtEl>
                                          <p:spTgt spid="24"/>
                                        </p:tgtEl>
                                      </p:cBhvr>
                                    </p:animEffect>
                                  </p:childTnLst>
                                </p:cTn>
                              </p:par>
                              <p:par>
                                <p:cTn id="56" presetID="10" presetClass="entr" presetSubtype="0" fill="hold" nodeType="withEffect">
                                  <p:stCondLst>
                                    <p:cond delay="80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0" presetClass="path" presetSubtype="0" accel="50000" decel="50000" fill="hold" nodeType="withEffect">
                                  <p:stCondLst>
                                    <p:cond delay="800"/>
                                  </p:stCondLst>
                                  <p:childTnLst>
                                    <p:animMotion origin="layout" path="M -1.82954E-6 -6.78803E-8 C 0.00226 0.01851 -1.82954E-6 0.02407 0.01337 0.03055 C 0.025 0.02623 0.02934 0.02499 0.03836 0.01388 C 0.04183 0.00957 0.04843 -6.78803E-8 0.04843 0.00031 C 0.04461 0.01481 0.04357 0.02499 0.0368 0.0398 C 0.03559 0.04227 0.03194 0.04505 0.03333 0.0469 C 0.03368 0.04752 0.0486 0.04042 0.05017 0.0398 C 0.05503 0.03271 0.05971 0.029 0.06336 0.02098 C 0.06145 0.03024 0.05937 0.03301 0.07186 0.02561 C 0.07933 0.02129 0.0861 0.01265 0.092 0.00463 C 0.09269 0.00154 0.09374 -0.00771 0.09374 -0.00463 C 0.09374 0.00278 0.09096 0.01635 0.08853 0.02345 C 0.08766 0.02592 0.08349 0.029 0.08523 0.03055 C 0.08679 0.03178 0.09617 0.02684 0.0986 0.02561 C 0.10259 0.00987 0.10241 0.02869 0.10363 0.03517 C 0.10623 0.08084 0.10224 0.06665 0.1137 0.05153 C 0.1163 0.04042 0.12411 0.03301 0.1321 0.03055 C 0.13817 0.02191 0.13817 0.01604 0.14373 0.02808 C 0.14564 0.02715 0.14737 0.02407 0.14876 0.02561 C 0.15362 0.02993 0.15675 0.05245 0.16056 0.06078 C 0.18417 0.05832 0.18434 0.06356 0.19389 0.0398 C 0.19337 0.03425 0.19233 0.029 0.19233 0.02345 C 0.19233 0.01882 0.19233 0.03301 0.19389 0.03733 C 0.19476 0.0398 0.19736 0.04042 0.1991 0.04196 C 0.20188 0.04042 0.205 0.0398 0.20743 0.03733 C 0.21142 0.03332 0.2109 0.02654 0.21246 0.02098 C 0.21524 0.01049 0.2149 0.01265 0.22097 0.0071 C 0.23104 0.01049 0.23937 0.01851 0.24909 0.02345 C 0.25447 0.03394 0.25621 0.04196 0.24579 0.0469 C 0.24006 0.05862 0.24492 0.05338 0.2392 0.0469 C 0.23781 0.04536 0.2359 0.04536 0.23416 0.04443 C 0.22861 0.04536 0.22271 0.04443 0.21733 0.0469 C 0.21507 0.04782 0.22514 0.04597 0.22427 0.04906 C 0.22219 0.05492 0.21507 0.05184 0.21073 0.05369 C 0.20969 0.05616 0.20604 0.05862 0.20743 0.06078 C 0.20986 0.06418 0.21403 0.06356 0.21733 0.06325 C 0.22531 0.06264 0.23312 0.06017 0.24093 0.05832 C 0.24614 0.05708 0.25603 0.05369 0.25603 0.054 C 0.26298 0.04875 0.26836 0.04659 0.27617 0.04443 C 0.28311 0.05955 0.2904 0.05585 0.3029 0.05369 C 0.38379 0.05585 0.68565 0.05708 0.7622 0.0577 " pathEditMode="relative" rAng="0" ptsTypes="AAAAAAAAAAAAAAAAAAAAAAAAAAAAAAAAAAAAAAAAA">
                                      <p:cBhvr>
                                        <p:cTn id="60" dur="2750" fill="hold"/>
                                        <p:tgtEl>
                                          <p:spTgt spid="31"/>
                                        </p:tgtEl>
                                        <p:attrNameLst>
                                          <p:attrName>ppt_x</p:attrName>
                                          <p:attrName>ppt_y</p:attrName>
                                        </p:attrNameLst>
                                      </p:cBhvr>
                                      <p:rCtr x="38101" y="3024"/>
                                    </p:animMotion>
                                  </p:childTnLst>
                                </p:cTn>
                              </p:par>
                              <p:par>
                                <p:cTn id="61" presetID="22" presetClass="entr" presetSubtype="8" fill="hold" grpId="0" nodeType="withEffect">
                                  <p:stCondLst>
                                    <p:cond delay="80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2750"/>
                                        <p:tgtEl>
                                          <p:spTgt spid="30"/>
                                        </p:tgtEl>
                                      </p:cBhvr>
                                    </p:animEffect>
                                  </p:childTnLst>
                                </p:cTn>
                              </p:par>
                              <p:par>
                                <p:cTn id="64" presetID="10" presetClass="exit" presetSubtype="0" fill="hold" nodeType="withEffect">
                                  <p:stCondLst>
                                    <p:cond delay="3500"/>
                                  </p:stCondLst>
                                  <p:childTnLst>
                                    <p:animEffect transition="out" filter="fade">
                                      <p:cBhvr>
                                        <p:cTn id="65" dur="500"/>
                                        <p:tgtEl>
                                          <p:spTgt spid="31"/>
                                        </p:tgtEl>
                                      </p:cBhvr>
                                    </p:animEffect>
                                    <p:set>
                                      <p:cBhvr>
                                        <p:cTn id="66" dur="1" fill="hold">
                                          <p:stCondLst>
                                            <p:cond delay="499"/>
                                          </p:stCondLst>
                                        </p:cTn>
                                        <p:tgtEl>
                                          <p:spTgt spid="31"/>
                                        </p:tgtEl>
                                        <p:attrNameLst>
                                          <p:attrName>style.visibility</p:attrName>
                                        </p:attrNameLst>
                                      </p:cBhvr>
                                      <p:to>
                                        <p:strVal val="hidden"/>
                                      </p:to>
                                    </p:set>
                                  </p:childTnLst>
                                </p:cTn>
                              </p:par>
                              <p:par>
                                <p:cTn id="67" presetID="27" presetClass="entr" presetSubtype="0" fill="hold" grpId="0" nodeType="withEffect">
                                  <p:stCondLst>
                                    <p:cond delay="4000"/>
                                  </p:stCondLst>
                                  <p:iterate type="lt">
                                    <p:tmPct val="50000"/>
                                  </p:iterate>
                                  <p:childTnLst>
                                    <p:set>
                                      <p:cBhvr>
                                        <p:cTn id="68" dur="1" fill="hold">
                                          <p:stCondLst>
                                            <p:cond delay="0"/>
                                          </p:stCondLst>
                                        </p:cTn>
                                        <p:tgtEl>
                                          <p:spTgt spid="32"/>
                                        </p:tgtEl>
                                        <p:attrNameLst>
                                          <p:attrName>style.visibility</p:attrName>
                                        </p:attrNameLst>
                                      </p:cBhvr>
                                      <p:to>
                                        <p:strVal val="visible"/>
                                      </p:to>
                                    </p:set>
                                    <p:anim calcmode="discrete" valueType="clr">
                                      <p:cBhvr override="childStyle">
                                        <p:cTn id="69" dur="80"/>
                                        <p:tgtEl>
                                          <p:spTgt spid="32"/>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2"/>
                                        </p:tgtEl>
                                        <p:attrNameLst>
                                          <p:attrName>fillcolor</p:attrName>
                                        </p:attrNameLst>
                                      </p:cBhvr>
                                      <p:tavLst>
                                        <p:tav tm="0">
                                          <p:val>
                                            <p:clrVal>
                                              <a:schemeClr val="accent2"/>
                                            </p:clrVal>
                                          </p:val>
                                        </p:tav>
                                        <p:tav tm="50000">
                                          <p:val>
                                            <p:clrVal>
                                              <a:schemeClr val="hlink"/>
                                            </p:clrVal>
                                          </p:val>
                                        </p:tav>
                                      </p:tavLst>
                                    </p:anim>
                                    <p:set>
                                      <p:cBhvr>
                                        <p:cTn id="71" dur="80"/>
                                        <p:tgtEl>
                                          <p:spTgt spid="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0"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C:\Users\Thinkpad\Desktop\PNG\1_0000_图层-11-副本.png"/>
          <p:cNvPicPr>
            <a:picLocks noChangeAspect="1" noChangeArrowheads="1"/>
          </p:cNvPicPr>
          <p:nvPr/>
        </p:nvPicPr>
        <p:blipFill>
          <a:blip r:embed="rId3" cstate="screen"/>
          <a:srcRect/>
          <a:stretch>
            <a:fillRect/>
          </a:stretch>
        </p:blipFill>
        <p:spPr bwMode="auto">
          <a:xfrm>
            <a:off x="3960942" y="1136298"/>
            <a:ext cx="2541333" cy="206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3" descr="C:\Users\Thinkpad\Desktop\PNG\1_0001_图层-11.png"/>
          <p:cNvPicPr>
            <a:picLocks noChangeAspect="1" noChangeArrowheads="1"/>
          </p:cNvPicPr>
          <p:nvPr/>
        </p:nvPicPr>
        <p:blipFill>
          <a:blip r:embed="rId4" cstate="screen"/>
          <a:srcRect/>
          <a:stretch>
            <a:fillRect/>
          </a:stretch>
        </p:blipFill>
        <p:spPr bwMode="auto">
          <a:xfrm>
            <a:off x="5905559" y="1136298"/>
            <a:ext cx="2541332" cy="206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53"/>
          <p:cNvSpPr txBox="1">
            <a:spLocks noChangeArrowheads="1"/>
          </p:cNvSpPr>
          <p:nvPr/>
        </p:nvSpPr>
        <p:spPr bwMode="auto">
          <a:xfrm>
            <a:off x="4494178" y="998757"/>
            <a:ext cx="739305" cy="16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8795" b="1" dirty="0">
                <a:solidFill>
                  <a:srgbClr val="000000"/>
                </a:solidFill>
                <a:latin typeface="方正古隶简体" pitchFamily="65" charset="-122"/>
                <a:ea typeface="方正古隶简体" pitchFamily="65" charset="-122"/>
              </a:rPr>
              <a:t>1</a:t>
            </a:r>
          </a:p>
        </p:txBody>
      </p:sp>
      <p:sp>
        <p:nvSpPr>
          <p:cNvPr id="25" name="Text Box 53"/>
          <p:cNvSpPr txBox="1">
            <a:spLocks noChangeArrowheads="1"/>
          </p:cNvSpPr>
          <p:nvPr/>
        </p:nvSpPr>
        <p:spPr bwMode="auto">
          <a:xfrm>
            <a:off x="7082063" y="1055890"/>
            <a:ext cx="739305" cy="16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8795" b="1">
                <a:solidFill>
                  <a:srgbClr val="000000"/>
                </a:solidFill>
                <a:latin typeface="方正古隶简体" pitchFamily="65" charset="-122"/>
                <a:ea typeface="方正古隶简体" pitchFamily="65" charset="-122"/>
              </a:rPr>
              <a:t>2</a:t>
            </a:r>
          </a:p>
        </p:txBody>
      </p:sp>
      <p:sp>
        <p:nvSpPr>
          <p:cNvPr id="26" name="圆角矩形 25"/>
          <p:cNvSpPr>
            <a:spLocks noChangeArrowheads="1"/>
          </p:cNvSpPr>
          <p:nvPr/>
        </p:nvSpPr>
        <p:spPr bwMode="auto">
          <a:xfrm>
            <a:off x="1381522" y="1559502"/>
            <a:ext cx="2439763" cy="1424076"/>
          </a:xfrm>
          <a:prstGeom prst="roundRect">
            <a:avLst>
              <a:gd name="adj" fmla="val 16667"/>
            </a:avLst>
          </a:prstGeom>
          <a:noFill/>
          <a:ln w="9525" algn="ctr">
            <a:solidFill>
              <a:srgbClr val="000000"/>
            </a:solidFill>
            <a:prstDash val="dash"/>
            <a:round/>
          </a:ln>
          <a:extLst>
            <a:ext uri="{909E8E84-426E-40DD-AFC4-6F175D3DCCD1}">
              <a14:hiddenFill xmlns:a14="http://schemas.microsoft.com/office/drawing/2010/main">
                <a:solidFill>
                  <a:srgbClr val="FFFFFF"/>
                </a:solidFill>
              </a14:hiddenFill>
            </a:ext>
          </a:extLst>
        </p:spPr>
        <p:txBody>
          <a:bodyPr anchor="ctr"/>
          <a:lstStyle/>
          <a:p>
            <a:pPr>
              <a:defRPr/>
            </a:pPr>
            <a:endParaRPr lang="zh-CN" altLang="en-US" sz="2400">
              <a:solidFill>
                <a:schemeClr val="lt1"/>
              </a:solidFill>
            </a:endParaRPr>
          </a:p>
        </p:txBody>
      </p:sp>
      <p:grpSp>
        <p:nvGrpSpPr>
          <p:cNvPr id="27" name="组合 26"/>
          <p:cNvGrpSpPr/>
          <p:nvPr/>
        </p:nvGrpSpPr>
        <p:grpSpPr bwMode="auto">
          <a:xfrm>
            <a:off x="1174152" y="867564"/>
            <a:ext cx="914118" cy="947974"/>
            <a:chOff x="611560" y="1470114"/>
            <a:chExt cx="864096" cy="895175"/>
          </a:xfrm>
        </p:grpSpPr>
        <p:pic>
          <p:nvPicPr>
            <p:cNvPr id="28" name="Picture 4" descr="C:\Users\Thinkpad\Desktop\PNG\1_0000_渐变映射-2-副本-9.png"/>
            <p:cNvPicPr>
              <a:picLocks noChangeAspect="1" noChangeArrowheads="1"/>
            </p:cNvPicPr>
            <p:nvPr/>
          </p:nvPicPr>
          <p:blipFill>
            <a:blip r:embed="rId5" cstate="screen"/>
            <a:srcRect/>
            <a:stretch>
              <a:fillRect/>
            </a:stretch>
          </p:blipFill>
          <p:spPr bwMode="auto">
            <a:xfrm>
              <a:off x="611560" y="1599515"/>
              <a:ext cx="864096" cy="7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53"/>
            <p:cNvSpPr txBox="1">
              <a:spLocks noChangeArrowheads="1"/>
            </p:cNvSpPr>
            <p:nvPr/>
          </p:nvSpPr>
          <p:spPr bwMode="auto">
            <a:xfrm>
              <a:off x="755577" y="1470114"/>
              <a:ext cx="429128" cy="82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4265" b="1">
                  <a:solidFill>
                    <a:srgbClr val="FFFFFF"/>
                  </a:solidFill>
                  <a:latin typeface="方正古隶简体" pitchFamily="65" charset="-122"/>
                  <a:ea typeface="方正古隶简体" pitchFamily="65" charset="-122"/>
                </a:rPr>
                <a:t>1</a:t>
              </a:r>
            </a:p>
          </p:txBody>
        </p:sp>
      </p:grpSp>
      <p:sp>
        <p:nvSpPr>
          <p:cNvPr id="30" name="TextBox 29"/>
          <p:cNvSpPr txBox="1"/>
          <p:nvPr/>
        </p:nvSpPr>
        <p:spPr>
          <a:xfrm>
            <a:off x="1667183" y="1686462"/>
            <a:ext cx="2295875"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65" b="1" dirty="0">
                <a:solidFill>
                  <a:srgbClr val="454545"/>
                </a:solidFill>
              </a:rPr>
              <a:t>此处添加标题</a:t>
            </a:r>
            <a:endParaRPr lang="en-US" altLang="zh-CN" sz="1865" b="1" dirty="0">
              <a:solidFill>
                <a:srgbClr val="454545"/>
              </a:solidFill>
            </a:endParaRPr>
          </a:p>
          <a:p>
            <a:pPr>
              <a:defRPr/>
            </a:pPr>
            <a:r>
              <a:rPr lang="zh-CN" altLang="en-US" sz="1865" dirty="0">
                <a:solidFill>
                  <a:srgbClr val="454545"/>
                </a:solidFill>
              </a:rPr>
              <a:t>点击此处添加文本</a:t>
            </a:r>
          </a:p>
          <a:p>
            <a:pPr>
              <a:defRPr/>
            </a:pPr>
            <a:r>
              <a:rPr lang="zh-CN" altLang="en-US" sz="1865" dirty="0">
                <a:solidFill>
                  <a:srgbClr val="454545"/>
                </a:solidFill>
              </a:rPr>
              <a:t>点击此处添加文本</a:t>
            </a:r>
          </a:p>
        </p:txBody>
      </p:sp>
      <p:sp>
        <p:nvSpPr>
          <p:cNvPr id="31" name="圆角矩形 30"/>
          <p:cNvSpPr>
            <a:spLocks noChangeArrowheads="1"/>
          </p:cNvSpPr>
          <p:nvPr/>
        </p:nvSpPr>
        <p:spPr bwMode="auto">
          <a:xfrm>
            <a:off x="8652144" y="1559502"/>
            <a:ext cx="2437648" cy="1424076"/>
          </a:xfrm>
          <a:prstGeom prst="roundRect">
            <a:avLst>
              <a:gd name="adj" fmla="val 16667"/>
            </a:avLst>
          </a:prstGeom>
          <a:noFill/>
          <a:ln w="9525" algn="ctr">
            <a:solidFill>
              <a:srgbClr val="000000"/>
            </a:solidFill>
            <a:prstDash val="dash"/>
            <a:round/>
          </a:ln>
          <a:extLst>
            <a:ext uri="{909E8E84-426E-40DD-AFC4-6F175D3DCCD1}">
              <a14:hiddenFill xmlns:a14="http://schemas.microsoft.com/office/drawing/2010/main">
                <a:solidFill>
                  <a:srgbClr val="FFFFFF"/>
                </a:solidFill>
              </a14:hiddenFill>
            </a:ext>
          </a:extLst>
        </p:spPr>
        <p:txBody>
          <a:bodyPr anchor="ctr"/>
          <a:lstStyle/>
          <a:p>
            <a:pPr>
              <a:defRPr/>
            </a:pPr>
            <a:endParaRPr lang="zh-CN" altLang="en-US" sz="2400">
              <a:solidFill>
                <a:schemeClr val="lt1"/>
              </a:solidFill>
            </a:endParaRPr>
          </a:p>
        </p:txBody>
      </p:sp>
      <p:grpSp>
        <p:nvGrpSpPr>
          <p:cNvPr id="32" name="组合 31"/>
          <p:cNvGrpSpPr/>
          <p:nvPr/>
        </p:nvGrpSpPr>
        <p:grpSpPr bwMode="auto">
          <a:xfrm>
            <a:off x="8444775" y="867564"/>
            <a:ext cx="914118" cy="947974"/>
            <a:chOff x="611560" y="1470114"/>
            <a:chExt cx="864096" cy="895175"/>
          </a:xfrm>
        </p:grpSpPr>
        <p:pic>
          <p:nvPicPr>
            <p:cNvPr id="35" name="Picture 4" descr="C:\Users\Thinkpad\Desktop\PNG\1_0000_渐变映射-2-副本-9.png"/>
            <p:cNvPicPr>
              <a:picLocks noChangeAspect="1" noChangeArrowheads="1"/>
            </p:cNvPicPr>
            <p:nvPr/>
          </p:nvPicPr>
          <p:blipFill>
            <a:blip r:embed="rId5" cstate="screen"/>
            <a:srcRect/>
            <a:stretch>
              <a:fillRect/>
            </a:stretch>
          </p:blipFill>
          <p:spPr bwMode="auto">
            <a:xfrm>
              <a:off x="611560" y="1599515"/>
              <a:ext cx="864096" cy="76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53"/>
            <p:cNvSpPr txBox="1">
              <a:spLocks noChangeArrowheads="1"/>
            </p:cNvSpPr>
            <p:nvPr/>
          </p:nvSpPr>
          <p:spPr bwMode="auto">
            <a:xfrm>
              <a:off x="755577" y="1470114"/>
              <a:ext cx="429128" cy="820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5000"/>
                </a:lnSpc>
              </a:pPr>
              <a:r>
                <a:rPr lang="en-US" altLang="zh-CN" sz="4265" b="1">
                  <a:solidFill>
                    <a:srgbClr val="FFFFFF"/>
                  </a:solidFill>
                  <a:latin typeface="方正古隶简体" pitchFamily="65" charset="-122"/>
                  <a:ea typeface="方正古隶简体" pitchFamily="65" charset="-122"/>
                </a:rPr>
                <a:t>2</a:t>
              </a:r>
            </a:p>
          </p:txBody>
        </p:sp>
      </p:grpSp>
      <p:sp>
        <p:nvSpPr>
          <p:cNvPr id="37" name="TextBox 36"/>
          <p:cNvSpPr txBox="1"/>
          <p:nvPr/>
        </p:nvSpPr>
        <p:spPr>
          <a:xfrm>
            <a:off x="8935691" y="1686462"/>
            <a:ext cx="2340311" cy="1159163"/>
          </a:xfrm>
          <a:prstGeom prst="rect">
            <a:avLst/>
          </a:prstGeom>
          <a:noFill/>
        </p:spPr>
        <p:txBody>
          <a:bodyPr>
            <a:spAutoFit/>
          </a:bodyPr>
          <a:lstStyle>
            <a:defPPr>
              <a:defRPr lang="zh-CN"/>
            </a:defPPr>
            <a:lvl1pPr>
              <a:lnSpc>
                <a:spcPct val="130000"/>
              </a:lnSpc>
              <a:defRPr sz="1400" kern="0" spc="-150">
                <a:solidFill>
                  <a:schemeClr val="tx1">
                    <a:lumMod val="95000"/>
                    <a:lumOff val="5000"/>
                  </a:schemeClr>
                </a:solidFill>
                <a:latin typeface="楷体" panose="02010609060101010101" pitchFamily="49" charset="-122"/>
                <a:ea typeface="楷体" panose="02010609060101010101" pitchFamily="49" charset="-122"/>
              </a:defRPr>
            </a:lvl1pPr>
          </a:lstStyle>
          <a:p>
            <a:pPr>
              <a:defRPr/>
            </a:pPr>
            <a:r>
              <a:rPr lang="zh-CN" altLang="en-US" sz="1865" b="1" dirty="0">
                <a:solidFill>
                  <a:srgbClr val="454545"/>
                </a:solidFill>
              </a:rPr>
              <a:t>此处添加标题</a:t>
            </a:r>
            <a:endParaRPr lang="en-US" altLang="zh-CN" sz="1865" b="1" dirty="0">
              <a:solidFill>
                <a:srgbClr val="454545"/>
              </a:solidFill>
            </a:endParaRPr>
          </a:p>
          <a:p>
            <a:pPr>
              <a:defRPr/>
            </a:pPr>
            <a:r>
              <a:rPr lang="zh-CN" altLang="en-US" sz="1865" dirty="0">
                <a:solidFill>
                  <a:srgbClr val="454545"/>
                </a:solidFill>
              </a:rPr>
              <a:t>点击此处添加文本</a:t>
            </a:r>
          </a:p>
          <a:p>
            <a:pPr>
              <a:defRPr/>
            </a:pPr>
            <a:r>
              <a:rPr lang="zh-CN" altLang="en-US" sz="1865" dirty="0">
                <a:solidFill>
                  <a:srgbClr val="454545"/>
                </a:solidFill>
              </a:rPr>
              <a:t>点击此处添加文本</a:t>
            </a:r>
          </a:p>
        </p:txBody>
      </p:sp>
      <p:pic>
        <p:nvPicPr>
          <p:cNvPr id="16" name="Picture 4" descr="C:\Users\Administrator\Desktop\225787.png"/>
          <p:cNvPicPr>
            <a:picLocks noChangeAspect="1" noChangeArrowheads="1"/>
          </p:cNvPicPr>
          <p:nvPr/>
        </p:nvPicPr>
        <p:blipFill>
          <a:blip r:embed="rId6"/>
          <a:srcRect/>
          <a:stretch>
            <a:fillRect/>
          </a:stretch>
        </p:blipFill>
        <p:spPr bwMode="auto">
          <a:xfrm>
            <a:off x="1017567" y="2289525"/>
            <a:ext cx="9714618" cy="373053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1870427" y="4485110"/>
            <a:ext cx="17180607" cy="4745781"/>
            <a:chOff x="-1475878" y="3076600"/>
            <a:chExt cx="12889432" cy="3560434"/>
          </a:xfrm>
        </p:grpSpPr>
        <p:pic>
          <p:nvPicPr>
            <p:cNvPr id="18" name="图片 17"/>
            <p:cNvPicPr>
              <a:picLocks noChangeAspect="1"/>
            </p:cNvPicPr>
            <p:nvPr/>
          </p:nvPicPr>
          <p:blipFill>
            <a:blip r:embed="rId7" cstate="screen"/>
            <a:stretch>
              <a:fillRect/>
            </a:stretch>
          </p:blipFill>
          <p:spPr>
            <a:xfrm>
              <a:off x="-1475878" y="3076600"/>
              <a:ext cx="8136904" cy="3560434"/>
            </a:xfrm>
            <a:prstGeom prst="rect">
              <a:avLst/>
            </a:prstGeom>
          </p:spPr>
        </p:pic>
        <p:pic>
          <p:nvPicPr>
            <p:cNvPr id="19" name="图片 18"/>
            <p:cNvPicPr>
              <a:picLocks noChangeAspect="1"/>
            </p:cNvPicPr>
            <p:nvPr/>
          </p:nvPicPr>
          <p:blipFill>
            <a:blip r:embed="rId7"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anim calcmode="lin" valueType="num">
                                      <p:cBhvr>
                                        <p:cTn id="11" dur="1000" fill="hold"/>
                                        <p:tgtEl>
                                          <p:spTgt spid="16"/>
                                        </p:tgtEl>
                                        <p:attrNameLst>
                                          <p:attrName>ppt_x</p:attrName>
                                        </p:attrNameLst>
                                      </p:cBhvr>
                                      <p:tavLst>
                                        <p:tav tm="0">
                                          <p:val>
                                            <p:strVal val="#ppt_x"/>
                                          </p:val>
                                        </p:tav>
                                        <p:tav tm="100000">
                                          <p:val>
                                            <p:strVal val="#ppt_x"/>
                                          </p:val>
                                        </p:tav>
                                      </p:tavLst>
                                    </p:anim>
                                    <p:anim calcmode="lin" valueType="num">
                                      <p:cBhvr>
                                        <p:cTn id="12" dur="1000" fill="hold"/>
                                        <p:tgtEl>
                                          <p:spTgt spid="1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2000" fill="hold"/>
                                        <p:tgtEl>
                                          <p:spTgt spid="23"/>
                                        </p:tgtEl>
                                        <p:attrNameLst>
                                          <p:attrName>ppt_w</p:attrName>
                                        </p:attrNameLst>
                                      </p:cBhvr>
                                      <p:tavLst>
                                        <p:tav tm="0">
                                          <p:val>
                                            <p:fltVal val="0"/>
                                          </p:val>
                                        </p:tav>
                                        <p:tav tm="100000">
                                          <p:val>
                                            <p:strVal val="#ppt_w"/>
                                          </p:val>
                                        </p:tav>
                                      </p:tavLst>
                                    </p:anim>
                                    <p:anim calcmode="lin" valueType="num">
                                      <p:cBhvr>
                                        <p:cTn id="17" dur="2000" fill="hold"/>
                                        <p:tgtEl>
                                          <p:spTgt spid="23"/>
                                        </p:tgtEl>
                                        <p:attrNameLst>
                                          <p:attrName>ppt_h</p:attrName>
                                        </p:attrNameLst>
                                      </p:cBhvr>
                                      <p:tavLst>
                                        <p:tav tm="0">
                                          <p:val>
                                            <p:fltVal val="0"/>
                                          </p:val>
                                        </p:tav>
                                        <p:tav tm="100000">
                                          <p:val>
                                            <p:strVal val="#ppt_h"/>
                                          </p:val>
                                        </p:tav>
                                      </p:tavLst>
                                    </p:anim>
                                    <p:anim calcmode="lin" valueType="num">
                                      <p:cBhvr>
                                        <p:cTn id="18" dur="2000" fill="hold"/>
                                        <p:tgtEl>
                                          <p:spTgt spid="23"/>
                                        </p:tgtEl>
                                        <p:attrNameLst>
                                          <p:attrName>style.rotation</p:attrName>
                                        </p:attrNameLst>
                                      </p:cBhvr>
                                      <p:tavLst>
                                        <p:tav tm="0">
                                          <p:val>
                                            <p:fltVal val="90"/>
                                          </p:val>
                                        </p:tav>
                                        <p:tav tm="100000">
                                          <p:val>
                                            <p:fltVal val="0"/>
                                          </p:val>
                                        </p:tav>
                                      </p:tavLst>
                                    </p:anim>
                                    <p:animEffect transition="in" filter="fade">
                                      <p:cBhvr>
                                        <p:cTn id="19" dur="2000"/>
                                        <p:tgtEl>
                                          <p:spTgt spid="23"/>
                                        </p:tgtEl>
                                      </p:cBhvr>
                                    </p:animEffect>
                                  </p:childTnLst>
                                </p:cTn>
                              </p:par>
                              <p:par>
                                <p:cTn id="20" presetID="31"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2000" fill="hold"/>
                                        <p:tgtEl>
                                          <p:spTgt spid="22"/>
                                        </p:tgtEl>
                                        <p:attrNameLst>
                                          <p:attrName>ppt_w</p:attrName>
                                        </p:attrNameLst>
                                      </p:cBhvr>
                                      <p:tavLst>
                                        <p:tav tm="0">
                                          <p:val>
                                            <p:fltVal val="0"/>
                                          </p:val>
                                        </p:tav>
                                        <p:tav tm="100000">
                                          <p:val>
                                            <p:strVal val="#ppt_w"/>
                                          </p:val>
                                        </p:tav>
                                      </p:tavLst>
                                    </p:anim>
                                    <p:anim calcmode="lin" valueType="num">
                                      <p:cBhvr>
                                        <p:cTn id="23" dur="2000" fill="hold"/>
                                        <p:tgtEl>
                                          <p:spTgt spid="22"/>
                                        </p:tgtEl>
                                        <p:attrNameLst>
                                          <p:attrName>ppt_h</p:attrName>
                                        </p:attrNameLst>
                                      </p:cBhvr>
                                      <p:tavLst>
                                        <p:tav tm="0">
                                          <p:val>
                                            <p:fltVal val="0"/>
                                          </p:val>
                                        </p:tav>
                                        <p:tav tm="100000">
                                          <p:val>
                                            <p:strVal val="#ppt_h"/>
                                          </p:val>
                                        </p:tav>
                                      </p:tavLst>
                                    </p:anim>
                                    <p:anim calcmode="lin" valueType="num">
                                      <p:cBhvr>
                                        <p:cTn id="24" dur="2000" fill="hold"/>
                                        <p:tgtEl>
                                          <p:spTgt spid="22"/>
                                        </p:tgtEl>
                                        <p:attrNameLst>
                                          <p:attrName>style.rotation</p:attrName>
                                        </p:attrNameLst>
                                      </p:cBhvr>
                                      <p:tavLst>
                                        <p:tav tm="0">
                                          <p:val>
                                            <p:fltVal val="90"/>
                                          </p:val>
                                        </p:tav>
                                        <p:tav tm="100000">
                                          <p:val>
                                            <p:fltVal val="0"/>
                                          </p:val>
                                        </p:tav>
                                      </p:tavLst>
                                    </p:anim>
                                    <p:animEffect transition="in" filter="fade">
                                      <p:cBhvr>
                                        <p:cTn id="25" dur="2000"/>
                                        <p:tgtEl>
                                          <p:spTgt spid="22"/>
                                        </p:tgtEl>
                                      </p:cBhvr>
                                    </p:animEffect>
                                  </p:childTnLst>
                                </p:cTn>
                              </p:par>
                              <p:par>
                                <p:cTn id="26" presetID="3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200" decel="100000"/>
                                        <p:tgtEl>
                                          <p:spTgt spid="23"/>
                                        </p:tgtEl>
                                      </p:cBhvr>
                                    </p:animEffect>
                                    <p:anim calcmode="lin" valueType="num">
                                      <p:cBhvr>
                                        <p:cTn id="29" dur="1200" decel="100000" fill="hold"/>
                                        <p:tgtEl>
                                          <p:spTgt spid="23"/>
                                        </p:tgtEl>
                                        <p:attrNameLst>
                                          <p:attrName>style.rotation</p:attrName>
                                        </p:attrNameLst>
                                      </p:cBhvr>
                                      <p:tavLst>
                                        <p:tav tm="0">
                                          <p:val>
                                            <p:fltVal val="-90"/>
                                          </p:val>
                                        </p:tav>
                                        <p:tav tm="100000">
                                          <p:val>
                                            <p:fltVal val="0"/>
                                          </p:val>
                                        </p:tav>
                                      </p:tavLst>
                                    </p:anim>
                                    <p:anim calcmode="lin" valueType="num">
                                      <p:cBhvr>
                                        <p:cTn id="30" dur="1200" decel="100000" fill="hold"/>
                                        <p:tgtEl>
                                          <p:spTgt spid="23"/>
                                        </p:tgtEl>
                                        <p:attrNameLst>
                                          <p:attrName>ppt_x</p:attrName>
                                        </p:attrNameLst>
                                      </p:cBhvr>
                                      <p:tavLst>
                                        <p:tav tm="0">
                                          <p:val>
                                            <p:strVal val="#ppt_x+0.4"/>
                                          </p:val>
                                        </p:tav>
                                        <p:tav tm="100000">
                                          <p:val>
                                            <p:strVal val="#ppt_x-0.05"/>
                                          </p:val>
                                        </p:tav>
                                      </p:tavLst>
                                    </p:anim>
                                    <p:anim calcmode="lin" valueType="num">
                                      <p:cBhvr>
                                        <p:cTn id="31" dur="1200" decel="100000" fill="hold"/>
                                        <p:tgtEl>
                                          <p:spTgt spid="23"/>
                                        </p:tgtEl>
                                        <p:attrNameLst>
                                          <p:attrName>ppt_y</p:attrName>
                                        </p:attrNameLst>
                                      </p:cBhvr>
                                      <p:tavLst>
                                        <p:tav tm="0">
                                          <p:val>
                                            <p:strVal val="#ppt_y-0.4"/>
                                          </p:val>
                                        </p:tav>
                                        <p:tav tm="100000">
                                          <p:val>
                                            <p:strVal val="#ppt_y+0.1"/>
                                          </p:val>
                                        </p:tav>
                                      </p:tavLst>
                                    </p:anim>
                                    <p:anim calcmode="lin" valueType="num">
                                      <p:cBhvr>
                                        <p:cTn id="32" dur="300" accel="100000" fill="hold">
                                          <p:stCondLst>
                                            <p:cond delay="1200"/>
                                          </p:stCondLst>
                                        </p:cTn>
                                        <p:tgtEl>
                                          <p:spTgt spid="23"/>
                                        </p:tgtEl>
                                        <p:attrNameLst>
                                          <p:attrName>ppt_x</p:attrName>
                                        </p:attrNameLst>
                                      </p:cBhvr>
                                      <p:tavLst>
                                        <p:tav tm="0">
                                          <p:val>
                                            <p:strVal val="#ppt_x-0.05"/>
                                          </p:val>
                                        </p:tav>
                                        <p:tav tm="100000">
                                          <p:val>
                                            <p:strVal val="#ppt_x"/>
                                          </p:val>
                                        </p:tav>
                                      </p:tavLst>
                                    </p:anim>
                                    <p:anim calcmode="lin" valueType="num">
                                      <p:cBhvr>
                                        <p:cTn id="33" dur="300" accel="100000" fill="hold">
                                          <p:stCondLst>
                                            <p:cond delay="1200"/>
                                          </p:stCondLst>
                                        </p:cTn>
                                        <p:tgtEl>
                                          <p:spTgt spid="23"/>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200" decel="100000"/>
                                        <p:tgtEl>
                                          <p:spTgt spid="22"/>
                                        </p:tgtEl>
                                      </p:cBhvr>
                                    </p:animEffect>
                                    <p:anim calcmode="lin" valueType="num">
                                      <p:cBhvr>
                                        <p:cTn id="37" dur="1200" decel="100000" fill="hold"/>
                                        <p:tgtEl>
                                          <p:spTgt spid="22"/>
                                        </p:tgtEl>
                                        <p:attrNameLst>
                                          <p:attrName>style.rotation</p:attrName>
                                        </p:attrNameLst>
                                      </p:cBhvr>
                                      <p:tavLst>
                                        <p:tav tm="0">
                                          <p:val>
                                            <p:fltVal val="-90"/>
                                          </p:val>
                                        </p:tav>
                                        <p:tav tm="100000">
                                          <p:val>
                                            <p:fltVal val="0"/>
                                          </p:val>
                                        </p:tav>
                                      </p:tavLst>
                                    </p:anim>
                                    <p:anim calcmode="lin" valueType="num">
                                      <p:cBhvr>
                                        <p:cTn id="38" dur="1200" decel="100000" fill="hold"/>
                                        <p:tgtEl>
                                          <p:spTgt spid="22"/>
                                        </p:tgtEl>
                                        <p:attrNameLst>
                                          <p:attrName>ppt_x</p:attrName>
                                        </p:attrNameLst>
                                      </p:cBhvr>
                                      <p:tavLst>
                                        <p:tav tm="0">
                                          <p:val>
                                            <p:strVal val="#ppt_x+0.4"/>
                                          </p:val>
                                        </p:tav>
                                        <p:tav tm="100000">
                                          <p:val>
                                            <p:strVal val="#ppt_x-0.05"/>
                                          </p:val>
                                        </p:tav>
                                      </p:tavLst>
                                    </p:anim>
                                    <p:anim calcmode="lin" valueType="num">
                                      <p:cBhvr>
                                        <p:cTn id="39" dur="1200" decel="100000" fill="hold"/>
                                        <p:tgtEl>
                                          <p:spTgt spid="22"/>
                                        </p:tgtEl>
                                        <p:attrNameLst>
                                          <p:attrName>ppt_y</p:attrName>
                                        </p:attrNameLst>
                                      </p:cBhvr>
                                      <p:tavLst>
                                        <p:tav tm="0">
                                          <p:val>
                                            <p:strVal val="#ppt_y-0.4"/>
                                          </p:val>
                                        </p:tav>
                                        <p:tav tm="100000">
                                          <p:val>
                                            <p:strVal val="#ppt_y+0.1"/>
                                          </p:val>
                                        </p:tav>
                                      </p:tavLst>
                                    </p:anim>
                                    <p:anim calcmode="lin" valueType="num">
                                      <p:cBhvr>
                                        <p:cTn id="40" dur="300" accel="100000" fill="hold">
                                          <p:stCondLst>
                                            <p:cond delay="1200"/>
                                          </p:stCondLst>
                                        </p:cTn>
                                        <p:tgtEl>
                                          <p:spTgt spid="22"/>
                                        </p:tgtEl>
                                        <p:attrNameLst>
                                          <p:attrName>ppt_x</p:attrName>
                                        </p:attrNameLst>
                                      </p:cBhvr>
                                      <p:tavLst>
                                        <p:tav tm="0">
                                          <p:val>
                                            <p:strVal val="#ppt_x-0.05"/>
                                          </p:val>
                                        </p:tav>
                                        <p:tav tm="100000">
                                          <p:val>
                                            <p:strVal val="#ppt_x"/>
                                          </p:val>
                                        </p:tav>
                                      </p:tavLst>
                                    </p:anim>
                                    <p:anim calcmode="lin" valueType="num">
                                      <p:cBhvr>
                                        <p:cTn id="41" dur="300" accel="100000" fill="hold">
                                          <p:stCondLst>
                                            <p:cond delay="1200"/>
                                          </p:stCondLst>
                                        </p:cTn>
                                        <p:tgtEl>
                                          <p:spTgt spid="22"/>
                                        </p:tgtEl>
                                        <p:attrNameLst>
                                          <p:attrName>ppt_y</p:attrName>
                                        </p:attrNameLst>
                                      </p:cBhvr>
                                      <p:tavLst>
                                        <p:tav tm="0">
                                          <p:val>
                                            <p:strVal val="#ppt_y+0.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00"/>
                                        <p:tgtEl>
                                          <p:spTgt spid="24"/>
                                        </p:tgtEl>
                                      </p:cBhvr>
                                    </p:animEffect>
                                    <p:anim calcmode="lin" valueType="num">
                                      <p:cBhvr>
                                        <p:cTn id="46" dur="1000" fill="hold"/>
                                        <p:tgtEl>
                                          <p:spTgt spid="24"/>
                                        </p:tgtEl>
                                        <p:attrNameLst>
                                          <p:attrName>ppt_x</p:attrName>
                                        </p:attrNameLst>
                                      </p:cBhvr>
                                      <p:tavLst>
                                        <p:tav tm="0">
                                          <p:val>
                                            <p:strVal val="#ppt_x"/>
                                          </p:val>
                                        </p:tav>
                                        <p:tav tm="100000">
                                          <p:val>
                                            <p:strVal val="#ppt_x"/>
                                          </p:val>
                                        </p:tav>
                                      </p:tavLst>
                                    </p:anim>
                                    <p:anim calcmode="lin" valueType="num">
                                      <p:cBhvr>
                                        <p:cTn id="47" dur="1000" fill="hold"/>
                                        <p:tgtEl>
                                          <p:spTgt spid="24"/>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par>
                                <p:cTn id="59" presetID="53" presetClass="entr" presetSubtype="16" fill="hold" nodeType="with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p:cTn id="61" dur="500" fill="hold"/>
                                        <p:tgtEl>
                                          <p:spTgt spid="32"/>
                                        </p:tgtEl>
                                        <p:attrNameLst>
                                          <p:attrName>ppt_w</p:attrName>
                                        </p:attrNameLst>
                                      </p:cBhvr>
                                      <p:tavLst>
                                        <p:tav tm="0">
                                          <p:val>
                                            <p:fltVal val="0"/>
                                          </p:val>
                                        </p:tav>
                                        <p:tav tm="100000">
                                          <p:val>
                                            <p:strVal val="#ppt_w"/>
                                          </p:val>
                                        </p:tav>
                                      </p:tavLst>
                                    </p:anim>
                                    <p:anim calcmode="lin" valueType="num">
                                      <p:cBhvr>
                                        <p:cTn id="62" dur="500" fill="hold"/>
                                        <p:tgtEl>
                                          <p:spTgt spid="32"/>
                                        </p:tgtEl>
                                        <p:attrNameLst>
                                          <p:attrName>ppt_h</p:attrName>
                                        </p:attrNameLst>
                                      </p:cBhvr>
                                      <p:tavLst>
                                        <p:tav tm="0">
                                          <p:val>
                                            <p:fltVal val="0"/>
                                          </p:val>
                                        </p:tav>
                                        <p:tav tm="100000">
                                          <p:val>
                                            <p:strVal val="#ppt_h"/>
                                          </p:val>
                                        </p:tav>
                                      </p:tavLst>
                                    </p:anim>
                                    <p:animEffect transition="in" filter="fade">
                                      <p:cBhvr>
                                        <p:cTn id="63" dur="500"/>
                                        <p:tgtEl>
                                          <p:spTgt spid="32"/>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wipe(left)">
                                      <p:cBhvr>
                                        <p:cTn id="69" dur="500"/>
                                        <p:tgtEl>
                                          <p:spTgt spid="31"/>
                                        </p:tgtEl>
                                      </p:cBhvr>
                                    </p:animEffect>
                                  </p:childTnLst>
                                </p:cTn>
                              </p:par>
                            </p:childTnLst>
                          </p:cTn>
                        </p:par>
                        <p:par>
                          <p:cTn id="70" fill="hold">
                            <p:stCondLst>
                              <p:cond delay="4500"/>
                            </p:stCondLst>
                            <p:childTnLst>
                              <p:par>
                                <p:cTn id="71" presetID="14" presetClass="entr" presetSubtype="10"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randombar(horizontal)">
                                      <p:cBhvr>
                                        <p:cTn id="73" dur="500"/>
                                        <p:tgtEl>
                                          <p:spTgt spid="30"/>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randombar(horizontal)">
                                      <p:cBhvr>
                                        <p:cTn id="7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animBg="1"/>
      <p:bldP spid="30" grpId="0"/>
      <p:bldP spid="31" grpId="0" animBg="1"/>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矩形 26"/>
          <p:cNvSpPr>
            <a:spLocks noChangeArrowheads="1"/>
          </p:cNvSpPr>
          <p:nvPr/>
        </p:nvSpPr>
        <p:spPr bwMode="auto">
          <a:xfrm>
            <a:off x="1507385" y="4485850"/>
            <a:ext cx="2822762" cy="19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prstClr val="black"/>
                </a:solidFill>
                <a:latin typeface="方正楷体简体" pitchFamily="65" charset="-122"/>
                <a:ea typeface="方正楷体简体" pitchFamily="65" charset="-122"/>
              </a:rPr>
              <a:t>点击添加文字点击添加文字点击添加文字点击添加文字点击添加文字点击添加文字</a:t>
            </a:r>
          </a:p>
        </p:txBody>
      </p:sp>
      <p:sp>
        <p:nvSpPr>
          <p:cNvPr id="37" name="矩形 26"/>
          <p:cNvSpPr>
            <a:spLocks noChangeArrowheads="1"/>
          </p:cNvSpPr>
          <p:nvPr/>
        </p:nvSpPr>
        <p:spPr bwMode="auto">
          <a:xfrm>
            <a:off x="4611984" y="3686270"/>
            <a:ext cx="2822762" cy="19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prstClr val="black"/>
                </a:solidFill>
                <a:latin typeface="方正楷体简体" pitchFamily="65" charset="-122"/>
                <a:ea typeface="方正楷体简体" pitchFamily="65" charset="-122"/>
              </a:rPr>
              <a:t>点击添加文字点击添加文字点击添加文字点击添加文字点击添加文字点击添加文字</a:t>
            </a:r>
          </a:p>
        </p:txBody>
      </p:sp>
      <p:sp>
        <p:nvSpPr>
          <p:cNvPr id="38" name="矩形 26"/>
          <p:cNvSpPr>
            <a:spLocks noChangeArrowheads="1"/>
          </p:cNvSpPr>
          <p:nvPr/>
        </p:nvSpPr>
        <p:spPr bwMode="auto">
          <a:xfrm>
            <a:off x="7928890" y="4508421"/>
            <a:ext cx="2822762" cy="1938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prstClr val="black"/>
                </a:solidFill>
                <a:latin typeface="方正楷体简体" pitchFamily="65" charset="-122"/>
                <a:ea typeface="方正楷体简体" pitchFamily="65" charset="-122"/>
              </a:rPr>
              <a:t>点击添加文字点击添加文字点击添加文字点击添加文字点击添加文字点击添加文字</a:t>
            </a:r>
          </a:p>
        </p:txBody>
      </p:sp>
      <p:grpSp>
        <p:nvGrpSpPr>
          <p:cNvPr id="2" name="组合 1"/>
          <p:cNvGrpSpPr/>
          <p:nvPr/>
        </p:nvGrpSpPr>
        <p:grpSpPr>
          <a:xfrm>
            <a:off x="1258413" y="983397"/>
            <a:ext cx="3524709" cy="3536430"/>
            <a:chOff x="991394" y="1230564"/>
            <a:chExt cx="2644348" cy="2653141"/>
          </a:xfrm>
        </p:grpSpPr>
        <p:pic>
          <p:nvPicPr>
            <p:cNvPr id="8194" name="Picture 2" descr="C:\Users\Administrator\Desktop\053824.png"/>
            <p:cNvPicPr>
              <a:picLocks noChangeAspect="1" noChangeArrowheads="1"/>
            </p:cNvPicPr>
            <p:nvPr/>
          </p:nvPicPr>
          <p:blipFill>
            <a:blip r:embed="rId3" cstate="screen"/>
            <a:srcRect/>
            <a:stretch>
              <a:fillRect/>
            </a:stretch>
          </p:blipFill>
          <p:spPr bwMode="auto">
            <a:xfrm>
              <a:off x="1244718" y="1712795"/>
              <a:ext cx="2032676" cy="203267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E:\水墨图表素材\63.png"/>
            <p:cNvPicPr>
              <a:picLocks noChangeAspect="1" noChangeArrowheads="1"/>
            </p:cNvPicPr>
            <p:nvPr/>
          </p:nvPicPr>
          <p:blipFill>
            <a:blip r:embed="rId4" cstate="screen"/>
            <a:srcRect/>
            <a:stretch>
              <a:fillRect/>
            </a:stretch>
          </p:blipFill>
          <p:spPr bwMode="auto">
            <a:xfrm>
              <a:off x="991394" y="1230564"/>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E:\水墨图表素材\5356.png"/>
            <p:cNvPicPr>
              <a:picLocks noChangeAspect="1" noChangeArrowheads="1"/>
            </p:cNvPicPr>
            <p:nvPr/>
          </p:nvPicPr>
          <p:blipFill>
            <a:blip r:embed="rId5" cstate="screen"/>
            <a:srcRect/>
            <a:stretch>
              <a:fillRect/>
            </a:stretch>
          </p:blipFill>
          <p:spPr bwMode="auto">
            <a:xfrm>
              <a:off x="1217899" y="1765046"/>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41" name="Text Box 39"/>
            <p:cNvSpPr txBox="1">
              <a:spLocks noChangeArrowheads="1"/>
            </p:cNvSpPr>
            <p:nvPr/>
          </p:nvSpPr>
          <p:spPr bwMode="auto">
            <a:xfrm>
              <a:off x="1078417" y="1800723"/>
              <a:ext cx="886669" cy="4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3330" b="1" dirty="0">
                  <a:solidFill>
                    <a:prstClr val="white"/>
                  </a:solidFill>
                  <a:latin typeface="Adobe 黑体 Std R" pitchFamily="34" charset="-122"/>
                  <a:ea typeface="Adobe 黑体 Std R" pitchFamily="34" charset="-122"/>
                </a:rPr>
                <a:t>1</a:t>
              </a:r>
              <a:endParaRPr lang="zh-CN" altLang="en-US" sz="3330" b="1" dirty="0">
                <a:solidFill>
                  <a:prstClr val="white"/>
                </a:solidFill>
                <a:latin typeface="Adobe 黑体 Std R" pitchFamily="34" charset="-122"/>
                <a:ea typeface="Adobe 黑体 Std R" pitchFamily="34" charset="-122"/>
              </a:endParaRPr>
            </a:p>
          </p:txBody>
        </p:sp>
        <p:sp>
          <p:nvSpPr>
            <p:cNvPr id="21" name="TextBox 20"/>
            <p:cNvSpPr txBox="1"/>
            <p:nvPr/>
          </p:nvSpPr>
          <p:spPr>
            <a:xfrm>
              <a:off x="1746303" y="2010782"/>
              <a:ext cx="1066907" cy="1177577"/>
            </a:xfrm>
            <a:prstGeom prst="rect">
              <a:avLst/>
            </a:prstGeom>
            <a:noFill/>
          </p:spPr>
          <p:txBody>
            <a:bodyPr wrap="none" lIns="91400" tIns="45699" rIns="91400" bIns="45699" rtlCol="0">
              <a:spAutoFit/>
            </a:bodyPr>
            <a:lstStyle/>
            <a:p>
              <a:r>
                <a:rPr lang="zh-CN" altLang="en-US" sz="4800" b="1" dirty="0">
                  <a:solidFill>
                    <a:srgbClr val="FFFFFF"/>
                  </a:solidFill>
                  <a:latin typeface="楷体" panose="02010609060101010101" pitchFamily="49" charset="-122"/>
                  <a:ea typeface="楷体" panose="02010609060101010101" pitchFamily="49" charset="-122"/>
                </a:rPr>
                <a:t>添加</a:t>
              </a:r>
              <a:endParaRPr lang="en-US" altLang="zh-CN" sz="4800" b="1" dirty="0">
                <a:solidFill>
                  <a:srgbClr val="FFFFFF"/>
                </a:solidFill>
                <a:latin typeface="楷体" panose="02010609060101010101" pitchFamily="49" charset="-122"/>
                <a:ea typeface="楷体" panose="02010609060101010101" pitchFamily="49" charset="-122"/>
              </a:endParaRPr>
            </a:p>
            <a:p>
              <a:r>
                <a:rPr lang="zh-CN" altLang="en-US" sz="4800" b="1" dirty="0">
                  <a:solidFill>
                    <a:srgbClr val="FFFFFF"/>
                  </a:solidFill>
                  <a:latin typeface="楷体" panose="02010609060101010101" pitchFamily="49" charset="-122"/>
                  <a:ea typeface="楷体" panose="02010609060101010101" pitchFamily="49" charset="-122"/>
                </a:rPr>
                <a:t>文字</a:t>
              </a:r>
            </a:p>
          </p:txBody>
        </p:sp>
      </p:grpSp>
      <p:grpSp>
        <p:nvGrpSpPr>
          <p:cNvPr id="3" name="组合 2"/>
          <p:cNvGrpSpPr/>
          <p:nvPr/>
        </p:nvGrpSpPr>
        <p:grpSpPr>
          <a:xfrm>
            <a:off x="4437235" y="16829"/>
            <a:ext cx="3524709" cy="3536430"/>
            <a:chOff x="3376246" y="505414"/>
            <a:chExt cx="2644348" cy="2653141"/>
          </a:xfrm>
        </p:grpSpPr>
        <p:pic>
          <p:nvPicPr>
            <p:cNvPr id="8196" name="Picture 4" descr="C:\Users\Administrator\Desktop\553824.png"/>
            <p:cNvPicPr>
              <a:picLocks noChangeAspect="1" noChangeArrowheads="1"/>
            </p:cNvPicPr>
            <p:nvPr/>
          </p:nvPicPr>
          <p:blipFill>
            <a:blip r:embed="rId6" cstate="screen"/>
            <a:srcRect/>
            <a:stretch>
              <a:fillRect/>
            </a:stretch>
          </p:blipFill>
          <p:spPr bwMode="auto">
            <a:xfrm>
              <a:off x="3670972" y="1029390"/>
              <a:ext cx="1966007" cy="196600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 descr="E:\水墨图表素材\63.png"/>
            <p:cNvPicPr>
              <a:picLocks noChangeAspect="1" noChangeArrowheads="1"/>
            </p:cNvPicPr>
            <p:nvPr/>
          </p:nvPicPr>
          <p:blipFill>
            <a:blip r:embed="rId4" cstate="screen"/>
            <a:srcRect/>
            <a:stretch>
              <a:fillRect/>
            </a:stretch>
          </p:blipFill>
          <p:spPr bwMode="auto">
            <a:xfrm>
              <a:off x="3376246" y="505414"/>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E:\水墨图表素材\5356.png"/>
            <p:cNvPicPr>
              <a:picLocks noChangeAspect="1" noChangeArrowheads="1"/>
            </p:cNvPicPr>
            <p:nvPr/>
          </p:nvPicPr>
          <p:blipFill>
            <a:blip r:embed="rId5" cstate="screen"/>
            <a:srcRect/>
            <a:stretch>
              <a:fillRect/>
            </a:stretch>
          </p:blipFill>
          <p:spPr bwMode="auto">
            <a:xfrm>
              <a:off x="3602751" y="1039896"/>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45" name="Text Box 39"/>
            <p:cNvSpPr txBox="1">
              <a:spLocks noChangeArrowheads="1"/>
            </p:cNvSpPr>
            <p:nvPr/>
          </p:nvSpPr>
          <p:spPr bwMode="auto">
            <a:xfrm>
              <a:off x="3463269" y="1075573"/>
              <a:ext cx="886669" cy="4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3330" b="1" dirty="0">
                  <a:solidFill>
                    <a:prstClr val="white"/>
                  </a:solidFill>
                  <a:latin typeface="Adobe 黑体 Std R" pitchFamily="34" charset="-122"/>
                  <a:ea typeface="Adobe 黑体 Std R" pitchFamily="34" charset="-122"/>
                </a:rPr>
                <a:t>2</a:t>
              </a:r>
              <a:endParaRPr lang="zh-CN" altLang="en-US" sz="3330" b="1" dirty="0">
                <a:solidFill>
                  <a:prstClr val="white"/>
                </a:solidFill>
                <a:latin typeface="Adobe 黑体 Std R" pitchFamily="34" charset="-122"/>
                <a:ea typeface="Adobe 黑体 Std R" pitchFamily="34" charset="-122"/>
              </a:endParaRPr>
            </a:p>
          </p:txBody>
        </p:sp>
        <p:sp>
          <p:nvSpPr>
            <p:cNvPr id="22" name="TextBox 21"/>
            <p:cNvSpPr txBox="1"/>
            <p:nvPr/>
          </p:nvSpPr>
          <p:spPr>
            <a:xfrm>
              <a:off x="4155129" y="1277144"/>
              <a:ext cx="1066907" cy="1177577"/>
            </a:xfrm>
            <a:prstGeom prst="rect">
              <a:avLst/>
            </a:prstGeom>
            <a:noFill/>
          </p:spPr>
          <p:txBody>
            <a:bodyPr wrap="none" lIns="91400" tIns="45699" rIns="91400" bIns="45699" rtlCol="0">
              <a:spAutoFit/>
            </a:bodyPr>
            <a:lstStyle/>
            <a:p>
              <a:r>
                <a:rPr lang="zh-CN" altLang="en-US" sz="4800" b="1" dirty="0">
                  <a:solidFill>
                    <a:srgbClr val="FFFFFF"/>
                  </a:solidFill>
                  <a:latin typeface="楷体" panose="02010609060101010101" pitchFamily="49" charset="-122"/>
                  <a:ea typeface="楷体" panose="02010609060101010101" pitchFamily="49" charset="-122"/>
                </a:rPr>
                <a:t>添加</a:t>
              </a:r>
              <a:endParaRPr lang="en-US" altLang="zh-CN" sz="4800" b="1" dirty="0">
                <a:solidFill>
                  <a:srgbClr val="FFFFFF"/>
                </a:solidFill>
                <a:latin typeface="楷体" panose="02010609060101010101" pitchFamily="49" charset="-122"/>
                <a:ea typeface="楷体" panose="02010609060101010101" pitchFamily="49" charset="-122"/>
              </a:endParaRPr>
            </a:p>
            <a:p>
              <a:r>
                <a:rPr lang="zh-CN" altLang="en-US" sz="4800" b="1" dirty="0">
                  <a:solidFill>
                    <a:srgbClr val="FFFFFF"/>
                  </a:solidFill>
                  <a:latin typeface="楷体" panose="02010609060101010101" pitchFamily="49" charset="-122"/>
                  <a:ea typeface="楷体" panose="02010609060101010101" pitchFamily="49" charset="-122"/>
                </a:rPr>
                <a:t>文字</a:t>
              </a:r>
            </a:p>
          </p:txBody>
        </p:sp>
      </p:grpSp>
      <p:grpSp>
        <p:nvGrpSpPr>
          <p:cNvPr id="4" name="组合 3"/>
          <p:cNvGrpSpPr/>
          <p:nvPr/>
        </p:nvGrpSpPr>
        <p:grpSpPr>
          <a:xfrm>
            <a:off x="7631697" y="983397"/>
            <a:ext cx="3524709" cy="3536430"/>
            <a:chOff x="5772832" y="1230564"/>
            <a:chExt cx="2644348" cy="2653141"/>
          </a:xfrm>
        </p:grpSpPr>
        <p:pic>
          <p:nvPicPr>
            <p:cNvPr id="8195" name="Picture 3" descr="C:\Users\Administrator\Desktop\053824.png"/>
            <p:cNvPicPr>
              <a:picLocks noChangeAspect="1" noChangeArrowheads="1"/>
            </p:cNvPicPr>
            <p:nvPr/>
          </p:nvPicPr>
          <p:blipFill>
            <a:blip r:embed="rId7" cstate="screen"/>
            <a:srcRect/>
            <a:stretch>
              <a:fillRect/>
            </a:stretch>
          </p:blipFill>
          <p:spPr bwMode="auto">
            <a:xfrm>
              <a:off x="6020594" y="1715644"/>
              <a:ext cx="1999900" cy="19999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E:\水墨图表素材\63.png"/>
            <p:cNvPicPr>
              <a:picLocks noChangeAspect="1" noChangeArrowheads="1"/>
            </p:cNvPicPr>
            <p:nvPr/>
          </p:nvPicPr>
          <p:blipFill>
            <a:blip r:embed="rId4" cstate="screen"/>
            <a:srcRect/>
            <a:stretch>
              <a:fillRect/>
            </a:stretch>
          </p:blipFill>
          <p:spPr bwMode="auto">
            <a:xfrm>
              <a:off x="5772832" y="1230564"/>
              <a:ext cx="2644348" cy="2653141"/>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E:\水墨图表素材\5356.png"/>
            <p:cNvPicPr>
              <a:picLocks noChangeAspect="1" noChangeArrowheads="1"/>
            </p:cNvPicPr>
            <p:nvPr/>
          </p:nvPicPr>
          <p:blipFill>
            <a:blip r:embed="rId5" cstate="screen"/>
            <a:srcRect/>
            <a:stretch>
              <a:fillRect/>
            </a:stretch>
          </p:blipFill>
          <p:spPr bwMode="auto">
            <a:xfrm>
              <a:off x="5999337" y="1765046"/>
              <a:ext cx="659670" cy="628815"/>
            </a:xfrm>
            <a:prstGeom prst="rect">
              <a:avLst/>
            </a:prstGeom>
            <a:noFill/>
            <a:extLst>
              <a:ext uri="{909E8E84-426E-40DD-AFC4-6F175D3DCCD1}">
                <a14:hiddenFill xmlns:a14="http://schemas.microsoft.com/office/drawing/2010/main">
                  <a:solidFill>
                    <a:srgbClr val="FFFFFF"/>
                  </a:solidFill>
                </a14:hiddenFill>
              </a:ext>
            </a:extLst>
          </p:spPr>
        </p:pic>
        <p:sp>
          <p:nvSpPr>
            <p:cNvPr id="49" name="Text Box 39"/>
            <p:cNvSpPr txBox="1">
              <a:spLocks noChangeArrowheads="1"/>
            </p:cNvSpPr>
            <p:nvPr/>
          </p:nvSpPr>
          <p:spPr bwMode="auto">
            <a:xfrm>
              <a:off x="5859855" y="1800723"/>
              <a:ext cx="886669" cy="491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pPr>
              <a:r>
                <a:rPr lang="en-US" altLang="zh-CN" sz="3330" b="1" dirty="0">
                  <a:solidFill>
                    <a:prstClr val="white"/>
                  </a:solidFill>
                  <a:latin typeface="Adobe 黑体 Std R" pitchFamily="34" charset="-122"/>
                  <a:ea typeface="Adobe 黑体 Std R" pitchFamily="34" charset="-122"/>
                </a:rPr>
                <a:t>3</a:t>
              </a:r>
              <a:endParaRPr lang="zh-CN" altLang="en-US" sz="3330" b="1" dirty="0">
                <a:solidFill>
                  <a:prstClr val="white"/>
                </a:solidFill>
                <a:latin typeface="Adobe 黑体 Std R" pitchFamily="34" charset="-122"/>
                <a:ea typeface="Adobe 黑体 Std R" pitchFamily="34" charset="-122"/>
              </a:endParaRPr>
            </a:p>
          </p:txBody>
        </p:sp>
        <p:sp>
          <p:nvSpPr>
            <p:cNvPr id="23" name="TextBox 22"/>
            <p:cNvSpPr txBox="1"/>
            <p:nvPr/>
          </p:nvSpPr>
          <p:spPr>
            <a:xfrm>
              <a:off x="6553994" y="1962944"/>
              <a:ext cx="1066907" cy="1177577"/>
            </a:xfrm>
            <a:prstGeom prst="rect">
              <a:avLst/>
            </a:prstGeom>
            <a:noFill/>
          </p:spPr>
          <p:txBody>
            <a:bodyPr wrap="none" lIns="91400" tIns="45699" rIns="91400" bIns="45699" rtlCol="0">
              <a:spAutoFit/>
            </a:bodyPr>
            <a:lstStyle/>
            <a:p>
              <a:r>
                <a:rPr lang="zh-CN" altLang="en-US" sz="4800" b="1" dirty="0">
                  <a:solidFill>
                    <a:srgbClr val="FFFFFF"/>
                  </a:solidFill>
                  <a:latin typeface="楷体" panose="02010609060101010101" pitchFamily="49" charset="-122"/>
                  <a:ea typeface="楷体" panose="02010609060101010101" pitchFamily="49" charset="-122"/>
                </a:rPr>
                <a:t>添加</a:t>
              </a:r>
              <a:endParaRPr lang="en-US" altLang="zh-CN" sz="4800" b="1" dirty="0">
                <a:solidFill>
                  <a:srgbClr val="FFFFFF"/>
                </a:solidFill>
                <a:latin typeface="楷体" panose="02010609060101010101" pitchFamily="49" charset="-122"/>
                <a:ea typeface="楷体" panose="02010609060101010101" pitchFamily="49" charset="-122"/>
              </a:endParaRPr>
            </a:p>
            <a:p>
              <a:r>
                <a:rPr lang="zh-CN" altLang="en-US" sz="4800" b="1" dirty="0">
                  <a:solidFill>
                    <a:srgbClr val="FFFFFF"/>
                  </a:solidFill>
                  <a:latin typeface="楷体" panose="02010609060101010101" pitchFamily="49" charset="-122"/>
                  <a:ea typeface="楷体" panose="02010609060101010101" pitchFamily="49" charset="-122"/>
                </a:rPr>
                <a:t>文字</a:t>
              </a:r>
            </a:p>
          </p:txBody>
        </p:sp>
      </p:grpSp>
      <p:grpSp>
        <p:nvGrpSpPr>
          <p:cNvPr id="24" name="组合 23"/>
          <p:cNvGrpSpPr/>
          <p:nvPr/>
        </p:nvGrpSpPr>
        <p:grpSpPr>
          <a:xfrm>
            <a:off x="-2254351" y="3919935"/>
            <a:ext cx="17180607" cy="4745781"/>
            <a:chOff x="-1475878" y="3076600"/>
            <a:chExt cx="12889432" cy="3560434"/>
          </a:xfrm>
        </p:grpSpPr>
        <p:pic>
          <p:nvPicPr>
            <p:cNvPr id="25" name="图片 24"/>
            <p:cNvPicPr>
              <a:picLocks noChangeAspect="1"/>
            </p:cNvPicPr>
            <p:nvPr/>
          </p:nvPicPr>
          <p:blipFill>
            <a:blip r:embed="rId8" cstate="screen"/>
            <a:stretch>
              <a:fillRect/>
            </a:stretch>
          </p:blipFill>
          <p:spPr>
            <a:xfrm>
              <a:off x="-1475878" y="3076600"/>
              <a:ext cx="8136904" cy="3560434"/>
            </a:xfrm>
            <a:prstGeom prst="rect">
              <a:avLst/>
            </a:prstGeom>
          </p:spPr>
        </p:pic>
        <p:pic>
          <p:nvPicPr>
            <p:cNvPr id="26" name="图片 25"/>
            <p:cNvPicPr>
              <a:picLocks noChangeAspect="1"/>
            </p:cNvPicPr>
            <p:nvPr/>
          </p:nvPicPr>
          <p:blipFill>
            <a:blip r:embed="rId8"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par>
                          <p:cTn id="7" fill="hold">
                            <p:stCondLst>
                              <p:cond delay="0"/>
                            </p:stCondLst>
                            <p:childTnLst>
                              <p:par>
                                <p:cTn id="8" presetID="3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fltVal val="0"/>
                                          </p:val>
                                        </p:tav>
                                        <p:tav tm="100000">
                                          <p:val>
                                            <p:strVal val="#ppt_w"/>
                                          </p:val>
                                        </p:tav>
                                      </p:tavLst>
                                    </p:anim>
                                    <p:anim calcmode="lin" valueType="num">
                                      <p:cBhvr>
                                        <p:cTn id="11" dur="1000" fill="hold"/>
                                        <p:tgtEl>
                                          <p:spTgt spid="2"/>
                                        </p:tgtEl>
                                        <p:attrNameLst>
                                          <p:attrName>ppt_h</p:attrName>
                                        </p:attrNameLst>
                                      </p:cBhvr>
                                      <p:tavLst>
                                        <p:tav tm="0">
                                          <p:val>
                                            <p:fltVal val="0"/>
                                          </p:val>
                                        </p:tav>
                                        <p:tav tm="100000">
                                          <p:val>
                                            <p:strVal val="#ppt_h"/>
                                          </p:val>
                                        </p:tav>
                                      </p:tavLst>
                                    </p:anim>
                                    <p:anim calcmode="lin" valueType="num">
                                      <p:cBhvr>
                                        <p:cTn id="12" dur="1000" fill="hold"/>
                                        <p:tgtEl>
                                          <p:spTgt spid="2"/>
                                        </p:tgtEl>
                                        <p:attrNameLst>
                                          <p:attrName>style.rotation</p:attrName>
                                        </p:attrNameLst>
                                      </p:cBhvr>
                                      <p:tavLst>
                                        <p:tav tm="0">
                                          <p:val>
                                            <p:fltVal val="90"/>
                                          </p:val>
                                        </p:tav>
                                        <p:tav tm="100000">
                                          <p:val>
                                            <p:fltVal val="0"/>
                                          </p:val>
                                        </p:tav>
                                      </p:tavLst>
                                    </p:anim>
                                    <p:animEffect transition="in" filter="fade">
                                      <p:cBhvr>
                                        <p:cTn id="13" dur="1000"/>
                                        <p:tgtEl>
                                          <p:spTgt spid="2"/>
                                        </p:tgtEl>
                                      </p:cBhvr>
                                    </p:animEffect>
                                  </p:childTnLst>
                                </p:cTn>
                              </p:par>
                              <p:par>
                                <p:cTn id="14" presetID="31"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par>
                                <p:cTn id="20" presetID="31" presetClass="entr" presetSubtype="0" fill="hold" nodeType="withEffect">
                                  <p:stCondLst>
                                    <p:cond delay="90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par>
                          <p:cTn id="26" fill="hold">
                            <p:stCondLst>
                              <p:cond delay="1000"/>
                            </p:stCondLst>
                            <p:childTnLst>
                              <p:par>
                                <p:cTn id="27" presetID="16" presetClass="entr" presetSubtype="21"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barn(inVertical)">
                                      <p:cBhvr>
                                        <p:cTn id="29" dur="500"/>
                                        <p:tgtEl>
                                          <p:spTgt spid="3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arn(inVertical)">
                                      <p:cBhvr>
                                        <p:cTn id="32" dur="500"/>
                                        <p:tgtEl>
                                          <p:spTgt spid="37"/>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arn(inVertical)">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流程图: 文档 33"/>
          <p:cNvSpPr/>
          <p:nvPr/>
        </p:nvSpPr>
        <p:spPr>
          <a:xfrm>
            <a:off x="6129789" y="907873"/>
            <a:ext cx="2671257" cy="3698520"/>
          </a:xfrm>
          <a:prstGeom prst="flowChartDocument">
            <a:avLst/>
          </a:prstGeom>
          <a:blipFill dpi="0" rotWithShape="1">
            <a:blip r:embed="rId3" cstate="screen"/>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lIns="91424" tIns="45713" rIns="91424" bIns="45713"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5" name="流程图: 文档 34"/>
          <p:cNvSpPr/>
          <p:nvPr/>
        </p:nvSpPr>
        <p:spPr>
          <a:xfrm flipH="1">
            <a:off x="8879451" y="907873"/>
            <a:ext cx="2671257" cy="3698520"/>
          </a:xfrm>
          <a:prstGeom prst="flowChartDocument">
            <a:avLst/>
          </a:prstGeom>
          <a:blipFill dpi="0" rotWithShape="1">
            <a:blip r:embed="rId4" cstate="screen"/>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lIns="91424" tIns="45713" rIns="91424" bIns="45713"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6" name="流程图: 文档 35"/>
          <p:cNvSpPr/>
          <p:nvPr/>
        </p:nvSpPr>
        <p:spPr>
          <a:xfrm>
            <a:off x="634157" y="907873"/>
            <a:ext cx="2671257" cy="3698520"/>
          </a:xfrm>
          <a:prstGeom prst="flowChartDocument">
            <a:avLst/>
          </a:prstGeom>
          <a:blipFill dpi="0" rotWithShape="1">
            <a:blip r:embed="rId5"/>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lIns="91424" tIns="45713" rIns="91424" bIns="45713"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7" name="流程图: 文档 36"/>
          <p:cNvSpPr/>
          <p:nvPr/>
        </p:nvSpPr>
        <p:spPr>
          <a:xfrm flipH="1">
            <a:off x="3384884" y="907873"/>
            <a:ext cx="2671257" cy="3698520"/>
          </a:xfrm>
          <a:prstGeom prst="flowChartDocument">
            <a:avLst/>
          </a:prstGeom>
          <a:blipFill dpi="0" rotWithShape="1">
            <a:blip r:embed="rId6"/>
            <a:srcRect/>
            <a:stretch>
              <a:fillRect/>
            </a:stretch>
          </a:blipFill>
          <a:ln w="12700" cap="flat" cmpd="sng" algn="ctr">
            <a:noFill/>
            <a:prstDash val="solid"/>
            <a:miter lim="800000"/>
          </a:ln>
          <a:effectLst>
            <a:outerShdw blurRad="50800" dist="38100" dir="5400000" algn="t" rotWithShape="0">
              <a:prstClr val="black">
                <a:alpha val="40000"/>
              </a:prstClr>
            </a:outerShdw>
          </a:effectLst>
        </p:spPr>
        <p:txBody>
          <a:bodyPr lIns="91424" tIns="45713" rIns="91424" bIns="45713" rtlCol="0"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4589031" y="4787931"/>
            <a:ext cx="3322920" cy="410241"/>
          </a:xfrm>
          <a:prstGeom prst="rect">
            <a:avLst/>
          </a:prstGeom>
          <a:noFill/>
        </p:spPr>
        <p:txBody>
          <a:bodyPr wrap="square" lIns="0" tIns="0" rIns="0" bIns="0" rtlCol="0">
            <a:spAutoFit/>
          </a:bodyPr>
          <a:lstStyle/>
          <a:p>
            <a:pPr algn="ctr"/>
            <a:r>
              <a:rPr lang="zh-CN" altLang="en-US" sz="2665" b="1" dirty="0">
                <a:solidFill>
                  <a:srgbClr val="4F2E15"/>
                </a:solidFill>
                <a:latin typeface="微软雅黑" panose="020B0503020204020204" pitchFamily="34" charset="-122"/>
                <a:ea typeface="微软雅黑" panose="020B0503020204020204" pitchFamily="34" charset="-122"/>
              </a:rPr>
              <a:t>添加相关文字内容</a:t>
            </a:r>
          </a:p>
        </p:txBody>
      </p:sp>
      <p:sp>
        <p:nvSpPr>
          <p:cNvPr id="39" name="TextBox 38"/>
          <p:cNvSpPr txBox="1"/>
          <p:nvPr/>
        </p:nvSpPr>
        <p:spPr>
          <a:xfrm>
            <a:off x="1488911" y="5223928"/>
            <a:ext cx="9721009" cy="1352358"/>
          </a:xfrm>
          <a:prstGeom prst="rect">
            <a:avLst/>
          </a:prstGeom>
          <a:noFill/>
        </p:spPr>
        <p:txBody>
          <a:bodyPr wrap="square" lIns="0" tIns="0" rIns="0" bIns="0" rtlCol="0">
            <a:spAutoFit/>
          </a:bodyPr>
          <a:lstStyle>
            <a:defPPr>
              <a:defRPr lang="zh-CN"/>
            </a:defPPr>
            <a:lvl1pPr algn="just">
              <a:lnSpc>
                <a:spcPts val="14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defTabSz="1218565">
              <a:lnSpc>
                <a:spcPct val="150000"/>
              </a:lnSpc>
              <a:defRPr/>
            </a:pPr>
            <a:r>
              <a:rPr lang="zh-CN" altLang="en-US" sz="1200" kern="0" dirty="0">
                <a:solidFill>
                  <a:sysClr val="windowText" lastClr="000000">
                    <a:lumMod val="65000"/>
                    <a:lumOff val="35000"/>
                  </a:sysClr>
                </a:solidFill>
              </a:rPr>
              <a:t> 点击输入本栏的具体文字，简明扼要的说明分项内容，点击输入本栏的具体文字，简明扼要的说明分项内容，点击输入本栏的具体文字，简明扼要的说明分项内容。 点击输入本栏的具体文字，简明扼要的说明分项内容，点击输入本栏的具体文字，简明扼要的说明分项内容，点击输入本栏的具体文字，简明扼要的说明分项内容。</a:t>
            </a:r>
            <a:endParaRPr lang="en-US" altLang="zh-CN" sz="1200" kern="0" dirty="0">
              <a:solidFill>
                <a:sysClr val="windowText" lastClr="000000">
                  <a:lumMod val="65000"/>
                  <a:lumOff val="35000"/>
                </a:sysClr>
              </a:solidFill>
            </a:endParaRPr>
          </a:p>
          <a:p>
            <a:pPr algn="ctr" defTabSz="1218565">
              <a:lnSpc>
                <a:spcPct val="150000"/>
              </a:lnSpc>
              <a:defRPr/>
            </a:pPr>
            <a:endParaRPr lang="en-US" altLang="zh-CN" sz="1200" kern="0" dirty="0">
              <a:solidFill>
                <a:sysClr val="windowText" lastClr="000000">
                  <a:lumMod val="65000"/>
                  <a:lumOff val="35000"/>
                </a:sysClr>
              </a:solidFill>
            </a:endParaRPr>
          </a:p>
          <a:p>
            <a:pPr algn="ctr" defTabSz="1218565">
              <a:lnSpc>
                <a:spcPct val="150000"/>
              </a:lnSpc>
              <a:defRPr/>
            </a:pPr>
            <a:endParaRPr lang="en-US" altLang="zh-CN" sz="1200" kern="0" dirty="0">
              <a:solidFill>
                <a:sysClr val="windowText" lastClr="000000">
                  <a:lumMod val="65000"/>
                  <a:lumOff val="35000"/>
                </a:sysClr>
              </a:solidFill>
            </a:endParaRPr>
          </a:p>
        </p:txBody>
      </p:sp>
      <p:grpSp>
        <p:nvGrpSpPr>
          <p:cNvPr id="8" name="组合 7"/>
          <p:cNvGrpSpPr/>
          <p:nvPr/>
        </p:nvGrpSpPr>
        <p:grpSpPr>
          <a:xfrm>
            <a:off x="-1966408" y="4100867"/>
            <a:ext cx="17180607" cy="4745781"/>
            <a:chOff x="-1475878" y="3076600"/>
            <a:chExt cx="12889432" cy="3560434"/>
          </a:xfrm>
        </p:grpSpPr>
        <p:pic>
          <p:nvPicPr>
            <p:cNvPr id="9" name="图片 8"/>
            <p:cNvPicPr>
              <a:picLocks noChangeAspect="1"/>
            </p:cNvPicPr>
            <p:nvPr/>
          </p:nvPicPr>
          <p:blipFill>
            <a:blip r:embed="rId7" cstate="screen"/>
            <a:stretch>
              <a:fillRect/>
            </a:stretch>
          </p:blipFill>
          <p:spPr>
            <a:xfrm>
              <a:off x="-1475878" y="3076600"/>
              <a:ext cx="8136904" cy="3560434"/>
            </a:xfrm>
            <a:prstGeom prst="rect">
              <a:avLst/>
            </a:prstGeom>
          </p:spPr>
        </p:pic>
        <p:pic>
          <p:nvPicPr>
            <p:cNvPr id="10" name="图片 9"/>
            <p:cNvPicPr>
              <a:picLocks noChangeAspect="1"/>
            </p:cNvPicPr>
            <p:nvPr/>
          </p:nvPicPr>
          <p:blipFill>
            <a:blip r:embed="rId7" cstate="screen"/>
            <a:stretch>
              <a:fillRect/>
            </a:stretch>
          </p:blipFill>
          <p:spPr>
            <a:xfrm>
              <a:off x="3276650" y="3076600"/>
              <a:ext cx="8136904" cy="356043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500"/>
                                        <p:tgtEl>
                                          <p:spTgt spid="37"/>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1400"/>
                                        <p:tgtEl>
                                          <p:spTgt spid="38"/>
                                        </p:tgtEl>
                                      </p:cBhvr>
                                    </p:animEffect>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randombar(horizontal)">
                                      <p:cBhvr>
                                        <p:cTn id="30" dur="8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Administrator\Desktop\端午素材\245454.png"/>
          <p:cNvPicPr>
            <a:picLocks noChangeAspect="1" noChangeArrowheads="1"/>
          </p:cNvPicPr>
          <p:nvPr/>
        </p:nvPicPr>
        <p:blipFill>
          <a:blip r:embed="rId3" cstate="screen"/>
          <a:srcRect/>
          <a:stretch>
            <a:fillRect/>
          </a:stretch>
        </p:blipFill>
        <p:spPr bwMode="auto">
          <a:xfrm>
            <a:off x="2256758" y="933493"/>
            <a:ext cx="7050275" cy="4233987"/>
          </a:xfrm>
          <a:prstGeom prst="rect">
            <a:avLst/>
          </a:prstGeom>
          <a:noFill/>
          <a:extLst>
            <a:ext uri="{909E8E84-426E-40DD-AFC4-6F175D3DCCD1}">
              <a14:hiddenFill xmlns:a14="http://schemas.microsoft.com/office/drawing/2010/main">
                <a:solidFill>
                  <a:srgbClr val="FFFFFF"/>
                </a:solidFill>
              </a14:hiddenFill>
            </a:ext>
          </a:extLst>
        </p:spPr>
      </p:pic>
      <p:pic>
        <p:nvPicPr>
          <p:cNvPr id="25" name="图片 24"/>
          <p:cNvPicPr>
            <a:picLocks noChangeAspect="1"/>
          </p:cNvPicPr>
          <p:nvPr/>
        </p:nvPicPr>
        <p:blipFill>
          <a:blip r:embed="rId4" cstate="screen"/>
          <a:stretch>
            <a:fillRect/>
          </a:stretch>
        </p:blipFill>
        <p:spPr>
          <a:xfrm>
            <a:off x="1587815" y="1959171"/>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6" name="图片 25"/>
          <p:cNvPicPr>
            <a:picLocks noChangeAspect="1"/>
          </p:cNvPicPr>
          <p:nvPr/>
        </p:nvPicPr>
        <p:blipFill>
          <a:blip r:embed="rId4" cstate="screen"/>
          <a:stretch>
            <a:fillRect/>
          </a:stretch>
        </p:blipFill>
        <p:spPr>
          <a:xfrm>
            <a:off x="8697621" y="2060739"/>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7" name="图片 26"/>
          <p:cNvPicPr>
            <a:picLocks noChangeAspect="1"/>
          </p:cNvPicPr>
          <p:nvPr/>
        </p:nvPicPr>
        <p:blipFill>
          <a:blip r:embed="rId4" cstate="screen"/>
          <a:stretch>
            <a:fillRect/>
          </a:stretch>
        </p:blipFill>
        <p:spPr>
          <a:xfrm>
            <a:off x="7783503" y="3976224"/>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pic>
        <p:nvPicPr>
          <p:cNvPr id="28" name="图片 27"/>
          <p:cNvPicPr>
            <a:picLocks noChangeAspect="1"/>
          </p:cNvPicPr>
          <p:nvPr/>
        </p:nvPicPr>
        <p:blipFill>
          <a:blip r:embed="rId4" cstate="screen"/>
          <a:stretch>
            <a:fillRect/>
          </a:stretch>
        </p:blipFill>
        <p:spPr>
          <a:xfrm>
            <a:off x="2855832" y="3976224"/>
            <a:ext cx="1169631" cy="802558"/>
          </a:xfrm>
          <a:prstGeom prst="rect">
            <a:avLst/>
          </a:prstGeom>
          <a:effectLst>
            <a:outerShdw blurRad="76200" dir="18900000" sy="23000" kx="-1200000" algn="bl" rotWithShape="0">
              <a:prstClr val="black">
                <a:alpha val="20000"/>
              </a:prstClr>
            </a:outerShdw>
            <a:reflection blurRad="6350" stA="50000" endA="300" endPos="55000" dir="5400000" sy="-100000" algn="bl" rotWithShape="0"/>
          </a:effectLst>
        </p:spPr>
      </p:pic>
      <p:sp>
        <p:nvSpPr>
          <p:cNvPr id="30" name="TextBox 29"/>
          <p:cNvSpPr txBox="1"/>
          <p:nvPr/>
        </p:nvSpPr>
        <p:spPr>
          <a:xfrm>
            <a:off x="673697" y="2766764"/>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黑体" panose="02010609060101010101" pitchFamily="49" charset="-122"/>
                <a:ea typeface="黑体" panose="02010609060101010101" pitchFamily="49" charset="-122"/>
              </a:rPr>
              <a:t>此处添加文本内容</a:t>
            </a:r>
            <a:endParaRPr lang="en-US" altLang="zh-CN" sz="1600" b="1" dirty="0">
              <a:solidFill>
                <a:srgbClr val="333333"/>
              </a:solidFill>
              <a:latin typeface="黑体" panose="02010609060101010101" pitchFamily="49" charset="-122"/>
              <a:ea typeface="黑体" panose="02010609060101010101" pitchFamily="49" charset="-122"/>
            </a:endParaRPr>
          </a:p>
          <a:p>
            <a:r>
              <a:rPr lang="zh-CN" altLang="en-US" sz="1600" b="1" dirty="0">
                <a:solidFill>
                  <a:srgbClr val="333333"/>
                </a:solidFill>
                <a:latin typeface="黑体" panose="02010609060101010101" pitchFamily="49" charset="-122"/>
                <a:ea typeface="黑体" panose="02010609060101010101" pitchFamily="49" charset="-122"/>
              </a:rPr>
              <a:t>此处添加文本内容</a:t>
            </a:r>
          </a:p>
        </p:txBody>
      </p:sp>
      <p:sp>
        <p:nvSpPr>
          <p:cNvPr id="31" name="TextBox 30"/>
          <p:cNvSpPr txBox="1"/>
          <p:nvPr/>
        </p:nvSpPr>
        <p:spPr>
          <a:xfrm>
            <a:off x="1451999" y="4778891"/>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黑体" panose="02010609060101010101" pitchFamily="49" charset="-122"/>
                <a:ea typeface="黑体" panose="02010609060101010101" pitchFamily="49" charset="-122"/>
              </a:rPr>
              <a:t>此处添加文本内容</a:t>
            </a:r>
            <a:endParaRPr lang="en-US" altLang="zh-CN" sz="1600" b="1" dirty="0">
              <a:solidFill>
                <a:srgbClr val="333333"/>
              </a:solidFill>
              <a:latin typeface="黑体" panose="02010609060101010101" pitchFamily="49" charset="-122"/>
              <a:ea typeface="黑体" panose="02010609060101010101" pitchFamily="49" charset="-122"/>
            </a:endParaRPr>
          </a:p>
          <a:p>
            <a:r>
              <a:rPr lang="zh-CN" altLang="en-US" sz="1600" b="1" dirty="0">
                <a:solidFill>
                  <a:srgbClr val="333333"/>
                </a:solidFill>
                <a:latin typeface="黑体" panose="02010609060101010101" pitchFamily="49" charset="-122"/>
                <a:ea typeface="黑体" panose="02010609060101010101" pitchFamily="49" charset="-122"/>
              </a:rPr>
              <a:t>此处添加文本内容</a:t>
            </a:r>
          </a:p>
        </p:txBody>
      </p:sp>
      <p:sp>
        <p:nvSpPr>
          <p:cNvPr id="33" name="TextBox 32"/>
          <p:cNvSpPr txBox="1"/>
          <p:nvPr/>
        </p:nvSpPr>
        <p:spPr>
          <a:xfrm>
            <a:off x="8692684" y="4772802"/>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黑体" panose="02010609060101010101" pitchFamily="49" charset="-122"/>
                <a:ea typeface="黑体" panose="02010609060101010101" pitchFamily="49" charset="-122"/>
              </a:rPr>
              <a:t>此处添加文本内容</a:t>
            </a:r>
            <a:endParaRPr lang="en-US" altLang="zh-CN" sz="1600" b="1" dirty="0">
              <a:solidFill>
                <a:srgbClr val="333333"/>
              </a:solidFill>
              <a:latin typeface="黑体" panose="02010609060101010101" pitchFamily="49" charset="-122"/>
              <a:ea typeface="黑体" panose="02010609060101010101" pitchFamily="49" charset="-122"/>
            </a:endParaRPr>
          </a:p>
          <a:p>
            <a:r>
              <a:rPr lang="zh-CN" altLang="en-US" sz="1600" b="1" dirty="0">
                <a:solidFill>
                  <a:srgbClr val="333333"/>
                </a:solidFill>
                <a:latin typeface="黑体" panose="02010609060101010101" pitchFamily="49" charset="-122"/>
                <a:ea typeface="黑体" panose="02010609060101010101" pitchFamily="49" charset="-122"/>
              </a:rPr>
              <a:t>此处添加文本内容</a:t>
            </a:r>
          </a:p>
        </p:txBody>
      </p:sp>
      <p:sp>
        <p:nvSpPr>
          <p:cNvPr id="34" name="TextBox 33"/>
          <p:cNvSpPr txBox="1"/>
          <p:nvPr/>
        </p:nvSpPr>
        <p:spPr>
          <a:xfrm>
            <a:off x="9101144" y="2761728"/>
            <a:ext cx="1862484" cy="584477"/>
          </a:xfrm>
          <a:prstGeom prst="rect">
            <a:avLst/>
          </a:prstGeom>
          <a:noFill/>
        </p:spPr>
        <p:txBody>
          <a:bodyPr wrap="square" lIns="91400" tIns="45699" rIns="91400" bIns="45699" rtlCol="0">
            <a:spAutoFit/>
          </a:bodyPr>
          <a:lstStyle/>
          <a:p>
            <a:r>
              <a:rPr lang="zh-CN" altLang="en-US" sz="1600" b="1" dirty="0">
                <a:solidFill>
                  <a:srgbClr val="333333"/>
                </a:solidFill>
                <a:latin typeface="黑体" panose="02010609060101010101" pitchFamily="49" charset="-122"/>
                <a:ea typeface="黑体" panose="02010609060101010101" pitchFamily="49" charset="-122"/>
              </a:rPr>
              <a:t>此处添加文本内容</a:t>
            </a:r>
            <a:endParaRPr lang="en-US" altLang="zh-CN" sz="1600" b="1" dirty="0">
              <a:solidFill>
                <a:srgbClr val="333333"/>
              </a:solidFill>
              <a:latin typeface="黑体" panose="02010609060101010101" pitchFamily="49" charset="-122"/>
              <a:ea typeface="黑体" panose="02010609060101010101" pitchFamily="49" charset="-122"/>
            </a:endParaRPr>
          </a:p>
          <a:p>
            <a:r>
              <a:rPr lang="zh-CN" altLang="en-US" sz="1600" b="1" dirty="0">
                <a:solidFill>
                  <a:srgbClr val="333333"/>
                </a:solidFill>
                <a:latin typeface="黑体" panose="02010609060101010101" pitchFamily="49" charset="-122"/>
                <a:ea typeface="黑体" panose="02010609060101010101" pitchFamily="49" charset="-122"/>
              </a:rPr>
              <a:t>此处添加文本内容</a:t>
            </a:r>
          </a:p>
        </p:txBody>
      </p:sp>
      <p:grpSp>
        <p:nvGrpSpPr>
          <p:cNvPr id="15" name="组合 14"/>
          <p:cNvGrpSpPr/>
          <p:nvPr/>
        </p:nvGrpSpPr>
        <p:grpSpPr>
          <a:xfrm>
            <a:off x="-2062389" y="3738739"/>
            <a:ext cx="17180607" cy="4745781"/>
            <a:chOff x="-1475878" y="3076600"/>
            <a:chExt cx="12889432" cy="3560434"/>
          </a:xfrm>
        </p:grpSpPr>
        <p:pic>
          <p:nvPicPr>
            <p:cNvPr id="16" name="图片 15"/>
            <p:cNvPicPr>
              <a:picLocks noChangeAspect="1"/>
            </p:cNvPicPr>
            <p:nvPr/>
          </p:nvPicPr>
          <p:blipFill>
            <a:blip r:embed="rId5" cstate="screen"/>
            <a:stretch>
              <a:fillRect/>
            </a:stretch>
          </p:blipFill>
          <p:spPr>
            <a:xfrm>
              <a:off x="-1475878" y="3076600"/>
              <a:ext cx="8136904" cy="3560434"/>
            </a:xfrm>
            <a:prstGeom prst="rect">
              <a:avLst/>
            </a:prstGeom>
          </p:spPr>
        </p:pic>
        <p:pic>
          <p:nvPicPr>
            <p:cNvPr id="17" name="图片 16"/>
            <p:cNvPicPr>
              <a:picLocks noChangeAspect="1"/>
            </p:cNvPicPr>
            <p:nvPr/>
          </p:nvPicPr>
          <p:blipFill>
            <a:blip r:embed="rId5" cstate="screen"/>
            <a:stretch>
              <a:fillRect/>
            </a:stretch>
          </p:blipFill>
          <p:spPr>
            <a:xfrm>
              <a:off x="3276650" y="3076600"/>
              <a:ext cx="8136904" cy="3560434"/>
            </a:xfrm>
            <a:prstGeom prst="rect">
              <a:avLst/>
            </a:prstGeom>
          </p:spPr>
        </p:pic>
      </p:grpSp>
      <p:pic>
        <p:nvPicPr>
          <p:cNvPr id="18" name="Picture 2" descr="E:\0000000我图PPT\05.09\端午节\78787.png"/>
          <p:cNvPicPr>
            <a:picLocks noChangeAspect="1" noChangeArrowheads="1"/>
          </p:cNvPicPr>
          <p:nvPr/>
        </p:nvPicPr>
        <p:blipFill>
          <a:blip r:embed="rId6"/>
          <a:srcRect/>
          <a:stretch>
            <a:fillRect/>
          </a:stretch>
        </p:blipFill>
        <p:spPr bwMode="auto">
          <a:xfrm flipH="1">
            <a:off x="9392534" y="-46595"/>
            <a:ext cx="2798643" cy="528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42" presetClass="entr" presetSubtype="0" fill="hold" nodeType="withEffect">
                                  <p:stCondLst>
                                    <p:cond delay="2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80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100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p:nvPr/>
        </p:nvGrpSpPr>
        <p:grpSpPr bwMode="auto">
          <a:xfrm>
            <a:off x="2829961" y="1255949"/>
            <a:ext cx="285950" cy="285950"/>
            <a:chOff x="1200" y="2334"/>
            <a:chExt cx="240" cy="240"/>
          </a:xfrm>
        </p:grpSpPr>
        <p:sp>
          <p:nvSpPr>
            <p:cNvPr id="5" name="Line 7"/>
            <p:cNvSpPr>
              <a:spLocks noChangeShapeType="1"/>
            </p:cNvSpPr>
            <p:nvPr/>
          </p:nvSpPr>
          <p:spPr bwMode="auto">
            <a:xfrm>
              <a:off x="1200" y="2448"/>
              <a:ext cx="240" cy="0"/>
            </a:xfrm>
            <a:prstGeom prst="line">
              <a:avLst/>
            </a:prstGeom>
            <a:noFill/>
            <a:ln w="38100">
              <a:solidFill>
                <a:sysClr val="windowText" lastClr="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楷体" panose="02010609060101010101" pitchFamily="49" charset="-122"/>
                <a:ea typeface="楷体" panose="02010609060101010101" pitchFamily="49" charset="-122"/>
              </a:endParaRPr>
            </a:p>
          </p:txBody>
        </p:sp>
        <p:sp>
          <p:nvSpPr>
            <p:cNvPr id="6" name="Line 8"/>
            <p:cNvSpPr>
              <a:spLocks noChangeShapeType="1"/>
            </p:cNvSpPr>
            <p:nvPr/>
          </p:nvSpPr>
          <p:spPr bwMode="auto">
            <a:xfrm>
              <a:off x="1317" y="2334"/>
              <a:ext cx="0" cy="240"/>
            </a:xfrm>
            <a:prstGeom prst="line">
              <a:avLst/>
            </a:prstGeom>
            <a:noFill/>
            <a:ln w="38100">
              <a:solidFill>
                <a:sysClr val="windowText" lastClr="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楷体" panose="02010609060101010101" pitchFamily="49" charset="-122"/>
                <a:ea typeface="楷体" panose="02010609060101010101" pitchFamily="49" charset="-122"/>
              </a:endParaRPr>
            </a:p>
          </p:txBody>
        </p:sp>
      </p:grpSp>
      <p:sp>
        <p:nvSpPr>
          <p:cNvPr id="7" name="Text Box 30"/>
          <p:cNvSpPr txBox="1">
            <a:spLocks noChangeArrowheads="1"/>
          </p:cNvSpPr>
          <p:nvPr/>
        </p:nvSpPr>
        <p:spPr bwMode="auto">
          <a:xfrm>
            <a:off x="668200" y="4416063"/>
            <a:ext cx="2447710" cy="81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p:txBody>
      </p:sp>
      <p:grpSp>
        <p:nvGrpSpPr>
          <p:cNvPr id="8" name="Group 9"/>
          <p:cNvGrpSpPr/>
          <p:nvPr/>
        </p:nvGrpSpPr>
        <p:grpSpPr bwMode="auto">
          <a:xfrm>
            <a:off x="7850763" y="1255949"/>
            <a:ext cx="285950" cy="285950"/>
            <a:chOff x="1200" y="2334"/>
            <a:chExt cx="240" cy="240"/>
          </a:xfrm>
        </p:grpSpPr>
        <p:sp>
          <p:nvSpPr>
            <p:cNvPr id="9" name="Line 7"/>
            <p:cNvSpPr>
              <a:spLocks noChangeShapeType="1"/>
            </p:cNvSpPr>
            <p:nvPr/>
          </p:nvSpPr>
          <p:spPr bwMode="auto">
            <a:xfrm>
              <a:off x="1200" y="2448"/>
              <a:ext cx="240" cy="0"/>
            </a:xfrm>
            <a:prstGeom prst="line">
              <a:avLst/>
            </a:prstGeom>
            <a:noFill/>
            <a:ln w="38100">
              <a:solidFill>
                <a:sysClr val="windowText" lastClr="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楷体" panose="02010609060101010101" pitchFamily="49" charset="-122"/>
                <a:ea typeface="楷体" panose="02010609060101010101" pitchFamily="49" charset="-122"/>
              </a:endParaRPr>
            </a:p>
          </p:txBody>
        </p:sp>
        <p:sp>
          <p:nvSpPr>
            <p:cNvPr id="10" name="Line 8"/>
            <p:cNvSpPr>
              <a:spLocks noChangeShapeType="1"/>
            </p:cNvSpPr>
            <p:nvPr/>
          </p:nvSpPr>
          <p:spPr bwMode="auto">
            <a:xfrm>
              <a:off x="1317" y="2334"/>
              <a:ext cx="0" cy="240"/>
            </a:xfrm>
            <a:prstGeom prst="line">
              <a:avLst/>
            </a:prstGeom>
            <a:noFill/>
            <a:ln w="38100">
              <a:solidFill>
                <a:sysClr val="windowText" lastClr="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楷体" panose="02010609060101010101" pitchFamily="49" charset="-122"/>
                <a:ea typeface="楷体" panose="02010609060101010101" pitchFamily="49" charset="-122"/>
              </a:endParaRPr>
            </a:p>
          </p:txBody>
        </p:sp>
      </p:grpSp>
      <p:grpSp>
        <p:nvGrpSpPr>
          <p:cNvPr id="11" name="组合 10"/>
          <p:cNvGrpSpPr/>
          <p:nvPr/>
        </p:nvGrpSpPr>
        <p:grpSpPr>
          <a:xfrm>
            <a:off x="754916" y="2228994"/>
            <a:ext cx="1838836" cy="1944162"/>
            <a:chOff x="1185089" y="2083070"/>
            <a:chExt cx="1379553" cy="1458571"/>
          </a:xfrm>
        </p:grpSpPr>
        <p:pic>
          <p:nvPicPr>
            <p:cNvPr id="12" name="Picture 6" descr="E:\水墨图表素材\200.png"/>
            <p:cNvPicPr>
              <a:picLocks noChangeAspect="1" noChangeArrowheads="1"/>
            </p:cNvPicPr>
            <p:nvPr/>
          </p:nvPicPr>
          <p:blipFill>
            <a:blip r:embed="rId3" cstate="screen"/>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30"/>
            <p:cNvSpPr txBox="1">
              <a:spLocks noChangeArrowheads="1"/>
            </p:cNvSpPr>
            <p:nvPr/>
          </p:nvSpPr>
          <p:spPr bwMode="auto">
            <a:xfrm>
              <a:off x="1307163" y="2552406"/>
              <a:ext cx="1130483" cy="53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2000" kern="0" dirty="0">
                  <a:solidFill>
                    <a:prstClr val="black"/>
                  </a:solidFill>
                  <a:latin typeface="微软雅黑" panose="020B0503020204020204" pitchFamily="34" charset="-122"/>
                  <a:ea typeface="微软雅黑" panose="020B0503020204020204" pitchFamily="34" charset="-122"/>
                </a:rPr>
                <a:t>在此输入文字内容</a:t>
              </a:r>
            </a:p>
          </p:txBody>
        </p:sp>
      </p:grpSp>
      <p:grpSp>
        <p:nvGrpSpPr>
          <p:cNvPr id="14" name="组合 13"/>
          <p:cNvGrpSpPr/>
          <p:nvPr/>
        </p:nvGrpSpPr>
        <p:grpSpPr>
          <a:xfrm>
            <a:off x="511356" y="985729"/>
            <a:ext cx="2421470" cy="900732"/>
            <a:chOff x="1002363" y="1150333"/>
            <a:chExt cx="1816663" cy="675758"/>
          </a:xfrm>
        </p:grpSpPr>
        <p:pic>
          <p:nvPicPr>
            <p:cNvPr id="15" name="Picture 3" descr="E:\水墨图表素材\图片1.png"/>
            <p:cNvPicPr>
              <a:picLocks noChangeAspect="1" noChangeArrowheads="1"/>
            </p:cNvPicPr>
            <p:nvPr/>
          </p:nvPicPr>
          <p:blipFill>
            <a:blip r:embed="rId4"/>
            <a:srcRect/>
            <a:stretch>
              <a:fillRect/>
            </a:stretch>
          </p:blipFill>
          <p:spPr bwMode="auto">
            <a:xfrm>
              <a:off x="1002363"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30"/>
            <p:cNvSpPr txBox="1">
              <a:spLocks noChangeArrowheads="1"/>
            </p:cNvSpPr>
            <p:nvPr/>
          </p:nvSpPr>
          <p:spPr bwMode="auto">
            <a:xfrm>
              <a:off x="1187624" y="1306435"/>
              <a:ext cx="1631402" cy="28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在此输入文字容</a:t>
              </a:r>
            </a:p>
          </p:txBody>
        </p:sp>
      </p:grpSp>
      <p:grpSp>
        <p:nvGrpSpPr>
          <p:cNvPr id="17" name="Group 9"/>
          <p:cNvGrpSpPr/>
          <p:nvPr/>
        </p:nvGrpSpPr>
        <p:grpSpPr bwMode="auto">
          <a:xfrm>
            <a:off x="5336282" y="1255949"/>
            <a:ext cx="285950" cy="285950"/>
            <a:chOff x="1200" y="2334"/>
            <a:chExt cx="240" cy="240"/>
          </a:xfrm>
        </p:grpSpPr>
        <p:sp>
          <p:nvSpPr>
            <p:cNvPr id="18" name="Line 7"/>
            <p:cNvSpPr>
              <a:spLocks noChangeShapeType="1"/>
            </p:cNvSpPr>
            <p:nvPr/>
          </p:nvSpPr>
          <p:spPr bwMode="auto">
            <a:xfrm>
              <a:off x="1200" y="2448"/>
              <a:ext cx="240" cy="0"/>
            </a:xfrm>
            <a:prstGeom prst="line">
              <a:avLst/>
            </a:prstGeom>
            <a:noFill/>
            <a:ln w="38100">
              <a:solidFill>
                <a:sysClr val="windowText" lastClr="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楷体" panose="02010609060101010101" pitchFamily="49" charset="-122"/>
                <a:ea typeface="楷体" panose="02010609060101010101" pitchFamily="49" charset="-122"/>
              </a:endParaRPr>
            </a:p>
          </p:txBody>
        </p:sp>
        <p:sp>
          <p:nvSpPr>
            <p:cNvPr id="19" name="Line 8"/>
            <p:cNvSpPr>
              <a:spLocks noChangeShapeType="1"/>
            </p:cNvSpPr>
            <p:nvPr/>
          </p:nvSpPr>
          <p:spPr bwMode="auto">
            <a:xfrm>
              <a:off x="1317" y="2334"/>
              <a:ext cx="0" cy="240"/>
            </a:xfrm>
            <a:prstGeom prst="line">
              <a:avLst/>
            </a:prstGeom>
            <a:noFill/>
            <a:ln w="38100">
              <a:solidFill>
                <a:sysClr val="windowText" lastClr="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8565">
                <a:defRPr/>
              </a:pPr>
              <a:endParaRPr lang="zh-CN" altLang="en-US" sz="2400" kern="0">
                <a:solidFill>
                  <a:prstClr val="black"/>
                </a:solidFill>
                <a:latin typeface="楷体" panose="02010609060101010101" pitchFamily="49" charset="-122"/>
                <a:ea typeface="楷体" panose="02010609060101010101" pitchFamily="49" charset="-122"/>
              </a:endParaRPr>
            </a:p>
          </p:txBody>
        </p:sp>
      </p:grpSp>
      <p:grpSp>
        <p:nvGrpSpPr>
          <p:cNvPr id="20" name="组合 19"/>
          <p:cNvGrpSpPr/>
          <p:nvPr/>
        </p:nvGrpSpPr>
        <p:grpSpPr>
          <a:xfrm>
            <a:off x="3010106" y="985729"/>
            <a:ext cx="2462575" cy="900732"/>
            <a:chOff x="2877004" y="1150333"/>
            <a:chExt cx="1847501" cy="675758"/>
          </a:xfrm>
        </p:grpSpPr>
        <p:pic>
          <p:nvPicPr>
            <p:cNvPr id="21" name="Picture 3" descr="E:\水墨图表素材\图片1.png"/>
            <p:cNvPicPr>
              <a:picLocks noChangeAspect="1" noChangeArrowheads="1"/>
            </p:cNvPicPr>
            <p:nvPr/>
          </p:nvPicPr>
          <p:blipFill>
            <a:blip r:embed="rId4"/>
            <a:srcRect/>
            <a:stretch>
              <a:fillRect/>
            </a:stretch>
          </p:blipFill>
          <p:spPr bwMode="auto">
            <a:xfrm>
              <a:off x="2877004"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30"/>
            <p:cNvSpPr txBox="1">
              <a:spLocks noChangeArrowheads="1"/>
            </p:cNvSpPr>
            <p:nvPr/>
          </p:nvSpPr>
          <p:spPr bwMode="auto">
            <a:xfrm>
              <a:off x="3093103" y="1306435"/>
              <a:ext cx="1631402" cy="28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在此输入文字容</a:t>
              </a:r>
            </a:p>
          </p:txBody>
        </p:sp>
      </p:grpSp>
      <p:grpSp>
        <p:nvGrpSpPr>
          <p:cNvPr id="23" name="组合 22"/>
          <p:cNvGrpSpPr/>
          <p:nvPr/>
        </p:nvGrpSpPr>
        <p:grpSpPr>
          <a:xfrm>
            <a:off x="5532159" y="985729"/>
            <a:ext cx="2459754" cy="900732"/>
            <a:chOff x="4769127" y="1150333"/>
            <a:chExt cx="1845385" cy="675758"/>
          </a:xfrm>
        </p:grpSpPr>
        <p:pic>
          <p:nvPicPr>
            <p:cNvPr id="24" name="Picture 3" descr="E:\水墨图表素材\图片1.png"/>
            <p:cNvPicPr>
              <a:picLocks noChangeAspect="1" noChangeArrowheads="1"/>
            </p:cNvPicPr>
            <p:nvPr/>
          </p:nvPicPr>
          <p:blipFill>
            <a:blip r:embed="rId4"/>
            <a:srcRect/>
            <a:stretch>
              <a:fillRect/>
            </a:stretch>
          </p:blipFill>
          <p:spPr bwMode="auto">
            <a:xfrm>
              <a:off x="4769127"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0"/>
            <p:cNvSpPr txBox="1">
              <a:spLocks noChangeArrowheads="1"/>
            </p:cNvSpPr>
            <p:nvPr/>
          </p:nvSpPr>
          <p:spPr bwMode="auto">
            <a:xfrm>
              <a:off x="4983110" y="1306435"/>
              <a:ext cx="1631402" cy="28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在此输入文字容</a:t>
              </a:r>
            </a:p>
          </p:txBody>
        </p:sp>
      </p:grpSp>
      <p:grpSp>
        <p:nvGrpSpPr>
          <p:cNvPr id="26" name="组合 25"/>
          <p:cNvGrpSpPr/>
          <p:nvPr/>
        </p:nvGrpSpPr>
        <p:grpSpPr>
          <a:xfrm>
            <a:off x="8030910" y="985729"/>
            <a:ext cx="2474262" cy="900732"/>
            <a:chOff x="6643769" y="1150333"/>
            <a:chExt cx="1856269" cy="675758"/>
          </a:xfrm>
        </p:grpSpPr>
        <p:pic>
          <p:nvPicPr>
            <p:cNvPr id="27" name="Picture 3" descr="E:\水墨图表素材\图片1.png"/>
            <p:cNvPicPr>
              <a:picLocks noChangeAspect="1" noChangeArrowheads="1"/>
            </p:cNvPicPr>
            <p:nvPr/>
          </p:nvPicPr>
          <p:blipFill>
            <a:blip r:embed="rId4"/>
            <a:srcRect/>
            <a:stretch>
              <a:fillRect/>
            </a:stretch>
          </p:blipFill>
          <p:spPr bwMode="auto">
            <a:xfrm>
              <a:off x="6643769" y="1150333"/>
              <a:ext cx="1816663" cy="675758"/>
            </a:xfrm>
            <a:prstGeom prst="rect">
              <a:avLst/>
            </a:prstGeom>
            <a:noFill/>
            <a:extLst>
              <a:ext uri="{909E8E84-426E-40DD-AFC4-6F175D3DCCD1}">
                <a14:hiddenFill xmlns:a14="http://schemas.microsoft.com/office/drawing/2010/main">
                  <a:solidFill>
                    <a:srgbClr val="FFFFFF"/>
                  </a:solidFill>
                </a14:hiddenFill>
              </a:ext>
            </a:extLst>
          </p:spPr>
        </p:pic>
        <p:sp>
          <p:nvSpPr>
            <p:cNvPr id="28" name="Text Box 30"/>
            <p:cNvSpPr txBox="1">
              <a:spLocks noChangeArrowheads="1"/>
            </p:cNvSpPr>
            <p:nvPr/>
          </p:nvSpPr>
          <p:spPr bwMode="auto">
            <a:xfrm>
              <a:off x="6868636" y="1306435"/>
              <a:ext cx="1631402" cy="284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在此输入文字容</a:t>
              </a:r>
            </a:p>
          </p:txBody>
        </p:sp>
      </p:grpSp>
      <p:sp>
        <p:nvSpPr>
          <p:cNvPr id="29" name="Text Box 30"/>
          <p:cNvSpPr txBox="1">
            <a:spLocks noChangeArrowheads="1"/>
          </p:cNvSpPr>
          <p:nvPr/>
        </p:nvSpPr>
        <p:spPr bwMode="auto">
          <a:xfrm>
            <a:off x="3219250" y="4416063"/>
            <a:ext cx="2447710" cy="81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p:txBody>
      </p:sp>
      <p:grpSp>
        <p:nvGrpSpPr>
          <p:cNvPr id="30" name="组合 29"/>
          <p:cNvGrpSpPr/>
          <p:nvPr/>
        </p:nvGrpSpPr>
        <p:grpSpPr>
          <a:xfrm>
            <a:off x="3305966" y="2228994"/>
            <a:ext cx="1838836" cy="1944162"/>
            <a:chOff x="1185089" y="2083070"/>
            <a:chExt cx="1379553" cy="1458571"/>
          </a:xfrm>
        </p:grpSpPr>
        <p:pic>
          <p:nvPicPr>
            <p:cNvPr id="31" name="Picture 6" descr="E:\水墨图表素材\200.png"/>
            <p:cNvPicPr>
              <a:picLocks noChangeAspect="1" noChangeArrowheads="1"/>
            </p:cNvPicPr>
            <p:nvPr/>
          </p:nvPicPr>
          <p:blipFill>
            <a:blip r:embed="rId3" cstate="screen"/>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30"/>
            <p:cNvSpPr txBox="1">
              <a:spLocks noChangeArrowheads="1"/>
            </p:cNvSpPr>
            <p:nvPr/>
          </p:nvSpPr>
          <p:spPr bwMode="auto">
            <a:xfrm>
              <a:off x="1298285" y="2552406"/>
              <a:ext cx="1130483" cy="53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2000" kern="0" dirty="0">
                  <a:solidFill>
                    <a:prstClr val="black"/>
                  </a:solidFill>
                  <a:latin typeface="微软雅黑" panose="020B0503020204020204" pitchFamily="34" charset="-122"/>
                  <a:ea typeface="微软雅黑" panose="020B0503020204020204" pitchFamily="34" charset="-122"/>
                </a:rPr>
                <a:t>在此输入文字内容</a:t>
              </a:r>
            </a:p>
          </p:txBody>
        </p:sp>
      </p:grpSp>
      <p:sp>
        <p:nvSpPr>
          <p:cNvPr id="33" name="Text Box 30"/>
          <p:cNvSpPr txBox="1">
            <a:spLocks noChangeArrowheads="1"/>
          </p:cNvSpPr>
          <p:nvPr/>
        </p:nvSpPr>
        <p:spPr bwMode="auto">
          <a:xfrm>
            <a:off x="5786911" y="4416063"/>
            <a:ext cx="2447710" cy="81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p:txBody>
      </p:sp>
      <p:grpSp>
        <p:nvGrpSpPr>
          <p:cNvPr id="34" name="组合 33"/>
          <p:cNvGrpSpPr/>
          <p:nvPr/>
        </p:nvGrpSpPr>
        <p:grpSpPr>
          <a:xfrm>
            <a:off x="5873627" y="2228994"/>
            <a:ext cx="1838836" cy="1944162"/>
            <a:chOff x="1185089" y="2083070"/>
            <a:chExt cx="1379553" cy="1458571"/>
          </a:xfrm>
        </p:grpSpPr>
        <p:pic>
          <p:nvPicPr>
            <p:cNvPr id="35" name="Picture 6" descr="E:\水墨图表素材\200.png"/>
            <p:cNvPicPr>
              <a:picLocks noChangeAspect="1" noChangeArrowheads="1"/>
            </p:cNvPicPr>
            <p:nvPr/>
          </p:nvPicPr>
          <p:blipFill>
            <a:blip r:embed="rId3" cstate="screen"/>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36" name="Text Box 30"/>
            <p:cNvSpPr txBox="1">
              <a:spLocks noChangeArrowheads="1"/>
            </p:cNvSpPr>
            <p:nvPr/>
          </p:nvSpPr>
          <p:spPr bwMode="auto">
            <a:xfrm>
              <a:off x="1365662" y="2552406"/>
              <a:ext cx="1130483" cy="53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2000" kern="0" dirty="0">
                  <a:solidFill>
                    <a:prstClr val="black"/>
                  </a:solidFill>
                  <a:latin typeface="微软雅黑" panose="020B0503020204020204" pitchFamily="34" charset="-122"/>
                  <a:ea typeface="微软雅黑" panose="020B0503020204020204" pitchFamily="34" charset="-122"/>
                </a:rPr>
                <a:t>在此输入文字内容</a:t>
              </a:r>
            </a:p>
          </p:txBody>
        </p:sp>
      </p:grpSp>
      <p:sp>
        <p:nvSpPr>
          <p:cNvPr id="37" name="Text Box 30"/>
          <p:cNvSpPr txBox="1">
            <a:spLocks noChangeArrowheads="1"/>
          </p:cNvSpPr>
          <p:nvPr/>
        </p:nvSpPr>
        <p:spPr bwMode="auto">
          <a:xfrm>
            <a:off x="8284360" y="4416063"/>
            <a:ext cx="2447710" cy="810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a:p>
            <a:pPr defTabSz="1218565">
              <a:spcBef>
                <a:spcPct val="50000"/>
              </a:spcBef>
              <a:defRPr/>
            </a:pPr>
            <a:r>
              <a:rPr lang="zh-CN" altLang="en-US" sz="1865" kern="0" dirty="0">
                <a:solidFill>
                  <a:prstClr val="black"/>
                </a:solidFill>
                <a:latin typeface="楷体" panose="02010609060101010101" pitchFamily="49" charset="-122"/>
                <a:ea typeface="楷体" panose="02010609060101010101" pitchFamily="49" charset="-122"/>
              </a:rPr>
              <a:t>在此输入文字内容</a:t>
            </a:r>
          </a:p>
        </p:txBody>
      </p:sp>
      <p:grpSp>
        <p:nvGrpSpPr>
          <p:cNvPr id="38" name="组合 37"/>
          <p:cNvGrpSpPr/>
          <p:nvPr/>
        </p:nvGrpSpPr>
        <p:grpSpPr>
          <a:xfrm>
            <a:off x="8371076" y="2228994"/>
            <a:ext cx="1838836" cy="1944162"/>
            <a:chOff x="1185089" y="2083070"/>
            <a:chExt cx="1379553" cy="1458571"/>
          </a:xfrm>
        </p:grpSpPr>
        <p:pic>
          <p:nvPicPr>
            <p:cNvPr id="39" name="Picture 6" descr="E:\水墨图表素材\200.png"/>
            <p:cNvPicPr>
              <a:picLocks noChangeAspect="1" noChangeArrowheads="1"/>
            </p:cNvPicPr>
            <p:nvPr/>
          </p:nvPicPr>
          <p:blipFill>
            <a:blip r:embed="rId3" cstate="screen"/>
            <a:srcRect/>
            <a:stretch>
              <a:fillRect/>
            </a:stretch>
          </p:blipFill>
          <p:spPr bwMode="auto">
            <a:xfrm rot="2504201">
              <a:off x="1185089" y="2083070"/>
              <a:ext cx="1379553" cy="1458571"/>
            </a:xfrm>
            <a:prstGeom prst="rect">
              <a:avLst/>
            </a:prstGeom>
            <a:noFill/>
            <a:extLst>
              <a:ext uri="{909E8E84-426E-40DD-AFC4-6F175D3DCCD1}">
                <a14:hiddenFill xmlns:a14="http://schemas.microsoft.com/office/drawing/2010/main">
                  <a:solidFill>
                    <a:srgbClr val="FFFFFF"/>
                  </a:solidFill>
                </a14:hiddenFill>
              </a:ext>
            </a:extLst>
          </p:spPr>
        </p:pic>
        <p:sp>
          <p:nvSpPr>
            <p:cNvPr id="40" name="Text Box 30"/>
            <p:cNvSpPr txBox="1">
              <a:spLocks noChangeArrowheads="1"/>
            </p:cNvSpPr>
            <p:nvPr/>
          </p:nvSpPr>
          <p:spPr bwMode="auto">
            <a:xfrm>
              <a:off x="1396997" y="2552406"/>
              <a:ext cx="1130483" cy="530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1218565">
                <a:spcBef>
                  <a:spcPct val="50000"/>
                </a:spcBef>
                <a:defRPr/>
              </a:pPr>
              <a:r>
                <a:rPr lang="zh-CN" altLang="en-US" sz="2000" kern="0" dirty="0">
                  <a:solidFill>
                    <a:prstClr val="black"/>
                  </a:solidFill>
                  <a:latin typeface="微软雅黑" panose="020B0503020204020204" pitchFamily="34" charset="-122"/>
                  <a:ea typeface="微软雅黑" panose="020B0503020204020204" pitchFamily="34" charset="-122"/>
                </a:rPr>
                <a:t>在此输入文字内容</a:t>
              </a:r>
            </a:p>
          </p:txBody>
        </p:sp>
      </p:grpSp>
      <p:grpSp>
        <p:nvGrpSpPr>
          <p:cNvPr id="41" name="组合 40"/>
          <p:cNvGrpSpPr/>
          <p:nvPr/>
        </p:nvGrpSpPr>
        <p:grpSpPr>
          <a:xfrm>
            <a:off x="-2062389" y="3738739"/>
            <a:ext cx="17180607" cy="4745781"/>
            <a:chOff x="-1475878" y="3076600"/>
            <a:chExt cx="12889432" cy="3560434"/>
          </a:xfrm>
        </p:grpSpPr>
        <p:pic>
          <p:nvPicPr>
            <p:cNvPr id="42" name="图片 41"/>
            <p:cNvPicPr>
              <a:picLocks noChangeAspect="1"/>
            </p:cNvPicPr>
            <p:nvPr/>
          </p:nvPicPr>
          <p:blipFill>
            <a:blip r:embed="rId5" cstate="screen"/>
            <a:stretch>
              <a:fillRect/>
            </a:stretch>
          </p:blipFill>
          <p:spPr>
            <a:xfrm>
              <a:off x="-1475878" y="3076600"/>
              <a:ext cx="8136904" cy="3560434"/>
            </a:xfrm>
            <a:prstGeom prst="rect">
              <a:avLst/>
            </a:prstGeom>
          </p:spPr>
        </p:pic>
        <p:pic>
          <p:nvPicPr>
            <p:cNvPr id="43" name="图片 42"/>
            <p:cNvPicPr>
              <a:picLocks noChangeAspect="1"/>
            </p:cNvPicPr>
            <p:nvPr/>
          </p:nvPicPr>
          <p:blipFill>
            <a:blip r:embed="rId5" cstate="screen"/>
            <a:stretch>
              <a:fillRect/>
            </a:stretch>
          </p:blipFill>
          <p:spPr>
            <a:xfrm>
              <a:off x="3276650" y="3076600"/>
              <a:ext cx="8136904" cy="3560434"/>
            </a:xfrm>
            <a:prstGeom prst="rect">
              <a:avLst/>
            </a:prstGeom>
          </p:spPr>
        </p:pic>
      </p:grpSp>
      <p:pic>
        <p:nvPicPr>
          <p:cNvPr id="44" name="Picture 2" descr="E:\0000000我图PPT\05.09\端午节\78787.png"/>
          <p:cNvPicPr>
            <a:picLocks noChangeAspect="1" noChangeArrowheads="1"/>
          </p:cNvPicPr>
          <p:nvPr/>
        </p:nvPicPr>
        <p:blipFill>
          <a:blip r:embed="rId6"/>
          <a:srcRect/>
          <a:stretch>
            <a:fillRect/>
          </a:stretch>
        </p:blipFill>
        <p:spPr bwMode="auto">
          <a:xfrm flipH="1">
            <a:off x="9392534" y="-46595"/>
            <a:ext cx="2798643" cy="52868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par>
                          <p:cTn id="7" fill="hold">
                            <p:stCondLst>
                              <p:cond delay="0"/>
                            </p:stCondLst>
                            <p:childTnLst>
                              <p:par>
                                <p:cTn id="8" presetID="47" presetClass="entr" presetSubtype="0" fill="hold" nodeType="after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1000"/>
                                        <p:tgtEl>
                                          <p:spTgt spid="44"/>
                                        </p:tgtEl>
                                      </p:cBhvr>
                                    </p:animEffect>
                                    <p:anim calcmode="lin" valueType="num">
                                      <p:cBhvr>
                                        <p:cTn id="11" dur="1000" fill="hold"/>
                                        <p:tgtEl>
                                          <p:spTgt spid="44"/>
                                        </p:tgtEl>
                                        <p:attrNameLst>
                                          <p:attrName>ppt_x</p:attrName>
                                        </p:attrNameLst>
                                      </p:cBhvr>
                                      <p:tavLst>
                                        <p:tav tm="0">
                                          <p:val>
                                            <p:strVal val="#ppt_x"/>
                                          </p:val>
                                        </p:tav>
                                        <p:tav tm="100000">
                                          <p:val>
                                            <p:strVal val="#ppt_x"/>
                                          </p:val>
                                        </p:tav>
                                      </p:tavLst>
                                    </p:anim>
                                    <p:anim calcmode="lin" valueType="num">
                                      <p:cBhvr>
                                        <p:cTn id="12" dur="1000" fill="hold"/>
                                        <p:tgtEl>
                                          <p:spTgt spid="44"/>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par>
                          <p:cTn id="25" fill="hold">
                            <p:stCondLst>
                              <p:cond delay="2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3500"/>
                            </p:stCondLst>
                            <p:childTnLst>
                              <p:par>
                                <p:cTn id="34" presetID="10" presetClass="entr" presetSubtype="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par>
                          <p:cTn id="41" fill="hold">
                            <p:stCondLst>
                              <p:cond delay="4500"/>
                            </p:stCondLst>
                            <p:childTnLst>
                              <p:par>
                                <p:cTn id="42" presetID="53" presetClass="entr" presetSubtype="16"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p:cTn id="56" dur="500" fill="hold"/>
                                        <p:tgtEl>
                                          <p:spTgt spid="30"/>
                                        </p:tgtEl>
                                        <p:attrNameLst>
                                          <p:attrName>ppt_w</p:attrName>
                                        </p:attrNameLst>
                                      </p:cBhvr>
                                      <p:tavLst>
                                        <p:tav tm="0">
                                          <p:val>
                                            <p:fltVal val="0"/>
                                          </p:val>
                                        </p:tav>
                                        <p:tav tm="100000">
                                          <p:val>
                                            <p:strVal val="#ppt_w"/>
                                          </p:val>
                                        </p:tav>
                                      </p:tavLst>
                                    </p:anim>
                                    <p:anim calcmode="lin" valueType="num">
                                      <p:cBhvr>
                                        <p:cTn id="57" dur="500" fill="hold"/>
                                        <p:tgtEl>
                                          <p:spTgt spid="30"/>
                                        </p:tgtEl>
                                        <p:attrNameLst>
                                          <p:attrName>ppt_h</p:attrName>
                                        </p:attrNameLst>
                                      </p:cBhvr>
                                      <p:tavLst>
                                        <p:tav tm="0">
                                          <p:val>
                                            <p:fltVal val="0"/>
                                          </p:val>
                                        </p:tav>
                                        <p:tav tm="100000">
                                          <p:val>
                                            <p:strVal val="#ppt_h"/>
                                          </p:val>
                                        </p:tav>
                                      </p:tavLst>
                                    </p:anim>
                                    <p:animEffect transition="in" filter="fade">
                                      <p:cBhvr>
                                        <p:cTn id="58" dur="500"/>
                                        <p:tgtEl>
                                          <p:spTgt spid="30"/>
                                        </p:tgtEl>
                                      </p:cBhvr>
                                    </p:animEffect>
                                  </p:childTnLst>
                                </p:cTn>
                              </p:par>
                            </p:childTnLst>
                          </p:cTn>
                        </p:par>
                        <p:par>
                          <p:cTn id="59" fill="hold">
                            <p:stCondLst>
                              <p:cond delay="6500"/>
                            </p:stCondLst>
                            <p:childTnLst>
                              <p:par>
                                <p:cTn id="60" presetID="42"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animEffect transition="in" filter="fade">
                                      <p:cBhvr>
                                        <p:cTn id="70" dur="500"/>
                                        <p:tgtEl>
                                          <p:spTgt spid="34"/>
                                        </p:tgtEl>
                                      </p:cBhvr>
                                    </p:animEffect>
                                  </p:childTnLst>
                                </p:cTn>
                              </p:par>
                            </p:childTnLst>
                          </p:cTn>
                        </p:par>
                        <p:par>
                          <p:cTn id="71" fill="hold">
                            <p:stCondLst>
                              <p:cond delay="8000"/>
                            </p:stCondLst>
                            <p:childTnLst>
                              <p:par>
                                <p:cTn id="72" presetID="42" presetClass="entr" presetSubtype="0"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1000"/>
                                        <p:tgtEl>
                                          <p:spTgt spid="33"/>
                                        </p:tgtEl>
                                      </p:cBhvr>
                                    </p:animEffect>
                                    <p:anim calcmode="lin" valueType="num">
                                      <p:cBhvr>
                                        <p:cTn id="75" dur="1000" fill="hold"/>
                                        <p:tgtEl>
                                          <p:spTgt spid="33"/>
                                        </p:tgtEl>
                                        <p:attrNameLst>
                                          <p:attrName>ppt_x</p:attrName>
                                        </p:attrNameLst>
                                      </p:cBhvr>
                                      <p:tavLst>
                                        <p:tav tm="0">
                                          <p:val>
                                            <p:strVal val="#ppt_x"/>
                                          </p:val>
                                        </p:tav>
                                        <p:tav tm="100000">
                                          <p:val>
                                            <p:strVal val="#ppt_x"/>
                                          </p:val>
                                        </p:tav>
                                      </p:tavLst>
                                    </p:anim>
                                    <p:anim calcmode="lin" valueType="num">
                                      <p:cBhvr>
                                        <p:cTn id="76" dur="1000" fill="hold"/>
                                        <p:tgtEl>
                                          <p:spTgt spid="33"/>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 calcmode="lin" valueType="num">
                                      <p:cBhvr>
                                        <p:cTn id="80" dur="500" fill="hold"/>
                                        <p:tgtEl>
                                          <p:spTgt spid="38"/>
                                        </p:tgtEl>
                                        <p:attrNameLst>
                                          <p:attrName>ppt_w</p:attrName>
                                        </p:attrNameLst>
                                      </p:cBhvr>
                                      <p:tavLst>
                                        <p:tav tm="0">
                                          <p:val>
                                            <p:fltVal val="0"/>
                                          </p:val>
                                        </p:tav>
                                        <p:tav tm="100000">
                                          <p:val>
                                            <p:strVal val="#ppt_w"/>
                                          </p:val>
                                        </p:tav>
                                      </p:tavLst>
                                    </p:anim>
                                    <p:anim calcmode="lin" valueType="num">
                                      <p:cBhvr>
                                        <p:cTn id="81" dur="500" fill="hold"/>
                                        <p:tgtEl>
                                          <p:spTgt spid="38"/>
                                        </p:tgtEl>
                                        <p:attrNameLst>
                                          <p:attrName>ppt_h</p:attrName>
                                        </p:attrNameLst>
                                      </p:cBhvr>
                                      <p:tavLst>
                                        <p:tav tm="0">
                                          <p:val>
                                            <p:fltVal val="0"/>
                                          </p:val>
                                        </p:tav>
                                        <p:tav tm="100000">
                                          <p:val>
                                            <p:strVal val="#ppt_h"/>
                                          </p:val>
                                        </p:tav>
                                      </p:tavLst>
                                    </p:anim>
                                    <p:animEffect transition="in" filter="fade">
                                      <p:cBhvr>
                                        <p:cTn id="82" dur="500"/>
                                        <p:tgtEl>
                                          <p:spTgt spid="38"/>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9" grpId="0"/>
      <p:bldP spid="33" grpId="0"/>
      <p:bldP spid="37"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1575</Words>
  <Application>Microsoft Office PowerPoint</Application>
  <PresentationFormat>宽屏</PresentationFormat>
  <Paragraphs>255</Paragraphs>
  <Slides>26</Slides>
  <Notes>26</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Adobe 黑体 Std R</vt:lpstr>
      <vt:lpstr>等线</vt:lpstr>
      <vt:lpstr>等线 Light</vt:lpstr>
      <vt:lpstr>方正古隶简体</vt:lpstr>
      <vt:lpstr>方正楷体简体</vt:lpstr>
      <vt:lpstr>方正康体简体</vt:lpstr>
      <vt:lpstr>方正兰亭大黑_GBK</vt:lpstr>
      <vt:lpstr>方正宋黑简体</vt:lpstr>
      <vt:lpstr>方正字迹-吕建德字体</vt:lpstr>
      <vt:lpstr>黑体</vt:lpstr>
      <vt:lpstr>华文隶书</vt:lpstr>
      <vt:lpstr>楷体</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2022-03-03T07:57:28Z</dcterms:created>
  <dcterms:modified xsi:type="dcterms:W3CDTF">2023-01-10T05:16:46Z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C567B37F9EBA4BB2BFE93758B8481E66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