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handoutMasterIdLst>
    <p:handoutMasterId r:id="rId18"/>
  </p:handoutMasterIdLst>
  <p:sldIdLst>
    <p:sldId id="284" r:id="rId2"/>
    <p:sldId id="285" r:id="rId3"/>
    <p:sldId id="286" r:id="rId4"/>
    <p:sldId id="287" r:id="rId5"/>
    <p:sldId id="288" r:id="rId6"/>
    <p:sldId id="289" r:id="rId7"/>
    <p:sldId id="290" r:id="rId8"/>
    <p:sldId id="291" r:id="rId9"/>
    <p:sldId id="292" r:id="rId10"/>
    <p:sldId id="293" r:id="rId11"/>
    <p:sldId id="294" r:id="rId12"/>
    <p:sldId id="295" r:id="rId13"/>
    <p:sldId id="296" r:id="rId14"/>
    <p:sldId id="297" r:id="rId15"/>
    <p:sldId id="298" r:id="rId16"/>
  </p:sldIdLst>
  <p:sldSz cx="9144000" cy="6858000" type="screen4x3"/>
  <p:notesSz cx="6858000" cy="9144000"/>
  <p:defaultTextStyle>
    <a:defPPr>
      <a:defRPr lang="zh-CN"/>
    </a:defPPr>
    <a:lvl1pPr algn="ctr"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p:scale>
          <a:sx n="100" d="100"/>
          <a:sy n="100" d="100"/>
        </p:scale>
        <p:origin x="-294" y="-264"/>
      </p:cViewPr>
      <p:guideLst>
        <p:guide orient="horz" pos="2160"/>
        <p:guide pos="2880"/>
      </p:guideLst>
    </p:cSldViewPr>
  </p:slideViewPr>
  <p:notesTextViewPr>
    <p:cViewPr>
      <p:scale>
        <a:sx n="100" d="100"/>
        <a:sy n="100" d="100"/>
      </p:scale>
      <p:origin x="0" y="0"/>
    </p:cViewPr>
  </p:notesTextViewPr>
  <p:sorterViewPr>
    <p:cViewPr>
      <p:scale>
        <a:sx n="124" d="100"/>
        <a:sy n="124"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2023-01-16</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l">
              <a:defRPr sz="1200"/>
            </a:lvl1pPr>
          </a:lstStyle>
          <a:p>
            <a:endParaRPr lang="en-US" altLang="zh-CN"/>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200"/>
            </a:lvl1pPr>
          </a:lstStyle>
          <a:p>
            <a:endParaRPr lang="en-US" altLang="zh-CN"/>
          </a:p>
        </p:txBody>
      </p:sp>
      <p:sp>
        <p:nvSpPr>
          <p:cNvPr id="1024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ln>
          <a:effectLst/>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l">
              <a:defRPr sz="1200"/>
            </a:lvl1pPr>
          </a:lstStyle>
          <a:p>
            <a:endParaRPr lang="en-US" altLang="zh-CN"/>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a:defRPr sz="1200"/>
            </a:lvl1pPr>
          </a:lstStyle>
          <a:p>
            <a:fld id="{32E19471-2E96-4DE3-A114-C3DDAD85BF83}" type="slidenum">
              <a:rPr lang="en-US" altLang="zh-CN"/>
              <a:t>‹#›</a:t>
            </a:fld>
            <a:endParaRPr lang="en-US" altLang="zh-CN"/>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p:txBody>
          <a:bodyPr/>
          <a:lstStyle/>
          <a:p>
            <a:fld id="{AFD7C173-5C7B-43ED-9A96-5E22B1DA2439}" type="slidenum">
              <a:rPr lang="en-US" altLang="zh-CN"/>
              <a:t>2</a:t>
            </a:fld>
            <a:endParaRPr lang="en-US" altLang="zh-CN"/>
          </a:p>
        </p:txBody>
      </p:sp>
      <p:sp>
        <p:nvSpPr>
          <p:cNvPr id="103426" name="幻灯片图像占位符 1"/>
          <p:cNvSpPr>
            <a:spLocks noGrp="1" noRot="1" noChangeAspect="1" noTextEdit="1"/>
          </p:cNvSpPr>
          <p:nvPr>
            <p:ph type="sldImg"/>
          </p:nvPr>
        </p:nvSpPr>
        <p:spPr>
          <a:extLst>
            <a:ext uri="{909E8E84-426E-40DD-AFC4-6F175D3DCCD1}">
              <a14:hiddenFill xmlns:a14="http://schemas.microsoft.com/office/drawing/2010/main">
                <a:noFill/>
              </a14:hiddenFill>
            </a:ext>
          </a:extLst>
        </p:spPr>
      </p:sp>
      <p:sp>
        <p:nvSpPr>
          <p:cNvPr id="103427" name="备注占位符 2"/>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zh-CN" altLang="zh-CN"/>
          </a:p>
        </p:txBody>
      </p:sp>
      <p:sp>
        <p:nvSpPr>
          <p:cNvPr id="7172" name="灯片编号占位符 3"/>
          <p:cNvSpPr txBox="1">
            <a:spLocks noGrp="1"/>
          </p:cNvSpPr>
          <p:nvPr/>
        </p:nvSpPr>
        <p:spPr bwMode="auto">
          <a:xfrm>
            <a:off x="3884613" y="8685213"/>
            <a:ext cx="2971800" cy="457200"/>
          </a:xfrm>
          <a:prstGeom prst="rect">
            <a:avLst/>
          </a:prstGeom>
          <a:noFill/>
          <a:ln>
            <a:miter lim="800000"/>
          </a:ln>
        </p:spPr>
        <p:txBody>
          <a:bodyPr anchor="b"/>
          <a:lstStyle/>
          <a:p>
            <a:pPr algn="r">
              <a:defRPr/>
            </a:pPr>
            <a:fld id="{46448FAD-8053-41DE-ABEE-15C3881CE6A0}" type="slidenum">
              <a:rPr lang="zh-CN" altLang="en-US" sz="1200">
                <a:latin typeface="+mn-lt"/>
                <a:ea typeface="+mn-ea"/>
              </a:rPr>
              <a:t>2</a:t>
            </a:fld>
            <a:endParaRPr lang="zh-CN" altLang="en-US" sz="1200">
              <a:latin typeface="+mn-lt"/>
              <a:ea typeface="+mn-ea"/>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p:txBody>
          <a:bodyPr/>
          <a:lstStyle/>
          <a:p>
            <a:fld id="{FA294C3E-E420-439C-88C0-A60A9E4F0C48}" type="slidenum">
              <a:rPr lang="en-US" altLang="zh-CN"/>
              <a:t>3</a:t>
            </a:fld>
            <a:endParaRPr lang="en-US" altLang="zh-CN"/>
          </a:p>
        </p:txBody>
      </p:sp>
      <p:sp>
        <p:nvSpPr>
          <p:cNvPr id="105474" name="幻灯片图像占位符 1"/>
          <p:cNvSpPr>
            <a:spLocks noGrp="1" noRot="1" noChangeAspect="1" noTextEdit="1"/>
          </p:cNvSpPr>
          <p:nvPr>
            <p:ph type="sldImg"/>
          </p:nvPr>
        </p:nvSpPr>
        <p:spPr>
          <a:extLst>
            <a:ext uri="{909E8E84-426E-40DD-AFC4-6F175D3DCCD1}">
              <a14:hiddenFill xmlns:a14="http://schemas.microsoft.com/office/drawing/2010/main">
                <a:noFill/>
              </a14:hiddenFill>
            </a:ext>
          </a:extLst>
        </p:spPr>
      </p:sp>
      <p:sp>
        <p:nvSpPr>
          <p:cNvPr id="105475" name="备注占位符 2"/>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zh-CN" altLang="zh-CN"/>
          </a:p>
        </p:txBody>
      </p:sp>
      <p:sp>
        <p:nvSpPr>
          <p:cNvPr id="7172" name="灯片编号占位符 3"/>
          <p:cNvSpPr txBox="1">
            <a:spLocks noGrp="1"/>
          </p:cNvSpPr>
          <p:nvPr/>
        </p:nvSpPr>
        <p:spPr bwMode="auto">
          <a:xfrm>
            <a:off x="3884613" y="8685213"/>
            <a:ext cx="2971800" cy="457200"/>
          </a:xfrm>
          <a:prstGeom prst="rect">
            <a:avLst/>
          </a:prstGeom>
          <a:noFill/>
          <a:ln>
            <a:miter lim="800000"/>
          </a:ln>
        </p:spPr>
        <p:txBody>
          <a:bodyPr anchor="b"/>
          <a:lstStyle/>
          <a:p>
            <a:pPr algn="r">
              <a:defRPr/>
            </a:pPr>
            <a:fld id="{19F6D5E1-D975-4494-B17E-72807A5E68BD}" type="slidenum">
              <a:rPr lang="zh-CN" altLang="en-US" sz="1200">
                <a:latin typeface="+mn-lt"/>
                <a:ea typeface="+mn-ea"/>
              </a:rPr>
              <a:t>3</a:t>
            </a:fld>
            <a:endParaRPr lang="zh-CN" altLang="en-US" sz="1200">
              <a:latin typeface="+mn-lt"/>
              <a:ea typeface="+mn-ea"/>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p:txBody>
          <a:bodyPr/>
          <a:lstStyle/>
          <a:p>
            <a:fld id="{9ECDE549-916E-4CE9-89E5-6B75A862CD38}" type="slidenum">
              <a:rPr lang="en-US" altLang="zh-CN"/>
              <a:t>4</a:t>
            </a:fld>
            <a:endParaRPr lang="en-US" altLang="zh-CN"/>
          </a:p>
        </p:txBody>
      </p:sp>
      <p:sp>
        <p:nvSpPr>
          <p:cNvPr id="107522" name="幻灯片图像占位符 1"/>
          <p:cNvSpPr>
            <a:spLocks noGrp="1" noRot="1" noChangeAspect="1" noTextEdit="1"/>
          </p:cNvSpPr>
          <p:nvPr>
            <p:ph type="sldImg"/>
          </p:nvPr>
        </p:nvSpPr>
        <p:spPr>
          <a:extLst>
            <a:ext uri="{909E8E84-426E-40DD-AFC4-6F175D3DCCD1}">
              <a14:hiddenFill xmlns:a14="http://schemas.microsoft.com/office/drawing/2010/main">
                <a:noFill/>
              </a14:hiddenFill>
            </a:ext>
          </a:extLst>
        </p:spPr>
      </p:sp>
      <p:sp>
        <p:nvSpPr>
          <p:cNvPr id="107523" name="备注占位符 2"/>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zh-CN" altLang="zh-CN" dirty="0"/>
          </a:p>
        </p:txBody>
      </p:sp>
      <p:sp>
        <p:nvSpPr>
          <p:cNvPr id="7172" name="灯片编号占位符 3"/>
          <p:cNvSpPr txBox="1">
            <a:spLocks noGrp="1"/>
          </p:cNvSpPr>
          <p:nvPr/>
        </p:nvSpPr>
        <p:spPr bwMode="auto">
          <a:xfrm>
            <a:off x="3884613" y="8685213"/>
            <a:ext cx="2971800" cy="457200"/>
          </a:xfrm>
          <a:prstGeom prst="rect">
            <a:avLst/>
          </a:prstGeom>
          <a:noFill/>
          <a:ln>
            <a:miter lim="800000"/>
          </a:ln>
        </p:spPr>
        <p:txBody>
          <a:bodyPr anchor="b"/>
          <a:lstStyle/>
          <a:p>
            <a:pPr algn="r">
              <a:defRPr/>
            </a:pPr>
            <a:fld id="{6A422F04-5E58-4588-96A7-F8C9BE20E0B1}" type="slidenum">
              <a:rPr lang="zh-CN" altLang="en-US" sz="1200">
                <a:latin typeface="+mn-lt"/>
                <a:ea typeface="+mn-ea"/>
              </a:rPr>
              <a:t>4</a:t>
            </a:fld>
            <a:endParaRPr lang="zh-CN" altLang="en-US" sz="1200">
              <a:latin typeface="+mn-lt"/>
              <a:ea typeface="+mn-ea"/>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p:txBody>
          <a:bodyPr/>
          <a:lstStyle/>
          <a:p>
            <a:fld id="{F40529E7-B27E-4993-B09C-3E1C55A74770}" type="slidenum">
              <a:rPr lang="en-US" altLang="zh-CN"/>
              <a:t>6</a:t>
            </a:fld>
            <a:endParaRPr lang="en-US" altLang="zh-CN"/>
          </a:p>
        </p:txBody>
      </p:sp>
      <p:sp>
        <p:nvSpPr>
          <p:cNvPr id="110594" name="幻灯片图像占位符 1"/>
          <p:cNvSpPr>
            <a:spLocks noGrp="1" noRot="1" noChangeAspect="1" noTextEdit="1"/>
          </p:cNvSpPr>
          <p:nvPr>
            <p:ph type="sldImg"/>
          </p:nvPr>
        </p:nvSpPr>
        <p:spPr>
          <a:extLst>
            <a:ext uri="{909E8E84-426E-40DD-AFC4-6F175D3DCCD1}">
              <a14:hiddenFill xmlns:a14="http://schemas.microsoft.com/office/drawing/2010/main">
                <a:noFill/>
              </a14:hiddenFill>
            </a:ext>
          </a:extLst>
        </p:spPr>
      </p:sp>
      <p:sp>
        <p:nvSpPr>
          <p:cNvPr id="110595" name="备注占位符 2"/>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zh-CN" altLang="zh-CN"/>
          </a:p>
        </p:txBody>
      </p:sp>
      <p:sp>
        <p:nvSpPr>
          <p:cNvPr id="7172" name="灯片编号占位符 3"/>
          <p:cNvSpPr txBox="1">
            <a:spLocks noGrp="1"/>
          </p:cNvSpPr>
          <p:nvPr/>
        </p:nvSpPr>
        <p:spPr bwMode="auto">
          <a:xfrm>
            <a:off x="3884613" y="8685213"/>
            <a:ext cx="2971800" cy="457200"/>
          </a:xfrm>
          <a:prstGeom prst="rect">
            <a:avLst/>
          </a:prstGeom>
          <a:noFill/>
          <a:ln>
            <a:miter lim="800000"/>
          </a:ln>
        </p:spPr>
        <p:txBody>
          <a:bodyPr anchor="b"/>
          <a:lstStyle/>
          <a:p>
            <a:pPr algn="r">
              <a:defRPr/>
            </a:pPr>
            <a:fld id="{B4681A4D-62BE-4C83-B514-ACFCD3CE4443}" type="slidenum">
              <a:rPr lang="zh-CN" altLang="en-US" sz="1200">
                <a:latin typeface="+mn-lt"/>
                <a:ea typeface="+mn-ea"/>
              </a:rPr>
              <a:t>6</a:t>
            </a:fld>
            <a:endParaRPr lang="zh-CN" altLang="en-US" sz="1200">
              <a:latin typeface="+mn-lt"/>
              <a:ea typeface="+mn-ea"/>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p:txBody>
          <a:bodyPr/>
          <a:lstStyle/>
          <a:p>
            <a:fld id="{3DA46FAE-21CE-4383-BC2B-65D14C5C2304}" type="slidenum">
              <a:rPr lang="en-US" altLang="zh-CN"/>
              <a:t>7</a:t>
            </a:fld>
            <a:endParaRPr lang="en-US" altLang="zh-CN"/>
          </a:p>
        </p:txBody>
      </p:sp>
      <p:sp>
        <p:nvSpPr>
          <p:cNvPr id="112642" name="幻灯片图像占位符 1"/>
          <p:cNvSpPr>
            <a:spLocks noGrp="1" noRot="1" noChangeAspect="1" noTextEdit="1"/>
          </p:cNvSpPr>
          <p:nvPr>
            <p:ph type="sldImg"/>
          </p:nvPr>
        </p:nvSpPr>
        <p:spPr>
          <a:extLst>
            <a:ext uri="{909E8E84-426E-40DD-AFC4-6F175D3DCCD1}">
              <a14:hiddenFill xmlns:a14="http://schemas.microsoft.com/office/drawing/2010/main">
                <a:noFill/>
              </a14:hiddenFill>
            </a:ext>
          </a:extLst>
        </p:spPr>
      </p:sp>
      <p:sp>
        <p:nvSpPr>
          <p:cNvPr id="112643" name="备注占位符 2"/>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zh-CN" altLang="zh-CN"/>
          </a:p>
        </p:txBody>
      </p:sp>
      <p:sp>
        <p:nvSpPr>
          <p:cNvPr id="7172" name="灯片编号占位符 3"/>
          <p:cNvSpPr txBox="1">
            <a:spLocks noGrp="1"/>
          </p:cNvSpPr>
          <p:nvPr/>
        </p:nvSpPr>
        <p:spPr bwMode="auto">
          <a:xfrm>
            <a:off x="3884613" y="8685213"/>
            <a:ext cx="2971800" cy="457200"/>
          </a:xfrm>
          <a:prstGeom prst="rect">
            <a:avLst/>
          </a:prstGeom>
          <a:noFill/>
          <a:ln>
            <a:miter lim="800000"/>
          </a:ln>
        </p:spPr>
        <p:txBody>
          <a:bodyPr anchor="b"/>
          <a:lstStyle/>
          <a:p>
            <a:pPr algn="r">
              <a:defRPr/>
            </a:pPr>
            <a:fld id="{EADD914E-F9EC-4CEF-BC10-FC6FB6BD264D}" type="slidenum">
              <a:rPr lang="zh-CN" altLang="en-US" sz="1200">
                <a:latin typeface="+mn-lt"/>
                <a:ea typeface="+mn-ea"/>
              </a:rPr>
              <a:t>7</a:t>
            </a:fld>
            <a:endParaRPr lang="zh-CN" altLang="en-US" sz="1200">
              <a:latin typeface="+mn-lt"/>
              <a:ea typeface="+mn-ea"/>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p:txBody>
          <a:bodyPr/>
          <a:lstStyle/>
          <a:p>
            <a:fld id="{CB2F955E-07FD-425E-A437-C8842E8CFD4B}" type="slidenum">
              <a:rPr lang="en-US" altLang="zh-CN"/>
              <a:t>8</a:t>
            </a:fld>
            <a:endParaRPr lang="en-US" altLang="zh-CN"/>
          </a:p>
        </p:txBody>
      </p:sp>
      <p:sp>
        <p:nvSpPr>
          <p:cNvPr id="114690" name="幻灯片图像占位符 1"/>
          <p:cNvSpPr>
            <a:spLocks noGrp="1" noRot="1" noChangeAspect="1" noTextEdit="1"/>
          </p:cNvSpPr>
          <p:nvPr>
            <p:ph type="sldImg"/>
          </p:nvPr>
        </p:nvSpPr>
        <p:spPr>
          <a:extLst>
            <a:ext uri="{909E8E84-426E-40DD-AFC4-6F175D3DCCD1}">
              <a14:hiddenFill xmlns:a14="http://schemas.microsoft.com/office/drawing/2010/main">
                <a:noFill/>
              </a14:hiddenFill>
            </a:ext>
          </a:extLst>
        </p:spPr>
      </p:sp>
      <p:sp>
        <p:nvSpPr>
          <p:cNvPr id="114691" name="备注占位符 2"/>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
        <p:nvSpPr>
          <p:cNvPr id="4" name="灯片编号占位符 3"/>
          <p:cNvSpPr txBox="1">
            <a:spLocks noGrp="1"/>
          </p:cNvSpPr>
          <p:nvPr/>
        </p:nvSpPr>
        <p:spPr>
          <a:xfrm>
            <a:off x="3884613" y="8685213"/>
            <a:ext cx="2971800" cy="457200"/>
          </a:xfrm>
          <a:prstGeom prst="rect">
            <a:avLst/>
          </a:prstGeom>
          <a:noFill/>
        </p:spPr>
        <p:txBody>
          <a:bodyPr anchor="b"/>
          <a:lstStyle/>
          <a:p>
            <a:pPr algn="r" fontAlgn="auto">
              <a:spcBef>
                <a:spcPts val="0"/>
              </a:spcBef>
              <a:spcAft>
                <a:spcPts val="0"/>
              </a:spcAft>
              <a:defRPr/>
            </a:pPr>
            <a:fld id="{ED620CB7-42F7-49C4-8911-C35C8AF2A068}" type="slidenum">
              <a:rPr lang="zh-CN" altLang="en-US" sz="1200">
                <a:latin typeface="+mn-lt"/>
                <a:ea typeface="+mn-ea"/>
              </a:rPr>
              <a:t>8</a:t>
            </a:fld>
            <a:endParaRPr lang="zh-CN" altLang="en-US" sz="1200">
              <a:latin typeface="+mn-lt"/>
              <a:ea typeface="+mn-ea"/>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p:txBody>
          <a:bodyPr/>
          <a:lstStyle/>
          <a:p>
            <a:fld id="{4C539F21-7480-4C2C-AA5E-1EC33D7897FD}" type="slidenum">
              <a:rPr lang="en-US" altLang="zh-CN"/>
              <a:t>10</a:t>
            </a:fld>
            <a:endParaRPr lang="en-US" altLang="zh-CN"/>
          </a:p>
        </p:txBody>
      </p:sp>
      <p:sp>
        <p:nvSpPr>
          <p:cNvPr id="117762" name="幻灯片图像占位符 1"/>
          <p:cNvSpPr>
            <a:spLocks noGrp="1" noRot="1" noChangeAspect="1" noTextEdit="1"/>
          </p:cNvSpPr>
          <p:nvPr>
            <p:ph type="sldImg"/>
          </p:nvPr>
        </p:nvSpPr>
        <p:spPr>
          <a:extLst>
            <a:ext uri="{909E8E84-426E-40DD-AFC4-6F175D3DCCD1}">
              <a14:hiddenFill xmlns:a14="http://schemas.microsoft.com/office/drawing/2010/main">
                <a:noFill/>
              </a14:hiddenFill>
            </a:ext>
          </a:extLst>
        </p:spPr>
      </p:sp>
      <p:sp>
        <p:nvSpPr>
          <p:cNvPr id="117763" name="备注占位符 2"/>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zh-CN" altLang="zh-CN"/>
          </a:p>
        </p:txBody>
      </p:sp>
      <p:sp>
        <p:nvSpPr>
          <p:cNvPr id="7172" name="灯片编号占位符 3"/>
          <p:cNvSpPr txBox="1">
            <a:spLocks noGrp="1"/>
          </p:cNvSpPr>
          <p:nvPr/>
        </p:nvSpPr>
        <p:spPr bwMode="auto">
          <a:xfrm>
            <a:off x="3884613" y="8685213"/>
            <a:ext cx="2971800" cy="457200"/>
          </a:xfrm>
          <a:prstGeom prst="rect">
            <a:avLst/>
          </a:prstGeom>
          <a:noFill/>
          <a:ln>
            <a:miter lim="800000"/>
          </a:ln>
        </p:spPr>
        <p:txBody>
          <a:bodyPr anchor="b"/>
          <a:lstStyle/>
          <a:p>
            <a:pPr algn="r">
              <a:defRPr/>
            </a:pPr>
            <a:fld id="{508F04CF-8516-4D59-BC9C-0C29523403F7}" type="slidenum">
              <a:rPr lang="zh-CN" altLang="en-US" sz="1200">
                <a:latin typeface="+mn-lt"/>
                <a:ea typeface="+mn-ea"/>
              </a:rPr>
              <a:t>10</a:t>
            </a:fld>
            <a:endParaRPr lang="zh-CN" altLang="en-US" sz="1200">
              <a:latin typeface="+mn-lt"/>
              <a:ea typeface="+mn-ea"/>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1">
          <a:blip r:embed="rId2" cstate="email"/>
          <a:srcRect/>
          <a:stretch>
            <a:fillRect/>
          </a:stretch>
        </a:blipFill>
        <a:effectLst/>
      </p:bgPr>
    </p:bg>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EFB56E4F-BF6E-4DC4-B81C-98B8FAA8BD54}" type="slidenum">
              <a:rPr lang="en-US" altLang="zh-CN"/>
              <a:t>‹#›</a:t>
            </a:fld>
            <a:endParaRPr lang="en-US"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BD9544DF-E37F-428A-B9C8-3F8525435242}" type="slidenum">
              <a:rPr lang="en-US" altLang="zh-CN"/>
              <a:t>‹#›</a:t>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6064F49C-E2F2-41B5-9E8C-64A38D631EE8}" type="slidenum">
              <a:rPr lang="en-US" altLang="zh-CN"/>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1846CDE6-4148-4065-8F7D-D7C2E918B484}" type="slidenum">
              <a:rPr lang="en-US" altLang="zh-CN"/>
              <a:t>‹#›</a:t>
            </a:fld>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2EE1A146-02BD-4070-A94D-DA7259F8EC4A}" type="slidenum">
              <a:rPr lang="en-US" altLang="zh-CN"/>
              <a:t>‹#›</a:t>
            </a:fld>
            <a:endParaRPr lang="en-U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10A49BA5-424A-4185-A6B9-67C2853C8C93}" type="slidenum">
              <a:rPr lang="en-US" altLang="zh-CN"/>
              <a:t>‹#›</a:t>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endParaRPr lang="en-US" altLang="zh-CN"/>
          </a:p>
        </p:txBody>
      </p:sp>
      <p:sp>
        <p:nvSpPr>
          <p:cNvPr id="8" name="页脚占位符 7"/>
          <p:cNvSpPr>
            <a:spLocks noGrp="1"/>
          </p:cNvSpPr>
          <p:nvPr>
            <p:ph type="ftr" sz="quarter" idx="11"/>
          </p:nvPr>
        </p:nvSpPr>
        <p:spPr/>
        <p:txBody>
          <a:bodyPr/>
          <a:lstStyle>
            <a:lvl1pPr>
              <a:defRPr/>
            </a:lvl1pPr>
          </a:lstStyle>
          <a:p>
            <a:endParaRPr lang="en-US" altLang="zh-CN"/>
          </a:p>
        </p:txBody>
      </p:sp>
      <p:sp>
        <p:nvSpPr>
          <p:cNvPr id="9" name="灯片编号占位符 8"/>
          <p:cNvSpPr>
            <a:spLocks noGrp="1"/>
          </p:cNvSpPr>
          <p:nvPr>
            <p:ph type="sldNum" sz="quarter" idx="12"/>
          </p:nvPr>
        </p:nvSpPr>
        <p:spPr/>
        <p:txBody>
          <a:bodyPr/>
          <a:lstStyle>
            <a:lvl1pPr>
              <a:defRPr/>
            </a:lvl1pPr>
          </a:lstStyle>
          <a:p>
            <a:fld id="{56EA279A-2B39-449D-BEBD-B349A39245E1}" type="slidenum">
              <a:rPr lang="en-US" altLang="zh-CN"/>
              <a:t>‹#›</a:t>
            </a:fld>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endParaRPr lang="en-US" altLang="zh-CN"/>
          </a:p>
        </p:txBody>
      </p:sp>
      <p:sp>
        <p:nvSpPr>
          <p:cNvPr id="4" name="页脚占位符 3"/>
          <p:cNvSpPr>
            <a:spLocks noGrp="1"/>
          </p:cNvSpPr>
          <p:nvPr>
            <p:ph type="ftr" sz="quarter" idx="11"/>
          </p:nvPr>
        </p:nvSpPr>
        <p:spPr/>
        <p:txBody>
          <a:bodyPr/>
          <a:lstStyle>
            <a:lvl1pPr>
              <a:defRPr/>
            </a:lvl1pPr>
          </a:lstStyle>
          <a:p>
            <a:endParaRPr lang="en-US" altLang="zh-CN"/>
          </a:p>
        </p:txBody>
      </p:sp>
      <p:sp>
        <p:nvSpPr>
          <p:cNvPr id="5" name="灯片编号占位符 4"/>
          <p:cNvSpPr>
            <a:spLocks noGrp="1"/>
          </p:cNvSpPr>
          <p:nvPr>
            <p:ph type="sldNum" sz="quarter" idx="12"/>
          </p:nvPr>
        </p:nvSpPr>
        <p:spPr/>
        <p:txBody>
          <a:bodyPr/>
          <a:lstStyle>
            <a:lvl1pPr>
              <a:defRPr/>
            </a:lvl1pPr>
          </a:lstStyle>
          <a:p>
            <a:fld id="{E6C79E6C-D1A0-47C9-998C-3904F3B4A276}" type="slidenum">
              <a:rPr lang="en-US" altLang="zh-CN"/>
              <a:t>‹#›</a:t>
            </a:fld>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endParaRPr lang="en-US" altLang="zh-CN"/>
          </a:p>
        </p:txBody>
      </p:sp>
      <p:sp>
        <p:nvSpPr>
          <p:cNvPr id="3" name="页脚占位符 2"/>
          <p:cNvSpPr>
            <a:spLocks noGrp="1"/>
          </p:cNvSpPr>
          <p:nvPr>
            <p:ph type="ftr" sz="quarter" idx="11"/>
          </p:nvPr>
        </p:nvSpPr>
        <p:spPr/>
        <p:txBody>
          <a:bodyPr/>
          <a:lstStyle>
            <a:lvl1pPr>
              <a:defRPr/>
            </a:lvl1pPr>
          </a:lstStyle>
          <a:p>
            <a:endParaRPr lang="en-US" altLang="zh-CN"/>
          </a:p>
        </p:txBody>
      </p:sp>
      <p:sp>
        <p:nvSpPr>
          <p:cNvPr id="4" name="灯片编号占位符 3"/>
          <p:cNvSpPr>
            <a:spLocks noGrp="1"/>
          </p:cNvSpPr>
          <p:nvPr>
            <p:ph type="sldNum" sz="quarter" idx="12"/>
          </p:nvPr>
        </p:nvSpPr>
        <p:spPr/>
        <p:txBody>
          <a:bodyPr/>
          <a:lstStyle>
            <a:lvl1pPr>
              <a:defRPr/>
            </a:lvl1pPr>
          </a:lstStyle>
          <a:p>
            <a:fld id="{2655B476-28E2-4422-945D-41A8431EF12E}" type="slidenum">
              <a:rPr lang="en-US" altLang="zh-CN"/>
              <a:t>‹#›</a:t>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FC0F4B38-1907-4DF9-8426-073877109F57}" type="slidenum">
              <a:rPr lang="en-US" altLang="zh-CN"/>
              <a:t>‹#›</a:t>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4BE09C64-BC22-4AA1-A2CF-3F018A7A4510}" type="slidenum">
              <a:rPr lang="en-US" altLang="zh-CN"/>
              <a:t>‹#›</a:t>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email"/>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zh-CN" altLang="en-US" smtClean="0"/>
              <a:t>单击此处编辑母版标题样式</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l">
              <a:defRPr sz="1400"/>
            </a:lvl1pPr>
          </a:lstStyle>
          <a:p>
            <a:endParaRPr lang="en-US" altLang="zh-CN"/>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vl1pPr>
          </a:lstStyle>
          <a:p>
            <a:endParaRPr lang="en-US" altLang="zh-CN"/>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fld id="{F2B87AB0-BC5E-4934-87C9-333232C78D81}" type="slidenum">
              <a:rPr lang="en-US" altLang="zh-CN"/>
              <a:t>‹#›</a:t>
            </a:fld>
            <a:endParaRPr lang="en-US" alt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 Id="rId5" Type="http://schemas.openxmlformats.org/officeDocument/2006/relationships/image" Target="../media/image34.jpeg"/><Relationship Id="rId4" Type="http://schemas.openxmlformats.org/officeDocument/2006/relationships/image" Target="../media/image33.jpeg"/></Relationships>
</file>

<file path=ppt/slides/_rels/slide1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1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png"/><Relationship Id="rId7"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 Id="rId9" Type="http://schemas.openxmlformats.org/officeDocument/2006/relationships/image" Target="../media/image18.jpeg"/></Relationships>
</file>

<file path=ppt/slides/_rels/slide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3.png"/><Relationship Id="rId2" Type="http://schemas.openxmlformats.org/officeDocument/2006/relationships/audio" Target="file:///C:\Users\apple\Desktop\&#24494;&#35838;9B%20U3%20integrated%20skills\&#40644;&#32736;&#32418;4.7\9BU3L5&#24494;&#35838;\Integrated%20skills%2001.mp3" TargetMode="External"/><Relationship Id="rId1" Type="http://schemas.microsoft.com/office/2007/relationships/media" Target="file:///C:\Users\apple\Desktop\&#24494;&#35838;9B%20U3%20integrated%20skills\&#40644;&#32736;&#32418;4.7\9BU3L5&#24494;&#35838;\Integrated%20skills%2001.mp3" TargetMode="Externa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0354" name="图片 6"/>
          <p:cNvPicPr>
            <a:picLocks noChangeAspect="1"/>
          </p:cNvPicPr>
          <p:nvPr/>
        </p:nvPicPr>
        <p:blipFill>
          <a:blip r:embed="rId2" cstate="email"/>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55" name="标题 1"/>
          <p:cNvSpPr txBox="1"/>
          <p:nvPr/>
        </p:nvSpPr>
        <p:spPr bwMode="auto">
          <a:xfrm>
            <a:off x="457200" y="4267200"/>
            <a:ext cx="82296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nn-NO" altLang="zh-CN" sz="5500" b="1" dirty="0">
                <a:latin typeface="Times New Roman" panose="02020603050405020304" pitchFamily="18" charset="0"/>
                <a:cs typeface="Times New Roman" panose="02020603050405020304" pitchFamily="18" charset="0"/>
              </a:rPr>
              <a:t>Unit 3 </a:t>
            </a:r>
            <a:r>
              <a:rPr lang="nn-NO" altLang="zh-CN" sz="5500" b="1" dirty="0" smtClean="0">
                <a:latin typeface="Times New Roman" panose="02020603050405020304" pitchFamily="18" charset="0"/>
                <a:cs typeface="Times New Roman" panose="02020603050405020304" pitchFamily="18" charset="0"/>
              </a:rPr>
              <a:t>Robots</a:t>
            </a:r>
            <a:endParaRPr lang="en-US" altLang="zh-CN" sz="5500" b="1" dirty="0" smtClean="0">
              <a:latin typeface="Times New Roman" panose="02020603050405020304" pitchFamily="18" charset="0"/>
              <a:cs typeface="Times New Roman" panose="02020603050405020304" pitchFamily="18" charset="0"/>
            </a:endParaRPr>
          </a:p>
          <a:p>
            <a:pPr algn="ctr"/>
            <a:r>
              <a:rPr lang="en-US" altLang="zh-CN" sz="3600" dirty="0" smtClean="0">
                <a:latin typeface="Times New Roman" panose="02020603050405020304" pitchFamily="18" charset="0"/>
                <a:cs typeface="Times New Roman" panose="02020603050405020304" pitchFamily="18" charset="0"/>
              </a:rPr>
              <a:t>Integrated </a:t>
            </a:r>
            <a:r>
              <a:rPr lang="en-US" altLang="zh-CN" sz="3600" dirty="0">
                <a:latin typeface="Times New Roman" panose="02020603050405020304" pitchFamily="18" charset="0"/>
                <a:cs typeface="Times New Roman" panose="02020603050405020304" pitchFamily="18" charset="0"/>
              </a:rPr>
              <a:t>skills</a:t>
            </a:r>
          </a:p>
        </p:txBody>
      </p:sp>
      <p:sp>
        <p:nvSpPr>
          <p:cNvPr id="4" name="矩形 3"/>
          <p:cNvSpPr/>
          <p:nvPr/>
        </p:nvSpPr>
        <p:spPr>
          <a:xfrm>
            <a:off x="2924753" y="5934075"/>
            <a:ext cx="3294492" cy="498598"/>
          </a:xfrm>
          <a:prstGeom prst="rect">
            <a:avLst/>
          </a:prstGeom>
        </p:spPr>
        <p:txBody>
          <a:bodyPr wrap="none">
            <a:spAutoFit/>
          </a:bodyPr>
          <a:lstStyle/>
          <a:p>
            <a:pPr marL="342900" lvl="0" indent="-342900" algn="ctr" fontAlgn="base">
              <a:lnSpc>
                <a:spcPct val="110000"/>
              </a:lnSpc>
              <a:spcBef>
                <a:spcPct val="0"/>
              </a:spcBef>
              <a:spcAft>
                <a:spcPct val="0"/>
              </a:spcAft>
            </a:pPr>
            <a:r>
              <a:rPr lang="en-US" altLang="zh-CN" sz="2400" b="1" kern="0" smtClean="0">
                <a:solidFill>
                  <a:srgbClr val="000000"/>
                </a:solidFill>
                <a:latin typeface="微软雅黑" panose="020B0503020204020204" pitchFamily="34" charset="-122"/>
                <a:ea typeface="微软雅黑" panose="020B0503020204020204" pitchFamily="34" charset="-122"/>
                <a:sym typeface="+mn-ea"/>
              </a:rPr>
              <a:t>WWW.PPT818.COM</a:t>
            </a:r>
            <a:endParaRPr lang="en-US" altLang="zh-CN" sz="2400" b="1" kern="0" dirty="0">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6738" name="矩形 2"/>
          <p:cNvSpPr>
            <a:spLocks noChangeArrowheads="1"/>
          </p:cNvSpPr>
          <p:nvPr/>
        </p:nvSpPr>
        <p:spPr bwMode="auto">
          <a:xfrm>
            <a:off x="323850" y="692150"/>
            <a:ext cx="8496300" cy="5808663"/>
          </a:xfrm>
          <a:prstGeom prst="rect">
            <a:avLst/>
          </a:prstGeom>
          <a:noFill/>
          <a:ln>
            <a:noFill/>
          </a:ln>
          <a:effectLst>
            <a:outerShdw blurRad="40000" dist="20000" dir="5400000" rotWithShape="0">
              <a:srgbClr val="000000">
                <a:alpha val="37999"/>
              </a:srgbClr>
            </a:outerShdw>
          </a:effectLst>
          <a:extLst>
            <a:ext uri="{909E8E84-426E-40DD-AFC4-6F175D3DCCD1}">
              <a14:hiddenFill xmlns:a14="http://schemas.microsoft.com/office/drawing/2010/main">
                <a:gradFill rotWithShape="1">
                  <a:gsLst>
                    <a:gs pos="0">
                      <a:srgbClr val="ACFFBA"/>
                    </a:gs>
                    <a:gs pos="50000">
                      <a:srgbClr val="CBFFD3"/>
                    </a:gs>
                    <a:gs pos="100000">
                      <a:srgbClr val="E5FFE9"/>
                    </a:gs>
                  </a:gsLst>
                  <a:path path="shape">
                    <a:fillToRect l="50000" t="50000" r="50000" b="50000"/>
                  </a:path>
                </a:gradFill>
              </a14:hiddenFill>
            </a:ext>
            <a:ext uri="{91240B29-F687-4F45-9708-019B960494DF}">
              <a14:hiddenLine xmlns:a14="http://schemas.microsoft.com/office/drawing/2010/main" w="76200">
                <a:solidFill>
                  <a:srgbClr val="98B954"/>
                </a:solidFill>
                <a:miter lim="800000"/>
                <a:headEnd/>
                <a:tailEnd/>
              </a14:hiddenLine>
            </a:ext>
          </a:extLst>
        </p:spPr>
        <p:txBody>
          <a:bodyPr>
            <a:spAutoFit/>
          </a:bodyPr>
          <a:lstStyle/>
          <a:p>
            <a:pPr algn="l" eaLnBrk="0" hangingPunct="0">
              <a:lnSpc>
                <a:spcPct val="110000"/>
              </a:lnSpc>
            </a:pPr>
            <a:r>
              <a:rPr lang="en-US" altLang="ja-JP" sz="2000" b="1">
                <a:solidFill>
                  <a:srgbClr val="000000"/>
                </a:solidFill>
                <a:latin typeface="Times New Roman" panose="02020603050405020304" pitchFamily="18" charset="0"/>
                <a:ea typeface="华文中宋" panose="02010600040101010101" pitchFamily="2" charset="-122"/>
              </a:rPr>
              <a:t>Hi Simon,</a:t>
            </a:r>
          </a:p>
          <a:p>
            <a:pPr algn="l" eaLnBrk="0" hangingPunct="0">
              <a:lnSpc>
                <a:spcPct val="110000"/>
              </a:lnSpc>
            </a:pPr>
            <a:r>
              <a:rPr lang="en-US" altLang="ja-JP" sz="2000" b="1">
                <a:solidFill>
                  <a:srgbClr val="77933C"/>
                </a:solidFill>
                <a:latin typeface="Times New Roman" panose="02020603050405020304" pitchFamily="18" charset="0"/>
                <a:ea typeface="华文中宋" panose="02010600040101010101" pitchFamily="2" charset="-122"/>
              </a:rPr>
              <a:t>I know you are interested in robots. There is going to be a robot show this week. The show is held at the town hall. We can see robots from China, Japan and South Korea.</a:t>
            </a:r>
            <a:endParaRPr lang="en-US" altLang="zh-CN" sz="2000" b="1">
              <a:solidFill>
                <a:srgbClr val="77933C"/>
              </a:solidFill>
              <a:latin typeface="Times New Roman" panose="02020603050405020304" pitchFamily="18" charset="0"/>
              <a:ea typeface="华文中宋" panose="02010600040101010101" pitchFamily="2" charset="-122"/>
            </a:endParaRPr>
          </a:p>
          <a:p>
            <a:pPr algn="l" eaLnBrk="0" hangingPunct="0">
              <a:lnSpc>
                <a:spcPct val="130000"/>
              </a:lnSpc>
            </a:pPr>
            <a:r>
              <a:rPr lang="en-US" altLang="ja-JP" sz="2000" b="1">
                <a:solidFill>
                  <a:srgbClr val="17375E"/>
                </a:solidFill>
                <a:latin typeface="Times New Roman" panose="02020603050405020304" pitchFamily="18" charset="0"/>
                <a:ea typeface="华文中宋" panose="02010600040101010101" pitchFamily="2" charset="-122"/>
              </a:rPr>
              <a:t>I have just learnt that one of the robots is designed to help students with their homework. It can read a book in five minutes. That is really exciting news! I think we should go and find out more.</a:t>
            </a:r>
            <a:endParaRPr lang="en-US" altLang="ja-JP" sz="2000" b="1">
              <a:solidFill>
                <a:srgbClr val="17375E"/>
              </a:solidFill>
              <a:latin typeface="Times New Roman" panose="02020603050405020304" pitchFamily="18" charset="0"/>
              <a:ea typeface="华文中宋" panose="02010600040101010101" pitchFamily="2" charset="-122"/>
              <a:cs typeface="Times New Roman" panose="02020603050405020304" pitchFamily="18" charset="0"/>
            </a:endParaRPr>
          </a:p>
          <a:p>
            <a:pPr algn="l" eaLnBrk="0" hangingPunct="0">
              <a:lnSpc>
                <a:spcPct val="130000"/>
              </a:lnSpc>
            </a:pPr>
            <a:r>
              <a:rPr lang="en-US" altLang="ja-JP" sz="2000" b="1">
                <a:solidFill>
                  <a:srgbClr val="984807"/>
                </a:solidFill>
                <a:latin typeface="Times New Roman" panose="02020603050405020304" pitchFamily="18" charset="0"/>
                <a:ea typeface="华文中宋" panose="02010600040101010101" pitchFamily="2" charset="-122"/>
                <a:cs typeface="Times New Roman" panose="02020603050405020304" pitchFamily="18" charset="0"/>
              </a:rPr>
              <a:t>The robot show starts from this Saturday, 14 March. We will receive a copy of Robot magazine </a:t>
            </a:r>
            <a:r>
              <a:rPr lang="en-US" altLang="zh-CN" sz="2000" b="1">
                <a:solidFill>
                  <a:srgbClr val="984807"/>
                </a:solidFill>
                <a:latin typeface="Times New Roman" panose="02020603050405020304" pitchFamily="18" charset="0"/>
                <a:ea typeface="华文中宋" panose="02010600040101010101" pitchFamily="2" charset="-122"/>
                <a:cs typeface="Times New Roman" panose="02020603050405020304" pitchFamily="18" charset="0"/>
              </a:rPr>
              <a:t>for free if we go there on the first day of the show. Since we are over 12, we need to pay</a:t>
            </a:r>
            <a:r>
              <a:rPr lang="ja-JP" altLang="en-US" sz="2000" b="1">
                <a:solidFill>
                  <a:srgbClr val="984807"/>
                </a:solidFill>
                <a:latin typeface="Times New Roman" panose="02020603050405020304" pitchFamily="18" charset="0"/>
                <a:ea typeface="MS PGothic" panose="020B0600070205080204" pitchFamily="34" charset="-128"/>
              </a:rPr>
              <a:t>￥</a:t>
            </a:r>
            <a:r>
              <a:rPr lang="en-US" altLang="ja-JP" sz="2000">
                <a:solidFill>
                  <a:srgbClr val="984807"/>
                </a:solidFill>
                <a:latin typeface="Times New Roman" panose="02020603050405020304" pitchFamily="18" charset="0"/>
                <a:ea typeface="MS PGothic" panose="020B0600070205080204" pitchFamily="34" charset="-128"/>
              </a:rPr>
              <a:t>20</a:t>
            </a:r>
            <a:r>
              <a:rPr lang="en-US" altLang="zh-CN" sz="2000" b="1">
                <a:solidFill>
                  <a:srgbClr val="984807"/>
                </a:solidFill>
                <a:latin typeface="Times New Roman" panose="02020603050405020304" pitchFamily="18" charset="0"/>
                <a:ea typeface="华文中宋" panose="02010600040101010101" pitchFamily="2" charset="-122"/>
              </a:rPr>
              <a:t>  each for the tickets. The show begins at 9 a.m.. Maybe we need to leave home earlier in order to get there on time.</a:t>
            </a:r>
          </a:p>
          <a:p>
            <a:pPr algn="l" eaLnBrk="0" hangingPunct="0">
              <a:lnSpc>
                <a:spcPct val="130000"/>
              </a:lnSpc>
            </a:pPr>
            <a:r>
              <a:rPr lang="en-US" altLang="zh-CN" sz="2000" b="1">
                <a:solidFill>
                  <a:srgbClr val="984807"/>
                </a:solidFill>
                <a:latin typeface="Times New Roman" panose="02020603050405020304" pitchFamily="18" charset="0"/>
                <a:ea typeface="华文中宋" panose="02010600040101010101" pitchFamily="2" charset="-122"/>
              </a:rPr>
              <a:t>Would you like to go with me this Saturday morning? Please let me know.</a:t>
            </a:r>
          </a:p>
          <a:p>
            <a:pPr algn="l" eaLnBrk="0" hangingPunct="0">
              <a:lnSpc>
                <a:spcPct val="130000"/>
              </a:lnSpc>
            </a:pPr>
            <a:r>
              <a:rPr lang="en-US" altLang="zh-CN" sz="2000" b="1">
                <a:solidFill>
                  <a:srgbClr val="000000"/>
                </a:solidFill>
                <a:latin typeface="Times New Roman" panose="02020603050405020304" pitchFamily="18" charset="0"/>
                <a:ea typeface="华文中宋" panose="02010600040101010101" pitchFamily="2" charset="-122"/>
              </a:rPr>
              <a:t>Yours, </a:t>
            </a:r>
          </a:p>
          <a:p>
            <a:pPr algn="l" eaLnBrk="0" hangingPunct="0">
              <a:lnSpc>
                <a:spcPct val="130000"/>
              </a:lnSpc>
            </a:pPr>
            <a:r>
              <a:rPr lang="en-US" altLang="zh-CN" sz="2000" b="1">
                <a:solidFill>
                  <a:srgbClr val="000000"/>
                </a:solidFill>
                <a:latin typeface="Times New Roman" panose="02020603050405020304" pitchFamily="18" charset="0"/>
                <a:ea typeface="华文中宋" panose="02010600040101010101" pitchFamily="2" charset="-122"/>
              </a:rPr>
              <a:t>Daniel</a:t>
            </a:r>
          </a:p>
          <a:p>
            <a:pPr algn="l" eaLnBrk="0" hangingPunct="0">
              <a:lnSpc>
                <a:spcPct val="130000"/>
              </a:lnSpc>
            </a:pPr>
            <a:endParaRPr lang="en-US" altLang="zh-CN" b="1">
              <a:solidFill>
                <a:srgbClr val="000000"/>
              </a:solidFill>
              <a:latin typeface="Times New Roman" panose="02020603050405020304" pitchFamily="18" charset="0"/>
            </a:endParaRPr>
          </a:p>
        </p:txBody>
      </p:sp>
      <p:sp>
        <p:nvSpPr>
          <p:cNvPr id="116739" name="Text Box 12"/>
          <p:cNvSpPr txBox="1">
            <a:spLocks noChangeArrowheads="1"/>
          </p:cNvSpPr>
          <p:nvPr/>
        </p:nvSpPr>
        <p:spPr bwMode="auto">
          <a:xfrm>
            <a:off x="323850" y="5300663"/>
            <a:ext cx="8496300" cy="1438275"/>
          </a:xfrm>
          <a:prstGeom prst="rect">
            <a:avLst/>
          </a:prstGeom>
          <a:noFill/>
          <a:ln>
            <a:noFill/>
          </a:ln>
          <a:extLst>
            <a:ext uri="{909E8E84-426E-40DD-AFC4-6F175D3DCCD1}">
              <a14:hiddenFill xmlns:a14="http://schemas.microsoft.com/office/drawing/2010/main">
                <a:solidFill>
                  <a:srgbClr val="FCD5B5"/>
                </a:solidFill>
              </a14:hiddenFill>
            </a:ext>
            <a:ext uri="{91240B29-F687-4F45-9708-019B960494DF}">
              <a14:hiddenLine xmlns:a14="http://schemas.microsoft.com/office/drawing/2010/main" w="57150">
                <a:solidFill>
                  <a:srgbClr val="BA4F99"/>
                </a:solidFill>
                <a:prstDash val="sysDot"/>
                <a:miter lim="800000"/>
                <a:headEnd/>
                <a:tailEnd/>
              </a14:hiddenLine>
            </a:ext>
          </a:extLst>
        </p:spPr>
        <p:txBody>
          <a:bodyPr>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3200" b="1" i="1">
                <a:solidFill>
                  <a:srgbClr val="FF0066"/>
                </a:solidFill>
                <a:latin typeface="Calibri" panose="020F0502020204030204" pitchFamily="34" charset="0"/>
              </a:rPr>
              <a:t>    Read the email and answer: </a:t>
            </a:r>
          </a:p>
          <a:p>
            <a:r>
              <a:rPr lang="en-US" altLang="zh-CN" sz="2800" b="1">
                <a:solidFill>
                  <a:schemeClr val="accent2"/>
                </a:solidFill>
                <a:latin typeface="Calibri" panose="020F0502020204030204" pitchFamily="34" charset="0"/>
              </a:rPr>
              <a:t>1. Do you think if Simon will go to the robot show? Why?</a:t>
            </a:r>
          </a:p>
          <a:p>
            <a:r>
              <a:rPr lang="en-US" altLang="zh-CN" sz="2800" b="1">
                <a:solidFill>
                  <a:schemeClr val="accent2"/>
                </a:solidFill>
                <a:latin typeface="Calibri" panose="020F0502020204030204" pitchFamily="34" charset="0"/>
              </a:rPr>
              <a:t>2. What is exciting news for Daniel?</a:t>
            </a:r>
          </a:p>
        </p:txBody>
      </p:sp>
      <p:cxnSp>
        <p:nvCxnSpPr>
          <p:cNvPr id="6" name="直接连接符 5"/>
          <p:cNvCxnSpPr/>
          <p:nvPr/>
        </p:nvCxnSpPr>
        <p:spPr>
          <a:xfrm>
            <a:off x="395288" y="1412875"/>
            <a:ext cx="3744912" cy="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2771775" y="2492375"/>
            <a:ext cx="5903913" cy="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323850" y="2852738"/>
            <a:ext cx="4968875" cy="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116739"/>
                                        </p:tgtEl>
                                        <p:attrNameLst>
                                          <p:attrName>style.visibility</p:attrName>
                                        </p:attrNameLst>
                                      </p:cBhvr>
                                      <p:to>
                                        <p:strVal val="visible"/>
                                      </p:to>
                                    </p:set>
                                    <p:animEffect transition="in" filter="diamond(in)">
                                      <p:cBhvr>
                                        <p:cTn id="7" dur="3000"/>
                                        <p:tgtEl>
                                          <p:spTgt spid="11673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39"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8786" name="WordArt 4"/>
          <p:cNvSpPr>
            <a:spLocks noChangeArrowheads="1" noChangeShapeType="1" noTextEdit="1"/>
          </p:cNvSpPr>
          <p:nvPr/>
        </p:nvSpPr>
        <p:spPr bwMode="auto">
          <a:xfrm>
            <a:off x="2339975" y="836613"/>
            <a:ext cx="4114800" cy="990600"/>
          </a:xfrm>
          <a:prstGeom prst="rect">
            <a:avLst/>
          </a:prstGeom>
        </p:spPr>
        <p:txBody>
          <a:bodyPr spcFirstLastPara="1" wrap="none" fromWordArt="1">
            <a:prstTxWarp prst="textArchUp">
              <a:avLst>
                <a:gd name="adj" fmla="val 10800004"/>
              </a:avLst>
            </a:prstTxWarp>
          </a:bodyPr>
          <a:lstStyle/>
          <a:p>
            <a:r>
              <a:rPr lang="en-US" altLang="zh-CN" sz="4000" kern="10" dirty="0">
                <a:ln w="9525">
                  <a:solidFill>
                    <a:srgbClr val="000000"/>
                  </a:solidFill>
                  <a:round/>
                </a:ln>
                <a:solidFill>
                  <a:srgbClr val="FFC000"/>
                </a:solidFill>
                <a:latin typeface="Comic Sans MS" panose="030F0702030302020204"/>
              </a:rPr>
              <a:t>Pair work</a:t>
            </a:r>
            <a:endParaRPr lang="zh-CN" altLang="en-US" sz="4000" kern="10" dirty="0">
              <a:ln w="9525">
                <a:solidFill>
                  <a:srgbClr val="000000"/>
                </a:solidFill>
                <a:round/>
              </a:ln>
              <a:solidFill>
                <a:srgbClr val="FFC000"/>
              </a:solidFill>
              <a:latin typeface="Comic Sans MS" panose="030F0702030302020204"/>
            </a:endParaRPr>
          </a:p>
        </p:txBody>
      </p:sp>
      <p:sp>
        <p:nvSpPr>
          <p:cNvPr id="8" name="TextBox 7"/>
          <p:cNvSpPr txBox="1"/>
          <p:nvPr/>
        </p:nvSpPr>
        <p:spPr>
          <a:xfrm>
            <a:off x="1043608" y="3429000"/>
            <a:ext cx="7344816" cy="584775"/>
          </a:xfrm>
          <a:prstGeom prst="rect">
            <a:avLst/>
          </a:prstGeom>
          <a:gradFill flip="none" rotWithShape="1">
            <a:gsLst>
              <a:gs pos="0">
                <a:srgbClr val="88EA9B">
                  <a:tint val="66000"/>
                  <a:satMod val="160000"/>
                </a:srgbClr>
              </a:gs>
              <a:gs pos="50000">
                <a:srgbClr val="88EA9B">
                  <a:tint val="44500"/>
                  <a:satMod val="160000"/>
                </a:srgbClr>
              </a:gs>
              <a:gs pos="100000">
                <a:srgbClr val="88EA9B">
                  <a:tint val="23500"/>
                  <a:satMod val="160000"/>
                </a:srgbClr>
              </a:gs>
            </a:gsLst>
            <a:lin ang="16200000" scaled="1"/>
            <a:tileRect/>
          </a:gradFill>
          <a:ln w="19050">
            <a:solidFill>
              <a:srgbClr val="88EA9B"/>
            </a:solidFill>
            <a:prstDash val="dash"/>
          </a:ln>
          <a:effectLst>
            <a:outerShdw blurRad="76200" dir="13500000" sy="23000" kx="1200000" algn="br" rotWithShape="0">
              <a:prstClr val="black">
                <a:alpha val="20000"/>
              </a:prstClr>
            </a:outerShdw>
          </a:effectLst>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a:spAutoFit/>
          </a:bodyPr>
          <a:lstStyle/>
          <a:p>
            <a:pPr>
              <a:spcBef>
                <a:spcPct val="50000"/>
              </a:spcBef>
              <a:defRPr/>
            </a:pPr>
            <a:r>
              <a:rPr lang="en-US" altLang="zh-CN" sz="3200" b="1" dirty="0">
                <a:solidFill>
                  <a:srgbClr val="FF0000"/>
                </a:solidFill>
                <a:latin typeface="Comic Sans MS" panose="030F0702030302020204" pitchFamily="66" charset="0"/>
              </a:rPr>
              <a:t>What is your ideal robot like? Why?</a:t>
            </a:r>
          </a:p>
        </p:txBody>
      </p:sp>
      <p:grpSp>
        <p:nvGrpSpPr>
          <p:cNvPr id="118790" name="组合 11"/>
          <p:cNvGrpSpPr/>
          <p:nvPr/>
        </p:nvGrpSpPr>
        <p:grpSpPr bwMode="auto">
          <a:xfrm>
            <a:off x="179388" y="4365625"/>
            <a:ext cx="8642350" cy="2160588"/>
            <a:chOff x="250825" y="4508500"/>
            <a:chExt cx="8642350" cy="2160588"/>
          </a:xfrm>
        </p:grpSpPr>
        <p:pic>
          <p:nvPicPr>
            <p:cNvPr id="118791" name="图片 6" descr="t011d5746de6f7beb34.jpg"/>
            <p:cNvPicPr>
              <a:picLocks noChangeAspect="1"/>
            </p:cNvPicPr>
            <p:nvPr/>
          </p:nvPicPr>
          <p:blipFill>
            <a:blip r:embed="rId2" cstate="email"/>
            <a:srcRect/>
            <a:stretch>
              <a:fillRect/>
            </a:stretch>
          </p:blipFill>
          <p:spPr bwMode="auto">
            <a:xfrm>
              <a:off x="250825" y="4868863"/>
              <a:ext cx="2520950" cy="1800225"/>
            </a:xfrm>
            <a:prstGeom prst="rect">
              <a:avLst/>
            </a:prstGeom>
            <a:noFill/>
            <a:ln w="38100">
              <a:solidFill>
                <a:srgbClr val="BA4F99"/>
              </a:solidFill>
              <a:prstDash val="sysDot"/>
              <a:miter lim="800000"/>
              <a:headEnd/>
              <a:tailEnd/>
            </a:ln>
            <a:extLst>
              <a:ext uri="{909E8E84-426E-40DD-AFC4-6F175D3DCCD1}">
                <a14:hiddenFill xmlns:a14="http://schemas.microsoft.com/office/drawing/2010/main">
                  <a:solidFill>
                    <a:srgbClr val="FFFFFF"/>
                  </a:solidFill>
                </a14:hiddenFill>
              </a:ext>
            </a:extLst>
          </p:spPr>
        </p:pic>
        <p:pic>
          <p:nvPicPr>
            <p:cNvPr id="118792" name="图片 9" descr="t01faaf6ff58d1c4c40.jpg"/>
            <p:cNvPicPr>
              <a:picLocks noChangeAspect="1"/>
            </p:cNvPicPr>
            <p:nvPr/>
          </p:nvPicPr>
          <p:blipFill>
            <a:blip r:embed="rId3" cstate="email"/>
            <a:srcRect/>
            <a:stretch>
              <a:fillRect/>
            </a:stretch>
          </p:blipFill>
          <p:spPr bwMode="auto">
            <a:xfrm>
              <a:off x="2051050" y="4508500"/>
              <a:ext cx="2376488" cy="1917700"/>
            </a:xfrm>
            <a:prstGeom prst="rect">
              <a:avLst/>
            </a:prstGeom>
            <a:noFill/>
            <a:ln w="38100">
              <a:solidFill>
                <a:srgbClr val="BA4F99"/>
              </a:solidFill>
              <a:prstDash val="sysDot"/>
              <a:miter lim="800000"/>
              <a:headEnd/>
              <a:tailEnd/>
            </a:ln>
            <a:extLst>
              <a:ext uri="{909E8E84-426E-40DD-AFC4-6F175D3DCCD1}">
                <a14:hiddenFill xmlns:a14="http://schemas.microsoft.com/office/drawing/2010/main">
                  <a:solidFill>
                    <a:srgbClr val="FFFFFF"/>
                  </a:solidFill>
                </a14:hiddenFill>
              </a:ext>
            </a:extLst>
          </p:spPr>
        </p:pic>
        <p:pic>
          <p:nvPicPr>
            <p:cNvPr id="118793" name="图片 8" descr="t01848e37d4c915f0cc.jpg"/>
            <p:cNvPicPr>
              <a:picLocks noChangeAspect="1"/>
            </p:cNvPicPr>
            <p:nvPr/>
          </p:nvPicPr>
          <p:blipFill>
            <a:blip r:embed="rId4" cstate="email"/>
            <a:srcRect/>
            <a:stretch>
              <a:fillRect/>
            </a:stretch>
          </p:blipFill>
          <p:spPr bwMode="auto">
            <a:xfrm>
              <a:off x="4067175" y="4941888"/>
              <a:ext cx="2376488" cy="1727200"/>
            </a:xfrm>
            <a:prstGeom prst="rect">
              <a:avLst/>
            </a:prstGeom>
            <a:noFill/>
            <a:ln w="38100">
              <a:solidFill>
                <a:srgbClr val="BA4F99"/>
              </a:solidFill>
              <a:prstDash val="sysDot"/>
              <a:miter lim="800000"/>
              <a:headEnd/>
              <a:tailEnd/>
            </a:ln>
            <a:extLst>
              <a:ext uri="{909E8E84-426E-40DD-AFC4-6F175D3DCCD1}">
                <a14:hiddenFill xmlns:a14="http://schemas.microsoft.com/office/drawing/2010/main">
                  <a:solidFill>
                    <a:srgbClr val="FFFFFF"/>
                  </a:solidFill>
                </a14:hiddenFill>
              </a:ext>
            </a:extLst>
          </p:spPr>
        </p:pic>
        <p:pic>
          <p:nvPicPr>
            <p:cNvPr id="118794" name="图片 5" descr="t010b1961aff7262d58.jpg"/>
            <p:cNvPicPr>
              <a:picLocks noChangeAspect="1"/>
            </p:cNvPicPr>
            <p:nvPr/>
          </p:nvPicPr>
          <p:blipFill>
            <a:blip r:embed="rId5"/>
            <a:srcRect/>
            <a:stretch>
              <a:fillRect/>
            </a:stretch>
          </p:blipFill>
          <p:spPr bwMode="auto">
            <a:xfrm>
              <a:off x="6372225" y="4508500"/>
              <a:ext cx="2520950" cy="1728788"/>
            </a:xfrm>
            <a:prstGeom prst="rect">
              <a:avLst/>
            </a:prstGeom>
            <a:noFill/>
            <a:ln w="38100">
              <a:solidFill>
                <a:srgbClr val="BA4F99"/>
              </a:solidFill>
              <a:prstDash val="sysDot"/>
              <a:miter lim="800000"/>
              <a:headEnd/>
              <a:tailEnd/>
            </a:ln>
            <a:extLst>
              <a:ext uri="{909E8E84-426E-40DD-AFC4-6F175D3DCCD1}">
                <a14:hiddenFill xmlns:a14="http://schemas.microsoft.com/office/drawing/2010/main">
                  <a:solidFill>
                    <a:srgbClr val="FFFFFF"/>
                  </a:solidFill>
                </a14:hiddenFill>
              </a:ext>
            </a:extLst>
          </p:spPr>
        </p:pic>
      </p:grpSp>
      <p:pic>
        <p:nvPicPr>
          <p:cNvPr id="118795" name="Picture 4" descr="106"/>
          <p:cNvPicPr>
            <a:picLocks noChangeAspect="1" noChangeArrowheads="1"/>
          </p:cNvPicPr>
          <p:nvPr/>
        </p:nvPicPr>
        <p:blipFill>
          <a:blip r:embed="rId6" cstate="email"/>
          <a:srcRect/>
          <a:stretch>
            <a:fillRect/>
          </a:stretch>
        </p:blipFill>
        <p:spPr bwMode="auto">
          <a:xfrm>
            <a:off x="2627313" y="1268413"/>
            <a:ext cx="3384550" cy="198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p:nvPr/>
        </p:nvSpPr>
        <p:spPr>
          <a:xfrm>
            <a:off x="205102" y="3428999"/>
            <a:ext cx="8616636" cy="584775"/>
          </a:xfrm>
          <a:prstGeom prst="rect">
            <a:avLst/>
          </a:prstGeom>
          <a:gradFill flip="none" rotWithShape="1">
            <a:gsLst>
              <a:gs pos="0">
                <a:srgbClr val="88EA9B">
                  <a:tint val="66000"/>
                  <a:satMod val="160000"/>
                </a:srgbClr>
              </a:gs>
              <a:gs pos="50000">
                <a:srgbClr val="88EA9B">
                  <a:tint val="44500"/>
                  <a:satMod val="160000"/>
                </a:srgbClr>
              </a:gs>
              <a:gs pos="100000">
                <a:srgbClr val="88EA9B">
                  <a:tint val="23500"/>
                  <a:satMod val="160000"/>
                </a:srgbClr>
              </a:gs>
            </a:gsLst>
            <a:lin ang="16200000" scaled="1"/>
            <a:tileRect/>
          </a:gradFill>
          <a:ln w="19050">
            <a:solidFill>
              <a:srgbClr val="88EA9B"/>
            </a:solidFill>
            <a:prstDash val="dash"/>
          </a:ln>
          <a:effectLst>
            <a:outerShdw blurRad="76200" dir="13500000" sy="23000" kx="1200000" algn="br" rotWithShape="0">
              <a:prstClr val="black">
                <a:alpha val="20000"/>
              </a:prstClr>
            </a:outerShdw>
          </a:effectLst>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a:spAutoFit/>
          </a:bodyPr>
          <a:lstStyle/>
          <a:p>
            <a:pPr>
              <a:spcBef>
                <a:spcPct val="50000"/>
              </a:spcBef>
              <a:defRPr/>
            </a:pPr>
            <a:r>
              <a:rPr lang="en-US" altLang="zh-CN" sz="3200" b="1" dirty="0">
                <a:solidFill>
                  <a:srgbClr val="FF0000"/>
                </a:solidFill>
                <a:latin typeface="Comic Sans MS" panose="030F0702030302020204" pitchFamily="66" charset="0"/>
              </a:rPr>
              <a:t>What will you do if your robot goes wrong?</a:t>
            </a:r>
          </a:p>
        </p:txBody>
      </p:sp>
    </p:spTree>
  </p:cSld>
  <p:clrMapOvr>
    <a:masterClrMapping/>
  </p:clrMapOvr>
  <p:transition spd="med">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iterate type="lt">
                                    <p:tmAbs val="0"/>
                                  </p:iterate>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3" presetClass="exit" presetSubtype="16" fill="hold" nodeType="clickEffect">
                                  <p:stCondLst>
                                    <p:cond delay="0"/>
                                  </p:stCondLst>
                                  <p:iterate type="lt">
                                    <p:tmPct val="0"/>
                                  </p:iterate>
                                  <p:childTnLst>
                                    <p:animEffect transition="out" filter="plus(in)">
                                      <p:cBhvr>
                                        <p:cTn id="10" dur="2000"/>
                                        <p:tgtEl>
                                          <p:spTgt spid="8"/>
                                        </p:tgtEl>
                                      </p:cBhvr>
                                    </p:animEffect>
                                    <p:set>
                                      <p:cBhvr>
                                        <p:cTn id="11" dur="1" fill="hold">
                                          <p:stCondLst>
                                            <p:cond delay="1999"/>
                                          </p:stCondLst>
                                        </p:cTn>
                                        <p:tgtEl>
                                          <p:spTgt spid="8"/>
                                        </p:tgtEl>
                                        <p:attrNameLst>
                                          <p:attrName>style.visibility</p:attrName>
                                        </p:attrNameLst>
                                      </p:cBhvr>
                                      <p:to>
                                        <p:strVal val="hidden"/>
                                      </p:to>
                                    </p:set>
                                  </p:childTnLst>
                                </p:cTn>
                              </p:par>
                              <p:par>
                                <p:cTn id="12" presetID="18" presetClass="entr" presetSubtype="6" fill="hold" nodeType="with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strips(downRight)">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9810" name="图片 12" descr="318752-14032320033954.jpg"/>
          <p:cNvPicPr>
            <a:picLocks noChangeAspect="1"/>
          </p:cNvPicPr>
          <p:nvPr/>
        </p:nvPicPr>
        <p:blipFill>
          <a:blip r:embed="rId2" cstate="email"/>
          <a:srcRect/>
          <a:stretch>
            <a:fillRect/>
          </a:stretch>
        </p:blipFill>
        <p:spPr bwMode="auto">
          <a:xfrm>
            <a:off x="6516688" y="188913"/>
            <a:ext cx="2447925" cy="228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811" name="TextBox 3"/>
          <p:cNvSpPr txBox="1">
            <a:spLocks noChangeArrowheads="1"/>
          </p:cNvSpPr>
          <p:nvPr/>
        </p:nvSpPr>
        <p:spPr bwMode="auto">
          <a:xfrm>
            <a:off x="250825" y="1557338"/>
            <a:ext cx="8893175"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ts val="3300"/>
              </a:lnSpc>
            </a:pPr>
            <a:r>
              <a:rPr lang="en-US" altLang="zh-CN" sz="32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1. Who does </a:t>
            </a:r>
            <a:r>
              <a:rPr lang="en-US" altLang="zh-CN" sz="32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Mr</a:t>
            </a:r>
            <a:r>
              <a:rPr lang="en-US" altLang="zh-CN" sz="32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Jiang want to speak to?</a:t>
            </a:r>
          </a:p>
          <a:p>
            <a:pPr>
              <a:lnSpc>
                <a:spcPts val="3300"/>
              </a:lnSpc>
              <a:buFont typeface="Arial" panose="020B0604020202020204" pitchFamily="34" charset="0"/>
              <a:buAutoNum type="arabicPeriod"/>
            </a:pPr>
            <a:endParaRPr lang="en-US" altLang="zh-CN" sz="3200" b="1" dirty="0">
              <a:effectLst>
                <a:outerShdw blurRad="38100" dist="38100" dir="2700000" algn="tl">
                  <a:srgbClr val="C0C0C0"/>
                </a:outerShdw>
              </a:effectLst>
              <a:latin typeface="Times New Roman" panose="02020603050405020304" pitchFamily="18" charset="0"/>
              <a:cs typeface="Times New Roman" panose="02020603050405020304" pitchFamily="18" charset="0"/>
            </a:endParaRPr>
          </a:p>
          <a:p>
            <a:pPr>
              <a:lnSpc>
                <a:spcPts val="3300"/>
              </a:lnSpc>
            </a:pPr>
            <a:endParaRPr lang="en-US" altLang="zh-CN" sz="3200" b="1" dirty="0">
              <a:effectLst>
                <a:outerShdw blurRad="38100" dist="38100" dir="2700000" algn="tl">
                  <a:srgbClr val="C0C0C0"/>
                </a:outerShdw>
              </a:effectLst>
              <a:latin typeface="Times New Roman" panose="02020603050405020304" pitchFamily="18" charset="0"/>
              <a:cs typeface="Times New Roman" panose="02020603050405020304" pitchFamily="18" charset="0"/>
            </a:endParaRPr>
          </a:p>
          <a:p>
            <a:pPr>
              <a:lnSpc>
                <a:spcPts val="3300"/>
              </a:lnSpc>
              <a:spcBef>
                <a:spcPts val="1800"/>
              </a:spcBef>
            </a:pPr>
            <a:r>
              <a:rPr lang="en-US" altLang="zh-CN" sz="32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2. What will the robot shop do with the problem?</a:t>
            </a:r>
          </a:p>
        </p:txBody>
      </p:sp>
      <p:sp>
        <p:nvSpPr>
          <p:cNvPr id="119812" name="TextBox 4"/>
          <p:cNvSpPr txBox="1">
            <a:spLocks noChangeArrowheads="1"/>
          </p:cNvSpPr>
          <p:nvPr/>
        </p:nvSpPr>
        <p:spPr bwMode="auto">
          <a:xfrm>
            <a:off x="638175" y="1985963"/>
            <a:ext cx="79248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32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The Customer Service Department.</a:t>
            </a:r>
          </a:p>
        </p:txBody>
      </p:sp>
      <p:pic>
        <p:nvPicPr>
          <p:cNvPr id="119813" name="图片 10"/>
          <p:cNvPicPr>
            <a:picLocks noChangeAspect="1"/>
          </p:cNvPicPr>
          <p:nvPr/>
        </p:nvPicPr>
        <p:blipFill>
          <a:blip r:embed="rId3"/>
          <a:srcRect/>
          <a:stretch>
            <a:fillRect/>
          </a:stretch>
        </p:blipFill>
        <p:spPr bwMode="auto">
          <a:xfrm>
            <a:off x="0" y="4572000"/>
            <a:ext cx="28575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814" name="TextBox 5"/>
          <p:cNvSpPr txBox="1">
            <a:spLocks noChangeArrowheads="1"/>
          </p:cNvSpPr>
          <p:nvPr/>
        </p:nvSpPr>
        <p:spPr bwMode="auto">
          <a:xfrm>
            <a:off x="665163" y="3573463"/>
            <a:ext cx="80645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32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The robot engineer will contact </a:t>
            </a:r>
            <a:r>
              <a:rPr lang="en-US" altLang="zh-CN" sz="32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Mr</a:t>
            </a:r>
            <a:r>
              <a:rPr lang="en-US" altLang="zh-CN" sz="32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Jiang.</a:t>
            </a:r>
          </a:p>
        </p:txBody>
      </p:sp>
      <p:sp>
        <p:nvSpPr>
          <p:cNvPr id="119815" name="正圆 223"/>
          <p:cNvSpPr>
            <a:spLocks noChangeArrowheads="1"/>
          </p:cNvSpPr>
          <p:nvPr/>
        </p:nvSpPr>
        <p:spPr bwMode="auto">
          <a:xfrm>
            <a:off x="323850" y="549275"/>
            <a:ext cx="5329238" cy="863600"/>
          </a:xfrm>
          <a:prstGeom prst="ellipse">
            <a:avLst/>
          </a:prstGeom>
          <a:noFill/>
          <a:ln>
            <a:noFill/>
          </a:ln>
          <a:extLst>
            <a:ext uri="{909E8E84-426E-40DD-AFC4-6F175D3DCCD1}">
              <a14:hiddenFill xmlns:a14="http://schemas.microsoft.com/office/drawing/2010/main">
                <a:gradFill rotWithShape="1">
                  <a:gsLst>
                    <a:gs pos="0">
                      <a:srgbClr val="B7D0F1"/>
                    </a:gs>
                    <a:gs pos="50000">
                      <a:srgbClr val="D2E0F5"/>
                    </a:gs>
                    <a:gs pos="100000">
                      <a:srgbClr val="E8EFFA"/>
                    </a:gs>
                  </a:gsLst>
                  <a:lin ang="2700000" scaled="1"/>
                </a:gradFill>
              </a14:hiddenFill>
            </a:ext>
            <a:ext uri="{91240B29-F687-4F45-9708-019B960494DF}">
              <a14:hiddenLine xmlns:a14="http://schemas.microsoft.com/office/drawing/2010/main" w="57150">
                <a:solidFill>
                  <a:srgbClr val="F7D244"/>
                </a:solidFill>
                <a:prstDash val="sysDot"/>
                <a:round/>
              </a14:hiddenLine>
            </a:ext>
          </a:extLst>
        </p:spPr>
        <p:txBody>
          <a:bodyPr anchor="ctr"/>
          <a:lstStyle/>
          <a:p>
            <a:pPr algn="l"/>
            <a:r>
              <a:rPr lang="en-US" altLang="zh-CN" sz="3200">
                <a:solidFill>
                  <a:srgbClr val="FF0000"/>
                </a:solidFill>
                <a:latin typeface="Britannic Bold" panose="020B0903060703020204" pitchFamily="34" charset="0"/>
              </a:rPr>
              <a:t>  Listen and answer</a:t>
            </a:r>
          </a:p>
        </p:txBody>
      </p:sp>
      <p:grpSp>
        <p:nvGrpSpPr>
          <p:cNvPr id="119817" name="组合 12"/>
          <p:cNvGrpSpPr/>
          <p:nvPr/>
        </p:nvGrpSpPr>
        <p:grpSpPr bwMode="auto">
          <a:xfrm>
            <a:off x="3529013" y="4402138"/>
            <a:ext cx="3816350" cy="2087562"/>
            <a:chOff x="5364088" y="4581128"/>
            <a:chExt cx="3456384" cy="2088232"/>
          </a:xfrm>
        </p:grpSpPr>
        <p:sp>
          <p:nvSpPr>
            <p:cNvPr id="11" name="AutoShape 15"/>
            <p:cNvSpPr>
              <a:spLocks noChangeArrowheads="1"/>
            </p:cNvSpPr>
            <p:nvPr/>
          </p:nvSpPr>
          <p:spPr bwMode="auto">
            <a:xfrm>
              <a:off x="5364088" y="4581128"/>
              <a:ext cx="3456384" cy="2088232"/>
            </a:xfrm>
            <a:prstGeom prst="foldedCorner">
              <a:avLst>
                <a:gd name="adj" fmla="val 20068"/>
              </a:avLst>
            </a:prstGeom>
            <a:gradFill flip="none" rotWithShape="1">
              <a:gsLst>
                <a:gs pos="0">
                  <a:srgbClr val="88EA9B">
                    <a:tint val="66000"/>
                    <a:satMod val="160000"/>
                  </a:srgbClr>
                </a:gs>
                <a:gs pos="50000">
                  <a:srgbClr val="88EA9B">
                    <a:tint val="44500"/>
                    <a:satMod val="160000"/>
                  </a:srgbClr>
                </a:gs>
                <a:gs pos="100000">
                  <a:srgbClr val="88EA9B">
                    <a:tint val="23500"/>
                    <a:satMod val="160000"/>
                  </a:srgbClr>
                </a:gs>
              </a:gsLst>
              <a:path path="circle">
                <a:fillToRect l="50000" t="50000" r="50000" b="50000"/>
              </a:path>
              <a:tileRect/>
            </a:gradFill>
            <a:ln w="25400">
              <a:solidFill>
                <a:schemeClr val="tx1"/>
              </a:solidFill>
              <a:prstDash val="sysDot"/>
              <a:round/>
            </a:ln>
          </p:spPr>
          <p:txBody>
            <a:bodyPr wrap="none" anchor="ctr"/>
            <a:lstStyle/>
            <a:p>
              <a:pPr algn="l">
                <a:defRPr/>
              </a:pPr>
              <a:endParaRPr lang="zh-CN" altLang="en-US" dirty="0">
                <a:latin typeface="Calibri" panose="020F0502020204030204" pitchFamily="34" charset="0"/>
              </a:endParaRPr>
            </a:p>
          </p:txBody>
        </p:sp>
        <p:sp>
          <p:nvSpPr>
            <p:cNvPr id="15375" name="TextBox 11"/>
            <p:cNvSpPr txBox="1">
              <a:spLocks noChangeArrowheads="1"/>
            </p:cNvSpPr>
            <p:nvPr/>
          </p:nvSpPr>
          <p:spPr bwMode="auto">
            <a:xfrm>
              <a:off x="5690460" y="4797097"/>
              <a:ext cx="2842459" cy="1692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vl2pPr/>
              <a:lvl3pPr/>
              <a:lvl4pPr/>
              <a:lvl5pPr/>
              <a:lvl6pPr/>
              <a:lvl7pPr/>
              <a:lvl8pPr/>
              <a:lvl9pPr/>
            </a:lstStyle>
            <a:p>
              <a:r>
                <a:rPr lang="en-US" altLang="zh-CN" sz="2400" b="1"/>
                <a:t>Mini-dictionary</a:t>
              </a:r>
            </a:p>
            <a:p>
              <a:pPr algn="l"/>
              <a:r>
                <a:rPr lang="en-US" altLang="zh-CN" sz="2000" b="1">
                  <a:solidFill>
                    <a:srgbClr val="0070C0"/>
                  </a:solidFill>
                </a:rPr>
                <a:t>customer </a:t>
              </a:r>
              <a:r>
                <a:rPr lang="en-US" altLang="zh-CN" sz="2000" b="1" i="1">
                  <a:solidFill>
                    <a:srgbClr val="0070C0"/>
                  </a:solidFill>
                </a:rPr>
                <a:t>n. </a:t>
              </a:r>
              <a:r>
                <a:rPr lang="zh-CN" altLang="en-US" sz="2000" b="1">
                  <a:solidFill>
                    <a:srgbClr val="0070C0"/>
                  </a:solidFill>
                </a:rPr>
                <a:t>消费者</a:t>
              </a:r>
            </a:p>
            <a:p>
              <a:pPr algn="l"/>
              <a:r>
                <a:rPr lang="en-US" altLang="zh-CN" sz="2000" b="1">
                  <a:solidFill>
                    <a:srgbClr val="0070C0"/>
                  </a:solidFill>
                </a:rPr>
                <a:t>hold  </a:t>
              </a:r>
              <a:r>
                <a:rPr lang="en-US" altLang="zh-CN" sz="2000" b="1" i="1">
                  <a:solidFill>
                    <a:srgbClr val="0070C0"/>
                  </a:solidFill>
                </a:rPr>
                <a:t>vi. </a:t>
              </a:r>
              <a:r>
                <a:rPr lang="zh-CN" altLang="en-US" sz="2000" b="1">
                  <a:solidFill>
                    <a:srgbClr val="0070C0"/>
                  </a:solidFill>
                </a:rPr>
                <a:t>等待，不挂断</a:t>
              </a:r>
            </a:p>
            <a:p>
              <a:pPr algn="l"/>
              <a:r>
                <a:rPr lang="en-US" altLang="zh-CN" sz="2000" b="1">
                  <a:solidFill>
                    <a:srgbClr val="0070C0"/>
                  </a:solidFill>
                </a:rPr>
                <a:t>through </a:t>
              </a:r>
              <a:r>
                <a:rPr lang="en-US" altLang="zh-CN" sz="2000" b="1" i="1">
                  <a:solidFill>
                    <a:srgbClr val="0070C0"/>
                  </a:solidFill>
                </a:rPr>
                <a:t>adv. </a:t>
              </a:r>
              <a:r>
                <a:rPr lang="en-US" altLang="zh-CN" sz="2000" b="1">
                  <a:solidFill>
                    <a:srgbClr val="0070C0"/>
                  </a:solidFill>
                </a:rPr>
                <a:t>(</a:t>
              </a:r>
              <a:r>
                <a:rPr lang="zh-CN" altLang="en-US" sz="2000" b="1">
                  <a:solidFill>
                    <a:srgbClr val="0070C0"/>
                  </a:solidFill>
                </a:rPr>
                <a:t>电话</a:t>
              </a:r>
              <a:r>
                <a:rPr lang="en-US" altLang="zh-CN" sz="2000" b="1">
                  <a:solidFill>
                    <a:srgbClr val="0070C0"/>
                  </a:solidFill>
                </a:rPr>
                <a:t>)</a:t>
              </a:r>
              <a:r>
                <a:rPr lang="zh-CN" altLang="en-US" sz="2000" b="1">
                  <a:solidFill>
                    <a:srgbClr val="0070C0"/>
                  </a:solidFill>
                </a:rPr>
                <a:t>接通</a:t>
              </a:r>
            </a:p>
            <a:p>
              <a:pPr algn="l"/>
              <a:r>
                <a:rPr lang="en-US" altLang="zh-CN" sz="2000" b="1">
                  <a:solidFill>
                    <a:srgbClr val="0070C0"/>
                  </a:solidFill>
                </a:rPr>
                <a:t>put through </a:t>
              </a:r>
              <a:r>
                <a:rPr lang="zh-CN" altLang="en-US" sz="2000" b="1">
                  <a:solidFill>
                    <a:srgbClr val="0070C0"/>
                  </a:solidFill>
                </a:rPr>
                <a:t>给</a:t>
              </a:r>
              <a:r>
                <a:rPr lang="en-US" altLang="zh-CN" sz="2000" b="1">
                  <a:solidFill>
                    <a:srgbClr val="0070C0"/>
                  </a:solidFill>
                  <a:latin typeface="宋体" panose="02010600030101010101" pitchFamily="2" charset="-122"/>
                </a:rPr>
                <a:t>……</a:t>
              </a:r>
              <a:r>
                <a:rPr lang="zh-CN" altLang="en-US" sz="2000" b="1">
                  <a:solidFill>
                    <a:srgbClr val="0070C0"/>
                  </a:solidFill>
                </a:rPr>
                <a:t>接通 </a:t>
              </a:r>
            </a:p>
          </p:txBody>
        </p:sp>
      </p:grpSp>
      <p:sp>
        <p:nvSpPr>
          <p:cNvPr id="119822" name="正圆 223"/>
          <p:cNvSpPr>
            <a:spLocks noChangeArrowheads="1"/>
          </p:cNvSpPr>
          <p:nvPr/>
        </p:nvSpPr>
        <p:spPr bwMode="auto">
          <a:xfrm>
            <a:off x="323850" y="549275"/>
            <a:ext cx="5329238" cy="863600"/>
          </a:xfrm>
          <a:prstGeom prst="ellipse">
            <a:avLst/>
          </a:prstGeom>
          <a:noFill/>
          <a:ln>
            <a:noFill/>
          </a:ln>
          <a:extLst>
            <a:ext uri="{909E8E84-426E-40DD-AFC4-6F175D3DCCD1}">
              <a14:hiddenFill xmlns:a14="http://schemas.microsoft.com/office/drawing/2010/main">
                <a:gradFill rotWithShape="1">
                  <a:gsLst>
                    <a:gs pos="0">
                      <a:srgbClr val="B7D0F1"/>
                    </a:gs>
                    <a:gs pos="50000">
                      <a:srgbClr val="D2E0F5"/>
                    </a:gs>
                    <a:gs pos="100000">
                      <a:srgbClr val="E8EFFA"/>
                    </a:gs>
                  </a:gsLst>
                  <a:lin ang="2700000" scaled="1"/>
                </a:gradFill>
              </a14:hiddenFill>
            </a:ext>
            <a:ext uri="{91240B29-F687-4F45-9708-019B960494DF}">
              <a14:hiddenLine xmlns:a14="http://schemas.microsoft.com/office/drawing/2010/main" w="57150">
                <a:solidFill>
                  <a:srgbClr val="F7D244"/>
                </a:solidFill>
                <a:prstDash val="sysDot"/>
                <a:round/>
              </a14:hiddenLine>
            </a:ext>
          </a:extLst>
        </p:spPr>
        <p:txBody>
          <a:bodyPr anchor="ctr"/>
          <a:lstStyle/>
          <a:p>
            <a:pPr algn="l"/>
            <a:r>
              <a:rPr lang="en-US" altLang="zh-CN" sz="3200" dirty="0">
                <a:solidFill>
                  <a:srgbClr val="FF0000"/>
                </a:solidFill>
                <a:latin typeface="Britannic Bold" panose="020B0903060703020204" pitchFamily="34" charset="0"/>
              </a:rPr>
              <a:t>Read and act out</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9812"/>
                                        </p:tgtEl>
                                        <p:attrNameLst>
                                          <p:attrName>style.visibility</p:attrName>
                                        </p:attrNameLst>
                                      </p:cBhvr>
                                      <p:to>
                                        <p:strVal val="visible"/>
                                      </p:to>
                                    </p:set>
                                    <p:animEffect transition="in" filter="box(in)">
                                      <p:cBhvr>
                                        <p:cTn id="7" dur="500"/>
                                        <p:tgtEl>
                                          <p:spTgt spid="11981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19814"/>
                                        </p:tgtEl>
                                        <p:attrNameLst>
                                          <p:attrName>style.visibility</p:attrName>
                                        </p:attrNameLst>
                                      </p:cBhvr>
                                      <p:to>
                                        <p:strVal val="visible"/>
                                      </p:to>
                                    </p:set>
                                    <p:animEffect transition="in" filter="box(in)">
                                      <p:cBhvr>
                                        <p:cTn id="12" dur="500"/>
                                        <p:tgtEl>
                                          <p:spTgt spid="119814"/>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98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2" grpId="0" autoUpdateAnimBg="0"/>
      <p:bldP spid="119814" grpId="0" autoUpdateAnimBg="0"/>
      <p:bldP spid="119822"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0834" name="Picture 2" descr="96"/>
          <p:cNvPicPr>
            <a:picLocks noChangeAspect="1" noChangeArrowheads="1"/>
          </p:cNvPicPr>
          <p:nvPr/>
        </p:nvPicPr>
        <p:blipFill>
          <a:blip r:embed="rId2" cstate="email">
            <a:clrChange>
              <a:clrFrom>
                <a:srgbClr val="FFFFFF"/>
              </a:clrFrom>
              <a:clrTo>
                <a:srgbClr val="FFFFFF">
                  <a:alpha val="0"/>
                </a:srgbClr>
              </a:clrTo>
            </a:clrChange>
          </a:blip>
          <a:srcRect/>
          <a:stretch>
            <a:fillRect/>
          </a:stretch>
        </p:blipFill>
        <p:spPr bwMode="auto">
          <a:xfrm>
            <a:off x="2843213" y="1196975"/>
            <a:ext cx="3455987" cy="230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835" name="WordArt 7"/>
          <p:cNvSpPr>
            <a:spLocks noChangeArrowheads="1" noChangeShapeType="1" noTextEdit="1"/>
          </p:cNvSpPr>
          <p:nvPr/>
        </p:nvSpPr>
        <p:spPr bwMode="auto">
          <a:xfrm>
            <a:off x="2484438" y="609600"/>
            <a:ext cx="4114800" cy="730250"/>
          </a:xfrm>
          <a:prstGeom prst="rect">
            <a:avLst/>
          </a:prstGeom>
        </p:spPr>
        <p:txBody>
          <a:bodyPr spcFirstLastPara="1" wrap="none" fromWordArt="1">
            <a:prstTxWarp prst="textArchUp">
              <a:avLst>
                <a:gd name="adj" fmla="val 10800004"/>
              </a:avLst>
            </a:prstTxWarp>
          </a:bodyPr>
          <a:lstStyle/>
          <a:p>
            <a:r>
              <a:rPr lang="en-US" altLang="zh-CN" sz="2800" kern="10" dirty="0">
                <a:ln w="9525">
                  <a:solidFill>
                    <a:srgbClr val="000000"/>
                  </a:solidFill>
                  <a:round/>
                </a:ln>
                <a:solidFill>
                  <a:srgbClr val="FFC000"/>
                </a:solidFill>
                <a:latin typeface="Comic Sans MS" panose="030F0702030302020204"/>
              </a:rPr>
              <a:t>Group work</a:t>
            </a:r>
            <a:endParaRPr lang="zh-CN" altLang="en-US" sz="2800" kern="10" dirty="0">
              <a:ln w="9525">
                <a:solidFill>
                  <a:srgbClr val="000000"/>
                </a:solidFill>
                <a:round/>
              </a:ln>
              <a:solidFill>
                <a:srgbClr val="FFC000"/>
              </a:solidFill>
              <a:latin typeface="Comic Sans MS" panose="030F0702030302020204"/>
            </a:endParaRPr>
          </a:p>
        </p:txBody>
      </p:sp>
      <p:sp>
        <p:nvSpPr>
          <p:cNvPr id="9" name="TextBox 8"/>
          <p:cNvSpPr txBox="1"/>
          <p:nvPr/>
        </p:nvSpPr>
        <p:spPr>
          <a:xfrm>
            <a:off x="755576" y="3789040"/>
            <a:ext cx="7669360" cy="1077218"/>
          </a:xfrm>
          <a:prstGeom prst="rect">
            <a:avLst/>
          </a:prstGeom>
          <a:gradFill flip="none" rotWithShape="1">
            <a:gsLst>
              <a:gs pos="0">
                <a:srgbClr val="88EA9B">
                  <a:tint val="66000"/>
                  <a:satMod val="160000"/>
                </a:srgbClr>
              </a:gs>
              <a:gs pos="50000">
                <a:srgbClr val="88EA9B">
                  <a:tint val="44500"/>
                  <a:satMod val="160000"/>
                </a:srgbClr>
              </a:gs>
              <a:gs pos="100000">
                <a:srgbClr val="88EA9B">
                  <a:tint val="23500"/>
                  <a:satMod val="160000"/>
                </a:srgbClr>
              </a:gs>
            </a:gsLst>
            <a:lin ang="16200000" scaled="1"/>
            <a:tileRect/>
          </a:gradFill>
          <a:ln w="19050">
            <a:solidFill>
              <a:srgbClr val="88EA9B"/>
            </a:solidFill>
            <a:prstDash val="dash"/>
          </a:ln>
          <a:effectLst>
            <a:outerShdw blurRad="76200" dir="13500000" sy="23000" kx="1200000" algn="br" rotWithShape="0">
              <a:prstClr val="black">
                <a:alpha val="20000"/>
              </a:prstClr>
            </a:outerShdw>
          </a:effectLst>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800" b="1">
                <a:solidFill>
                  <a:srgbClr val="3333CC"/>
                </a:solidFill>
                <a:latin typeface="Times New Roman" panose="02020603050405020304" pitchFamily="18" charset="0"/>
              </a:rPr>
              <a:t>M</a:t>
            </a:r>
            <a:r>
              <a:rPr lang="zh-CN" altLang="zh-CN" sz="2800" b="1">
                <a:solidFill>
                  <a:srgbClr val="3333CC"/>
                </a:solidFill>
                <a:latin typeface="Times New Roman" panose="02020603050405020304" pitchFamily="18" charset="0"/>
              </a:rPr>
              <a:t>ake a phone call talking about what kind of service you need. </a:t>
            </a:r>
            <a:endParaRPr lang="en-US" altLang="zh-CN" sz="2800">
              <a:solidFill>
                <a:srgbClr val="000000"/>
              </a:solidFill>
              <a:latin typeface="Calibri" panose="020F0502020204030204" pitchFamily="34" charset="0"/>
            </a:endParaRPr>
          </a:p>
        </p:txBody>
      </p:sp>
      <p:grpSp>
        <p:nvGrpSpPr>
          <p:cNvPr id="2" name="组合 13"/>
          <p:cNvGrpSpPr/>
          <p:nvPr/>
        </p:nvGrpSpPr>
        <p:grpSpPr bwMode="auto">
          <a:xfrm>
            <a:off x="17463" y="1181100"/>
            <a:ext cx="9144000" cy="4489450"/>
            <a:chOff x="0" y="1268760"/>
            <a:chExt cx="9144000" cy="4489656"/>
          </a:xfrm>
        </p:grpSpPr>
        <p:sp>
          <p:nvSpPr>
            <p:cNvPr id="120840" name="Text Box 5"/>
            <p:cNvSpPr txBox="1">
              <a:spLocks noChangeArrowheads="1"/>
            </p:cNvSpPr>
            <p:nvPr/>
          </p:nvSpPr>
          <p:spPr bwMode="auto">
            <a:xfrm>
              <a:off x="0" y="1268760"/>
              <a:ext cx="9144000" cy="44896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vl2pPr/>
              <a:lvl3pPr/>
              <a:lvl4pPr/>
              <a:lvl5pPr/>
              <a:lvl6pPr/>
              <a:lvl7pPr/>
              <a:lvl8pPr/>
              <a:lvl9pPr/>
            </a:lstStyle>
            <a:p>
              <a:pPr algn="l">
                <a:lnSpc>
                  <a:spcPts val="3000"/>
                </a:lnSpc>
              </a:pPr>
              <a:r>
                <a:rPr lang="en-US" altLang="zh-CN" sz="2800" b="1" dirty="0">
                  <a:solidFill>
                    <a:srgbClr val="FF0000"/>
                  </a:solidFill>
                  <a:latin typeface="Times New Roman" panose="02020603050405020304" pitchFamily="18" charset="0"/>
                </a:rPr>
                <a:t>Useful expressions:</a:t>
              </a:r>
            </a:p>
            <a:p>
              <a:pPr algn="l"/>
              <a:r>
                <a:rPr lang="en-US" altLang="zh-CN" sz="2400" dirty="0">
                  <a:solidFill>
                    <a:srgbClr val="0070C0"/>
                  </a:solidFill>
                </a:rPr>
                <a:t>Can I help you? / What can I do for you?</a:t>
              </a:r>
            </a:p>
            <a:p>
              <a:pPr algn="l"/>
              <a:r>
                <a:rPr lang="en-US" altLang="zh-CN" sz="2400" dirty="0">
                  <a:solidFill>
                    <a:srgbClr val="0070C0"/>
                  </a:solidFill>
                </a:rPr>
                <a:t>I’d like to speak to ….  / May I speak to …?</a:t>
              </a:r>
            </a:p>
            <a:p>
              <a:pPr algn="l"/>
              <a:r>
                <a:rPr lang="en-US" altLang="zh-CN" sz="2400" dirty="0">
                  <a:solidFill>
                    <a:srgbClr val="0070C0"/>
                  </a:solidFill>
                </a:rPr>
                <a:t>This is … speaking.</a:t>
              </a:r>
            </a:p>
            <a:p>
              <a:pPr algn="l"/>
              <a:r>
                <a:rPr lang="en-US" altLang="zh-CN" sz="2400" dirty="0">
                  <a:solidFill>
                    <a:srgbClr val="0070C0"/>
                  </a:solidFill>
                </a:rPr>
                <a:t>Please hold and I’ll put you through. </a:t>
              </a:r>
              <a:endParaRPr lang="en-US" altLang="zh-CN" sz="2400" b="1" dirty="0">
                <a:solidFill>
                  <a:srgbClr val="0070C0"/>
                </a:solidFill>
              </a:endParaRPr>
            </a:p>
            <a:p>
              <a:pPr algn="l"/>
              <a:r>
                <a:rPr lang="en-US" altLang="zh-CN" sz="2400" dirty="0">
                  <a:solidFill>
                    <a:srgbClr val="F80897"/>
                  </a:solidFill>
                </a:rPr>
                <a:t>My robot            has caught a virus and it has gone wrong.</a:t>
              </a:r>
            </a:p>
            <a:p>
              <a:pPr algn="l"/>
              <a:r>
                <a:rPr lang="en-US" altLang="zh-CN" sz="2400" dirty="0">
                  <a:solidFill>
                    <a:srgbClr val="F80897"/>
                  </a:solidFill>
                </a:rPr>
                <a:t>My mobile phone           doesn’t ring.</a:t>
              </a:r>
            </a:p>
            <a:p>
              <a:pPr algn="l"/>
              <a:r>
                <a:rPr lang="en-US" altLang="zh-CN" sz="2400" dirty="0">
                  <a:solidFill>
                    <a:srgbClr val="F80897"/>
                  </a:solidFill>
                </a:rPr>
                <a:t>My computer              has stopped working completely.</a:t>
              </a:r>
            </a:p>
            <a:p>
              <a:pPr algn="l"/>
              <a:r>
                <a:rPr lang="en-US" altLang="zh-CN" sz="2400" dirty="0">
                  <a:solidFill>
                    <a:srgbClr val="C00000"/>
                  </a:solidFill>
                </a:rPr>
                <a:t>I am sorry to hear that. / We’re sorry for the inconvenience.</a:t>
              </a:r>
            </a:p>
            <a:p>
              <a:pPr algn="l"/>
              <a:r>
                <a:rPr lang="en-US" altLang="zh-CN" sz="2400" dirty="0">
                  <a:solidFill>
                    <a:srgbClr val="C00000"/>
                  </a:solidFill>
                </a:rPr>
                <a:t>Would you like us to have it checked? / We would like to </a:t>
              </a:r>
            </a:p>
            <a:p>
              <a:pPr algn="l"/>
              <a:r>
                <a:rPr lang="en-US" altLang="zh-CN" sz="2400" dirty="0">
                  <a:solidFill>
                    <a:srgbClr val="C00000"/>
                  </a:solidFill>
                </a:rPr>
                <a:t>send you a new one.</a:t>
              </a:r>
            </a:p>
            <a:p>
              <a:pPr algn="l"/>
              <a:r>
                <a:rPr lang="en-US" altLang="zh-CN" sz="2400" dirty="0">
                  <a:solidFill>
                    <a:srgbClr val="C00000"/>
                  </a:solidFill>
                </a:rPr>
                <a:t>We’ll contact you soon.</a:t>
              </a:r>
            </a:p>
          </p:txBody>
        </p:sp>
        <p:pic>
          <p:nvPicPr>
            <p:cNvPr id="120841" name="图片 9" descr="u=2061633106,507372752&amp;fm=23&amp;gp=0.jpg"/>
            <p:cNvPicPr>
              <a:picLocks noChangeAspect="1"/>
            </p:cNvPicPr>
            <p:nvPr/>
          </p:nvPicPr>
          <p:blipFill>
            <a:blip r:embed="rId3" cstate="email"/>
            <a:srcRect/>
            <a:stretch>
              <a:fillRect/>
            </a:stretch>
          </p:blipFill>
          <p:spPr bwMode="auto">
            <a:xfrm>
              <a:off x="1547664" y="3373085"/>
              <a:ext cx="792088"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842" name="图片 12" descr="t01769802ccac2732a4.jpg"/>
            <p:cNvPicPr>
              <a:picLocks noChangeAspect="1"/>
            </p:cNvPicPr>
            <p:nvPr/>
          </p:nvPicPr>
          <p:blipFill>
            <a:blip r:embed="rId4" cstate="email"/>
            <a:srcRect/>
            <a:stretch>
              <a:fillRect/>
            </a:stretch>
          </p:blipFill>
          <p:spPr bwMode="auto">
            <a:xfrm>
              <a:off x="2281502" y="4308935"/>
              <a:ext cx="776173" cy="477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843" name="图片 10" descr="u=208927934,851605094&amp;fm=23&amp;gp=0.jpg"/>
            <p:cNvPicPr>
              <a:picLocks noChangeAspect="1"/>
            </p:cNvPicPr>
            <p:nvPr/>
          </p:nvPicPr>
          <p:blipFill>
            <a:blip r:embed="rId5" cstate="email"/>
            <a:srcRect/>
            <a:stretch>
              <a:fillRect/>
            </a:stretch>
          </p:blipFill>
          <p:spPr bwMode="auto">
            <a:xfrm>
              <a:off x="2824957" y="3805135"/>
              <a:ext cx="720080"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0844" name="Oval 25"/>
          <p:cNvSpPr>
            <a:spLocks noChangeArrowheads="1"/>
          </p:cNvSpPr>
          <p:nvPr/>
        </p:nvSpPr>
        <p:spPr bwMode="auto">
          <a:xfrm rot="5400000">
            <a:off x="5822157" y="3491706"/>
            <a:ext cx="6337300" cy="179387"/>
          </a:xfrm>
          <a:prstGeom prst="ellipse">
            <a:avLst/>
          </a:prstGeom>
          <a:noFill/>
          <a:ln>
            <a:noFill/>
          </a:ln>
          <a:effectLst>
            <a:outerShdw dist="107763" dir="18900000" algn="ctr" rotWithShape="0">
              <a:schemeClr val="bg2">
                <a:alpha val="50000"/>
              </a:schemeClr>
            </a:outerShdw>
          </a:effectLst>
          <a:extLst>
            <a:ext uri="{909E8E84-426E-40DD-AFC4-6F175D3DCCD1}">
              <a14:hiddenFill xmlns:a14="http://schemas.microsoft.com/office/drawing/2010/main">
                <a:solidFill>
                  <a:srgbClr val="CCFF99"/>
                </a:solidFill>
              </a14:hiddenFill>
            </a:ext>
            <a:ext uri="{91240B29-F687-4F45-9708-019B960494DF}">
              <a14:hiddenLine xmlns:a14="http://schemas.microsoft.com/office/drawing/2010/main" w="9525">
                <a:solidFill>
                  <a:schemeClr val="bg1"/>
                </a:solidFill>
                <a:round/>
              </a14:hiddenLine>
            </a:ext>
          </a:extLst>
        </p:spPr>
        <p:txBody>
          <a:bodyPr rot="10800000" vert="eaVert" wrap="none" anchor="ctr"/>
          <a:lstStyle/>
          <a:p>
            <a:pPr algn="l"/>
            <a:endParaRPr lang="zh-CN" altLang="zh-CN" sz="1600"/>
          </a:p>
        </p:txBody>
      </p:sp>
    </p:spTree>
  </p:cSld>
  <p:clrMapOvr>
    <a:masterClrMapping/>
  </p:clrMapOvr>
  <p:transition spd="med">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trips(downRigh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nodeType="clickEffect">
                                  <p:stCondLst>
                                    <p:cond delay="0"/>
                                  </p:stCondLst>
                                  <p:childTnLst>
                                    <p:anim calcmode="lin" valueType="num">
                                      <p:cBhvr additive="base">
                                        <p:cTn id="11" dur="1000"/>
                                        <p:tgtEl>
                                          <p:spTgt spid="9"/>
                                        </p:tgtEl>
                                        <p:attrNameLst>
                                          <p:attrName>ppt_x</p:attrName>
                                        </p:attrNameLst>
                                      </p:cBhvr>
                                      <p:tavLst>
                                        <p:tav tm="0">
                                          <p:val>
                                            <p:strVal val="ppt_x"/>
                                          </p:val>
                                        </p:tav>
                                        <p:tav tm="100000">
                                          <p:val>
                                            <p:strVal val="ppt_x"/>
                                          </p:val>
                                        </p:tav>
                                      </p:tavLst>
                                    </p:anim>
                                    <p:anim calcmode="lin" valueType="num">
                                      <p:cBhvr additive="base">
                                        <p:cTn id="12" dur="1000"/>
                                        <p:tgtEl>
                                          <p:spTgt spid="9"/>
                                        </p:tgtEl>
                                        <p:attrNameLst>
                                          <p:attrName>ppt_y</p:attrName>
                                        </p:attrNameLst>
                                      </p:cBhvr>
                                      <p:tavLst>
                                        <p:tav tm="0">
                                          <p:val>
                                            <p:strVal val="ppt_y"/>
                                          </p:val>
                                        </p:tav>
                                        <p:tav tm="100000">
                                          <p:val>
                                            <p:strVal val="1+ppt_h/2"/>
                                          </p:val>
                                        </p:tav>
                                      </p:tavLst>
                                    </p:anim>
                                    <p:set>
                                      <p:cBhvr>
                                        <p:cTn id="13" dur="1" fill="hold">
                                          <p:stCondLst>
                                            <p:cond delay="999"/>
                                          </p:stCondLst>
                                        </p:cTn>
                                        <p:tgtEl>
                                          <p:spTgt spid="9"/>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1858" name="图片 11" descr="小图片 可写tips.jpg"/>
          <p:cNvPicPr>
            <a:picLocks noChangeAspect="1"/>
          </p:cNvPicPr>
          <p:nvPr/>
        </p:nvPicPr>
        <p:blipFill>
          <a:blip r:embed="rId2"/>
          <a:srcRect/>
          <a:stretch>
            <a:fillRect/>
          </a:stretch>
        </p:blipFill>
        <p:spPr bwMode="auto">
          <a:xfrm>
            <a:off x="0" y="0"/>
            <a:ext cx="9144000" cy="720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1859" name="矩形 12"/>
          <p:cNvSpPr>
            <a:spLocks noChangeArrowheads="1"/>
          </p:cNvSpPr>
          <p:nvPr/>
        </p:nvSpPr>
        <p:spPr bwMode="auto">
          <a:xfrm>
            <a:off x="900113" y="981075"/>
            <a:ext cx="64801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altLang="zh-CN"/>
              <a:t/>
            </a:r>
            <a:br>
              <a:rPr lang="en-US" altLang="zh-CN"/>
            </a:br>
            <a:r>
              <a:rPr lang="en-US" altLang="zh-CN"/>
              <a:t>    </a:t>
            </a:r>
          </a:p>
        </p:txBody>
      </p:sp>
      <p:sp>
        <p:nvSpPr>
          <p:cNvPr id="121860" name="正圆 223"/>
          <p:cNvSpPr>
            <a:spLocks noChangeArrowheads="1"/>
          </p:cNvSpPr>
          <p:nvPr/>
        </p:nvSpPr>
        <p:spPr bwMode="auto">
          <a:xfrm>
            <a:off x="1835150" y="836613"/>
            <a:ext cx="4608513" cy="576262"/>
          </a:xfrm>
          <a:prstGeom prst="ellipse">
            <a:avLst/>
          </a:prstGeom>
          <a:noFill/>
          <a:ln>
            <a:noFill/>
          </a:ln>
          <a:extLst>
            <a:ext uri="{909E8E84-426E-40DD-AFC4-6F175D3DCCD1}">
              <a14:hiddenFill xmlns:a14="http://schemas.microsoft.com/office/drawing/2010/main">
                <a:gradFill rotWithShape="1">
                  <a:gsLst>
                    <a:gs pos="0">
                      <a:srgbClr val="B7D0F1"/>
                    </a:gs>
                    <a:gs pos="50000">
                      <a:srgbClr val="D2E0F5"/>
                    </a:gs>
                    <a:gs pos="100000">
                      <a:srgbClr val="E8EFFA"/>
                    </a:gs>
                  </a:gsLst>
                  <a:lin ang="2700000" scaled="1"/>
                </a:gradFill>
              </a14:hiddenFill>
            </a:ext>
            <a:ext uri="{91240B29-F687-4F45-9708-019B960494DF}">
              <a14:hiddenLine xmlns:a14="http://schemas.microsoft.com/office/drawing/2010/main" w="57150">
                <a:solidFill>
                  <a:srgbClr val="F7D244"/>
                </a:solidFill>
                <a:prstDash val="sysDot"/>
                <a:round/>
              </a14:hiddenLine>
            </a:ext>
          </a:extLst>
        </p:spPr>
        <p:txBody>
          <a:bodyPr anchor="ctr"/>
          <a:lstStyle/>
          <a:p>
            <a:r>
              <a:rPr lang="en-US" altLang="zh-CN" sz="2800">
                <a:solidFill>
                  <a:srgbClr val="FF0000"/>
                </a:solidFill>
                <a:latin typeface="Britannic Bold" panose="020B0903060703020204" pitchFamily="34" charset="0"/>
              </a:rPr>
              <a:t>Baymax’s words</a:t>
            </a:r>
          </a:p>
        </p:txBody>
      </p:sp>
      <p:sp>
        <p:nvSpPr>
          <p:cNvPr id="121861" name="TextBox 10"/>
          <p:cNvSpPr txBox="1">
            <a:spLocks noChangeArrowheads="1"/>
          </p:cNvSpPr>
          <p:nvPr/>
        </p:nvSpPr>
        <p:spPr bwMode="auto">
          <a:xfrm>
            <a:off x="755650" y="1557338"/>
            <a:ext cx="6624638" cy="489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vl2pPr/>
            <a:lvl3pPr/>
            <a:lvl4pPr/>
            <a:lvl5pPr/>
            <a:lvl6pPr/>
            <a:lvl7pPr/>
            <a:lvl8pPr/>
            <a:lvl9pPr/>
          </a:lstStyle>
          <a:p>
            <a:pPr algn="l"/>
            <a:r>
              <a:rPr lang="en-US" altLang="zh-CN" sz="2400" b="1" dirty="0">
                <a:solidFill>
                  <a:srgbClr val="FF33CC"/>
                </a:solidFill>
                <a:ea typeface="Arial Unicode MS" pitchFamily="34" charset="-122"/>
              </a:rPr>
              <a:t>With the development of science and technology, more and more intelligent robots are being used in different fields, taking the place of humans to finish many tasks. </a:t>
            </a:r>
            <a:r>
              <a:rPr lang="en-US" altLang="zh-CN" sz="2400" b="1" dirty="0">
                <a:ea typeface="Arial Unicode MS" pitchFamily="34" charset="-122"/>
              </a:rPr>
              <a:t/>
            </a:r>
            <a:br>
              <a:rPr lang="en-US" altLang="zh-CN" sz="2400" b="1" dirty="0">
                <a:ea typeface="Arial Unicode MS" pitchFamily="34" charset="-122"/>
              </a:rPr>
            </a:br>
            <a:r>
              <a:rPr lang="en-US" altLang="zh-CN" sz="2400" b="1" dirty="0">
                <a:solidFill>
                  <a:srgbClr val="03BD3D"/>
                </a:solidFill>
                <a:ea typeface="Arial Unicode MS" pitchFamily="34" charset="-122"/>
              </a:rPr>
              <a:t>With the help of robots, people can save time to do what they like; people can reduce the rate of death and injury in dangerous work; people can …. Robots are playing an important part today.</a:t>
            </a:r>
            <a:br>
              <a:rPr lang="en-US" altLang="zh-CN" sz="2400" b="1" dirty="0">
                <a:solidFill>
                  <a:srgbClr val="03BD3D"/>
                </a:solidFill>
                <a:ea typeface="Arial Unicode MS" pitchFamily="34" charset="-122"/>
              </a:rPr>
            </a:br>
            <a:r>
              <a:rPr lang="en-US" altLang="zh-CN" sz="2400" b="1" dirty="0">
                <a:solidFill>
                  <a:srgbClr val="0070C0"/>
                </a:solidFill>
                <a:ea typeface="Arial Unicode MS" pitchFamily="34" charset="-122"/>
              </a:rPr>
              <a:t>But no matter how clever robots are, they are made by humans. Whatever they do, they just follow the instructions given to them by humans. Therefore, robots will never completely replace humans.</a:t>
            </a:r>
            <a:r>
              <a:rPr lang="en-US" altLang="zh-CN" sz="2400" dirty="0"/>
              <a:t> </a:t>
            </a:r>
          </a:p>
        </p:txBody>
      </p:sp>
      <p:grpSp>
        <p:nvGrpSpPr>
          <p:cNvPr id="2" name="组合 18"/>
          <p:cNvGrpSpPr/>
          <p:nvPr/>
        </p:nvGrpSpPr>
        <p:grpSpPr bwMode="auto">
          <a:xfrm>
            <a:off x="1452563" y="1878013"/>
            <a:ext cx="5848350" cy="3895725"/>
            <a:chOff x="1885512" y="5233435"/>
            <a:chExt cx="7723114" cy="4196248"/>
          </a:xfrm>
        </p:grpSpPr>
        <p:pic>
          <p:nvPicPr>
            <p:cNvPr id="121863" name="Picture 11" descr="11789085_214220730000_2"/>
            <p:cNvPicPr>
              <a:picLocks noChangeAspect="1" noChangeArrowheads="1"/>
            </p:cNvPicPr>
            <p:nvPr/>
          </p:nvPicPr>
          <p:blipFill>
            <a:blip r:embed="rId3" cstate="email"/>
            <a:srcRect/>
            <a:stretch>
              <a:fillRect/>
            </a:stretch>
          </p:blipFill>
          <p:spPr bwMode="auto">
            <a:xfrm rot="-354558">
              <a:off x="1885512" y="5233435"/>
              <a:ext cx="7723114" cy="4196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1864" name="矩形 20"/>
            <p:cNvSpPr>
              <a:spLocks noChangeArrowheads="1"/>
            </p:cNvSpPr>
            <p:nvPr/>
          </p:nvSpPr>
          <p:spPr bwMode="auto">
            <a:xfrm>
              <a:off x="2910995" y="6349639"/>
              <a:ext cx="4857227" cy="196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lnSpc>
                  <a:spcPts val="4500"/>
                </a:lnSpc>
              </a:pPr>
              <a:r>
                <a:rPr lang="en-US" altLang="zh-CN" sz="3600" b="1">
                  <a:solidFill>
                    <a:srgbClr val="FF0000"/>
                  </a:solidFill>
                </a:rPr>
                <a:t>Let’s enjoy the convenience </a:t>
              </a:r>
            </a:p>
            <a:p>
              <a:pPr algn="l">
                <a:lnSpc>
                  <a:spcPts val="4500"/>
                </a:lnSpc>
              </a:pPr>
              <a:r>
                <a:rPr lang="en-US" altLang="zh-CN" sz="3600" b="1">
                  <a:solidFill>
                    <a:srgbClr val="FF0000"/>
                  </a:solidFill>
                </a:rPr>
                <a:t>brought by robots!</a:t>
              </a:r>
            </a:p>
          </p:txBody>
        </p:sp>
      </p:grpSp>
      <p:pic>
        <p:nvPicPr>
          <p:cNvPr id="18439" name="图片 6" descr="m_569954fd3a0b0000004e3eedb2ba.jpg"/>
          <p:cNvPicPr>
            <a:picLocks noChangeAspect="1"/>
          </p:cNvPicPr>
          <p:nvPr/>
        </p:nvPicPr>
        <p:blipFill>
          <a:blip r:embed="rId4" cstate="email"/>
          <a:srcRect/>
          <a:stretch>
            <a:fillRect/>
          </a:stretch>
        </p:blipFill>
        <p:spPr bwMode="auto">
          <a:xfrm rot="907254">
            <a:off x="7151688" y="4651375"/>
            <a:ext cx="1736725" cy="2184400"/>
          </a:xfrm>
          <a:prstGeom prst="rect">
            <a:avLst/>
          </a:prstGeom>
          <a:noFill/>
          <a:ln w="57150">
            <a:solidFill>
              <a:srgbClr val="88EA9B"/>
            </a:solidFill>
            <a:prstDash val="sysDot"/>
            <a:miter lim="800000"/>
            <a:headEnd/>
            <a:tailEnd/>
          </a:ln>
          <a:extLst>
            <a:ext uri="{909E8E84-426E-40DD-AFC4-6F175D3DCCD1}">
              <a14:hiddenFill xmlns:a14="http://schemas.microsoft.com/office/drawing/2010/main">
                <a:solidFill>
                  <a:srgbClr val="FFFFFF"/>
                </a:solidFill>
              </a14:hiddenFill>
            </a:ext>
          </a:extLst>
        </p:spPr>
      </p:pic>
      <p:sp>
        <p:nvSpPr>
          <p:cNvPr id="121866" name="正圆 223"/>
          <p:cNvSpPr>
            <a:spLocks noChangeArrowheads="1"/>
          </p:cNvSpPr>
          <p:nvPr/>
        </p:nvSpPr>
        <p:spPr bwMode="auto">
          <a:xfrm>
            <a:off x="1835150" y="836613"/>
            <a:ext cx="4608513" cy="576262"/>
          </a:xfrm>
          <a:prstGeom prst="ellipse">
            <a:avLst/>
          </a:prstGeom>
          <a:noFill/>
          <a:ln>
            <a:noFill/>
          </a:ln>
          <a:extLst>
            <a:ext uri="{909E8E84-426E-40DD-AFC4-6F175D3DCCD1}">
              <a14:hiddenFill xmlns:a14="http://schemas.microsoft.com/office/drawing/2010/main">
                <a:gradFill rotWithShape="1">
                  <a:gsLst>
                    <a:gs pos="0">
                      <a:srgbClr val="B7D0F1"/>
                    </a:gs>
                    <a:gs pos="50000">
                      <a:srgbClr val="D2E0F5"/>
                    </a:gs>
                    <a:gs pos="100000">
                      <a:srgbClr val="E8EFFA"/>
                    </a:gs>
                  </a:gsLst>
                  <a:lin ang="2700000" scaled="1"/>
                </a:gradFill>
              </a14:hiddenFill>
            </a:ext>
            <a:ext uri="{91240B29-F687-4F45-9708-019B960494DF}">
              <a14:hiddenLine xmlns:a14="http://schemas.microsoft.com/office/drawing/2010/main" w="57150">
                <a:solidFill>
                  <a:srgbClr val="F7D244"/>
                </a:solidFill>
                <a:prstDash val="sysDot"/>
                <a:round/>
              </a14:hiddenLine>
            </a:ext>
          </a:extLst>
        </p:spPr>
        <p:txBody>
          <a:bodyPr anchor="ctr"/>
          <a:lstStyle/>
          <a:p>
            <a:r>
              <a:rPr lang="en-US" altLang="zh-CN" sz="2800">
                <a:solidFill>
                  <a:srgbClr val="FF0000"/>
                </a:solidFill>
                <a:latin typeface="Britannic Bold" panose="020B0903060703020204" pitchFamily="34" charset="0"/>
              </a:rPr>
              <a:t>Teacher’s words</a:t>
            </a:r>
          </a:p>
        </p:txBody>
      </p:sp>
    </p:spTree>
  </p:cSld>
  <p:clrMapOvr>
    <a:masterClrMapping/>
  </p:clrMapOvr>
  <p:transition spd="med">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nodeType="withEffect">
                                  <p:stCondLst>
                                    <p:cond delay="0"/>
                                  </p:stCondLst>
                                  <p:endCondLst>
                                    <p:cond evt="onNext" delay="0">
                                      <p:tgtEl>
                                        <p:sldTgt/>
                                      </p:tgtEl>
                                    </p:cond>
                                  </p:endCondLst>
                                  <p:childTnLst>
                                    <p:animClr clrSpc="rgb" dir="cw">
                                      <p:cBhvr override="childStyle">
                                        <p:cTn id="6" dur="100" fill="hold"/>
                                        <p:tgtEl>
                                          <p:spTgt spid="18439"/>
                                        </p:tgtEl>
                                        <p:attrNameLst>
                                          <p:attrName>style.color</p:attrName>
                                        </p:attrNameLst>
                                      </p:cBhvr>
                                      <p:to>
                                        <a:schemeClr val="accent2"/>
                                      </p:to>
                                    </p:animClr>
                                    <p:animClr clrSpc="rgb" dir="cw">
                                      <p:cBhvr>
                                        <p:cTn id="7" dur="100" fill="hold"/>
                                        <p:tgtEl>
                                          <p:spTgt spid="18439"/>
                                        </p:tgtEl>
                                        <p:attrNameLst>
                                          <p:attrName>fillcolor</p:attrName>
                                        </p:attrNameLst>
                                      </p:cBhvr>
                                      <p:to>
                                        <a:schemeClr val="accent2"/>
                                      </p:to>
                                    </p:animClr>
                                    <p:set>
                                      <p:cBhvr>
                                        <p:cTn id="8" dur="100" fill="hold"/>
                                        <p:tgtEl>
                                          <p:spTgt spid="18439"/>
                                        </p:tgtEl>
                                        <p:attrNameLst>
                                          <p:attrName>fill.type</p:attrName>
                                        </p:attrNameLst>
                                      </p:cBhvr>
                                      <p:to>
                                        <p:strVal val="solid"/>
                                      </p:to>
                                    </p:set>
                                    <p:set>
                                      <p:cBhvr>
                                        <p:cTn id="9" dur="100" fill="hold"/>
                                        <p:tgtEl>
                                          <p:spTgt spid="18439"/>
                                        </p:tgtEl>
                                        <p:attrNameLst>
                                          <p:attrName>fill.on</p:attrName>
                                        </p:attrNameLst>
                                      </p:cBhvr>
                                      <p:to>
                                        <p:strVal val="true"/>
                                      </p:to>
                                    </p:set>
                                    <p:animRot by="120000">
                                      <p:cBhvr>
                                        <p:cTn id="10" dur="100" fill="hold">
                                          <p:stCondLst>
                                            <p:cond delay="0"/>
                                          </p:stCondLst>
                                        </p:cTn>
                                        <p:tgtEl>
                                          <p:spTgt spid="18439"/>
                                        </p:tgtEl>
                                        <p:attrNameLst>
                                          <p:attrName>r</p:attrName>
                                        </p:attrNameLst>
                                      </p:cBhvr>
                                    </p:animRot>
                                    <p:animRot by="-240000">
                                      <p:cBhvr>
                                        <p:cTn id="11" dur="200" fill="hold">
                                          <p:stCondLst>
                                            <p:cond delay="200"/>
                                          </p:stCondLst>
                                        </p:cTn>
                                        <p:tgtEl>
                                          <p:spTgt spid="18439"/>
                                        </p:tgtEl>
                                        <p:attrNameLst>
                                          <p:attrName>r</p:attrName>
                                        </p:attrNameLst>
                                      </p:cBhvr>
                                    </p:animRot>
                                    <p:animRot by="240000">
                                      <p:cBhvr>
                                        <p:cTn id="12" dur="200" fill="hold">
                                          <p:stCondLst>
                                            <p:cond delay="400"/>
                                          </p:stCondLst>
                                        </p:cTn>
                                        <p:tgtEl>
                                          <p:spTgt spid="18439"/>
                                        </p:tgtEl>
                                        <p:attrNameLst>
                                          <p:attrName>r</p:attrName>
                                        </p:attrNameLst>
                                      </p:cBhvr>
                                    </p:animRot>
                                    <p:animRot by="-240000">
                                      <p:cBhvr>
                                        <p:cTn id="13" dur="200" fill="hold">
                                          <p:stCondLst>
                                            <p:cond delay="600"/>
                                          </p:stCondLst>
                                        </p:cTn>
                                        <p:tgtEl>
                                          <p:spTgt spid="18439"/>
                                        </p:tgtEl>
                                        <p:attrNameLst>
                                          <p:attrName>r</p:attrName>
                                        </p:attrNameLst>
                                      </p:cBhvr>
                                    </p:animRot>
                                    <p:animRot by="120000">
                                      <p:cBhvr>
                                        <p:cTn id="14" dur="200" fill="hold">
                                          <p:stCondLst>
                                            <p:cond delay="800"/>
                                          </p:stCondLst>
                                        </p:cTn>
                                        <p:tgtEl>
                                          <p:spTgt spid="18439"/>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3" presetClass="exit" presetSubtype="10" fill="hold" nodeType="clickEffect">
                                  <p:stCondLst>
                                    <p:cond delay="0"/>
                                  </p:stCondLst>
                                  <p:childTnLst>
                                    <p:animEffect transition="out" filter="blinds(horizontal)">
                                      <p:cBhvr>
                                        <p:cTn id="18" dur="500"/>
                                        <p:tgtEl>
                                          <p:spTgt spid="121861">
                                            <p:txEl>
                                              <p:pRg st="0" end="0"/>
                                            </p:txEl>
                                          </p:spTgt>
                                        </p:tgtEl>
                                      </p:cBhvr>
                                    </p:animEffect>
                                    <p:set>
                                      <p:cBhvr>
                                        <p:cTn id="19" dur="1" fill="hold">
                                          <p:stCondLst>
                                            <p:cond delay="499"/>
                                          </p:stCondLst>
                                        </p:cTn>
                                        <p:tgtEl>
                                          <p:spTgt spid="121861">
                                            <p:txEl>
                                              <p:pRg st="0" end="0"/>
                                            </p:txEl>
                                          </p:spTgt>
                                        </p:tgtEl>
                                        <p:attrNameLst>
                                          <p:attrName>style.visibility</p:attrName>
                                        </p:attrNameLst>
                                      </p:cBhvr>
                                      <p:to>
                                        <p:strVal val="hidden"/>
                                      </p:to>
                                    </p:set>
                                  </p:childTnLst>
                                </p:cTn>
                              </p:par>
                              <p:par>
                                <p:cTn id="20" presetID="3" presetClass="exit" presetSubtype="10" fill="hold" grpId="0" nodeType="withEffect">
                                  <p:stCondLst>
                                    <p:cond delay="0"/>
                                  </p:stCondLst>
                                  <p:childTnLst>
                                    <p:animEffect transition="out" filter="blinds(horizontal)">
                                      <p:cBhvr>
                                        <p:cTn id="21" dur="500"/>
                                        <p:tgtEl>
                                          <p:spTgt spid="121860"/>
                                        </p:tgtEl>
                                      </p:cBhvr>
                                    </p:animEffect>
                                    <p:set>
                                      <p:cBhvr>
                                        <p:cTn id="22" dur="1" fill="hold">
                                          <p:stCondLst>
                                            <p:cond delay="499"/>
                                          </p:stCondLst>
                                        </p:cTn>
                                        <p:tgtEl>
                                          <p:spTgt spid="121860"/>
                                        </p:tgtEl>
                                        <p:attrNameLst>
                                          <p:attrName>style.visibility</p:attrName>
                                        </p:attrNameLst>
                                      </p:cBhvr>
                                      <p:to>
                                        <p:strVal val="hidden"/>
                                      </p:to>
                                    </p:set>
                                  </p:childTnLst>
                                </p:cTn>
                              </p:par>
                              <p:par>
                                <p:cTn id="23" presetID="3" presetClass="exit" presetSubtype="10" fill="hold" nodeType="withEffect">
                                  <p:stCondLst>
                                    <p:cond delay="0"/>
                                  </p:stCondLst>
                                  <p:childTnLst>
                                    <p:animEffect transition="out" filter="blinds(horizontal)">
                                      <p:cBhvr>
                                        <p:cTn id="24" dur="500"/>
                                        <p:tgtEl>
                                          <p:spTgt spid="18439"/>
                                        </p:tgtEl>
                                      </p:cBhvr>
                                    </p:animEffect>
                                    <p:set>
                                      <p:cBhvr>
                                        <p:cTn id="25" dur="1" fill="hold">
                                          <p:stCondLst>
                                            <p:cond delay="499"/>
                                          </p:stCondLst>
                                        </p:cTn>
                                        <p:tgtEl>
                                          <p:spTgt spid="18439"/>
                                        </p:tgtEl>
                                        <p:attrNameLst>
                                          <p:attrName>style.visibility</p:attrName>
                                        </p:attrNameLst>
                                      </p:cBhvr>
                                      <p:to>
                                        <p:strVal val="hidden"/>
                                      </p:to>
                                    </p:set>
                                  </p:childTnLst>
                                </p:cTn>
                              </p:par>
                              <p:par>
                                <p:cTn id="26" presetID="21" presetClass="entr" presetSubtype="4" fill="hold" nodeType="with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heel(4)">
                                      <p:cBhvr>
                                        <p:cTn id="28" dur="2000"/>
                                        <p:tgtEl>
                                          <p:spTgt spid="2"/>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21866"/>
                                        </p:tgtEl>
                                        <p:attrNameLst>
                                          <p:attrName>style.visibility</p:attrName>
                                        </p:attrNameLst>
                                      </p:cBhvr>
                                      <p:to>
                                        <p:strVal val="visible"/>
                                      </p:to>
                                    </p:set>
                                    <p:animEffect transition="in" filter="blinds(horizontal)">
                                      <p:cBhvr>
                                        <p:cTn id="31" dur="500"/>
                                        <p:tgtEl>
                                          <p:spTgt spid="1218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60" grpId="0"/>
      <p:bldP spid="121866"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882" name="Rectangle 7"/>
          <p:cNvSpPr>
            <a:spLocks noChangeArrowheads="1"/>
          </p:cNvSpPr>
          <p:nvPr/>
        </p:nvSpPr>
        <p:spPr bwMode="auto">
          <a:xfrm>
            <a:off x="682625" y="1916113"/>
            <a:ext cx="7993063"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514350" indent="-514350" algn="l">
              <a:buFontTx/>
              <a:buAutoNum type="arabicPeriod"/>
            </a:pPr>
            <a:r>
              <a:rPr lang="en-US" altLang="zh-CN" sz="3200" b="1" dirty="0">
                <a:solidFill>
                  <a:srgbClr val="F80897"/>
                </a:solidFill>
                <a:latin typeface="Calibri" panose="020F0502020204030204" pitchFamily="34" charset="0"/>
              </a:rPr>
              <a:t>Remember the key phrases and expressions.</a:t>
            </a:r>
          </a:p>
          <a:p>
            <a:pPr marL="514350" indent="-514350" algn="l">
              <a:buFontTx/>
              <a:buAutoNum type="arabicPeriod"/>
            </a:pPr>
            <a:endParaRPr lang="zh-CN" altLang="zh-CN" sz="3200" b="1" dirty="0">
              <a:solidFill>
                <a:srgbClr val="F80897"/>
              </a:solidFill>
              <a:latin typeface="Calibri" panose="020F0502020204030204" pitchFamily="34" charset="0"/>
            </a:endParaRPr>
          </a:p>
          <a:p>
            <a:pPr marL="514350" indent="-514350" algn="l"/>
            <a:r>
              <a:rPr lang="en-US" altLang="zh-CN" sz="3200" b="1" dirty="0">
                <a:solidFill>
                  <a:srgbClr val="F80897"/>
                </a:solidFill>
                <a:latin typeface="Calibri" panose="020F0502020204030204" pitchFamily="34" charset="0"/>
              </a:rPr>
              <a:t>2. Make a phone call talking about what kind</a:t>
            </a:r>
          </a:p>
          <a:p>
            <a:pPr marL="514350" indent="-514350" algn="l"/>
            <a:r>
              <a:rPr lang="en-US" altLang="zh-CN" sz="3200" b="1" dirty="0">
                <a:solidFill>
                  <a:srgbClr val="F80897"/>
                </a:solidFill>
                <a:latin typeface="Calibri" panose="020F0502020204030204" pitchFamily="34" charset="0"/>
              </a:rPr>
              <a:t>    of service you need</a:t>
            </a:r>
            <a:r>
              <a:rPr lang="en-US" altLang="zh-CN" sz="3200" b="1" dirty="0" smtClean="0">
                <a:solidFill>
                  <a:srgbClr val="F80897"/>
                </a:solidFill>
                <a:latin typeface="Calibri" panose="020F0502020204030204" pitchFamily="34" charset="0"/>
              </a:rPr>
              <a:t>. </a:t>
            </a:r>
            <a:endParaRPr lang="zh-CN" altLang="zh-CN" sz="3200" b="1" dirty="0">
              <a:solidFill>
                <a:srgbClr val="F80897"/>
              </a:solidFill>
              <a:latin typeface="Calibri" panose="020F0502020204030204" pitchFamily="34" charset="0"/>
            </a:endParaRPr>
          </a:p>
        </p:txBody>
      </p:sp>
      <p:pic>
        <p:nvPicPr>
          <p:cNvPr id="122883" name="Picture 8" descr="50320-15"/>
          <p:cNvPicPr>
            <a:picLocks noChangeAspect="1" noChangeArrowheads="1"/>
          </p:cNvPicPr>
          <p:nvPr/>
        </p:nvPicPr>
        <p:blipFill>
          <a:blip r:embed="rId2" cstate="email">
            <a:clrChange>
              <a:clrFrom>
                <a:srgbClr val="FFFFFF"/>
              </a:clrFrom>
              <a:clrTo>
                <a:srgbClr val="FFFFFF">
                  <a:alpha val="0"/>
                </a:srgbClr>
              </a:clrTo>
            </a:clrChange>
          </a:blip>
          <a:srcRect/>
          <a:stretch>
            <a:fillRect/>
          </a:stretch>
        </p:blipFill>
        <p:spPr bwMode="auto">
          <a:xfrm>
            <a:off x="5508625" y="3792538"/>
            <a:ext cx="3384550" cy="306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884" name="WordArt 7"/>
          <p:cNvSpPr>
            <a:spLocks noChangeArrowheads="1" noChangeShapeType="1" noTextEdit="1"/>
          </p:cNvSpPr>
          <p:nvPr/>
        </p:nvSpPr>
        <p:spPr bwMode="auto">
          <a:xfrm>
            <a:off x="2555875" y="981075"/>
            <a:ext cx="4114800" cy="730250"/>
          </a:xfrm>
          <a:prstGeom prst="rect">
            <a:avLst/>
          </a:prstGeom>
        </p:spPr>
        <p:txBody>
          <a:bodyPr spcFirstLastPara="1" wrap="none" fromWordArt="1">
            <a:prstTxWarp prst="textArchUp">
              <a:avLst>
                <a:gd name="adj" fmla="val 10800004"/>
              </a:avLst>
            </a:prstTxWarp>
          </a:bodyPr>
          <a:lstStyle/>
          <a:p>
            <a:r>
              <a:rPr lang="en-US" altLang="zh-CN" sz="2800" kern="10" dirty="0">
                <a:ln w="9525">
                  <a:solidFill>
                    <a:srgbClr val="000000"/>
                  </a:solidFill>
                  <a:round/>
                </a:ln>
                <a:solidFill>
                  <a:srgbClr val="FFC000"/>
                </a:solidFill>
                <a:latin typeface="Comic Sans MS" panose="030F0702030302020204"/>
              </a:rPr>
              <a:t>Homework</a:t>
            </a:r>
            <a:endParaRPr lang="zh-CN" altLang="en-US" sz="2800" kern="10" dirty="0">
              <a:ln w="9525">
                <a:solidFill>
                  <a:srgbClr val="000000"/>
                </a:solidFill>
                <a:round/>
              </a:ln>
              <a:solidFill>
                <a:srgbClr val="FFC000"/>
              </a:solidFill>
              <a:latin typeface="Comic Sans MS" panose="030F0702030302020204"/>
            </a:endParaRPr>
          </a:p>
        </p:txBody>
      </p:sp>
      <p:sp>
        <p:nvSpPr>
          <p:cNvPr id="122885" name="Oval 25"/>
          <p:cNvSpPr>
            <a:spLocks noChangeArrowheads="1"/>
          </p:cNvSpPr>
          <p:nvPr/>
        </p:nvSpPr>
        <p:spPr bwMode="auto">
          <a:xfrm rot="5400000">
            <a:off x="-2952750" y="3394075"/>
            <a:ext cx="6337300" cy="215900"/>
          </a:xfrm>
          <a:prstGeom prst="ellipse">
            <a:avLst/>
          </a:prstGeom>
          <a:noFill/>
          <a:ln>
            <a:noFill/>
          </a:ln>
          <a:effectLst>
            <a:outerShdw dist="107763" dir="18900000" algn="ctr" rotWithShape="0">
              <a:schemeClr val="bg2">
                <a:alpha val="50000"/>
              </a:schemeClr>
            </a:outerShdw>
          </a:effectLst>
          <a:extLst>
            <a:ext uri="{909E8E84-426E-40DD-AFC4-6F175D3DCCD1}">
              <a14:hiddenFill xmlns:a14="http://schemas.microsoft.com/office/drawing/2010/main">
                <a:solidFill>
                  <a:srgbClr val="CCFF99"/>
                </a:solidFill>
              </a14:hiddenFill>
            </a:ext>
            <a:ext uri="{91240B29-F687-4F45-9708-019B960494DF}">
              <a14:hiddenLine xmlns:a14="http://schemas.microsoft.com/office/drawing/2010/main" w="9525">
                <a:solidFill>
                  <a:schemeClr val="bg1"/>
                </a:solidFill>
                <a:round/>
              </a14:hiddenLine>
            </a:ext>
          </a:extLst>
        </p:spPr>
        <p:txBody>
          <a:bodyPr rot="10800000" vert="eaVert" wrap="none" anchor="ctr"/>
          <a:lstStyle/>
          <a:p>
            <a:pPr algn="l"/>
            <a:endParaRPr lang="zh-CN" altLang="zh-CN"/>
          </a:p>
        </p:txBody>
      </p:sp>
    </p:spTree>
  </p:cSld>
  <p:clrMapOvr>
    <a:masterClrMapping/>
  </p:clrMapOvr>
  <p:transition>
    <p:blinds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1378" name="TextBox 4"/>
          <p:cNvSpPr txBox="1">
            <a:spLocks noChangeArrowheads="1"/>
          </p:cNvSpPr>
          <p:nvPr/>
        </p:nvSpPr>
        <p:spPr bwMode="auto">
          <a:xfrm>
            <a:off x="1403350" y="5516563"/>
            <a:ext cx="25908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vl2pPr/>
            <a:lvl3pPr/>
            <a:lvl4pPr/>
            <a:lvl5pPr/>
            <a:lvl6pPr/>
            <a:lvl7pPr/>
            <a:lvl8pPr/>
            <a:lvl9pPr/>
          </a:lstStyle>
          <a:p>
            <a:pPr algn="l"/>
            <a:r>
              <a:rPr lang="en-US" altLang="zh-CN" sz="3600" b="1" i="1">
                <a:solidFill>
                  <a:srgbClr val="00B050"/>
                </a:solidFill>
              </a:rPr>
              <a:t>Baymax</a:t>
            </a:r>
            <a:r>
              <a:rPr lang="en-US" altLang="zh-CN"/>
              <a:t> </a:t>
            </a:r>
          </a:p>
        </p:txBody>
      </p:sp>
      <p:sp>
        <p:nvSpPr>
          <p:cNvPr id="101379" name="Oval 25"/>
          <p:cNvSpPr>
            <a:spLocks noChangeArrowheads="1"/>
          </p:cNvSpPr>
          <p:nvPr/>
        </p:nvSpPr>
        <p:spPr bwMode="auto">
          <a:xfrm rot="5400000">
            <a:off x="5741194" y="3412331"/>
            <a:ext cx="6337300" cy="179388"/>
          </a:xfrm>
          <a:prstGeom prst="ellipse">
            <a:avLst/>
          </a:prstGeom>
          <a:noFill/>
          <a:ln>
            <a:noFill/>
          </a:ln>
          <a:effectLst>
            <a:outerShdw dist="107763" dir="18900000" algn="ctr" rotWithShape="0">
              <a:schemeClr val="bg2">
                <a:alpha val="50000"/>
              </a:schemeClr>
            </a:outerShdw>
          </a:effectLst>
          <a:extLst>
            <a:ext uri="{909E8E84-426E-40DD-AFC4-6F175D3DCCD1}">
              <a14:hiddenFill xmlns:a14="http://schemas.microsoft.com/office/drawing/2010/main">
                <a:solidFill>
                  <a:srgbClr val="CCFF99"/>
                </a:solidFill>
              </a14:hiddenFill>
            </a:ext>
            <a:ext uri="{91240B29-F687-4F45-9708-019B960494DF}">
              <a14:hiddenLine xmlns:a14="http://schemas.microsoft.com/office/drawing/2010/main" w="9525">
                <a:solidFill>
                  <a:schemeClr val="bg1"/>
                </a:solidFill>
                <a:round/>
              </a14:hiddenLine>
            </a:ext>
          </a:extLst>
        </p:spPr>
        <p:txBody>
          <a:bodyPr rot="10800000" vert="eaVert" wrap="none" anchor="ctr"/>
          <a:lstStyle/>
          <a:p>
            <a:pPr algn="l"/>
            <a:endParaRPr lang="zh-CN" altLang="zh-CN"/>
          </a:p>
        </p:txBody>
      </p:sp>
      <p:pic>
        <p:nvPicPr>
          <p:cNvPr id="8" name="图片 7" descr="t0140920a89839605c4.gif"/>
          <p:cNvPicPr>
            <a:picLocks noChangeAspect="1"/>
          </p:cNvPicPr>
          <p:nvPr/>
        </p:nvPicPr>
        <p:blipFill>
          <a:blip r:embed="rId3"/>
          <a:srcRect/>
          <a:stretch>
            <a:fillRect/>
          </a:stretch>
        </p:blipFill>
        <p:spPr bwMode="auto">
          <a:xfrm rot="1738640">
            <a:off x="6205538" y="2349500"/>
            <a:ext cx="2609850" cy="2030413"/>
          </a:xfrm>
          <a:prstGeom prst="rect">
            <a:avLst/>
          </a:prstGeom>
          <a:noFill/>
          <a:ln w="57150" cmpd="dbl">
            <a:solidFill>
              <a:srgbClr val="F7D244"/>
            </a:solidFill>
            <a:miter lim="800000"/>
            <a:headEnd/>
            <a:tailEnd/>
          </a:ln>
          <a:extLst>
            <a:ext uri="{909E8E84-426E-40DD-AFC4-6F175D3DCCD1}">
              <a14:hiddenFill xmlns:a14="http://schemas.microsoft.com/office/drawing/2010/main">
                <a:solidFill>
                  <a:srgbClr val="FFFFFF"/>
                </a:solidFill>
              </a14:hiddenFill>
            </a:ext>
          </a:extLst>
        </p:spPr>
      </p:pic>
      <p:pic>
        <p:nvPicPr>
          <p:cNvPr id="4" name="图片 3" descr="图片1_副本.jpg"/>
          <p:cNvPicPr>
            <a:picLocks noChangeAspect="1"/>
          </p:cNvPicPr>
          <p:nvPr/>
        </p:nvPicPr>
        <p:blipFill>
          <a:blip r:embed="rId4"/>
          <a:srcRect/>
          <a:stretch>
            <a:fillRect/>
          </a:stretch>
        </p:blipFill>
        <p:spPr bwMode="auto">
          <a:xfrm rot="932406">
            <a:off x="427038" y="2154238"/>
            <a:ext cx="3462337" cy="317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图片 12" descr="t01adcc9428b5d28c60_副本.jpg"/>
          <p:cNvPicPr>
            <a:picLocks noChangeAspect="1"/>
          </p:cNvPicPr>
          <p:nvPr/>
        </p:nvPicPr>
        <p:blipFill>
          <a:blip r:embed="rId5"/>
          <a:srcRect/>
          <a:stretch>
            <a:fillRect/>
          </a:stretch>
        </p:blipFill>
        <p:spPr bwMode="auto">
          <a:xfrm rot="525758">
            <a:off x="4946650" y="4329113"/>
            <a:ext cx="3041650" cy="231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组合 9"/>
          <p:cNvGrpSpPr/>
          <p:nvPr/>
        </p:nvGrpSpPr>
        <p:grpSpPr bwMode="auto">
          <a:xfrm>
            <a:off x="4799013" y="239713"/>
            <a:ext cx="2909887" cy="2216150"/>
            <a:chOff x="4799013" y="239713"/>
            <a:chExt cx="2909479" cy="1976437"/>
          </a:xfrm>
        </p:grpSpPr>
        <p:pic>
          <p:nvPicPr>
            <p:cNvPr id="101384" name="图片 14" descr="desk_002_副本.jpg"/>
            <p:cNvPicPr>
              <a:picLocks noChangeAspect="1"/>
            </p:cNvPicPr>
            <p:nvPr/>
          </p:nvPicPr>
          <p:blipFill>
            <a:blip r:embed="rId6" cstate="email"/>
            <a:srcRect/>
            <a:stretch>
              <a:fillRect/>
            </a:stretch>
          </p:blipFill>
          <p:spPr bwMode="auto">
            <a:xfrm rot="-621930">
              <a:off x="4799013" y="239713"/>
              <a:ext cx="2841625" cy="197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85" name="TextBox 8"/>
            <p:cNvSpPr txBox="1">
              <a:spLocks noChangeArrowheads="1"/>
            </p:cNvSpPr>
            <p:nvPr/>
          </p:nvSpPr>
          <p:spPr bwMode="auto">
            <a:xfrm rot="-649163">
              <a:off x="6700380" y="350615"/>
              <a:ext cx="10081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vl2pPr/>
              <a:lvl3pPr/>
              <a:lvl4pPr/>
              <a:lvl5pPr/>
              <a:lvl6pPr/>
              <a:lvl7pPr/>
              <a:lvl8pPr/>
              <a:lvl9pPr/>
            </a:lstStyle>
            <a:p>
              <a:pPr algn="l"/>
              <a:r>
                <a:rPr lang="en-US" altLang="zh-CN" sz="2800" b="1">
                  <a:solidFill>
                    <a:srgbClr val="FF0000"/>
                  </a:solidFill>
                </a:rPr>
                <a:t>Hiro</a:t>
              </a: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137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diamond(in)">
                                      <p:cBhvr>
                                        <p:cTn id="19" dur="10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nodeType="clickEffect">
                                  <p:stCondLst>
                                    <p:cond delay="0"/>
                                  </p:stCondLst>
                                  <p:iterate type="lt">
                                    <p:tmPct val="5000"/>
                                  </p:iterate>
                                  <p:childTnLst>
                                    <p:set>
                                      <p:cBhvr>
                                        <p:cTn id="23" dur="1" fill="hold">
                                          <p:stCondLst>
                                            <p:cond delay="0"/>
                                          </p:stCondLst>
                                        </p:cTn>
                                        <p:tgtEl>
                                          <p:spTgt spid="5127"/>
                                        </p:tgtEl>
                                        <p:attrNameLst>
                                          <p:attrName>style.visibility</p:attrName>
                                        </p:attrNameLst>
                                      </p:cBhvr>
                                      <p:to>
                                        <p:strVal val="visible"/>
                                      </p:to>
                                    </p:set>
                                    <p:anim calcmode="lin" valueType="num">
                                      <p:cBhvr>
                                        <p:cTn id="24" dur="1000" fill="hold"/>
                                        <p:tgtEl>
                                          <p:spTgt spid="5127"/>
                                        </p:tgtEl>
                                        <p:attrNameLst>
                                          <p:attrName>ppt_w</p:attrName>
                                        </p:attrNameLst>
                                      </p:cBhvr>
                                      <p:tavLst>
                                        <p:tav tm="0">
                                          <p:val>
                                            <p:fltVal val="0"/>
                                          </p:val>
                                        </p:tav>
                                        <p:tav tm="100000">
                                          <p:val>
                                            <p:strVal val="#ppt_w"/>
                                          </p:val>
                                        </p:tav>
                                      </p:tavLst>
                                    </p:anim>
                                    <p:anim calcmode="lin" valueType="num">
                                      <p:cBhvr>
                                        <p:cTn id="25" dur="1000" fill="hold"/>
                                        <p:tgtEl>
                                          <p:spTgt spid="5127"/>
                                        </p:tgtEl>
                                        <p:attrNameLst>
                                          <p:attrName>ppt_h</p:attrName>
                                        </p:attrNameLst>
                                      </p:cBhvr>
                                      <p:tavLst>
                                        <p:tav tm="0">
                                          <p:val>
                                            <p:fltVal val="0"/>
                                          </p:val>
                                        </p:tav>
                                        <p:tav tm="100000">
                                          <p:val>
                                            <p:strVal val="#ppt_h"/>
                                          </p:val>
                                        </p:tav>
                                      </p:tavLst>
                                    </p:anim>
                                    <p:anim calcmode="lin" valueType="num">
                                      <p:cBhvr>
                                        <p:cTn id="26" dur="1000" fill="hold"/>
                                        <p:tgtEl>
                                          <p:spTgt spid="5127"/>
                                        </p:tgtEl>
                                        <p:attrNameLst>
                                          <p:attrName>style.rotation</p:attrName>
                                        </p:attrNameLst>
                                      </p:cBhvr>
                                      <p:tavLst>
                                        <p:tav tm="0">
                                          <p:val>
                                            <p:fltVal val="90"/>
                                          </p:val>
                                        </p:tav>
                                        <p:tav tm="100000">
                                          <p:val>
                                            <p:fltVal val="0"/>
                                          </p:val>
                                        </p:tav>
                                      </p:tavLst>
                                    </p:anim>
                                    <p:animEffect transition="in" filter="fade">
                                      <p:cBhvr>
                                        <p:cTn id="27" dur="1000"/>
                                        <p:tgtEl>
                                          <p:spTgt spid="5127"/>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nodeType="clickEffect">
                                  <p:stCondLst>
                                    <p:cond delay="0"/>
                                  </p:stCondLst>
                                  <p:iterate type="lt">
                                    <p:tmPct val="5000"/>
                                  </p:iterate>
                                  <p:childTnLst>
                                    <p:set>
                                      <p:cBhvr>
                                        <p:cTn id="31" dur="1" fill="hold">
                                          <p:stCondLst>
                                            <p:cond delay="0"/>
                                          </p:stCondLst>
                                        </p:cTn>
                                        <p:tgtEl>
                                          <p:spTgt spid="2"/>
                                        </p:tgtEl>
                                        <p:attrNameLst>
                                          <p:attrName>style.visibility</p:attrName>
                                        </p:attrNameLst>
                                      </p:cBhvr>
                                      <p:to>
                                        <p:strVal val="visible"/>
                                      </p:to>
                                    </p:set>
                                    <p:anim calcmode="lin" valueType="num">
                                      <p:cBhvr>
                                        <p:cTn id="32" dur="1000" fill="hold"/>
                                        <p:tgtEl>
                                          <p:spTgt spid="2"/>
                                        </p:tgtEl>
                                        <p:attrNameLst>
                                          <p:attrName>ppt_w</p:attrName>
                                        </p:attrNameLst>
                                      </p:cBhvr>
                                      <p:tavLst>
                                        <p:tav tm="0">
                                          <p:val>
                                            <p:fltVal val="0"/>
                                          </p:val>
                                        </p:tav>
                                        <p:tav tm="100000">
                                          <p:val>
                                            <p:strVal val="#ppt_w"/>
                                          </p:val>
                                        </p:tav>
                                      </p:tavLst>
                                    </p:anim>
                                    <p:anim calcmode="lin" valueType="num">
                                      <p:cBhvr>
                                        <p:cTn id="33" dur="1000" fill="hold"/>
                                        <p:tgtEl>
                                          <p:spTgt spid="2"/>
                                        </p:tgtEl>
                                        <p:attrNameLst>
                                          <p:attrName>ppt_h</p:attrName>
                                        </p:attrNameLst>
                                      </p:cBhvr>
                                      <p:tavLst>
                                        <p:tav tm="0">
                                          <p:val>
                                            <p:fltVal val="0"/>
                                          </p:val>
                                        </p:tav>
                                        <p:tav tm="100000">
                                          <p:val>
                                            <p:strVal val="#ppt_h"/>
                                          </p:val>
                                        </p:tav>
                                      </p:tavLst>
                                    </p:anim>
                                    <p:anim calcmode="lin" valueType="num">
                                      <p:cBhvr>
                                        <p:cTn id="34" dur="1000" fill="hold"/>
                                        <p:tgtEl>
                                          <p:spTgt spid="2"/>
                                        </p:tgtEl>
                                        <p:attrNameLst>
                                          <p:attrName>style.rotation</p:attrName>
                                        </p:attrNameLst>
                                      </p:cBhvr>
                                      <p:tavLst>
                                        <p:tav tm="0">
                                          <p:val>
                                            <p:fltVal val="90"/>
                                          </p:val>
                                        </p:tav>
                                        <p:tav tm="100000">
                                          <p:val>
                                            <p:fltVal val="0"/>
                                          </p:val>
                                        </p:tav>
                                      </p:tavLst>
                                    </p:anim>
                                    <p:animEffect transition="in" filter="fade">
                                      <p:cBhvr>
                                        <p:cTn id="35"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8"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1259632" y="620688"/>
            <a:ext cx="6408712" cy="646113"/>
          </a:xfrm>
          <a:prstGeom prst="rect">
            <a:avLst/>
          </a:prstGeom>
          <a:gradFill flip="none" rotWithShape="1">
            <a:gsLst>
              <a:gs pos="0">
                <a:srgbClr val="88EA9B">
                  <a:tint val="66000"/>
                  <a:satMod val="160000"/>
                </a:srgbClr>
              </a:gs>
              <a:gs pos="50000">
                <a:srgbClr val="88EA9B">
                  <a:tint val="44500"/>
                  <a:satMod val="160000"/>
                </a:srgbClr>
              </a:gs>
              <a:gs pos="100000">
                <a:srgbClr val="88EA9B">
                  <a:tint val="23500"/>
                  <a:satMod val="160000"/>
                </a:srgbClr>
              </a:gs>
            </a:gsLst>
            <a:lin ang="16200000" scaled="1"/>
            <a:tileRect/>
          </a:gradFill>
          <a:ln w="19050">
            <a:solidFill>
              <a:srgbClr val="88EA9B"/>
            </a:solidFill>
            <a:prstDash val="dash"/>
          </a:ln>
          <a:effectLst>
            <a:outerShdw blurRad="76200" dir="13500000" sy="23000" kx="1200000" algn="br" rotWithShape="0">
              <a:prstClr val="black">
                <a:alpha val="20000"/>
              </a:prstClr>
            </a:outerShdw>
          </a:effectLst>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sz="3600" b="1" dirty="0">
                <a:solidFill>
                  <a:srgbClr val="FF0000"/>
                </a:solidFill>
                <a:latin typeface="Calibri" panose="020F0502020204030204" pitchFamily="34" charset="0"/>
              </a:rPr>
              <a:t>What is special about </a:t>
            </a:r>
            <a:r>
              <a:rPr lang="en-US" altLang="zh-CN" sz="3600" b="1" dirty="0" err="1">
                <a:solidFill>
                  <a:srgbClr val="FF0000"/>
                </a:solidFill>
                <a:latin typeface="Calibri" panose="020F0502020204030204" pitchFamily="34" charset="0"/>
              </a:rPr>
              <a:t>Baymax</a:t>
            </a:r>
            <a:r>
              <a:rPr lang="en-US" altLang="zh-CN" sz="3600" b="1" dirty="0">
                <a:solidFill>
                  <a:srgbClr val="FF0000"/>
                </a:solidFill>
                <a:latin typeface="Calibri" panose="020F0502020204030204" pitchFamily="34" charset="0"/>
              </a:rPr>
              <a:t>?</a:t>
            </a:r>
          </a:p>
        </p:txBody>
      </p:sp>
      <p:sp>
        <p:nvSpPr>
          <p:cNvPr id="104453" name="Oval 25"/>
          <p:cNvSpPr>
            <a:spLocks noChangeArrowheads="1"/>
          </p:cNvSpPr>
          <p:nvPr/>
        </p:nvSpPr>
        <p:spPr bwMode="auto">
          <a:xfrm rot="5400000">
            <a:off x="5669757" y="3078956"/>
            <a:ext cx="6337300" cy="179387"/>
          </a:xfrm>
          <a:prstGeom prst="ellipse">
            <a:avLst/>
          </a:prstGeom>
          <a:noFill/>
          <a:ln>
            <a:noFill/>
          </a:ln>
          <a:effectLst>
            <a:outerShdw dist="107763" dir="18900000" algn="ctr" rotWithShape="0">
              <a:schemeClr val="bg2">
                <a:alpha val="50000"/>
              </a:schemeClr>
            </a:outerShdw>
          </a:effectLst>
          <a:extLst>
            <a:ext uri="{909E8E84-426E-40DD-AFC4-6F175D3DCCD1}">
              <a14:hiddenFill xmlns:a14="http://schemas.microsoft.com/office/drawing/2010/main">
                <a:solidFill>
                  <a:srgbClr val="CCFF99"/>
                </a:solidFill>
              </a14:hiddenFill>
            </a:ext>
            <a:ext uri="{91240B29-F687-4F45-9708-019B960494DF}">
              <a14:hiddenLine xmlns:a14="http://schemas.microsoft.com/office/drawing/2010/main" w="9525">
                <a:solidFill>
                  <a:schemeClr val="bg1"/>
                </a:solidFill>
                <a:round/>
              </a14:hiddenLine>
            </a:ext>
          </a:extLst>
        </p:spPr>
        <p:txBody>
          <a:bodyPr rot="10800000" vert="eaVert" wrap="none" anchor="ctr"/>
          <a:lstStyle/>
          <a:p>
            <a:pPr algn="l"/>
            <a:endParaRPr lang="zh-CN" altLang="zh-CN"/>
          </a:p>
        </p:txBody>
      </p:sp>
      <p:pic>
        <p:nvPicPr>
          <p:cNvPr id="1026" name="Picture 2" descr="c:\users\dell\appdata\roaming\360se6\User Data\temp\U12216P42DT20150327095226.jpg"/>
          <p:cNvPicPr>
            <a:picLocks noChangeAspect="1" noChangeArrowheads="1"/>
          </p:cNvPicPr>
          <p:nvPr/>
        </p:nvPicPr>
        <p:blipFill>
          <a:blip r:embed="rId3" cstate="email"/>
          <a:srcRect/>
          <a:stretch>
            <a:fillRect/>
          </a:stretch>
        </p:blipFill>
        <p:spPr bwMode="auto">
          <a:xfrm>
            <a:off x="179512" y="1556792"/>
            <a:ext cx="3672408" cy="212932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0" name="Picture 6" descr="c:\users\dell\appdata\roaming\360se6\User Data\temp\p2225559000.jpg"/>
          <p:cNvPicPr>
            <a:picLocks noChangeAspect="1" noChangeArrowheads="1"/>
          </p:cNvPicPr>
          <p:nvPr/>
        </p:nvPicPr>
        <p:blipFill>
          <a:blip r:embed="rId4" cstate="email"/>
          <a:srcRect/>
          <a:stretch>
            <a:fillRect/>
          </a:stretch>
        </p:blipFill>
        <p:spPr bwMode="auto">
          <a:xfrm>
            <a:off x="179512" y="4171550"/>
            <a:ext cx="3672408" cy="21657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2" name="Picture 8" descr="c:\users\dell\appdata\roaming\360se6\User Data\temp\cZ06YXNToyn38YKOnPfURLblk2t.jpg"/>
          <p:cNvPicPr>
            <a:picLocks noChangeAspect="1" noChangeArrowheads="1"/>
          </p:cNvPicPr>
          <p:nvPr/>
        </p:nvPicPr>
        <p:blipFill>
          <a:blip r:embed="rId5" cstate="email"/>
          <a:srcRect/>
          <a:stretch>
            <a:fillRect/>
          </a:stretch>
        </p:blipFill>
        <p:spPr bwMode="auto">
          <a:xfrm>
            <a:off x="3995936" y="1566173"/>
            <a:ext cx="4320480" cy="211994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4" name="Picture 10" descr="c:\users\dell\appdata\roaming\360se6\User Data\temp\trim.jpg"/>
          <p:cNvPicPr>
            <a:picLocks noChangeAspect="1" noChangeArrowheads="1"/>
          </p:cNvPicPr>
          <p:nvPr/>
        </p:nvPicPr>
        <p:blipFill>
          <a:blip r:embed="rId6" cstate="email"/>
          <a:srcRect/>
          <a:stretch>
            <a:fillRect/>
          </a:stretch>
        </p:blipFill>
        <p:spPr bwMode="auto">
          <a:xfrm>
            <a:off x="3995936" y="4171550"/>
            <a:ext cx="4320480" cy="21657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32"/>
                                        </p:tgtEl>
                                        <p:attrNameLst>
                                          <p:attrName>style.visibility</p:attrName>
                                        </p:attrNameLst>
                                      </p:cBhvr>
                                      <p:to>
                                        <p:strVal val="visible"/>
                                      </p:to>
                                    </p:set>
                                    <p:animEffect transition="in" filter="circle(in)">
                                      <p:cBhvr>
                                        <p:cTn id="12" dur="2000"/>
                                        <p:tgtEl>
                                          <p:spTgt spid="1032"/>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1030"/>
                                        </p:tgtEl>
                                        <p:attrNameLst>
                                          <p:attrName>style.visibility</p:attrName>
                                        </p:attrNameLst>
                                      </p:cBhvr>
                                      <p:to>
                                        <p:strVal val="visible"/>
                                      </p:to>
                                    </p:set>
                                    <p:animEffect transition="in" filter="wheel(1)">
                                      <p:cBhvr>
                                        <p:cTn id="17" dur="2000"/>
                                        <p:tgtEl>
                                          <p:spTgt spid="1030"/>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034"/>
                                        </p:tgtEl>
                                        <p:attrNameLst>
                                          <p:attrName>style.visibility</p:attrName>
                                        </p:attrNameLst>
                                      </p:cBhvr>
                                      <p:to>
                                        <p:strVal val="visible"/>
                                      </p:to>
                                    </p:set>
                                    <p:animEffect transition="in" filter="randombar(horizontal)">
                                      <p:cBhvr>
                                        <p:cTn id="22" dur="500"/>
                                        <p:tgtEl>
                                          <p:spTgt spid="10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6498" name="Picture 8"/>
          <p:cNvPicPr>
            <a:picLocks noChangeAspect="1" noChangeArrowheads="1"/>
          </p:cNvPicPr>
          <p:nvPr/>
        </p:nvPicPr>
        <p:blipFill>
          <a:blip r:embed="rId3"/>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499" name="图片 5" descr="t015787a10c8c0059e3_副本.jpg"/>
          <p:cNvPicPr>
            <a:picLocks noChangeAspect="1"/>
          </p:cNvPicPr>
          <p:nvPr/>
        </p:nvPicPr>
        <p:blipFill>
          <a:blip r:embed="rId4" cstate="email"/>
          <a:srcRect/>
          <a:stretch>
            <a:fillRect/>
          </a:stretch>
        </p:blipFill>
        <p:spPr bwMode="auto">
          <a:xfrm rot="-1070592">
            <a:off x="0" y="620713"/>
            <a:ext cx="1487488" cy="174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00" name="图片 9" descr="t01fb58fd551c9fffbe_副本.jpg"/>
          <p:cNvPicPr>
            <a:picLocks noChangeAspect="1"/>
          </p:cNvPicPr>
          <p:nvPr/>
        </p:nvPicPr>
        <p:blipFill>
          <a:blip r:embed="rId5" cstate="email"/>
          <a:srcRect/>
          <a:stretch>
            <a:fillRect/>
          </a:stretch>
        </p:blipFill>
        <p:spPr bwMode="auto">
          <a:xfrm>
            <a:off x="0" y="3284538"/>
            <a:ext cx="1187450"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01" name="图片 4" descr="t01444b8f1b5ed1c3fb_副本.jpg"/>
          <p:cNvPicPr>
            <a:picLocks noChangeAspect="1"/>
          </p:cNvPicPr>
          <p:nvPr/>
        </p:nvPicPr>
        <p:blipFill>
          <a:blip r:embed="rId6" cstate="email"/>
          <a:srcRect/>
          <a:stretch>
            <a:fillRect/>
          </a:stretch>
        </p:blipFill>
        <p:spPr bwMode="auto">
          <a:xfrm rot="-1065577">
            <a:off x="460375" y="4171950"/>
            <a:ext cx="1398588"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02" name="图片 8" descr="t016096f1ae494827bc_副本.jpg"/>
          <p:cNvPicPr>
            <a:picLocks noChangeAspect="1"/>
          </p:cNvPicPr>
          <p:nvPr/>
        </p:nvPicPr>
        <p:blipFill>
          <a:blip r:embed="rId7" cstate="email"/>
          <a:srcRect/>
          <a:stretch>
            <a:fillRect/>
          </a:stretch>
        </p:blipFill>
        <p:spPr bwMode="auto">
          <a:xfrm rot="-1032754">
            <a:off x="311150" y="5529263"/>
            <a:ext cx="1047750" cy="131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03" name="图片 3" descr="t015b8308cf4c80b131_副本.jpg"/>
          <p:cNvPicPr>
            <a:picLocks noChangeAspect="1"/>
          </p:cNvPicPr>
          <p:nvPr/>
        </p:nvPicPr>
        <p:blipFill>
          <a:blip r:embed="rId8"/>
          <a:srcRect/>
          <a:stretch>
            <a:fillRect/>
          </a:stretch>
        </p:blipFill>
        <p:spPr bwMode="auto">
          <a:xfrm rot="978637">
            <a:off x="971550" y="293688"/>
            <a:ext cx="2584450" cy="344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504" name="TextBox 10"/>
          <p:cNvSpPr txBox="1">
            <a:spLocks noChangeArrowheads="1"/>
          </p:cNvSpPr>
          <p:nvPr/>
        </p:nvSpPr>
        <p:spPr bwMode="auto">
          <a:xfrm>
            <a:off x="3563938" y="1268413"/>
            <a:ext cx="5472112" cy="4903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vl2pPr/>
            <a:lvl3pPr/>
            <a:lvl4pPr/>
            <a:lvl5pPr/>
            <a:lvl6pPr/>
            <a:lvl7pPr/>
            <a:lvl8pPr/>
            <a:lvl9pPr/>
          </a:lstStyle>
          <a:p>
            <a:pPr>
              <a:lnSpc>
                <a:spcPts val="4800"/>
              </a:lnSpc>
            </a:pPr>
            <a:r>
              <a:rPr lang="en-US" altLang="zh-CN" sz="3600" b="1" dirty="0">
                <a:solidFill>
                  <a:srgbClr val="00B0F0"/>
                </a:solidFill>
              </a:rPr>
              <a:t> </a:t>
            </a:r>
            <a:r>
              <a:rPr lang="en-US" altLang="zh-CN" sz="3200" b="1" dirty="0">
                <a:solidFill>
                  <a:srgbClr val="A5067A"/>
                </a:solidFill>
              </a:rPr>
              <a:t>International Robot Show</a:t>
            </a:r>
          </a:p>
          <a:p>
            <a:pPr algn="l">
              <a:lnSpc>
                <a:spcPts val="4800"/>
              </a:lnSpc>
            </a:pPr>
            <a:r>
              <a:rPr lang="en-US" altLang="zh-CN" sz="2800" b="1" dirty="0">
                <a:solidFill>
                  <a:srgbClr val="00B050"/>
                </a:solidFill>
              </a:rPr>
              <a:t>Place: the town hall</a:t>
            </a:r>
          </a:p>
          <a:p>
            <a:pPr algn="l"/>
            <a:r>
              <a:rPr lang="en-US" altLang="zh-CN" sz="2800" b="1" dirty="0">
                <a:solidFill>
                  <a:srgbClr val="00B050"/>
                </a:solidFill>
              </a:rPr>
              <a:t>Dates: 14—22 March</a:t>
            </a:r>
          </a:p>
          <a:p>
            <a:pPr algn="l"/>
            <a:r>
              <a:rPr lang="en-US" altLang="zh-CN" sz="2800" b="1" dirty="0">
                <a:solidFill>
                  <a:srgbClr val="00B050"/>
                </a:solidFill>
              </a:rPr>
              <a:t>Time: 9 a.m.—4:30 p.m.</a:t>
            </a:r>
          </a:p>
          <a:p>
            <a:pPr algn="l"/>
            <a:r>
              <a:rPr lang="en-US" altLang="zh-CN" sz="2800" b="1" dirty="0">
                <a:solidFill>
                  <a:srgbClr val="00B050"/>
                </a:solidFill>
              </a:rPr>
              <a:t>Ticket: </a:t>
            </a:r>
            <a:r>
              <a:rPr lang="zh-CN" altLang="en-US" sz="2400" b="1" dirty="0">
                <a:solidFill>
                  <a:srgbClr val="00B050"/>
                </a:solidFill>
                <a:latin typeface="Times New Roman" panose="02020603050405020304" pitchFamily="18" charset="0"/>
                <a:ea typeface="华文新魏" panose="02010800040101010101" pitchFamily="2" charset="-122"/>
              </a:rPr>
              <a:t>￥</a:t>
            </a:r>
            <a:r>
              <a:rPr lang="en-US" altLang="zh-CN" sz="2800" b="1" dirty="0">
                <a:solidFill>
                  <a:srgbClr val="00B050"/>
                </a:solidFill>
              </a:rPr>
              <a:t>20 (free for children under 12)</a:t>
            </a:r>
          </a:p>
          <a:p>
            <a:pPr algn="l"/>
            <a:r>
              <a:rPr lang="en-US" altLang="zh-CN" sz="2400" b="1" dirty="0">
                <a:solidFill>
                  <a:srgbClr val="A5067A"/>
                </a:solidFill>
              </a:rPr>
              <a:t>         </a:t>
            </a:r>
            <a:r>
              <a:rPr lang="en-US" altLang="zh-CN" sz="3200" b="1" dirty="0">
                <a:solidFill>
                  <a:srgbClr val="A5067A"/>
                </a:solidFill>
              </a:rPr>
              <a:t>Special gift!</a:t>
            </a:r>
          </a:p>
          <a:p>
            <a:pPr algn="l">
              <a:lnSpc>
                <a:spcPts val="3600"/>
              </a:lnSpc>
            </a:pPr>
            <a:r>
              <a:rPr lang="en-US" altLang="zh-CN" sz="2800" b="1" dirty="0">
                <a:solidFill>
                  <a:srgbClr val="00B050"/>
                </a:solidFill>
              </a:rPr>
              <a:t>Come to the robot show on 14 March and receive a copy of </a:t>
            </a:r>
            <a:r>
              <a:rPr lang="en-US" altLang="zh-CN" sz="2800" b="1" i="1" dirty="0">
                <a:solidFill>
                  <a:srgbClr val="00B050"/>
                </a:solidFill>
              </a:rPr>
              <a:t>Robot</a:t>
            </a:r>
            <a:r>
              <a:rPr lang="en-US" altLang="zh-CN" sz="2800" b="1" dirty="0">
                <a:solidFill>
                  <a:srgbClr val="00B050"/>
                </a:solidFill>
              </a:rPr>
              <a:t> magazine               for free!</a:t>
            </a:r>
          </a:p>
        </p:txBody>
      </p:sp>
      <p:sp>
        <p:nvSpPr>
          <p:cNvPr id="106505" name="正圆 223"/>
          <p:cNvSpPr>
            <a:spLocks noChangeArrowheads="1"/>
          </p:cNvSpPr>
          <p:nvPr/>
        </p:nvSpPr>
        <p:spPr bwMode="auto">
          <a:xfrm>
            <a:off x="3924300" y="260350"/>
            <a:ext cx="4249738" cy="863600"/>
          </a:xfrm>
          <a:prstGeom prst="ellipse">
            <a:avLst/>
          </a:prstGeom>
          <a:noFill/>
          <a:ln>
            <a:noFill/>
          </a:ln>
          <a:extLst>
            <a:ext uri="{909E8E84-426E-40DD-AFC4-6F175D3DCCD1}">
              <a14:hiddenFill xmlns:a14="http://schemas.microsoft.com/office/drawing/2010/main">
                <a:gradFill rotWithShape="1">
                  <a:gsLst>
                    <a:gs pos="0">
                      <a:srgbClr val="B7D0F1"/>
                    </a:gs>
                    <a:gs pos="50000">
                      <a:srgbClr val="D2E0F5"/>
                    </a:gs>
                    <a:gs pos="100000">
                      <a:srgbClr val="E8EFFA"/>
                    </a:gs>
                  </a:gsLst>
                  <a:lin ang="2700000" scaled="1"/>
                </a:gradFill>
              </a14:hiddenFill>
            </a:ext>
            <a:ext uri="{91240B29-F687-4F45-9708-019B960494DF}">
              <a14:hiddenLine xmlns:a14="http://schemas.microsoft.com/office/drawing/2010/main" w="57150">
                <a:solidFill>
                  <a:srgbClr val="F7D244"/>
                </a:solidFill>
                <a:prstDash val="sysDot"/>
                <a:round/>
              </a14:hiddenLine>
            </a:ext>
          </a:extLst>
        </p:spPr>
        <p:txBody>
          <a:bodyPr anchor="ctr"/>
          <a:lstStyle/>
          <a:p>
            <a:r>
              <a:rPr lang="en-US" altLang="zh-CN" sz="4000" dirty="0">
                <a:solidFill>
                  <a:srgbClr val="FF0000"/>
                </a:solidFill>
                <a:latin typeface="Britannic Bold" panose="020B0903060703020204" pitchFamily="34" charset="0"/>
              </a:rPr>
              <a:t> A poster</a:t>
            </a:r>
          </a:p>
        </p:txBody>
      </p:sp>
      <p:pic>
        <p:nvPicPr>
          <p:cNvPr id="8203" name="图片 10" descr="u=2967593028,3783872544&amp;fm=21&amp;gp=0.jpg"/>
          <p:cNvPicPr>
            <a:picLocks noChangeAspect="1"/>
          </p:cNvPicPr>
          <p:nvPr/>
        </p:nvPicPr>
        <p:blipFill>
          <a:blip r:embed="rId9" cstate="email"/>
          <a:srcRect/>
          <a:stretch>
            <a:fillRect/>
          </a:stretch>
        </p:blipFill>
        <p:spPr bwMode="auto">
          <a:xfrm rot="608317">
            <a:off x="6484464" y="5648326"/>
            <a:ext cx="898525" cy="103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withEffect">
                                  <p:stCondLst>
                                    <p:cond delay="0"/>
                                  </p:stCondLst>
                                  <p:endCondLst>
                                    <p:cond evt="onNext" delay="0">
                                      <p:tgtEl>
                                        <p:sldTgt/>
                                      </p:tgtEl>
                                    </p:cond>
                                  </p:endCondLst>
                                  <p:childTnLst>
                                    <p:animEffect transition="out" filter="fade">
                                      <p:cBhvr>
                                        <p:cTn id="6" dur="500" tmFilter="0, 0; .2, .5; .8, .5; 1, 0"/>
                                        <p:tgtEl>
                                          <p:spTgt spid="8203"/>
                                        </p:tgtEl>
                                      </p:cBhvr>
                                    </p:animEffect>
                                    <p:animScale>
                                      <p:cBhvr>
                                        <p:cTn id="7" dur="250" autoRev="1" fill="hold"/>
                                        <p:tgtEl>
                                          <p:spTgt spid="820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8546" name="Text Box 5"/>
          <p:cNvSpPr txBox="1">
            <a:spLocks noChangeArrowheads="1"/>
          </p:cNvSpPr>
          <p:nvPr/>
        </p:nvSpPr>
        <p:spPr bwMode="auto">
          <a:xfrm>
            <a:off x="2411413" y="5876925"/>
            <a:ext cx="4573587" cy="701675"/>
          </a:xfrm>
          <a:prstGeom prst="rect">
            <a:avLst/>
          </a:prstGeom>
          <a:noFill/>
          <a:ln>
            <a:noFill/>
          </a:ln>
          <a:effectLst>
            <a:outerShdw dist="38099" dir="2700000" sy="50000" kx="2115830" algn="bl" rotWithShape="0">
              <a:srgbClr val="C0C0C0">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vl2pPr/>
            <a:lvl3pPr/>
            <a:lvl4pPr/>
            <a:lvl5pPr/>
            <a:lvl6pPr/>
            <a:lvl7pPr/>
            <a:lvl8pPr/>
            <a:lvl9pPr/>
          </a:lstStyle>
          <a:p>
            <a:pPr algn="l">
              <a:spcBef>
                <a:spcPct val="50000"/>
              </a:spcBef>
            </a:pPr>
            <a:r>
              <a:rPr lang="en-US" altLang="zh-CN" sz="4000" b="1"/>
              <a:t> </a:t>
            </a:r>
          </a:p>
        </p:txBody>
      </p:sp>
      <p:sp>
        <p:nvSpPr>
          <p:cNvPr id="108547" name="Text Box 19"/>
          <p:cNvSpPr txBox="1">
            <a:spLocks noChangeArrowheads="1"/>
          </p:cNvSpPr>
          <p:nvPr/>
        </p:nvSpPr>
        <p:spPr bwMode="auto">
          <a:xfrm>
            <a:off x="6875463" y="1700213"/>
            <a:ext cx="2889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vl2pPr/>
            <a:lvl3pPr/>
            <a:lvl4pPr/>
            <a:lvl5pPr/>
            <a:lvl6pPr/>
            <a:lvl7pPr/>
            <a:lvl8pPr/>
            <a:lvl9pPr/>
          </a:lstStyle>
          <a:p>
            <a:pPr algn="l"/>
            <a:r>
              <a:rPr lang="en-US" altLang="zh-CN" sz="3600"/>
              <a:t> </a:t>
            </a:r>
          </a:p>
        </p:txBody>
      </p:sp>
      <p:sp>
        <p:nvSpPr>
          <p:cNvPr id="108548" name="正圆 223"/>
          <p:cNvSpPr>
            <a:spLocks noChangeArrowheads="1"/>
          </p:cNvSpPr>
          <p:nvPr/>
        </p:nvSpPr>
        <p:spPr bwMode="auto">
          <a:xfrm>
            <a:off x="179388" y="549275"/>
            <a:ext cx="5329237" cy="863600"/>
          </a:xfrm>
          <a:prstGeom prst="ellipse">
            <a:avLst/>
          </a:prstGeom>
          <a:noFill/>
          <a:ln>
            <a:noFill/>
          </a:ln>
          <a:extLst>
            <a:ext uri="{909E8E84-426E-40DD-AFC4-6F175D3DCCD1}">
              <a14:hiddenFill xmlns:a14="http://schemas.microsoft.com/office/drawing/2010/main">
                <a:gradFill rotWithShape="1">
                  <a:gsLst>
                    <a:gs pos="0">
                      <a:srgbClr val="B7D0F1"/>
                    </a:gs>
                    <a:gs pos="50000">
                      <a:srgbClr val="D2E0F5"/>
                    </a:gs>
                    <a:gs pos="100000">
                      <a:srgbClr val="E8EFFA"/>
                    </a:gs>
                  </a:gsLst>
                  <a:lin ang="2700000" scaled="1"/>
                </a:gradFill>
              </a14:hiddenFill>
            </a:ext>
            <a:ext uri="{91240B29-F687-4F45-9708-019B960494DF}">
              <a14:hiddenLine xmlns:a14="http://schemas.microsoft.com/office/drawing/2010/main" w="57150">
                <a:solidFill>
                  <a:srgbClr val="F7D244"/>
                </a:solidFill>
                <a:prstDash val="sysDot"/>
                <a:round/>
              </a14:hiddenLine>
            </a:ext>
          </a:extLst>
        </p:spPr>
        <p:txBody>
          <a:bodyPr anchor="ctr"/>
          <a:lstStyle/>
          <a:p>
            <a:pPr algn="l"/>
            <a:r>
              <a:rPr lang="en-US" altLang="zh-CN" sz="3200" dirty="0">
                <a:solidFill>
                  <a:srgbClr val="FF0000"/>
                </a:solidFill>
                <a:latin typeface="Britannic Bold" panose="020B0903060703020204" pitchFamily="34" charset="0"/>
              </a:rPr>
              <a:t>Read and answer</a:t>
            </a:r>
          </a:p>
        </p:txBody>
      </p:sp>
      <p:grpSp>
        <p:nvGrpSpPr>
          <p:cNvPr id="108549" name="组合 34"/>
          <p:cNvGrpSpPr/>
          <p:nvPr/>
        </p:nvGrpSpPr>
        <p:grpSpPr bwMode="auto">
          <a:xfrm>
            <a:off x="107950" y="1557339"/>
            <a:ext cx="5635625" cy="4641849"/>
            <a:chOff x="107513" y="1761150"/>
            <a:chExt cx="5635336" cy="3927718"/>
          </a:xfrm>
        </p:grpSpPr>
        <p:sp>
          <p:nvSpPr>
            <p:cNvPr id="108550" name="Line 2"/>
            <p:cNvSpPr>
              <a:spLocks noChangeShapeType="1"/>
            </p:cNvSpPr>
            <p:nvPr/>
          </p:nvSpPr>
          <p:spPr bwMode="auto">
            <a:xfrm>
              <a:off x="1979712" y="3861048"/>
              <a:ext cx="1511300" cy="1366838"/>
            </a:xfrm>
            <a:prstGeom prst="line">
              <a:avLst/>
            </a:prstGeom>
            <a:noFill/>
            <a:ln w="12700">
              <a:solidFill>
                <a:srgbClr val="777777"/>
              </a:solidFill>
              <a:prstDash val="dash"/>
              <a:round/>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p>
          </p:txBody>
        </p:sp>
        <p:sp>
          <p:nvSpPr>
            <p:cNvPr id="108551" name="Line 2"/>
            <p:cNvSpPr>
              <a:spLocks noChangeShapeType="1"/>
            </p:cNvSpPr>
            <p:nvPr/>
          </p:nvSpPr>
          <p:spPr bwMode="auto">
            <a:xfrm flipV="1">
              <a:off x="1331640" y="3717032"/>
              <a:ext cx="2087562" cy="0"/>
            </a:xfrm>
            <a:prstGeom prst="line">
              <a:avLst/>
            </a:prstGeom>
            <a:noFill/>
            <a:ln w="12700">
              <a:solidFill>
                <a:srgbClr val="777777"/>
              </a:solidFill>
              <a:prstDash val="dash"/>
              <a:round/>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p>
          </p:txBody>
        </p:sp>
        <p:sp>
          <p:nvSpPr>
            <p:cNvPr id="108552" name="Line 2"/>
            <p:cNvSpPr>
              <a:spLocks noChangeShapeType="1"/>
            </p:cNvSpPr>
            <p:nvPr/>
          </p:nvSpPr>
          <p:spPr bwMode="auto">
            <a:xfrm flipH="1">
              <a:off x="1259632" y="2204864"/>
              <a:ext cx="2232025" cy="1655763"/>
            </a:xfrm>
            <a:prstGeom prst="line">
              <a:avLst/>
            </a:prstGeom>
            <a:noFill/>
            <a:ln w="12700">
              <a:solidFill>
                <a:srgbClr val="777777"/>
              </a:solidFill>
              <a:prstDash val="dash"/>
              <a:round/>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p>
          </p:txBody>
        </p:sp>
        <p:grpSp>
          <p:nvGrpSpPr>
            <p:cNvPr id="108553" name="组合 30"/>
            <p:cNvGrpSpPr/>
            <p:nvPr/>
          </p:nvGrpSpPr>
          <p:grpSpPr bwMode="auto">
            <a:xfrm>
              <a:off x="3491880" y="1761150"/>
              <a:ext cx="2016126" cy="577145"/>
              <a:chOff x="3774509" y="1540022"/>
              <a:chExt cx="2165896" cy="863601"/>
            </a:xfrm>
          </p:grpSpPr>
          <p:sp>
            <p:nvSpPr>
              <p:cNvPr id="108554" name="正圆 223"/>
              <p:cNvSpPr>
                <a:spLocks noChangeArrowheads="1"/>
              </p:cNvSpPr>
              <p:nvPr/>
            </p:nvSpPr>
            <p:spPr bwMode="auto">
              <a:xfrm>
                <a:off x="3774509" y="1540022"/>
                <a:ext cx="2165896" cy="863601"/>
              </a:xfrm>
              <a:prstGeom prst="ellipse">
                <a:avLst/>
              </a:prstGeom>
              <a:gradFill rotWithShape="1">
                <a:gsLst>
                  <a:gs pos="0">
                    <a:srgbClr val="80FFFF"/>
                  </a:gs>
                  <a:gs pos="50000">
                    <a:srgbClr val="B3FFFF"/>
                  </a:gs>
                  <a:gs pos="100000">
                    <a:srgbClr val="DAFFFF"/>
                  </a:gs>
                </a:gsLst>
                <a:lin ang="2700000" scaled="1"/>
              </a:gradFill>
              <a:ln w="9525">
                <a:solidFill>
                  <a:schemeClr val="tx1"/>
                </a:solidFill>
                <a:round/>
              </a:ln>
            </p:spPr>
            <p:txBody>
              <a:bodyPr anchor="ctr"/>
              <a:lstStyle/>
              <a:p>
                <a:pPr algn="l"/>
                <a:endParaRPr lang="zh-CN" altLang="zh-CN"/>
              </a:p>
            </p:txBody>
          </p:sp>
          <p:sp>
            <p:nvSpPr>
              <p:cNvPr id="108555" name="Text Box 13"/>
              <p:cNvSpPr txBox="1">
                <a:spLocks noChangeArrowheads="1"/>
              </p:cNvSpPr>
              <p:nvPr/>
            </p:nvSpPr>
            <p:spPr bwMode="auto">
              <a:xfrm>
                <a:off x="4160782" y="1540620"/>
                <a:ext cx="1591933" cy="74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r>
                  <a:rPr lang="en-US" altLang="zh-CN" sz="3200" b="1" dirty="0"/>
                  <a:t>where</a:t>
                </a:r>
              </a:p>
            </p:txBody>
          </p:sp>
        </p:grpSp>
        <p:sp>
          <p:nvSpPr>
            <p:cNvPr id="108556" name="Line 2"/>
            <p:cNvSpPr>
              <a:spLocks noChangeShapeType="1"/>
            </p:cNvSpPr>
            <p:nvPr/>
          </p:nvSpPr>
          <p:spPr bwMode="auto">
            <a:xfrm flipH="1">
              <a:off x="1835696" y="2996952"/>
              <a:ext cx="1582737" cy="576262"/>
            </a:xfrm>
            <a:prstGeom prst="line">
              <a:avLst/>
            </a:prstGeom>
            <a:noFill/>
            <a:ln w="12700">
              <a:solidFill>
                <a:srgbClr val="777777"/>
              </a:solidFill>
              <a:prstDash val="dash"/>
              <a:round/>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p>
          </p:txBody>
        </p:sp>
        <p:grpSp>
          <p:nvGrpSpPr>
            <p:cNvPr id="108557" name="组合 31"/>
            <p:cNvGrpSpPr/>
            <p:nvPr/>
          </p:nvGrpSpPr>
          <p:grpSpPr bwMode="auto">
            <a:xfrm>
              <a:off x="3491880" y="2614247"/>
              <a:ext cx="2016125" cy="576262"/>
              <a:chOff x="3777285" y="2459041"/>
              <a:chExt cx="2088233" cy="863600"/>
            </a:xfrm>
          </p:grpSpPr>
          <p:sp>
            <p:nvSpPr>
              <p:cNvPr id="108558" name="正圆 223"/>
              <p:cNvSpPr>
                <a:spLocks noChangeArrowheads="1"/>
              </p:cNvSpPr>
              <p:nvPr/>
            </p:nvSpPr>
            <p:spPr bwMode="auto">
              <a:xfrm>
                <a:off x="3777285" y="2459041"/>
                <a:ext cx="2088233" cy="863600"/>
              </a:xfrm>
              <a:prstGeom prst="ellipse">
                <a:avLst/>
              </a:prstGeom>
              <a:gradFill rotWithShape="1">
                <a:gsLst>
                  <a:gs pos="0">
                    <a:srgbClr val="80FFFF"/>
                  </a:gs>
                  <a:gs pos="50000">
                    <a:srgbClr val="B3FFFF"/>
                  </a:gs>
                  <a:gs pos="100000">
                    <a:srgbClr val="DAFFFF"/>
                  </a:gs>
                </a:gsLst>
                <a:lin ang="2700000" scaled="1"/>
              </a:gradFill>
              <a:ln w="9525">
                <a:solidFill>
                  <a:schemeClr val="tx1"/>
                </a:solidFill>
                <a:round/>
              </a:ln>
            </p:spPr>
            <p:txBody>
              <a:bodyPr anchor="ctr"/>
              <a:lstStyle/>
              <a:p>
                <a:pPr algn="l"/>
                <a:endParaRPr lang="zh-CN" altLang="zh-CN"/>
              </a:p>
            </p:txBody>
          </p:sp>
          <p:sp>
            <p:nvSpPr>
              <p:cNvPr id="108559" name="Text Box 17"/>
              <p:cNvSpPr txBox="1">
                <a:spLocks noChangeArrowheads="1"/>
              </p:cNvSpPr>
              <p:nvPr/>
            </p:nvSpPr>
            <p:spPr bwMode="auto">
              <a:xfrm>
                <a:off x="4224280" y="2459678"/>
                <a:ext cx="117745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vl2pPr/>
                <a:lvl3pPr/>
                <a:lvl4pPr/>
                <a:lvl5pPr/>
                <a:lvl6pPr/>
                <a:lvl7pPr/>
                <a:lvl8pPr/>
                <a:lvl9pPr/>
              </a:lstStyle>
              <a:p>
                <a:r>
                  <a:rPr lang="en-US" altLang="zh-CN" sz="3200" b="1"/>
                  <a:t>when</a:t>
                </a:r>
              </a:p>
            </p:txBody>
          </p:sp>
        </p:grpSp>
        <p:grpSp>
          <p:nvGrpSpPr>
            <p:cNvPr id="108560" name="组合 32"/>
            <p:cNvGrpSpPr/>
            <p:nvPr/>
          </p:nvGrpSpPr>
          <p:grpSpPr bwMode="auto">
            <a:xfrm>
              <a:off x="3491879" y="3406410"/>
              <a:ext cx="2016125" cy="576263"/>
              <a:chOff x="3777284" y="2459039"/>
              <a:chExt cx="2088233" cy="863599"/>
            </a:xfrm>
          </p:grpSpPr>
          <p:sp>
            <p:nvSpPr>
              <p:cNvPr id="108561" name="正圆 223"/>
              <p:cNvSpPr>
                <a:spLocks noChangeArrowheads="1"/>
              </p:cNvSpPr>
              <p:nvPr/>
            </p:nvSpPr>
            <p:spPr bwMode="auto">
              <a:xfrm>
                <a:off x="3777284" y="2459039"/>
                <a:ext cx="2088233" cy="863599"/>
              </a:xfrm>
              <a:prstGeom prst="ellipse">
                <a:avLst/>
              </a:prstGeom>
              <a:gradFill rotWithShape="1">
                <a:gsLst>
                  <a:gs pos="0">
                    <a:srgbClr val="80FFFF"/>
                  </a:gs>
                  <a:gs pos="50000">
                    <a:srgbClr val="B3FFFF"/>
                  </a:gs>
                  <a:gs pos="100000">
                    <a:srgbClr val="DAFFFF"/>
                  </a:gs>
                </a:gsLst>
                <a:lin ang="2700000" scaled="1"/>
              </a:gradFill>
              <a:ln w="9525">
                <a:solidFill>
                  <a:schemeClr val="tx1"/>
                </a:solidFill>
                <a:round/>
              </a:ln>
            </p:spPr>
            <p:txBody>
              <a:bodyPr anchor="ctr"/>
              <a:lstStyle/>
              <a:p>
                <a:pPr algn="l"/>
                <a:endParaRPr lang="zh-CN" altLang="zh-CN"/>
              </a:p>
            </p:txBody>
          </p:sp>
          <p:sp>
            <p:nvSpPr>
              <p:cNvPr id="108562" name="Text Box 17"/>
              <p:cNvSpPr txBox="1">
                <a:spLocks noChangeArrowheads="1"/>
              </p:cNvSpPr>
              <p:nvPr/>
            </p:nvSpPr>
            <p:spPr bwMode="auto">
              <a:xfrm>
                <a:off x="3925984" y="2459709"/>
                <a:ext cx="193088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vl2pPr/>
                <a:lvl3pPr/>
                <a:lvl4pPr/>
                <a:lvl5pPr/>
                <a:lvl6pPr/>
                <a:lvl7pPr/>
                <a:lvl8pPr/>
                <a:lvl9pPr/>
              </a:lstStyle>
              <a:p>
                <a:r>
                  <a:rPr lang="en-US" altLang="zh-CN" sz="3200" b="1"/>
                  <a:t>what time</a:t>
                </a:r>
              </a:p>
            </p:txBody>
          </p:sp>
        </p:grpSp>
        <p:sp>
          <p:nvSpPr>
            <p:cNvPr id="108563" name="Line 2"/>
            <p:cNvSpPr>
              <a:spLocks noChangeShapeType="1"/>
            </p:cNvSpPr>
            <p:nvPr/>
          </p:nvSpPr>
          <p:spPr bwMode="auto">
            <a:xfrm>
              <a:off x="1907704" y="3789040"/>
              <a:ext cx="1512887" cy="574675"/>
            </a:xfrm>
            <a:prstGeom prst="line">
              <a:avLst/>
            </a:prstGeom>
            <a:noFill/>
            <a:ln w="12700">
              <a:solidFill>
                <a:srgbClr val="777777"/>
              </a:solidFill>
              <a:prstDash val="dash"/>
              <a:round/>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p>
          </p:txBody>
        </p:sp>
        <p:grpSp>
          <p:nvGrpSpPr>
            <p:cNvPr id="108564" name="组合 35"/>
            <p:cNvGrpSpPr/>
            <p:nvPr/>
          </p:nvGrpSpPr>
          <p:grpSpPr bwMode="auto">
            <a:xfrm>
              <a:off x="3491879" y="4137636"/>
              <a:ext cx="2250970" cy="574675"/>
              <a:chOff x="3788347" y="2474729"/>
              <a:chExt cx="1985900" cy="863600"/>
            </a:xfrm>
          </p:grpSpPr>
          <p:sp>
            <p:nvSpPr>
              <p:cNvPr id="108565" name="正圆 223"/>
              <p:cNvSpPr>
                <a:spLocks noChangeArrowheads="1"/>
              </p:cNvSpPr>
              <p:nvPr/>
            </p:nvSpPr>
            <p:spPr bwMode="auto">
              <a:xfrm>
                <a:off x="3788347" y="2474729"/>
                <a:ext cx="1969382" cy="863600"/>
              </a:xfrm>
              <a:prstGeom prst="ellipse">
                <a:avLst/>
              </a:prstGeom>
              <a:gradFill rotWithShape="1">
                <a:gsLst>
                  <a:gs pos="0">
                    <a:srgbClr val="80FFFF"/>
                  </a:gs>
                  <a:gs pos="50000">
                    <a:srgbClr val="B3FFFF"/>
                  </a:gs>
                  <a:gs pos="100000">
                    <a:srgbClr val="DAFFFF"/>
                  </a:gs>
                </a:gsLst>
                <a:lin ang="2700000" scaled="1"/>
              </a:gradFill>
              <a:ln w="9525">
                <a:solidFill>
                  <a:schemeClr val="tx1"/>
                </a:solidFill>
                <a:round/>
              </a:ln>
            </p:spPr>
            <p:txBody>
              <a:bodyPr anchor="ctr"/>
              <a:lstStyle/>
              <a:p>
                <a:pPr algn="l"/>
                <a:endParaRPr lang="zh-CN" altLang="zh-CN"/>
              </a:p>
            </p:txBody>
          </p:sp>
          <p:sp>
            <p:nvSpPr>
              <p:cNvPr id="108566" name="Text Box 17"/>
              <p:cNvSpPr txBox="1">
                <a:spLocks noChangeArrowheads="1"/>
              </p:cNvSpPr>
              <p:nvPr/>
            </p:nvSpPr>
            <p:spPr bwMode="auto">
              <a:xfrm>
                <a:off x="3851875" y="2474729"/>
                <a:ext cx="192237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vl2pPr/>
                <a:lvl3pPr/>
                <a:lvl4pPr/>
                <a:lvl5pPr/>
                <a:lvl6pPr/>
                <a:lvl7pPr/>
                <a:lvl8pPr/>
                <a:lvl9pPr/>
              </a:lstStyle>
              <a:p>
                <a:r>
                  <a:rPr lang="en-US" altLang="zh-CN" sz="3200" b="1"/>
                  <a:t>ticket price</a:t>
                </a:r>
              </a:p>
            </p:txBody>
          </p:sp>
        </p:grpSp>
        <p:grpSp>
          <p:nvGrpSpPr>
            <p:cNvPr id="108567" name="组合 29"/>
            <p:cNvGrpSpPr/>
            <p:nvPr/>
          </p:nvGrpSpPr>
          <p:grpSpPr bwMode="auto">
            <a:xfrm>
              <a:off x="107513" y="2309518"/>
              <a:ext cx="2735947" cy="2951163"/>
              <a:chOff x="317521" y="2458752"/>
              <a:chExt cx="2969667" cy="2520280"/>
            </a:xfrm>
          </p:grpSpPr>
          <p:sp>
            <p:nvSpPr>
              <p:cNvPr id="29" name="流程图: 过程 28"/>
              <p:cNvSpPr/>
              <p:nvPr/>
            </p:nvSpPr>
            <p:spPr>
              <a:xfrm>
                <a:off x="317521" y="2458483"/>
                <a:ext cx="2970495" cy="2520279"/>
              </a:xfrm>
              <a:prstGeom prst="flowChartProcess">
                <a:avLst/>
              </a:prstGeom>
              <a:solidFill>
                <a:schemeClr val="accent2">
                  <a:lumMod val="20000"/>
                  <a:lumOff val="80000"/>
                </a:schemeClr>
              </a:solidFill>
              <a:ln w="57150">
                <a:solidFill>
                  <a:srgbClr val="88EA9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zh-CN" altLang="en-US"/>
              </a:p>
            </p:txBody>
          </p:sp>
          <p:pic>
            <p:nvPicPr>
              <p:cNvPr id="108569" name="图片 27" descr="m_569954fd3a0b0000004e3eedb2ba.jpg"/>
              <p:cNvPicPr>
                <a:picLocks noChangeAspect="1"/>
              </p:cNvPicPr>
              <p:nvPr/>
            </p:nvPicPr>
            <p:blipFill>
              <a:blip r:embed="rId2" cstate="email"/>
              <a:srcRect/>
              <a:stretch>
                <a:fillRect/>
              </a:stretch>
            </p:blipFill>
            <p:spPr bwMode="auto">
              <a:xfrm>
                <a:off x="786416" y="2875023"/>
                <a:ext cx="2031877" cy="1717116"/>
              </a:xfrm>
              <a:prstGeom prst="rect">
                <a:avLst/>
              </a:prstGeom>
              <a:noFill/>
              <a:ln w="57150">
                <a:solidFill>
                  <a:srgbClr val="88EA9B"/>
                </a:solidFill>
                <a:prstDash val="sysDot"/>
                <a:miter lim="800000"/>
                <a:headEnd/>
                <a:tailEnd/>
              </a:ln>
              <a:extLst>
                <a:ext uri="{909E8E84-426E-40DD-AFC4-6F175D3DCCD1}">
                  <a14:hiddenFill xmlns:a14="http://schemas.microsoft.com/office/drawing/2010/main">
                    <a:solidFill>
                      <a:srgbClr val="FFFFFF"/>
                    </a:solidFill>
                  </a14:hiddenFill>
                </a:ext>
              </a:extLst>
            </p:spPr>
          </p:pic>
        </p:grpSp>
        <p:grpSp>
          <p:nvGrpSpPr>
            <p:cNvPr id="108570" name="组合 40"/>
            <p:cNvGrpSpPr/>
            <p:nvPr/>
          </p:nvGrpSpPr>
          <p:grpSpPr bwMode="auto">
            <a:xfrm>
              <a:off x="3491880" y="5112606"/>
              <a:ext cx="2016125" cy="576262"/>
              <a:chOff x="3776607" y="1599064"/>
              <a:chExt cx="2089150" cy="863600"/>
            </a:xfrm>
          </p:grpSpPr>
          <p:sp>
            <p:nvSpPr>
              <p:cNvPr id="108571" name="正圆 223"/>
              <p:cNvSpPr>
                <a:spLocks noChangeArrowheads="1"/>
              </p:cNvSpPr>
              <p:nvPr/>
            </p:nvSpPr>
            <p:spPr bwMode="auto">
              <a:xfrm>
                <a:off x="3776607" y="1599064"/>
                <a:ext cx="2089150" cy="863600"/>
              </a:xfrm>
              <a:prstGeom prst="ellipse">
                <a:avLst/>
              </a:prstGeom>
              <a:gradFill rotWithShape="1">
                <a:gsLst>
                  <a:gs pos="0">
                    <a:srgbClr val="80FFFF"/>
                  </a:gs>
                  <a:gs pos="50000">
                    <a:srgbClr val="B3FFFF"/>
                  </a:gs>
                  <a:gs pos="100000">
                    <a:srgbClr val="DAFFFF"/>
                  </a:gs>
                </a:gsLst>
                <a:lin ang="2700000" scaled="1"/>
              </a:gradFill>
              <a:ln w="9525">
                <a:solidFill>
                  <a:schemeClr val="tx1"/>
                </a:solidFill>
                <a:round/>
              </a:ln>
            </p:spPr>
            <p:txBody>
              <a:bodyPr anchor="ctr"/>
              <a:lstStyle/>
              <a:p>
                <a:pPr algn="l"/>
                <a:endParaRPr lang="zh-CN" altLang="zh-CN"/>
              </a:p>
            </p:txBody>
          </p:sp>
          <p:sp>
            <p:nvSpPr>
              <p:cNvPr id="108572" name="Text Box 13"/>
              <p:cNvSpPr txBox="1">
                <a:spLocks noChangeArrowheads="1"/>
              </p:cNvSpPr>
              <p:nvPr/>
            </p:nvSpPr>
            <p:spPr bwMode="auto">
              <a:xfrm>
                <a:off x="4074585" y="1599806"/>
                <a:ext cx="1405296" cy="637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vl2pPr/>
                <a:lvl3pPr/>
                <a:lvl4pPr/>
                <a:lvl5pPr/>
                <a:lvl6pPr/>
                <a:lvl7pPr/>
                <a:lvl8pPr/>
                <a:lvl9pPr/>
              </a:lstStyle>
              <a:p>
                <a:r>
                  <a:rPr lang="en-US" altLang="zh-CN" sz="3200" b="1"/>
                  <a:t>surprise</a:t>
                </a:r>
              </a:p>
            </p:txBody>
          </p:sp>
        </p:grpSp>
      </p:grpSp>
      <p:sp>
        <p:nvSpPr>
          <p:cNvPr id="108573" name="TextBox 43"/>
          <p:cNvSpPr txBox="1">
            <a:spLocks noChangeArrowheads="1"/>
          </p:cNvSpPr>
          <p:nvPr/>
        </p:nvSpPr>
        <p:spPr bwMode="auto">
          <a:xfrm>
            <a:off x="5795963" y="1628775"/>
            <a:ext cx="2844800" cy="523875"/>
          </a:xfrm>
          <a:prstGeom prst="rect">
            <a:avLst/>
          </a:prstGeom>
          <a:noFill/>
          <a:ln>
            <a:noFill/>
          </a:ln>
          <a:extLst>
            <a:ext uri="{909E8E84-426E-40DD-AFC4-6F175D3DCCD1}">
              <a14:hiddenFill xmlns:a14="http://schemas.microsoft.com/office/drawing/2010/main">
                <a:solidFill>
                  <a:srgbClr val="F2DCDB"/>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800" b="1" dirty="0">
                <a:solidFill>
                  <a:srgbClr val="FF0000"/>
                </a:solidFill>
                <a:latin typeface="Times New Roman" panose="02020603050405020304" pitchFamily="18" charset="0"/>
                <a:ea typeface="华文新魏" panose="02010800040101010101" pitchFamily="2" charset="-122"/>
              </a:rPr>
              <a:t>At the town hall.</a:t>
            </a:r>
            <a:endParaRPr lang="en-US" altLang="zh-CN" sz="2800" b="1" dirty="0">
              <a:solidFill>
                <a:srgbClr val="FF0000"/>
              </a:solidFill>
              <a:latin typeface="Times New Roman" panose="02020603050405020304" pitchFamily="18" charset="0"/>
            </a:endParaRPr>
          </a:p>
        </p:txBody>
      </p:sp>
      <p:sp>
        <p:nvSpPr>
          <p:cNvPr id="108574" name="TextBox 44"/>
          <p:cNvSpPr txBox="1">
            <a:spLocks noChangeArrowheads="1"/>
          </p:cNvSpPr>
          <p:nvPr/>
        </p:nvSpPr>
        <p:spPr bwMode="auto">
          <a:xfrm>
            <a:off x="5651500" y="2636838"/>
            <a:ext cx="3492500" cy="496887"/>
          </a:xfrm>
          <a:prstGeom prst="rect">
            <a:avLst/>
          </a:prstGeom>
          <a:noFill/>
          <a:ln>
            <a:noFill/>
          </a:ln>
          <a:extLst>
            <a:ext uri="{909E8E84-426E-40DD-AFC4-6F175D3DCCD1}">
              <a14:hiddenFill xmlns:a14="http://schemas.microsoft.com/office/drawing/2010/main">
                <a:solidFill>
                  <a:srgbClr val="F2DCDB"/>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20000"/>
              </a:lnSpc>
            </a:pPr>
            <a:r>
              <a:rPr lang="en-US" altLang="zh-CN" sz="2400" b="1" dirty="0">
                <a:solidFill>
                  <a:srgbClr val="A5067A"/>
                </a:solidFill>
                <a:latin typeface="Times New Roman" panose="02020603050405020304" pitchFamily="18" charset="0"/>
                <a:ea typeface="华文新魏" panose="02010800040101010101" pitchFamily="2" charset="-122"/>
              </a:rPr>
              <a:t>From 14 to 22 March. </a:t>
            </a:r>
          </a:p>
        </p:txBody>
      </p:sp>
      <p:sp>
        <p:nvSpPr>
          <p:cNvPr id="108575" name="TextBox 45"/>
          <p:cNvSpPr txBox="1">
            <a:spLocks noChangeArrowheads="1"/>
          </p:cNvSpPr>
          <p:nvPr/>
        </p:nvSpPr>
        <p:spPr bwMode="auto">
          <a:xfrm>
            <a:off x="5688013" y="3644900"/>
            <a:ext cx="3455987" cy="461963"/>
          </a:xfrm>
          <a:prstGeom prst="rect">
            <a:avLst/>
          </a:prstGeom>
          <a:noFill/>
          <a:ln>
            <a:noFill/>
          </a:ln>
          <a:extLst>
            <a:ext uri="{909E8E84-426E-40DD-AFC4-6F175D3DCCD1}">
              <a14:hiddenFill xmlns:a14="http://schemas.microsoft.com/office/drawing/2010/main">
                <a:solidFill>
                  <a:srgbClr val="F2DCDB"/>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400" b="1" dirty="0">
                <a:solidFill>
                  <a:srgbClr val="FF0000"/>
                </a:solidFill>
                <a:latin typeface="Times New Roman" panose="02020603050405020304" pitchFamily="18" charset="0"/>
                <a:ea typeface="华文新魏" panose="02010800040101010101" pitchFamily="2" charset="-122"/>
              </a:rPr>
              <a:t>From 9 a.m. to 4:30 p.m. </a:t>
            </a:r>
          </a:p>
        </p:txBody>
      </p:sp>
      <p:sp>
        <p:nvSpPr>
          <p:cNvPr id="108576" name="TextBox 46"/>
          <p:cNvSpPr txBox="1">
            <a:spLocks noChangeArrowheads="1"/>
          </p:cNvSpPr>
          <p:nvPr/>
        </p:nvSpPr>
        <p:spPr bwMode="auto">
          <a:xfrm>
            <a:off x="5759450" y="4508500"/>
            <a:ext cx="3384550" cy="461963"/>
          </a:xfrm>
          <a:prstGeom prst="rect">
            <a:avLst/>
          </a:prstGeom>
          <a:noFill/>
          <a:ln>
            <a:noFill/>
          </a:ln>
          <a:extLst>
            <a:ext uri="{909E8E84-426E-40DD-AFC4-6F175D3DCCD1}">
              <a14:hiddenFill xmlns:a14="http://schemas.microsoft.com/office/drawing/2010/main">
                <a:solidFill>
                  <a:srgbClr val="F2DCDB"/>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400" b="1" dirty="0">
                <a:solidFill>
                  <a:srgbClr val="A5067A"/>
                </a:solidFill>
                <a:latin typeface="Times New Roman" panose="02020603050405020304" pitchFamily="18" charset="0"/>
                <a:ea typeface="华文新魏" panose="02010800040101010101" pitchFamily="2" charset="-122"/>
              </a:rPr>
              <a:t>￥</a:t>
            </a:r>
            <a:r>
              <a:rPr lang="en-US" altLang="zh-CN" sz="2400" b="1" dirty="0">
                <a:solidFill>
                  <a:srgbClr val="A5067A"/>
                </a:solidFill>
                <a:latin typeface="Times New Roman" panose="02020603050405020304" pitchFamily="18" charset="0"/>
                <a:ea typeface="华文新魏" panose="02010800040101010101" pitchFamily="2" charset="-122"/>
              </a:rPr>
              <a:t>20 for people over 12. </a:t>
            </a:r>
          </a:p>
        </p:txBody>
      </p:sp>
      <p:sp>
        <p:nvSpPr>
          <p:cNvPr id="108577" name="TextBox 47"/>
          <p:cNvSpPr txBox="1">
            <a:spLocks noChangeArrowheads="1"/>
          </p:cNvSpPr>
          <p:nvPr/>
        </p:nvSpPr>
        <p:spPr bwMode="auto">
          <a:xfrm>
            <a:off x="5651500" y="5229225"/>
            <a:ext cx="3133725" cy="1200150"/>
          </a:xfrm>
          <a:prstGeom prst="rect">
            <a:avLst/>
          </a:prstGeom>
          <a:noFill/>
          <a:ln>
            <a:noFill/>
          </a:ln>
          <a:extLst>
            <a:ext uri="{909E8E84-426E-40DD-AFC4-6F175D3DCCD1}">
              <a14:hiddenFill xmlns:a14="http://schemas.microsoft.com/office/drawing/2010/main">
                <a:solidFill>
                  <a:srgbClr val="F2DCDB"/>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400" b="1" dirty="0">
                <a:solidFill>
                  <a:srgbClr val="FF0000"/>
                </a:solidFill>
                <a:latin typeface="Times New Roman" panose="02020603050405020304" pitchFamily="18" charset="0"/>
                <a:ea typeface="华文新魏" panose="02010800040101010101" pitchFamily="2" charset="-122"/>
              </a:rPr>
              <a:t>A copy of </a:t>
            </a:r>
            <a:r>
              <a:rPr lang="en-US" altLang="zh-CN" sz="2400" b="1" i="1" dirty="0">
                <a:solidFill>
                  <a:srgbClr val="FF0000"/>
                </a:solidFill>
                <a:latin typeface="Times New Roman" panose="02020603050405020304" pitchFamily="18" charset="0"/>
                <a:ea typeface="华文新魏" panose="02010800040101010101" pitchFamily="2" charset="-122"/>
              </a:rPr>
              <a:t>Robot</a:t>
            </a:r>
            <a:r>
              <a:rPr lang="en-US" altLang="zh-CN" sz="2400" b="1" dirty="0">
                <a:solidFill>
                  <a:srgbClr val="FF0000"/>
                </a:solidFill>
                <a:latin typeface="Times New Roman" panose="02020603050405020304" pitchFamily="18" charset="0"/>
                <a:ea typeface="华文新魏" panose="02010800040101010101" pitchFamily="2" charset="-122"/>
              </a:rPr>
              <a:t> magazine for free on 14 March.</a:t>
            </a: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08573"/>
                                        </p:tgtEl>
                                        <p:attrNameLst>
                                          <p:attrName>style.visibility</p:attrName>
                                        </p:attrNameLst>
                                      </p:cBhvr>
                                      <p:to>
                                        <p:strVal val="visible"/>
                                      </p:to>
                                    </p:set>
                                    <p:animEffect transition="in" filter="strips(downLeft)">
                                      <p:cBhvr>
                                        <p:cTn id="7" dur="500"/>
                                        <p:tgtEl>
                                          <p:spTgt spid="108573"/>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08574"/>
                                        </p:tgtEl>
                                        <p:attrNameLst>
                                          <p:attrName>style.visibility</p:attrName>
                                        </p:attrNameLst>
                                      </p:cBhvr>
                                      <p:to>
                                        <p:strVal val="visible"/>
                                      </p:to>
                                    </p:set>
                                    <p:animEffect transition="in" filter="strips(downLeft)">
                                      <p:cBhvr>
                                        <p:cTn id="12" dur="500"/>
                                        <p:tgtEl>
                                          <p:spTgt spid="108574"/>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108575"/>
                                        </p:tgtEl>
                                        <p:attrNameLst>
                                          <p:attrName>style.visibility</p:attrName>
                                        </p:attrNameLst>
                                      </p:cBhvr>
                                      <p:to>
                                        <p:strVal val="visible"/>
                                      </p:to>
                                    </p:set>
                                    <p:animEffect transition="in" filter="strips(downLeft)">
                                      <p:cBhvr>
                                        <p:cTn id="17" dur="500"/>
                                        <p:tgtEl>
                                          <p:spTgt spid="108575"/>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108576"/>
                                        </p:tgtEl>
                                        <p:attrNameLst>
                                          <p:attrName>style.visibility</p:attrName>
                                        </p:attrNameLst>
                                      </p:cBhvr>
                                      <p:to>
                                        <p:strVal val="visible"/>
                                      </p:to>
                                    </p:set>
                                    <p:animEffect transition="in" filter="strips(downLeft)">
                                      <p:cBhvr>
                                        <p:cTn id="22" dur="500"/>
                                        <p:tgtEl>
                                          <p:spTgt spid="108576"/>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108577"/>
                                        </p:tgtEl>
                                        <p:attrNameLst>
                                          <p:attrName>style.visibility</p:attrName>
                                        </p:attrNameLst>
                                      </p:cBhvr>
                                      <p:to>
                                        <p:strVal val="visible"/>
                                      </p:to>
                                    </p:set>
                                    <p:animEffect transition="in" filter="strips(downLeft)">
                                      <p:cBhvr>
                                        <p:cTn id="27" dur="500"/>
                                        <p:tgtEl>
                                          <p:spTgt spid="1085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73" grpId="0"/>
      <p:bldP spid="108574" grpId="0"/>
      <p:bldP spid="108575" grpId="0"/>
      <p:bldP spid="108576" grpId="0"/>
      <p:bldP spid="108577"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9570" name="矩形 3"/>
          <p:cNvSpPr>
            <a:spLocks noChangeArrowheads="1"/>
          </p:cNvSpPr>
          <p:nvPr/>
        </p:nvSpPr>
        <p:spPr bwMode="auto">
          <a:xfrm>
            <a:off x="250825" y="1700213"/>
            <a:ext cx="8353425" cy="4148137"/>
          </a:xfrm>
          <a:prstGeom prst="rect">
            <a:avLst/>
          </a:prstGeom>
          <a:noFill/>
          <a:ln>
            <a:noFill/>
          </a:ln>
          <a:extLst>
            <a:ext uri="{909E8E84-426E-40DD-AFC4-6F175D3DCCD1}">
              <a14:hiddenFill xmlns:a14="http://schemas.microsoft.com/office/drawing/2010/main">
                <a:gradFill rotWithShape="1">
                  <a:gsLst>
                    <a:gs pos="0">
                      <a:srgbClr val="5E9EFF"/>
                    </a:gs>
                    <a:gs pos="39999">
                      <a:srgbClr val="DBEEF4"/>
                    </a:gs>
                    <a:gs pos="70000">
                      <a:srgbClr val="DBEEF4"/>
                    </a:gs>
                    <a:gs pos="100000">
                      <a:srgbClr val="FFEBFA"/>
                    </a:gs>
                  </a:gsLst>
                  <a:lin ang="2700000" scaled="1"/>
                </a:gradFill>
              </a14:hiddenFill>
            </a:ext>
            <a:ext uri="{91240B29-F687-4F45-9708-019B960494DF}">
              <a14:hiddenLine xmlns:a14="http://schemas.microsoft.com/office/drawing/2010/main" w="6350">
                <a:solidFill>
                  <a:schemeClr val="tx1"/>
                </a:solidFill>
                <a:miter lim="800000"/>
                <a:headEnd/>
                <a:tailEnd/>
              </a14:hiddenLine>
            </a:ext>
          </a:extLst>
        </p:spPr>
        <p:txBody>
          <a:bodyPr>
            <a:spAutoFit/>
          </a:bodyPr>
          <a:lstStyle/>
          <a:p>
            <a:pPr algn="l" eaLnBrk="0" hangingPunct="0">
              <a:lnSpc>
                <a:spcPts val="5400"/>
              </a:lnSpc>
              <a:buClr>
                <a:schemeClr val="folHlink"/>
              </a:buClr>
              <a:buFont typeface="Wingdings" panose="05000000000000000000" pitchFamily="2" charset="2"/>
              <a:buChar char="Ø"/>
            </a:pPr>
            <a:r>
              <a:rPr lang="en-US" altLang="ja-JP" sz="2800" b="1" dirty="0">
                <a:latin typeface="Times New Roman" panose="02020603050405020304" pitchFamily="18" charset="0"/>
                <a:ea typeface="华文中宋" panose="02010600040101010101" pitchFamily="2" charset="-122"/>
              </a:rPr>
              <a:t>There is going to be a (1)_____________</a:t>
            </a:r>
            <a:r>
              <a:rPr lang="en-US" altLang="zh-CN" sz="2800" b="1" dirty="0">
                <a:latin typeface="Times New Roman" panose="02020603050405020304" pitchFamily="18" charset="0"/>
                <a:ea typeface="华文中宋" panose="02010600040101010101" pitchFamily="2" charset="-122"/>
              </a:rPr>
              <a:t>_</a:t>
            </a:r>
            <a:r>
              <a:rPr lang="en-US" altLang="ja-JP" sz="2800" b="1" dirty="0">
                <a:latin typeface="Times New Roman" panose="02020603050405020304" pitchFamily="18" charset="0"/>
                <a:ea typeface="华文中宋" panose="02010600040101010101" pitchFamily="2" charset="-122"/>
              </a:rPr>
              <a:t> soon.</a:t>
            </a:r>
          </a:p>
          <a:p>
            <a:pPr algn="l" eaLnBrk="0" hangingPunct="0">
              <a:lnSpc>
                <a:spcPts val="5400"/>
              </a:lnSpc>
              <a:buClr>
                <a:schemeClr val="folHlink"/>
              </a:buClr>
              <a:buFont typeface="Wingdings" panose="05000000000000000000" pitchFamily="2" charset="2"/>
              <a:buChar char="Ø"/>
            </a:pPr>
            <a:r>
              <a:rPr lang="en-US" altLang="ja-JP" sz="2800" b="1" dirty="0">
                <a:latin typeface="Times New Roman" panose="02020603050405020304" pitchFamily="18" charset="0"/>
                <a:ea typeface="华文中宋" panose="02010600040101010101" pitchFamily="2" charset="-122"/>
              </a:rPr>
              <a:t>The show will be held at the (</a:t>
            </a:r>
            <a:r>
              <a:rPr lang="en-US" altLang="zh-CN" sz="2800" b="1" dirty="0">
                <a:latin typeface="Times New Roman" panose="02020603050405020304" pitchFamily="18" charset="0"/>
                <a:ea typeface="华文中宋" panose="02010600040101010101" pitchFamily="2" charset="-122"/>
              </a:rPr>
              <a:t>3</a:t>
            </a:r>
            <a:r>
              <a:rPr lang="en-US" altLang="ja-JP" sz="2800" b="1" dirty="0">
                <a:latin typeface="Times New Roman" panose="02020603050405020304" pitchFamily="18" charset="0"/>
                <a:ea typeface="华文中宋" panose="02010600040101010101" pitchFamily="2" charset="-122"/>
              </a:rPr>
              <a:t>)______________.</a:t>
            </a:r>
          </a:p>
          <a:p>
            <a:pPr algn="l" eaLnBrk="0" hangingPunct="0">
              <a:lnSpc>
                <a:spcPts val="5400"/>
              </a:lnSpc>
              <a:buClr>
                <a:schemeClr val="folHlink"/>
              </a:buClr>
              <a:buFont typeface="Wingdings" panose="05000000000000000000" pitchFamily="2" charset="2"/>
              <a:buChar char="Ø"/>
            </a:pPr>
            <a:r>
              <a:rPr lang="en-US" altLang="ja-JP" sz="2800" b="1" dirty="0">
                <a:latin typeface="Times New Roman" panose="02020603050405020304" pitchFamily="18" charset="0"/>
                <a:ea typeface="华文中宋" panose="02010600040101010101" pitchFamily="2" charset="-122"/>
              </a:rPr>
              <a:t>It is from (</a:t>
            </a:r>
            <a:r>
              <a:rPr lang="en-US" altLang="zh-CN" sz="2800" b="1" dirty="0">
                <a:latin typeface="Times New Roman" panose="02020603050405020304" pitchFamily="18" charset="0"/>
                <a:ea typeface="华文中宋" panose="02010600040101010101" pitchFamily="2" charset="-122"/>
              </a:rPr>
              <a:t>4</a:t>
            </a:r>
            <a:r>
              <a:rPr lang="en-US" altLang="ja-JP" sz="2800" b="1" dirty="0">
                <a:latin typeface="Times New Roman" panose="02020603050405020304" pitchFamily="18" charset="0"/>
                <a:ea typeface="华文中宋" panose="02010600040101010101" pitchFamily="2" charset="-122"/>
              </a:rPr>
              <a:t>)________ to (</a:t>
            </a:r>
            <a:r>
              <a:rPr lang="en-US" altLang="zh-CN" sz="2800" b="1" dirty="0">
                <a:latin typeface="Times New Roman" panose="02020603050405020304" pitchFamily="18" charset="0"/>
                <a:ea typeface="华文中宋" panose="02010600040101010101" pitchFamily="2" charset="-122"/>
              </a:rPr>
              <a:t>5</a:t>
            </a:r>
            <a:r>
              <a:rPr lang="en-US" altLang="ja-JP" sz="2800" b="1" dirty="0">
                <a:latin typeface="Times New Roman" panose="02020603050405020304" pitchFamily="18" charset="0"/>
                <a:ea typeface="华文中宋" panose="02010600040101010101" pitchFamily="2" charset="-122"/>
              </a:rPr>
              <a:t>)________ March.</a:t>
            </a:r>
            <a:endParaRPr lang="en-US" altLang="zh-CN" sz="2800" b="1" dirty="0">
              <a:latin typeface="Times New Roman" panose="02020603050405020304" pitchFamily="18" charset="0"/>
              <a:ea typeface="华文中宋" panose="02010600040101010101" pitchFamily="2" charset="-122"/>
            </a:endParaRPr>
          </a:p>
          <a:p>
            <a:pPr algn="l" eaLnBrk="0" hangingPunct="0">
              <a:lnSpc>
                <a:spcPts val="5400"/>
              </a:lnSpc>
              <a:buClr>
                <a:schemeClr val="folHlink"/>
              </a:buClr>
              <a:buFont typeface="Wingdings" panose="05000000000000000000" pitchFamily="2" charset="2"/>
              <a:buChar char="Ø"/>
            </a:pPr>
            <a:r>
              <a:rPr lang="en-US" altLang="zh-CN" sz="2800" b="1" dirty="0">
                <a:latin typeface="Times New Roman" panose="02020603050405020304" pitchFamily="18" charset="0"/>
                <a:ea typeface="华文中宋" panose="02010600040101010101" pitchFamily="2" charset="-122"/>
              </a:rPr>
              <a:t>It begins at (6)_______and finishes at (7)_________.</a:t>
            </a:r>
          </a:p>
          <a:p>
            <a:pPr algn="l" eaLnBrk="0" hangingPunct="0">
              <a:lnSpc>
                <a:spcPts val="5400"/>
              </a:lnSpc>
              <a:buClr>
                <a:schemeClr val="folHlink"/>
              </a:buClr>
              <a:buFont typeface="Wingdings" panose="05000000000000000000" pitchFamily="2" charset="2"/>
              <a:buChar char="Ø"/>
            </a:pPr>
            <a:r>
              <a:rPr lang="en-US" altLang="zh-CN" sz="2800" b="1" dirty="0">
                <a:latin typeface="Times New Roman" panose="02020603050405020304" pitchFamily="18" charset="0"/>
                <a:ea typeface="华文中宋" panose="02010600040101010101" pitchFamily="2" charset="-122"/>
              </a:rPr>
              <a:t>The price of a ticket is (8)_________for people 12</a:t>
            </a:r>
          </a:p>
          <a:p>
            <a:pPr algn="l" eaLnBrk="0" hangingPunct="0">
              <a:lnSpc>
                <a:spcPts val="3500"/>
              </a:lnSpc>
              <a:buClr>
                <a:schemeClr val="folHlink"/>
              </a:buClr>
              <a:buFont typeface="Wingdings" panose="05000000000000000000" pitchFamily="2" charset="2"/>
              <a:buNone/>
            </a:pPr>
            <a:r>
              <a:rPr lang="en-US" altLang="zh-CN" sz="2800" b="1" dirty="0">
                <a:latin typeface="Times New Roman" panose="02020603050405020304" pitchFamily="18" charset="0"/>
                <a:ea typeface="华文中宋" panose="02010600040101010101" pitchFamily="2" charset="-122"/>
              </a:rPr>
              <a:t>    years and above.</a:t>
            </a:r>
          </a:p>
        </p:txBody>
      </p:sp>
      <p:grpSp>
        <p:nvGrpSpPr>
          <p:cNvPr id="109571" name="组合 7"/>
          <p:cNvGrpSpPr/>
          <p:nvPr/>
        </p:nvGrpSpPr>
        <p:grpSpPr bwMode="auto">
          <a:xfrm>
            <a:off x="0" y="333375"/>
            <a:ext cx="3851275" cy="719138"/>
            <a:chOff x="611560" y="116632"/>
            <a:chExt cx="4824536" cy="1219200"/>
          </a:xfrm>
        </p:grpSpPr>
        <p:pic>
          <p:nvPicPr>
            <p:cNvPr id="109572" name="Picture 5" descr="12_副本"/>
            <p:cNvPicPr>
              <a:picLocks noChangeAspect="1" noChangeArrowheads="1"/>
            </p:cNvPicPr>
            <p:nvPr/>
          </p:nvPicPr>
          <p:blipFill>
            <a:blip r:embed="rId3" cstate="email">
              <a:clrChange>
                <a:clrFrom>
                  <a:srgbClr val="B5B4B9"/>
                </a:clrFrom>
                <a:clrTo>
                  <a:srgbClr val="B5B4B9">
                    <a:alpha val="0"/>
                  </a:srgbClr>
                </a:clrTo>
              </a:clrChange>
            </a:blip>
            <a:srcRect/>
            <a:stretch>
              <a:fillRect/>
            </a:stretch>
          </p:blipFill>
          <p:spPr bwMode="auto">
            <a:xfrm>
              <a:off x="611560" y="116632"/>
              <a:ext cx="4824536"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573" name="TextBox 6"/>
            <p:cNvSpPr txBox="1">
              <a:spLocks noChangeArrowheads="1"/>
            </p:cNvSpPr>
            <p:nvPr/>
          </p:nvSpPr>
          <p:spPr bwMode="auto">
            <a:xfrm>
              <a:off x="1057006" y="238552"/>
              <a:ext cx="3596633" cy="990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vl2pPr/>
              <a:lvl3pPr/>
              <a:lvl4pPr/>
              <a:lvl5pPr/>
              <a:lvl6pPr/>
              <a:lvl7pPr/>
              <a:lvl8pPr/>
              <a:lvl9pPr/>
            </a:lstStyle>
            <a:p>
              <a:pPr algn="l"/>
              <a:r>
                <a:rPr lang="en-US" altLang="zh-CN" sz="3200" b="1" dirty="0">
                  <a:solidFill>
                    <a:srgbClr val="FF0000"/>
                  </a:solidFill>
                </a:rPr>
                <a:t>Before listening </a:t>
              </a:r>
            </a:p>
          </p:txBody>
        </p:sp>
      </p:grpSp>
      <p:sp>
        <p:nvSpPr>
          <p:cNvPr id="109574" name="TextBox 8"/>
          <p:cNvSpPr txBox="1">
            <a:spLocks noChangeArrowheads="1"/>
          </p:cNvSpPr>
          <p:nvPr/>
        </p:nvSpPr>
        <p:spPr bwMode="auto">
          <a:xfrm>
            <a:off x="4284663" y="1844675"/>
            <a:ext cx="26638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vl2pPr/>
            <a:lvl3pPr/>
            <a:lvl4pPr/>
            <a:lvl5pPr/>
            <a:lvl6pPr/>
            <a:lvl7pPr/>
            <a:lvl8pPr/>
            <a:lvl9pPr/>
          </a:lstStyle>
          <a:p>
            <a:r>
              <a:rPr lang="en-US" altLang="zh-CN" sz="2800" b="1">
                <a:solidFill>
                  <a:srgbClr val="A5067A"/>
                </a:solidFill>
              </a:rPr>
              <a:t>a robot show</a:t>
            </a:r>
          </a:p>
        </p:txBody>
      </p:sp>
      <p:sp>
        <p:nvSpPr>
          <p:cNvPr id="109575" name="TextBox 9"/>
          <p:cNvSpPr txBox="1">
            <a:spLocks noChangeArrowheads="1"/>
          </p:cNvSpPr>
          <p:nvPr/>
        </p:nvSpPr>
        <p:spPr bwMode="auto">
          <a:xfrm>
            <a:off x="6659563" y="3933825"/>
            <a:ext cx="1728787"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vl2pPr/>
            <a:lvl3pPr/>
            <a:lvl4pPr/>
            <a:lvl5pPr/>
            <a:lvl6pPr/>
            <a:lvl7pPr/>
            <a:lvl8pPr/>
            <a:lvl9pPr/>
          </a:lstStyle>
          <a:p>
            <a:r>
              <a:rPr lang="en-US" altLang="zh-CN" sz="2800" b="1">
                <a:solidFill>
                  <a:srgbClr val="A5067A"/>
                </a:solidFill>
              </a:rPr>
              <a:t>4:30 p.m.</a:t>
            </a:r>
          </a:p>
        </p:txBody>
      </p:sp>
      <p:sp>
        <p:nvSpPr>
          <p:cNvPr id="109576" name="TextBox 10"/>
          <p:cNvSpPr txBox="1">
            <a:spLocks noChangeArrowheads="1"/>
          </p:cNvSpPr>
          <p:nvPr/>
        </p:nvSpPr>
        <p:spPr bwMode="auto">
          <a:xfrm>
            <a:off x="2771775" y="3933825"/>
            <a:ext cx="151288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vl2pPr/>
            <a:lvl3pPr/>
            <a:lvl4pPr/>
            <a:lvl5pPr/>
            <a:lvl6pPr/>
            <a:lvl7pPr/>
            <a:lvl8pPr/>
            <a:lvl9pPr/>
          </a:lstStyle>
          <a:p>
            <a:r>
              <a:rPr lang="en-US" altLang="zh-CN" sz="2800" b="1">
                <a:solidFill>
                  <a:srgbClr val="A5067A"/>
                </a:solidFill>
              </a:rPr>
              <a:t>9 a.m.</a:t>
            </a:r>
          </a:p>
        </p:txBody>
      </p:sp>
      <p:sp>
        <p:nvSpPr>
          <p:cNvPr id="109577" name="TextBox 11"/>
          <p:cNvSpPr txBox="1">
            <a:spLocks noChangeArrowheads="1"/>
          </p:cNvSpPr>
          <p:nvPr/>
        </p:nvSpPr>
        <p:spPr bwMode="auto">
          <a:xfrm>
            <a:off x="5292725" y="3213100"/>
            <a:ext cx="10795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vl2pPr/>
            <a:lvl3pPr/>
            <a:lvl4pPr/>
            <a:lvl5pPr/>
            <a:lvl6pPr/>
            <a:lvl7pPr/>
            <a:lvl8pPr/>
            <a:lvl9pPr/>
          </a:lstStyle>
          <a:p>
            <a:r>
              <a:rPr lang="en-US" altLang="zh-CN" sz="2800" b="1">
                <a:solidFill>
                  <a:srgbClr val="A5067A"/>
                </a:solidFill>
              </a:rPr>
              <a:t>22</a:t>
            </a:r>
          </a:p>
        </p:txBody>
      </p:sp>
      <p:sp>
        <p:nvSpPr>
          <p:cNvPr id="109578" name="TextBox 12"/>
          <p:cNvSpPr txBox="1">
            <a:spLocks noChangeArrowheads="1"/>
          </p:cNvSpPr>
          <p:nvPr/>
        </p:nvSpPr>
        <p:spPr bwMode="auto">
          <a:xfrm>
            <a:off x="2771775" y="3213100"/>
            <a:ext cx="122396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vl2pPr/>
            <a:lvl3pPr/>
            <a:lvl4pPr/>
            <a:lvl5pPr/>
            <a:lvl6pPr/>
            <a:lvl7pPr/>
            <a:lvl8pPr/>
            <a:lvl9pPr/>
          </a:lstStyle>
          <a:p>
            <a:r>
              <a:rPr lang="en-US" altLang="zh-CN" sz="2800" b="1">
                <a:solidFill>
                  <a:srgbClr val="A5067A"/>
                </a:solidFill>
              </a:rPr>
              <a:t>14</a:t>
            </a:r>
          </a:p>
        </p:txBody>
      </p:sp>
      <p:sp>
        <p:nvSpPr>
          <p:cNvPr id="109579" name="TextBox 13"/>
          <p:cNvSpPr txBox="1">
            <a:spLocks noChangeArrowheads="1"/>
          </p:cNvSpPr>
          <p:nvPr/>
        </p:nvSpPr>
        <p:spPr bwMode="auto">
          <a:xfrm>
            <a:off x="5435600" y="2492375"/>
            <a:ext cx="23050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vl2pPr/>
            <a:lvl3pPr/>
            <a:lvl4pPr/>
            <a:lvl5pPr/>
            <a:lvl6pPr/>
            <a:lvl7pPr/>
            <a:lvl8pPr/>
            <a:lvl9pPr/>
          </a:lstStyle>
          <a:p>
            <a:r>
              <a:rPr lang="en-US" altLang="zh-CN" sz="2800" b="1">
                <a:solidFill>
                  <a:srgbClr val="A5067A"/>
                </a:solidFill>
              </a:rPr>
              <a:t>town hall</a:t>
            </a:r>
          </a:p>
        </p:txBody>
      </p:sp>
      <p:sp>
        <p:nvSpPr>
          <p:cNvPr id="109580" name="TextBox 14"/>
          <p:cNvSpPr txBox="1">
            <a:spLocks noChangeArrowheads="1"/>
          </p:cNvSpPr>
          <p:nvPr/>
        </p:nvSpPr>
        <p:spPr bwMode="auto">
          <a:xfrm>
            <a:off x="4427538" y="4581525"/>
            <a:ext cx="1727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vl2pPr/>
            <a:lvl3pPr/>
            <a:lvl4pPr/>
            <a:lvl5pPr/>
            <a:lvl6pPr/>
            <a:lvl7pPr/>
            <a:lvl8pPr/>
            <a:lvl9pPr/>
          </a:lstStyle>
          <a:p>
            <a:r>
              <a:rPr lang="zh-CN" altLang="en-US" sz="2800" b="1">
                <a:solidFill>
                  <a:srgbClr val="A5067A"/>
                </a:solidFill>
                <a:latin typeface="Times New Roman" panose="02020603050405020304" pitchFamily="18" charset="0"/>
                <a:ea typeface="华文新魏" panose="02010800040101010101" pitchFamily="2" charset="-122"/>
              </a:rPr>
              <a:t>￥ </a:t>
            </a:r>
            <a:r>
              <a:rPr lang="en-US" altLang="zh-CN" sz="2800" b="1">
                <a:solidFill>
                  <a:srgbClr val="A5067A"/>
                </a:solidFill>
              </a:rPr>
              <a:t>20</a:t>
            </a:r>
          </a:p>
        </p:txBody>
      </p:sp>
      <p:sp>
        <p:nvSpPr>
          <p:cNvPr id="109581" name="Oval 25"/>
          <p:cNvSpPr>
            <a:spLocks noChangeArrowheads="1"/>
          </p:cNvSpPr>
          <p:nvPr/>
        </p:nvSpPr>
        <p:spPr bwMode="auto">
          <a:xfrm rot="5400000">
            <a:off x="5669757" y="3339306"/>
            <a:ext cx="6337300" cy="179387"/>
          </a:xfrm>
          <a:prstGeom prst="ellipse">
            <a:avLst/>
          </a:prstGeom>
          <a:noFill/>
          <a:ln>
            <a:noFill/>
          </a:ln>
          <a:effectLst>
            <a:outerShdw dist="107763" dir="18900000" algn="ctr" rotWithShape="0">
              <a:schemeClr val="bg2">
                <a:alpha val="50000"/>
              </a:schemeClr>
            </a:outerShdw>
          </a:effectLst>
          <a:extLst>
            <a:ext uri="{909E8E84-426E-40DD-AFC4-6F175D3DCCD1}">
              <a14:hiddenFill xmlns:a14="http://schemas.microsoft.com/office/drawing/2010/main">
                <a:solidFill>
                  <a:srgbClr val="CCFF99"/>
                </a:solidFill>
              </a14:hiddenFill>
            </a:ext>
            <a:ext uri="{91240B29-F687-4F45-9708-019B960494DF}">
              <a14:hiddenLine xmlns:a14="http://schemas.microsoft.com/office/drawing/2010/main" w="9525">
                <a:solidFill>
                  <a:schemeClr val="bg1"/>
                </a:solidFill>
                <a:round/>
              </a14:hiddenLine>
            </a:ext>
          </a:extLst>
        </p:spPr>
        <p:txBody>
          <a:bodyPr rot="10800000" vert="eaVert" wrap="none" anchor="ctr"/>
          <a:lstStyle/>
          <a:p>
            <a:pPr algn="l"/>
            <a:endParaRPr lang="zh-CN" altLang="zh-CN"/>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9574"/>
                                        </p:tgtEl>
                                        <p:attrNameLst>
                                          <p:attrName>style.visibility</p:attrName>
                                        </p:attrNameLst>
                                      </p:cBhvr>
                                      <p:to>
                                        <p:strVal val="visible"/>
                                      </p:to>
                                    </p:set>
                                    <p:animEffect transition="in" filter="blinds(horizontal)">
                                      <p:cBhvr>
                                        <p:cTn id="7" dur="500"/>
                                        <p:tgtEl>
                                          <p:spTgt spid="10957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9579"/>
                                        </p:tgtEl>
                                        <p:attrNameLst>
                                          <p:attrName>style.visibility</p:attrName>
                                        </p:attrNameLst>
                                      </p:cBhvr>
                                      <p:to>
                                        <p:strVal val="visible"/>
                                      </p:to>
                                    </p:set>
                                    <p:animEffect transition="in" filter="blinds(horizontal)">
                                      <p:cBhvr>
                                        <p:cTn id="12" dur="500"/>
                                        <p:tgtEl>
                                          <p:spTgt spid="10957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9578"/>
                                        </p:tgtEl>
                                        <p:attrNameLst>
                                          <p:attrName>style.visibility</p:attrName>
                                        </p:attrNameLst>
                                      </p:cBhvr>
                                      <p:to>
                                        <p:strVal val="visible"/>
                                      </p:to>
                                    </p:set>
                                    <p:animEffect transition="in" filter="blinds(horizontal)">
                                      <p:cBhvr>
                                        <p:cTn id="17" dur="500"/>
                                        <p:tgtEl>
                                          <p:spTgt spid="10957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9577"/>
                                        </p:tgtEl>
                                        <p:attrNameLst>
                                          <p:attrName>style.visibility</p:attrName>
                                        </p:attrNameLst>
                                      </p:cBhvr>
                                      <p:to>
                                        <p:strVal val="visible"/>
                                      </p:to>
                                    </p:set>
                                    <p:animEffect transition="in" filter="blinds(horizontal)">
                                      <p:cBhvr>
                                        <p:cTn id="22" dur="500"/>
                                        <p:tgtEl>
                                          <p:spTgt spid="10957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9576"/>
                                        </p:tgtEl>
                                        <p:attrNameLst>
                                          <p:attrName>style.visibility</p:attrName>
                                        </p:attrNameLst>
                                      </p:cBhvr>
                                      <p:to>
                                        <p:strVal val="visible"/>
                                      </p:to>
                                    </p:set>
                                    <p:animEffect transition="in" filter="blinds(horizontal)">
                                      <p:cBhvr>
                                        <p:cTn id="27" dur="500"/>
                                        <p:tgtEl>
                                          <p:spTgt spid="10957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09575"/>
                                        </p:tgtEl>
                                        <p:attrNameLst>
                                          <p:attrName>style.visibility</p:attrName>
                                        </p:attrNameLst>
                                      </p:cBhvr>
                                      <p:to>
                                        <p:strVal val="visible"/>
                                      </p:to>
                                    </p:set>
                                    <p:animEffect transition="in" filter="blinds(horizontal)">
                                      <p:cBhvr>
                                        <p:cTn id="32" dur="500"/>
                                        <p:tgtEl>
                                          <p:spTgt spid="109575"/>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09580"/>
                                        </p:tgtEl>
                                        <p:attrNameLst>
                                          <p:attrName>style.visibility</p:attrName>
                                        </p:attrNameLst>
                                      </p:cBhvr>
                                      <p:to>
                                        <p:strVal val="visible"/>
                                      </p:to>
                                    </p:set>
                                    <p:animEffect transition="in" filter="blinds(horizontal)">
                                      <p:cBhvr>
                                        <p:cTn id="37" dur="500"/>
                                        <p:tgtEl>
                                          <p:spTgt spid="1095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4" grpId="0"/>
      <p:bldP spid="109575" grpId="0"/>
      <p:bldP spid="109576" grpId="0"/>
      <p:bldP spid="109577" grpId="0"/>
      <p:bldP spid="109578" grpId="0"/>
      <p:bldP spid="109579" grpId="0"/>
      <p:bldP spid="109580"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1618" name="矩形 6"/>
          <p:cNvSpPr>
            <a:spLocks noChangeArrowheads="1"/>
          </p:cNvSpPr>
          <p:nvPr/>
        </p:nvSpPr>
        <p:spPr bwMode="auto">
          <a:xfrm>
            <a:off x="107950" y="784225"/>
            <a:ext cx="8785225" cy="5735638"/>
          </a:xfrm>
          <a:prstGeom prst="rect">
            <a:avLst/>
          </a:prstGeom>
          <a:noFill/>
          <a:ln>
            <a:noFill/>
          </a:ln>
          <a:extLst>
            <a:ext uri="{909E8E84-426E-40DD-AFC4-6F175D3DCCD1}">
              <a14:hiddenFill xmlns:a14="http://schemas.microsoft.com/office/drawing/2010/main">
                <a:gradFill rotWithShape="1">
                  <a:gsLst>
                    <a:gs pos="0">
                      <a:srgbClr val="5E9EFF"/>
                    </a:gs>
                    <a:gs pos="39999">
                      <a:srgbClr val="DBEEF4"/>
                    </a:gs>
                    <a:gs pos="70000">
                      <a:srgbClr val="DBEEF4"/>
                    </a:gs>
                    <a:gs pos="100000">
                      <a:srgbClr val="FFEBFA"/>
                    </a:gs>
                  </a:gsLst>
                  <a:lin ang="2700000" scaled="1"/>
                </a:gradFill>
              </a14:hiddenFill>
            </a:ext>
            <a:ext uri="{91240B29-F687-4F45-9708-019B960494DF}">
              <a14:hiddenLine xmlns:a14="http://schemas.microsoft.com/office/drawing/2010/main" w="6350">
                <a:solidFill>
                  <a:schemeClr val="tx1"/>
                </a:solidFill>
                <a:miter lim="800000"/>
                <a:headEnd/>
                <a:tailEnd/>
              </a14:hiddenLine>
            </a:ext>
          </a:extLst>
        </p:spPr>
        <p:txBody>
          <a:bodyPr>
            <a:spAutoFit/>
          </a:bodyPr>
          <a:lstStyle/>
          <a:p>
            <a:pPr algn="l" eaLnBrk="0" hangingPunct="0">
              <a:lnSpc>
                <a:spcPts val="4400"/>
              </a:lnSpc>
              <a:buClr>
                <a:schemeClr val="folHlink"/>
              </a:buClr>
              <a:buFont typeface="Wingdings" panose="05000000000000000000" pitchFamily="2" charset="2"/>
              <a:buChar char="Ø"/>
            </a:pPr>
            <a:r>
              <a:rPr lang="en-US" altLang="ja-JP" sz="2800" b="1" dirty="0">
                <a:latin typeface="Times New Roman" panose="02020603050405020304" pitchFamily="18" charset="0"/>
              </a:rPr>
              <a:t>Robot from China, (2)_______ and South Korea will be displayed.</a:t>
            </a:r>
            <a:endParaRPr lang="en-US" altLang="zh-CN" sz="2800" b="1" dirty="0">
              <a:latin typeface="Times New Roman" panose="02020603050405020304" pitchFamily="18" charset="0"/>
              <a:ea typeface="华文中宋" panose="02010600040101010101" pitchFamily="2" charset="-122"/>
            </a:endParaRPr>
          </a:p>
          <a:p>
            <a:pPr algn="l" eaLnBrk="0" hangingPunct="0">
              <a:lnSpc>
                <a:spcPts val="4400"/>
              </a:lnSpc>
              <a:buClr>
                <a:schemeClr val="folHlink"/>
              </a:buClr>
              <a:buFont typeface="Wingdings" panose="05000000000000000000" pitchFamily="2" charset="2"/>
              <a:buChar char="Ø"/>
            </a:pPr>
            <a:r>
              <a:rPr lang="en-US" altLang="zh-CN" sz="2800" b="1" dirty="0">
                <a:latin typeface="Times New Roman" panose="02020603050405020304" pitchFamily="18" charset="0"/>
                <a:ea typeface="华文中宋" panose="02010600040101010101" pitchFamily="2" charset="-122"/>
              </a:rPr>
              <a:t>One of the robots is designed to help students</a:t>
            </a:r>
          </a:p>
          <a:p>
            <a:pPr algn="l" eaLnBrk="0" hangingPunct="0">
              <a:lnSpc>
                <a:spcPts val="4400"/>
              </a:lnSpc>
            </a:pPr>
            <a:r>
              <a:rPr lang="en-US" altLang="zh-CN" sz="2800" b="1" dirty="0">
                <a:latin typeface="Times New Roman" panose="02020603050405020304" pitchFamily="18" charset="0"/>
                <a:ea typeface="华文中宋" panose="02010600040101010101" pitchFamily="2" charset="-122"/>
              </a:rPr>
              <a:t>with their (9)___________. </a:t>
            </a:r>
            <a:r>
              <a:rPr lang="en-US" altLang="ja-JP" sz="2800" b="1" dirty="0">
                <a:latin typeface="Times New Roman" panose="02020603050405020304" pitchFamily="18" charset="0"/>
                <a:ea typeface="华文中宋" panose="02010600040101010101" pitchFamily="2" charset="-122"/>
              </a:rPr>
              <a:t>It can read a book in </a:t>
            </a:r>
          </a:p>
          <a:p>
            <a:pPr algn="l" eaLnBrk="0" hangingPunct="0">
              <a:lnSpc>
                <a:spcPts val="4400"/>
              </a:lnSpc>
            </a:pPr>
            <a:r>
              <a:rPr lang="en-US" altLang="ja-JP" sz="2800" b="1" dirty="0">
                <a:latin typeface="Times New Roman" panose="02020603050405020304" pitchFamily="18" charset="0"/>
                <a:ea typeface="华文中宋" panose="02010600040101010101" pitchFamily="2" charset="-122"/>
              </a:rPr>
              <a:t>(10) ______________ and tell you about it in (11)___</a:t>
            </a:r>
            <a:r>
              <a:rPr lang="en-US" altLang="zh-CN" sz="2800" b="1" dirty="0">
                <a:latin typeface="Times New Roman" panose="02020603050405020304" pitchFamily="18" charset="0"/>
                <a:ea typeface="华文中宋" panose="02010600040101010101" pitchFamily="2" charset="-122"/>
              </a:rPr>
              <a:t>___________</a:t>
            </a:r>
            <a:r>
              <a:rPr lang="en-US" altLang="ja-JP" sz="2800" b="1" dirty="0">
                <a:latin typeface="Times New Roman" panose="02020603050405020304" pitchFamily="18" charset="0"/>
                <a:ea typeface="华文中宋" panose="02010600040101010101" pitchFamily="2" charset="-122"/>
              </a:rPr>
              <a:t>. It has a (12)_______ memory.</a:t>
            </a:r>
            <a:endParaRPr lang="en-US" altLang="zh-CN" sz="2800" b="1" dirty="0">
              <a:latin typeface="Times New Roman" panose="02020603050405020304" pitchFamily="18" charset="0"/>
            </a:endParaRPr>
          </a:p>
          <a:p>
            <a:pPr algn="l" eaLnBrk="0" hangingPunct="0">
              <a:lnSpc>
                <a:spcPts val="4400"/>
              </a:lnSpc>
            </a:pPr>
            <a:r>
              <a:rPr lang="en-US" altLang="ja-JP" sz="2800" b="1" dirty="0">
                <a:latin typeface="Times New Roman" panose="02020603050405020304" pitchFamily="18" charset="0"/>
                <a:ea typeface="华文中宋" panose="02010600040101010101" pitchFamily="2" charset="-122"/>
              </a:rPr>
              <a:t>It never gets anything (13)___</a:t>
            </a:r>
            <a:r>
              <a:rPr lang="en-US" altLang="zh-CN" sz="2800" b="1" dirty="0">
                <a:latin typeface="Times New Roman" panose="02020603050405020304" pitchFamily="18" charset="0"/>
                <a:ea typeface="华文中宋" panose="02010600040101010101" pitchFamily="2" charset="-122"/>
              </a:rPr>
              <a:t>_____</a:t>
            </a:r>
            <a:r>
              <a:rPr lang="en-US" altLang="ja-JP" sz="2800" b="1" dirty="0">
                <a:latin typeface="Times New Roman" panose="02020603050405020304" pitchFamily="18" charset="0"/>
                <a:ea typeface="华文中宋" panose="02010600040101010101" pitchFamily="2" charset="-122"/>
              </a:rPr>
              <a:t>_. It does not get (14)___</a:t>
            </a:r>
            <a:r>
              <a:rPr lang="en-US" altLang="zh-CN" sz="2800" b="1" dirty="0">
                <a:latin typeface="Times New Roman" panose="02020603050405020304" pitchFamily="18" charset="0"/>
                <a:ea typeface="华文中宋" panose="02010600040101010101" pitchFamily="2" charset="-122"/>
              </a:rPr>
              <a:t>____</a:t>
            </a:r>
            <a:r>
              <a:rPr lang="en-US" altLang="ja-JP" sz="2800" b="1" dirty="0">
                <a:latin typeface="Times New Roman" panose="02020603050405020304" pitchFamily="18" charset="0"/>
                <a:ea typeface="华文中宋" panose="02010600040101010101" pitchFamily="2" charset="-122"/>
              </a:rPr>
              <a:t>. You need to give it some oil </a:t>
            </a:r>
          </a:p>
          <a:p>
            <a:pPr algn="l" eaLnBrk="0" hangingPunct="0">
              <a:lnSpc>
                <a:spcPts val="4400"/>
              </a:lnSpc>
            </a:pPr>
            <a:r>
              <a:rPr lang="en-US" altLang="ja-JP" sz="2800" b="1" dirty="0">
                <a:latin typeface="Times New Roman" panose="02020603050405020304" pitchFamily="18" charset="0"/>
                <a:ea typeface="华文中宋" panose="02010600040101010101" pitchFamily="2" charset="-122"/>
              </a:rPr>
              <a:t>(15)_____</a:t>
            </a:r>
            <a:r>
              <a:rPr lang="en-US" altLang="zh-CN" sz="2800" b="1" dirty="0">
                <a:latin typeface="Times New Roman" panose="02020603050405020304" pitchFamily="18" charset="0"/>
                <a:ea typeface="华文中宋" panose="02010600040101010101" pitchFamily="2" charset="-122"/>
              </a:rPr>
              <a:t>_</a:t>
            </a:r>
            <a:r>
              <a:rPr lang="en-US" altLang="ja-JP" sz="2800" b="1" dirty="0">
                <a:latin typeface="Times New Roman" panose="02020603050405020304" pitchFamily="18" charset="0"/>
                <a:ea typeface="华文中宋" panose="02010600040101010101" pitchFamily="2" charset="-122"/>
              </a:rPr>
              <a:t>_____ and change the batteries (16)_</a:t>
            </a:r>
            <a:r>
              <a:rPr lang="en-US" altLang="zh-CN" sz="2800" b="1" dirty="0">
                <a:latin typeface="Times New Roman" panose="02020603050405020304" pitchFamily="18" charset="0"/>
                <a:ea typeface="华文中宋" panose="02010600040101010101" pitchFamily="2" charset="-122"/>
              </a:rPr>
              <a:t>_____</a:t>
            </a:r>
            <a:r>
              <a:rPr lang="en-US" altLang="ja-JP" sz="2800" b="1" dirty="0">
                <a:latin typeface="Times New Roman" panose="02020603050405020304" pitchFamily="18" charset="0"/>
                <a:ea typeface="华文中宋" panose="02010600040101010101" pitchFamily="2" charset="-122"/>
              </a:rPr>
              <a:t>______.</a:t>
            </a:r>
            <a:endParaRPr lang="en-US" altLang="zh-CN" sz="2800" b="1" dirty="0">
              <a:latin typeface="Times New Roman" panose="02020603050405020304" pitchFamily="18" charset="0"/>
              <a:ea typeface="华文中宋" panose="02010600040101010101" pitchFamily="2" charset="-122"/>
            </a:endParaRPr>
          </a:p>
        </p:txBody>
      </p:sp>
      <p:sp>
        <p:nvSpPr>
          <p:cNvPr id="111619" name="TextBox 7"/>
          <p:cNvSpPr txBox="1">
            <a:spLocks noChangeArrowheads="1"/>
          </p:cNvSpPr>
          <p:nvPr/>
        </p:nvSpPr>
        <p:spPr bwMode="auto">
          <a:xfrm>
            <a:off x="3995738" y="833438"/>
            <a:ext cx="1223962"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vl2pPr/>
            <a:lvl3pPr/>
            <a:lvl4pPr/>
            <a:lvl5pPr/>
            <a:lvl6pPr/>
            <a:lvl7pPr/>
            <a:lvl8pPr/>
            <a:lvl9pPr/>
          </a:lstStyle>
          <a:p>
            <a:pPr algn="l"/>
            <a:r>
              <a:rPr lang="en-US" altLang="zh-CN" sz="2800" b="1">
                <a:solidFill>
                  <a:srgbClr val="A5067A"/>
                </a:solidFill>
              </a:rPr>
              <a:t>Japan</a:t>
            </a:r>
          </a:p>
        </p:txBody>
      </p:sp>
      <p:sp>
        <p:nvSpPr>
          <p:cNvPr id="111620" name="TextBox 8"/>
          <p:cNvSpPr txBox="1">
            <a:spLocks noChangeArrowheads="1"/>
          </p:cNvSpPr>
          <p:nvPr/>
        </p:nvSpPr>
        <p:spPr bwMode="auto">
          <a:xfrm>
            <a:off x="2197100" y="2420938"/>
            <a:ext cx="19431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vl2pPr/>
            <a:lvl3pPr/>
            <a:lvl4pPr/>
            <a:lvl5pPr/>
            <a:lvl6pPr/>
            <a:lvl7pPr/>
            <a:lvl8pPr/>
            <a:lvl9pPr/>
          </a:lstStyle>
          <a:p>
            <a:r>
              <a:rPr lang="en-US" altLang="zh-CN" sz="2800" b="1">
                <a:solidFill>
                  <a:srgbClr val="A5067A"/>
                </a:solidFill>
              </a:rPr>
              <a:t>homework</a:t>
            </a:r>
          </a:p>
        </p:txBody>
      </p:sp>
      <p:sp>
        <p:nvSpPr>
          <p:cNvPr id="111621" name="TextBox 9"/>
          <p:cNvSpPr txBox="1">
            <a:spLocks noChangeArrowheads="1"/>
          </p:cNvSpPr>
          <p:nvPr/>
        </p:nvSpPr>
        <p:spPr bwMode="auto">
          <a:xfrm>
            <a:off x="4356100" y="4192588"/>
            <a:ext cx="12239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vl2pPr/>
            <a:lvl3pPr/>
            <a:lvl4pPr/>
            <a:lvl5pPr/>
            <a:lvl6pPr/>
            <a:lvl7pPr/>
            <a:lvl8pPr/>
            <a:lvl9pPr/>
          </a:lstStyle>
          <a:p>
            <a:pPr algn="l"/>
            <a:r>
              <a:rPr lang="en-US" altLang="zh-CN" sz="2800" b="1">
                <a:solidFill>
                  <a:srgbClr val="A5067A"/>
                </a:solidFill>
              </a:rPr>
              <a:t>wrong</a:t>
            </a:r>
          </a:p>
        </p:txBody>
      </p:sp>
      <p:sp>
        <p:nvSpPr>
          <p:cNvPr id="111622" name="TextBox 10"/>
          <p:cNvSpPr txBox="1">
            <a:spLocks noChangeArrowheads="1"/>
          </p:cNvSpPr>
          <p:nvPr/>
        </p:nvSpPr>
        <p:spPr bwMode="auto">
          <a:xfrm>
            <a:off x="5334000" y="3670300"/>
            <a:ext cx="122396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vl2pPr/>
            <a:lvl3pPr/>
            <a:lvl4pPr/>
            <a:lvl5pPr/>
            <a:lvl6pPr/>
            <a:lvl7pPr/>
            <a:lvl8pPr/>
            <a:lvl9pPr/>
          </a:lstStyle>
          <a:p>
            <a:r>
              <a:rPr lang="en-US" altLang="zh-CN" sz="2800" b="1">
                <a:solidFill>
                  <a:srgbClr val="A5067A"/>
                </a:solidFill>
              </a:rPr>
              <a:t>good</a:t>
            </a:r>
          </a:p>
        </p:txBody>
      </p:sp>
      <p:sp>
        <p:nvSpPr>
          <p:cNvPr id="111623" name="TextBox 11"/>
          <p:cNvSpPr txBox="1">
            <a:spLocks noChangeArrowheads="1"/>
          </p:cNvSpPr>
          <p:nvPr/>
        </p:nvSpPr>
        <p:spPr bwMode="auto">
          <a:xfrm>
            <a:off x="935038" y="3635375"/>
            <a:ext cx="2376487"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vl2pPr/>
            <a:lvl3pPr/>
            <a:lvl4pPr/>
            <a:lvl5pPr/>
            <a:lvl6pPr/>
            <a:lvl7pPr/>
            <a:lvl8pPr/>
            <a:lvl9pPr/>
          </a:lstStyle>
          <a:p>
            <a:r>
              <a:rPr lang="en-US" altLang="zh-CN" sz="2800" b="1">
                <a:solidFill>
                  <a:srgbClr val="A5067A"/>
                </a:solidFill>
              </a:rPr>
              <a:t>clear language</a:t>
            </a:r>
          </a:p>
        </p:txBody>
      </p:sp>
      <p:sp>
        <p:nvSpPr>
          <p:cNvPr id="111624" name="TextBox 12"/>
          <p:cNvSpPr txBox="1">
            <a:spLocks noChangeArrowheads="1"/>
          </p:cNvSpPr>
          <p:nvPr/>
        </p:nvSpPr>
        <p:spPr bwMode="auto">
          <a:xfrm>
            <a:off x="877888" y="3122613"/>
            <a:ext cx="25209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vl2pPr/>
            <a:lvl3pPr/>
            <a:lvl4pPr/>
            <a:lvl5pPr/>
            <a:lvl6pPr/>
            <a:lvl7pPr/>
            <a:lvl8pPr/>
            <a:lvl9pPr/>
          </a:lstStyle>
          <a:p>
            <a:r>
              <a:rPr lang="en-US" altLang="zh-CN" sz="2800" b="1">
                <a:solidFill>
                  <a:srgbClr val="A5067A"/>
                </a:solidFill>
              </a:rPr>
              <a:t>five minutes</a:t>
            </a:r>
          </a:p>
        </p:txBody>
      </p:sp>
      <p:sp>
        <p:nvSpPr>
          <p:cNvPr id="111625" name="TextBox 13"/>
          <p:cNvSpPr txBox="1">
            <a:spLocks noChangeArrowheads="1"/>
          </p:cNvSpPr>
          <p:nvPr/>
        </p:nvSpPr>
        <p:spPr bwMode="auto">
          <a:xfrm>
            <a:off x="877888" y="5876925"/>
            <a:ext cx="2087562"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vl2pPr/>
            <a:lvl3pPr/>
            <a:lvl4pPr/>
            <a:lvl5pPr/>
            <a:lvl6pPr/>
            <a:lvl7pPr/>
            <a:lvl8pPr/>
            <a:lvl9pPr/>
          </a:lstStyle>
          <a:p>
            <a:pPr algn="l"/>
            <a:r>
              <a:rPr lang="en-US" altLang="zh-CN" sz="2800" b="1">
                <a:solidFill>
                  <a:srgbClr val="A5067A"/>
                </a:solidFill>
              </a:rPr>
              <a:t>two months</a:t>
            </a:r>
          </a:p>
        </p:txBody>
      </p:sp>
      <p:sp>
        <p:nvSpPr>
          <p:cNvPr id="111626" name="TextBox 14"/>
          <p:cNvSpPr txBox="1">
            <a:spLocks noChangeArrowheads="1"/>
          </p:cNvSpPr>
          <p:nvPr/>
        </p:nvSpPr>
        <p:spPr bwMode="auto">
          <a:xfrm>
            <a:off x="877888" y="5283200"/>
            <a:ext cx="2160587"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vl2pPr/>
            <a:lvl3pPr/>
            <a:lvl4pPr/>
            <a:lvl5pPr/>
            <a:lvl6pPr/>
            <a:lvl7pPr/>
            <a:lvl8pPr/>
            <a:lvl9pPr/>
          </a:lstStyle>
          <a:p>
            <a:pPr algn="l"/>
            <a:r>
              <a:rPr lang="en-US" altLang="zh-CN" sz="2800" b="1">
                <a:solidFill>
                  <a:srgbClr val="A5067A"/>
                </a:solidFill>
              </a:rPr>
              <a:t>every month</a:t>
            </a:r>
          </a:p>
        </p:txBody>
      </p:sp>
      <p:sp>
        <p:nvSpPr>
          <p:cNvPr id="111627" name="TextBox 15"/>
          <p:cNvSpPr txBox="1">
            <a:spLocks noChangeArrowheads="1"/>
          </p:cNvSpPr>
          <p:nvPr/>
        </p:nvSpPr>
        <p:spPr bwMode="auto">
          <a:xfrm>
            <a:off x="838200" y="4703763"/>
            <a:ext cx="122396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vl2pPr/>
            <a:lvl3pPr/>
            <a:lvl4pPr/>
            <a:lvl5pPr/>
            <a:lvl6pPr/>
            <a:lvl7pPr/>
            <a:lvl8pPr/>
            <a:lvl9pPr/>
          </a:lstStyle>
          <a:p>
            <a:r>
              <a:rPr lang="en-US" altLang="zh-CN" sz="2800" b="1">
                <a:solidFill>
                  <a:srgbClr val="A5067A"/>
                </a:solidFill>
              </a:rPr>
              <a:t>tired</a:t>
            </a:r>
          </a:p>
        </p:txBody>
      </p:sp>
      <p:sp>
        <p:nvSpPr>
          <p:cNvPr id="111628" name="正圆 223"/>
          <p:cNvSpPr>
            <a:spLocks noChangeArrowheads="1"/>
          </p:cNvSpPr>
          <p:nvPr/>
        </p:nvSpPr>
        <p:spPr bwMode="auto">
          <a:xfrm>
            <a:off x="4140200" y="333375"/>
            <a:ext cx="4608513" cy="719138"/>
          </a:xfrm>
          <a:prstGeom prst="ellipse">
            <a:avLst/>
          </a:prstGeom>
          <a:noFill/>
          <a:ln>
            <a:noFill/>
          </a:ln>
          <a:extLst>
            <a:ext uri="{909E8E84-426E-40DD-AFC4-6F175D3DCCD1}">
              <a14:hiddenFill xmlns:a14="http://schemas.microsoft.com/office/drawing/2010/main">
                <a:gradFill rotWithShape="1">
                  <a:gsLst>
                    <a:gs pos="0">
                      <a:srgbClr val="B7D0F1"/>
                    </a:gs>
                    <a:gs pos="50000">
                      <a:srgbClr val="D2E0F5"/>
                    </a:gs>
                    <a:gs pos="100000">
                      <a:srgbClr val="E8EFFA"/>
                    </a:gs>
                  </a:gsLst>
                  <a:lin ang="2700000" scaled="1"/>
                </a:gradFill>
              </a14:hiddenFill>
            </a:ext>
            <a:ext uri="{91240B29-F687-4F45-9708-019B960494DF}">
              <a14:hiddenLine xmlns:a14="http://schemas.microsoft.com/office/drawing/2010/main" w="57150">
                <a:solidFill>
                  <a:srgbClr val="F7D244"/>
                </a:solidFill>
                <a:prstDash val="sysDot"/>
                <a:round/>
              </a14:hiddenLine>
            </a:ext>
          </a:extLst>
        </p:spPr>
        <p:txBody>
          <a:bodyPr anchor="ctr"/>
          <a:lstStyle/>
          <a:p>
            <a:r>
              <a:rPr lang="en-US" altLang="zh-CN" sz="2800">
                <a:solidFill>
                  <a:srgbClr val="FF0000"/>
                </a:solidFill>
                <a:latin typeface="Britannic Bold" panose="020B0903060703020204" pitchFamily="34" charset="0"/>
              </a:rPr>
              <a:t>A radio programme</a:t>
            </a:r>
          </a:p>
        </p:txBody>
      </p:sp>
      <p:grpSp>
        <p:nvGrpSpPr>
          <p:cNvPr id="111629" name="组合 3"/>
          <p:cNvGrpSpPr/>
          <p:nvPr/>
        </p:nvGrpSpPr>
        <p:grpSpPr bwMode="auto">
          <a:xfrm>
            <a:off x="0" y="188913"/>
            <a:ext cx="3851275" cy="792162"/>
            <a:chOff x="611559" y="337961"/>
            <a:chExt cx="4824536" cy="1219200"/>
          </a:xfrm>
        </p:grpSpPr>
        <p:pic>
          <p:nvPicPr>
            <p:cNvPr id="111630" name="Picture 5" descr="12_副本"/>
            <p:cNvPicPr>
              <a:picLocks noChangeAspect="1" noChangeArrowheads="1"/>
            </p:cNvPicPr>
            <p:nvPr/>
          </p:nvPicPr>
          <p:blipFill>
            <a:blip r:embed="rId5" cstate="email">
              <a:clrChange>
                <a:clrFrom>
                  <a:srgbClr val="B5B4B9"/>
                </a:clrFrom>
                <a:clrTo>
                  <a:srgbClr val="B5B4B9">
                    <a:alpha val="0"/>
                  </a:srgbClr>
                </a:clrTo>
              </a:clrChange>
            </a:blip>
            <a:srcRect/>
            <a:stretch>
              <a:fillRect/>
            </a:stretch>
          </p:blipFill>
          <p:spPr bwMode="auto">
            <a:xfrm>
              <a:off x="611559" y="337961"/>
              <a:ext cx="4824536"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631" name="TextBox 5"/>
            <p:cNvSpPr txBox="1">
              <a:spLocks noChangeArrowheads="1"/>
            </p:cNvSpPr>
            <p:nvPr/>
          </p:nvSpPr>
          <p:spPr bwMode="auto">
            <a:xfrm>
              <a:off x="1016778" y="448836"/>
              <a:ext cx="3384376" cy="900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vl2pPr/>
              <a:lvl3pPr/>
              <a:lvl4pPr/>
              <a:lvl5pPr/>
              <a:lvl6pPr/>
              <a:lvl7pPr/>
              <a:lvl8pPr/>
              <a:lvl9pPr/>
            </a:lstStyle>
            <a:p>
              <a:pPr algn="l"/>
              <a:r>
                <a:rPr lang="en-US" altLang="zh-CN" sz="3200" b="1" dirty="0">
                  <a:solidFill>
                    <a:srgbClr val="FF0000"/>
                  </a:solidFill>
                </a:rPr>
                <a:t>While listening </a:t>
              </a:r>
            </a:p>
          </p:txBody>
        </p:sp>
      </p:grpSp>
      <p:grpSp>
        <p:nvGrpSpPr>
          <p:cNvPr id="3" name="组合 20"/>
          <p:cNvGrpSpPr/>
          <p:nvPr/>
        </p:nvGrpSpPr>
        <p:grpSpPr bwMode="auto">
          <a:xfrm>
            <a:off x="288925" y="1684338"/>
            <a:ext cx="8569325" cy="4554537"/>
            <a:chOff x="3691425" y="2084097"/>
            <a:chExt cx="4536504" cy="3498893"/>
          </a:xfrm>
        </p:grpSpPr>
        <p:grpSp>
          <p:nvGrpSpPr>
            <p:cNvPr id="111633" name="组合 11"/>
            <p:cNvGrpSpPr/>
            <p:nvPr/>
          </p:nvGrpSpPr>
          <p:grpSpPr bwMode="auto">
            <a:xfrm>
              <a:off x="3691425" y="2084097"/>
              <a:ext cx="4536504" cy="2448272"/>
              <a:chOff x="3691425" y="2084097"/>
              <a:chExt cx="4536504" cy="2448272"/>
            </a:xfrm>
          </p:grpSpPr>
          <p:sp>
            <p:nvSpPr>
              <p:cNvPr id="24" name="圆角矩形 23"/>
              <p:cNvSpPr/>
              <p:nvPr/>
            </p:nvSpPr>
            <p:spPr>
              <a:xfrm>
                <a:off x="3691425" y="2084097"/>
                <a:ext cx="4536504" cy="2448272"/>
              </a:xfrm>
              <a:prstGeom prst="roundRect">
                <a:avLst/>
              </a:prstGeom>
              <a:gradFill flip="none" rotWithShape="1">
                <a:gsLst>
                  <a:gs pos="0">
                    <a:srgbClr val="88EA9B">
                      <a:tint val="66000"/>
                      <a:satMod val="160000"/>
                    </a:srgbClr>
                  </a:gs>
                  <a:gs pos="50000">
                    <a:srgbClr val="88EA9B">
                      <a:tint val="44500"/>
                      <a:satMod val="160000"/>
                    </a:srgbClr>
                  </a:gs>
                  <a:gs pos="100000">
                    <a:srgbClr val="88EA9B">
                      <a:tint val="23500"/>
                      <a:satMod val="160000"/>
                    </a:srgbClr>
                  </a:gs>
                </a:gsLst>
                <a:path path="circle">
                  <a:fillToRect l="100000" b="100000"/>
                </a:path>
                <a:tileRect t="-100000" r="-100000"/>
              </a:gradFill>
              <a:ln>
                <a:solidFill>
                  <a:srgbClr val="99FF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zh-CN" altLang="en-US"/>
              </a:p>
            </p:txBody>
          </p:sp>
          <p:sp>
            <p:nvSpPr>
              <p:cNvPr id="111637" name="TextBox 24"/>
              <p:cNvSpPr txBox="1">
                <a:spLocks noChangeArrowheads="1"/>
              </p:cNvSpPr>
              <p:nvPr/>
            </p:nvSpPr>
            <p:spPr bwMode="auto">
              <a:xfrm>
                <a:off x="3909721" y="2203795"/>
                <a:ext cx="4078864" cy="2199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l">
                  <a:lnSpc>
                    <a:spcPts val="3600"/>
                  </a:lnSpc>
                </a:pPr>
                <a:r>
                  <a:rPr lang="en-US" altLang="zh-CN" sz="2800" b="1">
                    <a:solidFill>
                      <a:srgbClr val="FF0000"/>
                    </a:solidFill>
                    <a:latin typeface="Times New Roman" panose="02020603050405020304" pitchFamily="18" charset="0"/>
                  </a:rPr>
                  <a:t>Listening tips:</a:t>
                </a:r>
              </a:p>
              <a:p>
                <a:pPr marL="342900" indent="-342900" algn="l">
                  <a:lnSpc>
                    <a:spcPts val="3600"/>
                  </a:lnSpc>
                </a:pPr>
                <a:r>
                  <a:rPr lang="en-US" altLang="zh-CN" sz="2400" b="1">
                    <a:latin typeface="Times New Roman" panose="02020603050405020304" pitchFamily="18" charset="0"/>
                  </a:rPr>
                  <a:t>1. Predict what the listening is about before listening.</a:t>
                </a:r>
              </a:p>
              <a:p>
                <a:pPr marL="342900" indent="-342900" algn="l">
                  <a:lnSpc>
                    <a:spcPts val="3600"/>
                  </a:lnSpc>
                </a:pPr>
                <a:r>
                  <a:rPr lang="en-US" altLang="zh-CN" sz="2400" b="1">
                    <a:latin typeface="Times New Roman" panose="02020603050405020304" pitchFamily="18" charset="0"/>
                  </a:rPr>
                  <a:t>2. Write the first letter of each word while listening.</a:t>
                </a:r>
              </a:p>
              <a:p>
                <a:pPr marL="342900" indent="-342900" algn="l">
                  <a:lnSpc>
                    <a:spcPts val="3600"/>
                  </a:lnSpc>
                </a:pPr>
                <a:r>
                  <a:rPr lang="en-US" altLang="zh-CN" sz="2400" b="1">
                    <a:latin typeface="Times New Roman" panose="02020603050405020304" pitchFamily="18" charset="0"/>
                  </a:rPr>
                  <a:t>3. Try to understand the main idea and pay attention to the details.</a:t>
                </a:r>
              </a:p>
              <a:p>
                <a:pPr marL="342900" indent="-342900" algn="l">
                  <a:lnSpc>
                    <a:spcPts val="3600"/>
                  </a:lnSpc>
                </a:pPr>
                <a:r>
                  <a:rPr lang="en-US" altLang="zh-CN" sz="2400" b="1">
                    <a:latin typeface="Times New Roman" panose="02020603050405020304" pitchFamily="18" charset="0"/>
                  </a:rPr>
                  <a:t>4. Check the spelling after listening.</a:t>
                </a:r>
              </a:p>
            </p:txBody>
          </p:sp>
        </p:grpSp>
        <p:pic>
          <p:nvPicPr>
            <p:cNvPr id="111638" name="图片 22" descr="m_569954fd3a0b0000004e3eedb2ba.jpg"/>
            <p:cNvPicPr>
              <a:picLocks noChangeAspect="1"/>
            </p:cNvPicPr>
            <p:nvPr/>
          </p:nvPicPr>
          <p:blipFill>
            <a:blip r:embed="rId6" cstate="email"/>
            <a:srcRect/>
            <a:stretch>
              <a:fillRect/>
            </a:stretch>
          </p:blipFill>
          <p:spPr bwMode="auto">
            <a:xfrm>
              <a:off x="7367813" y="4707160"/>
              <a:ext cx="660570" cy="875830"/>
            </a:xfrm>
            <a:prstGeom prst="rect">
              <a:avLst/>
            </a:prstGeom>
            <a:noFill/>
            <a:ln w="38100">
              <a:solidFill>
                <a:srgbClr val="99FF66"/>
              </a:solidFill>
              <a:prstDash val="sysDot"/>
              <a:miter lim="800000"/>
              <a:headEnd/>
              <a:tailEnd/>
            </a:ln>
            <a:extLst>
              <a:ext uri="{909E8E84-426E-40DD-AFC4-6F175D3DCCD1}">
                <a14:hiddenFill xmlns:a14="http://schemas.microsoft.com/office/drawing/2010/main">
                  <a:solidFill>
                    <a:srgbClr val="FFFFFF"/>
                  </a:solidFill>
                </a14:hiddenFill>
              </a:ext>
            </a:extLst>
          </p:spPr>
        </p:pic>
      </p:grpSp>
      <p:pic>
        <p:nvPicPr>
          <p:cNvPr id="22" name="Integrated skills 01.mp3">
            <a:hlinkClick r:id="" action="ppaction://media"/>
          </p:cNvPr>
          <p:cNvPicPr>
            <a:picLocks noRot="1" noChangeAspect="1"/>
          </p:cNvPicPr>
          <p:nvPr>
            <a:audioFile r:link="rId2"/>
            <p:extLst>
              <p:ext uri="{DAA4B4D4-6D71-4841-9C94-3DE7FCFB9230}">
                <p14:media xmlns:p14="http://schemas.microsoft.com/office/powerpoint/2010/main" r:link="rId1"/>
              </p:ext>
            </p:extLst>
          </p:nvPr>
        </p:nvPicPr>
        <p:blipFill>
          <a:blip r:embed="rId7">
            <a:extLst>
              <a:ext uri="{28A0092B-C50C-407E-A947-70E740481C1C}">
                <a14:useLocalDpi xmlns:a14="http://schemas.microsoft.com/office/drawing/2010/main" val="0"/>
              </a:ext>
            </a:extLst>
          </a:blip>
          <a:srcRect/>
          <a:stretch>
            <a:fillRect/>
          </a:stretch>
        </p:blipFill>
        <p:spPr bwMode="auto">
          <a:xfrm>
            <a:off x="8101013" y="620713"/>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1000"/>
                                        <p:tgtEl>
                                          <p:spTgt spid="3"/>
                                        </p:tgtEl>
                                        <p:attrNameLst>
                                          <p:attrName>ppt_x</p:attrName>
                                        </p:attrNameLst>
                                      </p:cBhvr>
                                      <p:tavLst>
                                        <p:tav tm="0">
                                          <p:val>
                                            <p:strVal val="ppt_x"/>
                                          </p:val>
                                        </p:tav>
                                        <p:tav tm="100000">
                                          <p:val>
                                            <p:strVal val="ppt_x"/>
                                          </p:val>
                                        </p:tav>
                                      </p:tavLst>
                                    </p:anim>
                                    <p:anim calcmode="lin" valueType="num">
                                      <p:cBhvr additive="base">
                                        <p:cTn id="13" dur="1000"/>
                                        <p:tgtEl>
                                          <p:spTgt spid="3"/>
                                        </p:tgtEl>
                                        <p:attrNameLst>
                                          <p:attrName>ppt_y</p:attrName>
                                        </p:attrNameLst>
                                      </p:cBhvr>
                                      <p:tavLst>
                                        <p:tav tm="0">
                                          <p:val>
                                            <p:strVal val="ppt_y"/>
                                          </p:val>
                                        </p:tav>
                                        <p:tav tm="100000">
                                          <p:val>
                                            <p:strVal val="1+ppt_h/2"/>
                                          </p:val>
                                        </p:tav>
                                      </p:tavLst>
                                    </p:anim>
                                    <p:set>
                                      <p:cBhvr>
                                        <p:cTn id="14" dur="1" fill="hold">
                                          <p:stCondLst>
                                            <p:cond delay="999"/>
                                          </p:stCondLst>
                                        </p:cTn>
                                        <p:tgtEl>
                                          <p:spTgt spid="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111619"/>
                                        </p:tgtEl>
                                        <p:attrNameLst>
                                          <p:attrName>style.visibility</p:attrName>
                                        </p:attrNameLst>
                                      </p:cBhvr>
                                      <p:to>
                                        <p:strVal val="visible"/>
                                      </p:to>
                                    </p:set>
                                    <p:animEffect transition="in" filter="blinds(horizontal)">
                                      <p:cBhvr>
                                        <p:cTn id="19" dur="500"/>
                                        <p:tgtEl>
                                          <p:spTgt spid="111619"/>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111620"/>
                                        </p:tgtEl>
                                        <p:attrNameLst>
                                          <p:attrName>style.visibility</p:attrName>
                                        </p:attrNameLst>
                                      </p:cBhvr>
                                      <p:to>
                                        <p:strVal val="visible"/>
                                      </p:to>
                                    </p:set>
                                    <p:animEffect transition="in" filter="blinds(horizontal)">
                                      <p:cBhvr>
                                        <p:cTn id="24" dur="500"/>
                                        <p:tgtEl>
                                          <p:spTgt spid="111620"/>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111624"/>
                                        </p:tgtEl>
                                        <p:attrNameLst>
                                          <p:attrName>style.visibility</p:attrName>
                                        </p:attrNameLst>
                                      </p:cBhvr>
                                      <p:to>
                                        <p:strVal val="visible"/>
                                      </p:to>
                                    </p:set>
                                    <p:animEffect transition="in" filter="blinds(horizontal)">
                                      <p:cBhvr>
                                        <p:cTn id="29" dur="500"/>
                                        <p:tgtEl>
                                          <p:spTgt spid="111624"/>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111623"/>
                                        </p:tgtEl>
                                        <p:attrNameLst>
                                          <p:attrName>style.visibility</p:attrName>
                                        </p:attrNameLst>
                                      </p:cBhvr>
                                      <p:to>
                                        <p:strVal val="visible"/>
                                      </p:to>
                                    </p:set>
                                    <p:animEffect transition="in" filter="blinds(horizontal)">
                                      <p:cBhvr>
                                        <p:cTn id="34" dur="500"/>
                                        <p:tgtEl>
                                          <p:spTgt spid="111623"/>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111622"/>
                                        </p:tgtEl>
                                        <p:attrNameLst>
                                          <p:attrName>style.visibility</p:attrName>
                                        </p:attrNameLst>
                                      </p:cBhvr>
                                      <p:to>
                                        <p:strVal val="visible"/>
                                      </p:to>
                                    </p:set>
                                    <p:animEffect transition="in" filter="blinds(horizontal)">
                                      <p:cBhvr>
                                        <p:cTn id="39" dur="500"/>
                                        <p:tgtEl>
                                          <p:spTgt spid="111622"/>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111621"/>
                                        </p:tgtEl>
                                        <p:attrNameLst>
                                          <p:attrName>style.visibility</p:attrName>
                                        </p:attrNameLst>
                                      </p:cBhvr>
                                      <p:to>
                                        <p:strVal val="visible"/>
                                      </p:to>
                                    </p:set>
                                    <p:animEffect transition="in" filter="blinds(horizontal)">
                                      <p:cBhvr>
                                        <p:cTn id="44" dur="500"/>
                                        <p:tgtEl>
                                          <p:spTgt spid="111621"/>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111627"/>
                                        </p:tgtEl>
                                        <p:attrNameLst>
                                          <p:attrName>style.visibility</p:attrName>
                                        </p:attrNameLst>
                                      </p:cBhvr>
                                      <p:to>
                                        <p:strVal val="visible"/>
                                      </p:to>
                                    </p:set>
                                    <p:animEffect transition="in" filter="blinds(horizontal)">
                                      <p:cBhvr>
                                        <p:cTn id="49" dur="500"/>
                                        <p:tgtEl>
                                          <p:spTgt spid="111627"/>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111626"/>
                                        </p:tgtEl>
                                        <p:attrNameLst>
                                          <p:attrName>style.visibility</p:attrName>
                                        </p:attrNameLst>
                                      </p:cBhvr>
                                      <p:to>
                                        <p:strVal val="visible"/>
                                      </p:to>
                                    </p:set>
                                    <p:animEffect transition="in" filter="blinds(horizontal)">
                                      <p:cBhvr>
                                        <p:cTn id="54" dur="500"/>
                                        <p:tgtEl>
                                          <p:spTgt spid="111626"/>
                                        </p:tgtEl>
                                      </p:cBhvr>
                                    </p:animEffect>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grpId="0" nodeType="clickEffect">
                                  <p:stCondLst>
                                    <p:cond delay="0"/>
                                  </p:stCondLst>
                                  <p:childTnLst>
                                    <p:set>
                                      <p:cBhvr>
                                        <p:cTn id="58" dur="1" fill="hold">
                                          <p:stCondLst>
                                            <p:cond delay="0"/>
                                          </p:stCondLst>
                                        </p:cTn>
                                        <p:tgtEl>
                                          <p:spTgt spid="111625"/>
                                        </p:tgtEl>
                                        <p:attrNameLst>
                                          <p:attrName>style.visibility</p:attrName>
                                        </p:attrNameLst>
                                      </p:cBhvr>
                                      <p:to>
                                        <p:strVal val="visible"/>
                                      </p:to>
                                    </p:set>
                                    <p:animEffect transition="in" filter="blinds(horizontal)">
                                      <p:cBhvr>
                                        <p:cTn id="59" dur="500"/>
                                        <p:tgtEl>
                                          <p:spTgt spid="11162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60" restart="whenNotActive" fill="hold" evtFilter="cancelBubble" nodeType="interactiveSeq">
                <p:stCondLst>
                  <p:cond evt="onClick" delay="0">
                    <p:tgtEl>
                      <p:spTgt spid="22"/>
                    </p:tgtEl>
                  </p:cond>
                </p:stCondLst>
                <p:endSync evt="end" delay="0">
                  <p:rtn val="all"/>
                </p:endSync>
                <p:childTnLst>
                  <p:par>
                    <p:cTn id="61" fill="hold">
                      <p:stCondLst>
                        <p:cond delay="0"/>
                      </p:stCondLst>
                      <p:childTnLst>
                        <p:par>
                          <p:cTn id="62" fill="hold">
                            <p:stCondLst>
                              <p:cond delay="0"/>
                            </p:stCondLst>
                            <p:childTnLst>
                              <p:par>
                                <p:cTn id="63" presetID="1" presetClass="mediacall" presetSubtype="0" fill="hold" nodeType="clickEffect">
                                  <p:stCondLst>
                                    <p:cond delay="0"/>
                                  </p:stCondLst>
                                  <p:childTnLst>
                                    <p:cmd type="call" cmd="playFrom(0.0)">
                                      <p:cBhvr>
                                        <p:cTn id="64" dur="86858" fill="hold"/>
                                        <p:tgtEl>
                                          <p:spTgt spid="22"/>
                                        </p:tgtEl>
                                      </p:cBhvr>
                                    </p:cmd>
                                  </p:childTnLst>
                                </p:cTn>
                              </p:par>
                            </p:childTnLst>
                          </p:cTn>
                        </p:par>
                      </p:childTnLst>
                    </p:cTn>
                  </p:par>
                </p:childTnLst>
              </p:cTn>
              <p:nextCondLst>
                <p:cond evt="onClick" delay="0">
                  <p:tgtEl>
                    <p:spTgt spid="22"/>
                  </p:tgtEl>
                </p:cond>
              </p:nextCondLst>
            </p:seq>
            <p:audio>
              <p:cMediaNode>
                <p:cTn id="65" fill="hold" display="0">
                  <p:stCondLst>
                    <p:cond delay="indefinite"/>
                  </p:stCondLst>
                  <p:endCondLst>
                    <p:cond evt="onNext" delay="0">
                      <p:tgtEl>
                        <p:sldTgt/>
                      </p:tgtEl>
                    </p:cond>
                    <p:cond evt="onPrev" delay="0">
                      <p:tgtEl>
                        <p:sldTgt/>
                      </p:tgtEl>
                    </p:cond>
                    <p:cond evt="onStopAudio" delay="0">
                      <p:tgtEl>
                        <p:sldTgt/>
                      </p:tgtEl>
                    </p:cond>
                  </p:endCondLst>
                </p:cTn>
                <p:tgtEl>
                  <p:spTgt spid="22"/>
                </p:tgtEl>
              </p:cMediaNode>
            </p:audio>
          </p:childTnLst>
        </p:cTn>
      </p:par>
    </p:tnLst>
    <p:bldLst>
      <p:bldP spid="111619" grpId="0"/>
      <p:bldP spid="111620" grpId="0"/>
      <p:bldP spid="111621" grpId="0"/>
      <p:bldP spid="111622" grpId="0"/>
      <p:bldP spid="111623" grpId="0"/>
      <p:bldP spid="111624" grpId="0"/>
      <p:bldP spid="111625" grpId="0"/>
      <p:bldP spid="111626" grpId="0"/>
      <p:bldP spid="111627"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3666" name="Text Box 2"/>
          <p:cNvSpPr txBox="1">
            <a:spLocks noChangeArrowheads="1"/>
          </p:cNvSpPr>
          <p:nvPr/>
        </p:nvSpPr>
        <p:spPr bwMode="auto">
          <a:xfrm>
            <a:off x="179388" y="1341438"/>
            <a:ext cx="8785225" cy="4787900"/>
          </a:xfrm>
          <a:prstGeom prst="rect">
            <a:avLst/>
          </a:prstGeom>
          <a:noFill/>
          <a:ln>
            <a:noFill/>
          </a:ln>
          <a:extLst>
            <a:ext uri="{909E8E84-426E-40DD-AFC4-6F175D3DCCD1}">
              <a14:hiddenFill xmlns:a14="http://schemas.microsoft.com/office/drawing/2010/main">
                <a:gradFill rotWithShape="1">
                  <a:gsLst>
                    <a:gs pos="0">
                      <a:srgbClr val="ACFFBA"/>
                    </a:gs>
                    <a:gs pos="50000">
                      <a:srgbClr val="CBFFD3"/>
                    </a:gs>
                    <a:gs pos="100000">
                      <a:srgbClr val="E5FFE9"/>
                    </a:gs>
                  </a:gsLst>
                  <a:lin ang="13500000" scaled="1"/>
                </a:gradFill>
              </a14:hiddenFill>
            </a:ext>
            <a:ext uri="{91240B29-F687-4F45-9708-019B960494DF}">
              <a14:hiddenLine xmlns:a14="http://schemas.microsoft.com/office/drawing/2010/main" w="12700">
                <a:solidFill>
                  <a:srgbClr val="88EA9B"/>
                </a:solidFill>
                <a:miter lim="800000"/>
                <a:headEnd/>
                <a:tailEnd/>
              </a14:hiddenLine>
            </a:ext>
          </a:extLst>
        </p:spPr>
        <p:txBody>
          <a:bodyPr>
            <a:spAutoFit/>
          </a:bodyPr>
          <a:lstStyle>
            <a:lvl1pPr/>
            <a:lvl2pPr/>
            <a:lvl3pPr/>
            <a:lvl4pPr/>
            <a:lvl5pPr/>
            <a:lvl6pPr/>
            <a:lvl7pPr/>
            <a:lvl8pPr/>
            <a:lvl9pPr/>
          </a:lstStyle>
          <a:p>
            <a:pPr algn="l">
              <a:lnSpc>
                <a:spcPct val="110000"/>
              </a:lnSpc>
            </a:pPr>
            <a:r>
              <a:rPr lang="en-US" altLang="ja-JP" sz="2800" b="1" dirty="0">
                <a:latin typeface="Times New Roman" panose="02020603050405020304" pitchFamily="18" charset="0"/>
                <a:ea typeface="华文中宋" panose="02010600040101010101" pitchFamily="2" charset="-122"/>
              </a:rPr>
              <a:t>Hi Simon,</a:t>
            </a:r>
          </a:p>
          <a:p>
            <a:pPr algn="l">
              <a:lnSpc>
                <a:spcPct val="110000"/>
              </a:lnSpc>
            </a:pPr>
            <a:r>
              <a:rPr lang="en-US" altLang="ja-JP" sz="2800" b="1" dirty="0">
                <a:latin typeface="Times New Roman" panose="02020603050405020304" pitchFamily="18" charset="0"/>
                <a:ea typeface="华文中宋" panose="02010600040101010101" pitchFamily="2" charset="-122"/>
              </a:rPr>
              <a:t>I know you are interested in robots. There is going to be a (1)__</a:t>
            </a:r>
            <a:r>
              <a:rPr lang="en-US" altLang="zh-CN" sz="2800" b="1" dirty="0">
                <a:latin typeface="Times New Roman" panose="02020603050405020304" pitchFamily="18" charset="0"/>
                <a:ea typeface="华文中宋" panose="02010600040101010101" pitchFamily="2" charset="-122"/>
              </a:rPr>
              <a:t>_</a:t>
            </a:r>
            <a:r>
              <a:rPr lang="en-US" altLang="ja-JP" sz="2800" b="1" dirty="0">
                <a:latin typeface="Times New Roman" panose="02020603050405020304" pitchFamily="18" charset="0"/>
                <a:ea typeface="华文中宋" panose="02010600040101010101" pitchFamily="2" charset="-122"/>
              </a:rPr>
              <a:t>________ this week. The show is held at the</a:t>
            </a:r>
          </a:p>
          <a:p>
            <a:pPr algn="l">
              <a:lnSpc>
                <a:spcPct val="110000"/>
              </a:lnSpc>
            </a:pPr>
            <a:r>
              <a:rPr lang="en-US" altLang="ja-JP" sz="2800" b="1" dirty="0">
                <a:latin typeface="Times New Roman" panose="02020603050405020304" pitchFamily="18" charset="0"/>
                <a:ea typeface="华文中宋" panose="02010600040101010101" pitchFamily="2" charset="-122"/>
              </a:rPr>
              <a:t>(2)________</a:t>
            </a:r>
            <a:r>
              <a:rPr lang="en-US" altLang="zh-CN" sz="2800" b="1" dirty="0">
                <a:latin typeface="Times New Roman" panose="02020603050405020304" pitchFamily="18" charset="0"/>
                <a:ea typeface="华文中宋" panose="02010600040101010101" pitchFamily="2" charset="-122"/>
              </a:rPr>
              <a:t>___</a:t>
            </a:r>
            <a:r>
              <a:rPr lang="en-US" altLang="ja-JP" sz="2800" b="1" dirty="0">
                <a:latin typeface="Times New Roman" panose="02020603050405020304" pitchFamily="18" charset="0"/>
                <a:ea typeface="华文中宋" panose="02010600040101010101" pitchFamily="2" charset="-122"/>
              </a:rPr>
              <a:t>. We can see robots from (3)_____</a:t>
            </a:r>
            <a:r>
              <a:rPr lang="en-US" altLang="zh-CN" sz="2800" b="1" dirty="0">
                <a:latin typeface="Times New Roman" panose="02020603050405020304" pitchFamily="18" charset="0"/>
                <a:ea typeface="华文中宋" panose="02010600040101010101" pitchFamily="2" charset="-122"/>
              </a:rPr>
              <a:t>______</a:t>
            </a:r>
          </a:p>
          <a:p>
            <a:pPr algn="l">
              <a:lnSpc>
                <a:spcPct val="130000"/>
              </a:lnSpc>
            </a:pPr>
            <a:r>
              <a:rPr lang="en-US" altLang="ja-JP" sz="2800" b="1" dirty="0">
                <a:latin typeface="Times New Roman" panose="02020603050405020304" pitchFamily="18" charset="0"/>
                <a:ea typeface="华文中宋" panose="02010600040101010101" pitchFamily="2" charset="-122"/>
              </a:rPr>
              <a:t>_________________. I have just learnt that one of the robots is designed to (4)___________________________</a:t>
            </a:r>
          </a:p>
          <a:p>
            <a:pPr algn="l">
              <a:lnSpc>
                <a:spcPct val="130000"/>
              </a:lnSpc>
            </a:pPr>
            <a:r>
              <a:rPr lang="en-US" altLang="ja-JP" sz="2800" b="1" dirty="0">
                <a:latin typeface="Times New Roman" panose="02020603050405020304" pitchFamily="18" charset="0"/>
                <a:ea typeface="华文中宋" panose="02010600040101010101" pitchFamily="2" charset="-122"/>
              </a:rPr>
              <a:t>____________. It can read a book (5)________</a:t>
            </a:r>
            <a:r>
              <a:rPr lang="en-US" altLang="zh-CN" sz="2800" b="1" dirty="0">
                <a:latin typeface="Times New Roman" panose="02020603050405020304" pitchFamily="18" charset="0"/>
                <a:ea typeface="华文中宋" panose="02010600040101010101" pitchFamily="2" charset="-122"/>
              </a:rPr>
              <a:t>_______</a:t>
            </a:r>
            <a:r>
              <a:rPr lang="en-US" altLang="ja-JP" sz="2800" b="1" dirty="0">
                <a:latin typeface="Times New Roman" panose="02020603050405020304" pitchFamily="18" charset="0"/>
                <a:ea typeface="华文中宋" panose="02010600040101010101" pitchFamily="2" charset="-122"/>
              </a:rPr>
              <a:t>. That is really exciting news! I think we should go and find more.</a:t>
            </a:r>
            <a:endParaRPr lang="en-US" altLang="zh-CN" sz="2800" b="1" dirty="0">
              <a:latin typeface="Times New Roman" panose="02020603050405020304" pitchFamily="18" charset="0"/>
            </a:endParaRPr>
          </a:p>
        </p:txBody>
      </p:sp>
      <p:sp>
        <p:nvSpPr>
          <p:cNvPr id="113667" name="Rectangle 4"/>
          <p:cNvSpPr>
            <a:spLocks noChangeArrowheads="1"/>
          </p:cNvSpPr>
          <p:nvPr/>
        </p:nvSpPr>
        <p:spPr bwMode="auto">
          <a:xfrm>
            <a:off x="862013" y="2205038"/>
            <a:ext cx="2127250"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lnSpc>
                <a:spcPct val="110000"/>
              </a:lnSpc>
            </a:pPr>
            <a:r>
              <a:rPr lang="en-US" altLang="ja-JP" sz="3200" b="1">
                <a:solidFill>
                  <a:srgbClr val="FF0000"/>
                </a:solidFill>
                <a:latin typeface="Times New Roman" panose="02020603050405020304" pitchFamily="18" charset="0"/>
              </a:rPr>
              <a:t>robot show</a:t>
            </a:r>
            <a:endParaRPr lang="en-US" altLang="zh-CN" sz="3200" b="1">
              <a:solidFill>
                <a:srgbClr val="FF0000"/>
              </a:solidFill>
              <a:latin typeface="Times New Roman" panose="02020603050405020304" pitchFamily="18" charset="0"/>
            </a:endParaRPr>
          </a:p>
        </p:txBody>
      </p:sp>
      <p:sp>
        <p:nvSpPr>
          <p:cNvPr id="113668" name="Rectangle 5"/>
          <p:cNvSpPr>
            <a:spLocks noChangeArrowheads="1"/>
          </p:cNvSpPr>
          <p:nvPr/>
        </p:nvSpPr>
        <p:spPr bwMode="auto">
          <a:xfrm>
            <a:off x="755650" y="2708275"/>
            <a:ext cx="1812925"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lnSpc>
                <a:spcPct val="110000"/>
              </a:lnSpc>
            </a:pPr>
            <a:r>
              <a:rPr lang="en-US" altLang="ja-JP" sz="3200" b="1">
                <a:solidFill>
                  <a:srgbClr val="FF0000"/>
                </a:solidFill>
                <a:latin typeface="Times New Roman" panose="02020603050405020304" pitchFamily="18" charset="0"/>
              </a:rPr>
              <a:t>town hall</a:t>
            </a:r>
            <a:endParaRPr lang="en-US" altLang="zh-CN" sz="3200" b="1">
              <a:solidFill>
                <a:srgbClr val="FF0000"/>
              </a:solidFill>
              <a:latin typeface="Times New Roman" panose="02020603050405020304" pitchFamily="18" charset="0"/>
            </a:endParaRPr>
          </a:p>
        </p:txBody>
      </p:sp>
      <p:sp>
        <p:nvSpPr>
          <p:cNvPr id="113669" name="Rectangle 6"/>
          <p:cNvSpPr>
            <a:spLocks noChangeArrowheads="1"/>
          </p:cNvSpPr>
          <p:nvPr/>
        </p:nvSpPr>
        <p:spPr bwMode="auto">
          <a:xfrm>
            <a:off x="0" y="2781300"/>
            <a:ext cx="9144000" cy="103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lnSpc>
                <a:spcPct val="110000"/>
              </a:lnSpc>
            </a:pPr>
            <a:r>
              <a:rPr lang="en-US" altLang="ja-JP" sz="2800" b="1">
                <a:solidFill>
                  <a:srgbClr val="FF0000"/>
                </a:solidFill>
                <a:latin typeface="Times New Roman" panose="02020603050405020304" pitchFamily="18" charset="0"/>
              </a:rPr>
              <a:t>                                                                            China, Japan</a:t>
            </a:r>
            <a:r>
              <a:rPr lang="en-US" altLang="zh-CN" sz="2800" b="1">
                <a:solidFill>
                  <a:srgbClr val="FF0000"/>
                </a:solidFill>
                <a:latin typeface="Times New Roman" panose="02020603050405020304" pitchFamily="18" charset="0"/>
              </a:rPr>
              <a:t> </a:t>
            </a:r>
          </a:p>
          <a:p>
            <a:pPr algn="l">
              <a:lnSpc>
                <a:spcPct val="110000"/>
              </a:lnSpc>
            </a:pPr>
            <a:r>
              <a:rPr lang="en-US" altLang="zh-CN" sz="2800" b="1">
                <a:solidFill>
                  <a:srgbClr val="FF0000"/>
                </a:solidFill>
                <a:latin typeface="Times New Roman" panose="02020603050405020304" pitchFamily="18" charset="0"/>
              </a:rPr>
              <a:t>  and </a:t>
            </a:r>
            <a:r>
              <a:rPr lang="en-US" altLang="ja-JP" sz="2800" b="1">
                <a:solidFill>
                  <a:srgbClr val="FF0000"/>
                </a:solidFill>
                <a:latin typeface="Times New Roman" panose="02020603050405020304" pitchFamily="18" charset="0"/>
              </a:rPr>
              <a:t>South Korea</a:t>
            </a:r>
            <a:endParaRPr lang="en-US" altLang="zh-CN" sz="2800" b="1">
              <a:solidFill>
                <a:srgbClr val="FF0000"/>
              </a:solidFill>
              <a:latin typeface="Times New Roman" panose="02020603050405020304" pitchFamily="18" charset="0"/>
            </a:endParaRPr>
          </a:p>
        </p:txBody>
      </p:sp>
      <p:sp>
        <p:nvSpPr>
          <p:cNvPr id="113670" name="Rectangle 5"/>
          <p:cNvSpPr>
            <a:spLocks noChangeArrowheads="1"/>
          </p:cNvSpPr>
          <p:nvPr/>
        </p:nvSpPr>
        <p:spPr bwMode="auto">
          <a:xfrm>
            <a:off x="325438" y="3735388"/>
            <a:ext cx="7804150" cy="121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lnSpc>
                <a:spcPct val="130000"/>
              </a:lnSpc>
            </a:pPr>
            <a:r>
              <a:rPr lang="en-US" altLang="ja-JP" sz="2800" b="1">
                <a:solidFill>
                  <a:srgbClr val="FF0000"/>
                </a:solidFill>
                <a:latin typeface="Times New Roman" panose="02020603050405020304" pitchFamily="18" charset="0"/>
              </a:rPr>
              <a:t>                                             help students with their </a:t>
            </a:r>
          </a:p>
          <a:p>
            <a:pPr algn="l">
              <a:lnSpc>
                <a:spcPct val="130000"/>
              </a:lnSpc>
            </a:pPr>
            <a:r>
              <a:rPr lang="en-US" altLang="ja-JP" sz="2800" b="1">
                <a:solidFill>
                  <a:srgbClr val="FF0000"/>
                </a:solidFill>
                <a:latin typeface="Times New Roman" panose="02020603050405020304" pitchFamily="18" charset="0"/>
              </a:rPr>
              <a:t>  homework</a:t>
            </a:r>
            <a:endParaRPr lang="en-US" altLang="zh-CN" sz="2800" b="1">
              <a:solidFill>
                <a:srgbClr val="FF0000"/>
              </a:solidFill>
              <a:latin typeface="Times New Roman" panose="02020603050405020304" pitchFamily="18" charset="0"/>
            </a:endParaRPr>
          </a:p>
        </p:txBody>
      </p:sp>
      <p:sp>
        <p:nvSpPr>
          <p:cNvPr id="113671" name="Rectangle 4"/>
          <p:cNvSpPr>
            <a:spLocks noChangeArrowheads="1"/>
          </p:cNvSpPr>
          <p:nvPr/>
        </p:nvSpPr>
        <p:spPr bwMode="auto">
          <a:xfrm>
            <a:off x="5867400" y="4365625"/>
            <a:ext cx="243998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altLang="ja-JP" sz="2800" b="1">
                <a:solidFill>
                  <a:srgbClr val="FF0000"/>
                </a:solidFill>
                <a:latin typeface="Times New Roman" panose="02020603050405020304" pitchFamily="18" charset="0"/>
              </a:rPr>
              <a:t>in five minutes</a:t>
            </a:r>
            <a:endParaRPr lang="en-US" altLang="zh-CN" sz="2800" b="1">
              <a:solidFill>
                <a:srgbClr val="FF0000"/>
              </a:solidFill>
              <a:latin typeface="Times New Roman" panose="02020603050405020304" pitchFamily="18" charset="0"/>
            </a:endParaRPr>
          </a:p>
        </p:txBody>
      </p:sp>
      <p:grpSp>
        <p:nvGrpSpPr>
          <p:cNvPr id="113672" name="组合 7"/>
          <p:cNvGrpSpPr/>
          <p:nvPr/>
        </p:nvGrpSpPr>
        <p:grpSpPr bwMode="auto">
          <a:xfrm>
            <a:off x="0" y="333375"/>
            <a:ext cx="3851275" cy="719138"/>
            <a:chOff x="611560" y="116632"/>
            <a:chExt cx="4824536" cy="1219200"/>
          </a:xfrm>
        </p:grpSpPr>
        <p:pic>
          <p:nvPicPr>
            <p:cNvPr id="113673" name="Picture 5" descr="12_副本"/>
            <p:cNvPicPr>
              <a:picLocks noChangeAspect="1" noChangeArrowheads="1"/>
            </p:cNvPicPr>
            <p:nvPr/>
          </p:nvPicPr>
          <p:blipFill>
            <a:blip r:embed="rId3" cstate="email">
              <a:clrChange>
                <a:clrFrom>
                  <a:srgbClr val="B5B4B9"/>
                </a:clrFrom>
                <a:clrTo>
                  <a:srgbClr val="B5B4B9">
                    <a:alpha val="0"/>
                  </a:srgbClr>
                </a:clrTo>
              </a:clrChange>
            </a:blip>
            <a:srcRect/>
            <a:stretch>
              <a:fillRect/>
            </a:stretch>
          </p:blipFill>
          <p:spPr bwMode="auto">
            <a:xfrm>
              <a:off x="611560" y="116632"/>
              <a:ext cx="4824536"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674" name="TextBox 6"/>
            <p:cNvSpPr txBox="1">
              <a:spLocks noChangeArrowheads="1"/>
            </p:cNvSpPr>
            <p:nvPr/>
          </p:nvSpPr>
          <p:spPr bwMode="auto">
            <a:xfrm>
              <a:off x="1057006" y="238552"/>
              <a:ext cx="3596633" cy="990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vl2pPr/>
              <a:lvl3pPr/>
              <a:lvl4pPr/>
              <a:lvl5pPr/>
              <a:lvl6pPr/>
              <a:lvl7pPr/>
              <a:lvl8pPr/>
              <a:lvl9pPr/>
            </a:lstStyle>
            <a:p>
              <a:pPr algn="l"/>
              <a:r>
                <a:rPr lang="en-US" altLang="zh-CN" sz="3200" b="1" dirty="0">
                  <a:solidFill>
                    <a:srgbClr val="FF0000"/>
                  </a:solidFill>
                </a:rPr>
                <a:t>After listening </a:t>
              </a:r>
            </a:p>
          </p:txBody>
        </p:sp>
      </p:grpSp>
      <p:sp>
        <p:nvSpPr>
          <p:cNvPr id="113675" name="正圆 223"/>
          <p:cNvSpPr>
            <a:spLocks noChangeArrowheads="1"/>
          </p:cNvSpPr>
          <p:nvPr/>
        </p:nvSpPr>
        <p:spPr bwMode="auto">
          <a:xfrm>
            <a:off x="4140200" y="333375"/>
            <a:ext cx="4608513" cy="719138"/>
          </a:xfrm>
          <a:prstGeom prst="ellipse">
            <a:avLst/>
          </a:prstGeom>
          <a:noFill/>
          <a:ln>
            <a:noFill/>
          </a:ln>
          <a:extLst>
            <a:ext uri="{909E8E84-426E-40DD-AFC4-6F175D3DCCD1}">
              <a14:hiddenFill xmlns:a14="http://schemas.microsoft.com/office/drawing/2010/main">
                <a:gradFill rotWithShape="1">
                  <a:gsLst>
                    <a:gs pos="0">
                      <a:srgbClr val="B7D0F1"/>
                    </a:gs>
                    <a:gs pos="50000">
                      <a:srgbClr val="D2E0F5"/>
                    </a:gs>
                    <a:gs pos="100000">
                      <a:srgbClr val="E8EFFA"/>
                    </a:gs>
                  </a:gsLst>
                  <a:lin ang="2700000" scaled="1"/>
                </a:gradFill>
              </a14:hiddenFill>
            </a:ext>
            <a:ext uri="{91240B29-F687-4F45-9708-019B960494DF}">
              <a14:hiddenLine xmlns:a14="http://schemas.microsoft.com/office/drawing/2010/main" w="57150">
                <a:solidFill>
                  <a:srgbClr val="F7D244"/>
                </a:solidFill>
                <a:prstDash val="sysDot"/>
                <a:round/>
              </a14:hiddenLine>
            </a:ext>
          </a:extLst>
        </p:spPr>
        <p:txBody>
          <a:bodyPr anchor="ctr"/>
          <a:lstStyle/>
          <a:p>
            <a:r>
              <a:rPr lang="en-US" altLang="zh-CN" sz="2800">
                <a:solidFill>
                  <a:srgbClr val="FF0000"/>
                </a:solidFill>
                <a:latin typeface="Britannic Bold" panose="020B0903060703020204" pitchFamily="34" charset="0"/>
              </a:rPr>
              <a:t>An email</a:t>
            </a:r>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3667"/>
                                        </p:tgtEl>
                                        <p:attrNameLst>
                                          <p:attrName>style.visibility</p:attrName>
                                        </p:attrNameLst>
                                      </p:cBhvr>
                                      <p:to>
                                        <p:strVal val="visible"/>
                                      </p:to>
                                    </p:set>
                                    <p:animEffect transition="in" filter="blinds(horizontal)">
                                      <p:cBhvr>
                                        <p:cTn id="7" dur="500"/>
                                        <p:tgtEl>
                                          <p:spTgt spid="11366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3668"/>
                                        </p:tgtEl>
                                        <p:attrNameLst>
                                          <p:attrName>style.visibility</p:attrName>
                                        </p:attrNameLst>
                                      </p:cBhvr>
                                      <p:to>
                                        <p:strVal val="visible"/>
                                      </p:to>
                                    </p:set>
                                    <p:animEffect transition="in" filter="blinds(horizontal)">
                                      <p:cBhvr>
                                        <p:cTn id="12" dur="500"/>
                                        <p:tgtEl>
                                          <p:spTgt spid="11366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3669"/>
                                        </p:tgtEl>
                                        <p:attrNameLst>
                                          <p:attrName>style.visibility</p:attrName>
                                        </p:attrNameLst>
                                      </p:cBhvr>
                                      <p:to>
                                        <p:strVal val="visible"/>
                                      </p:to>
                                    </p:set>
                                    <p:animEffect transition="in" filter="blinds(horizontal)">
                                      <p:cBhvr>
                                        <p:cTn id="17" dur="500"/>
                                        <p:tgtEl>
                                          <p:spTgt spid="11366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13670"/>
                                        </p:tgtEl>
                                        <p:attrNameLst>
                                          <p:attrName>style.visibility</p:attrName>
                                        </p:attrNameLst>
                                      </p:cBhvr>
                                      <p:to>
                                        <p:strVal val="visible"/>
                                      </p:to>
                                    </p:set>
                                    <p:animEffect transition="in" filter="blinds(horizontal)">
                                      <p:cBhvr>
                                        <p:cTn id="22" dur="500"/>
                                        <p:tgtEl>
                                          <p:spTgt spid="11367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13671"/>
                                        </p:tgtEl>
                                        <p:attrNameLst>
                                          <p:attrName>style.visibility</p:attrName>
                                        </p:attrNameLst>
                                      </p:cBhvr>
                                      <p:to>
                                        <p:strVal val="visible"/>
                                      </p:to>
                                    </p:set>
                                    <p:animEffect transition="in" filter="blinds(horizontal)">
                                      <p:cBhvr>
                                        <p:cTn id="27" dur="500"/>
                                        <p:tgtEl>
                                          <p:spTgt spid="1136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7" grpId="0"/>
      <p:bldP spid="113668" grpId="0"/>
      <p:bldP spid="113669" grpId="0"/>
      <p:bldP spid="113670" grpId="0"/>
      <p:bldP spid="113671"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5714" name="Text Box 2"/>
          <p:cNvSpPr txBox="1">
            <a:spLocks noChangeArrowheads="1"/>
          </p:cNvSpPr>
          <p:nvPr/>
        </p:nvSpPr>
        <p:spPr bwMode="auto">
          <a:xfrm>
            <a:off x="179388" y="620713"/>
            <a:ext cx="8763000" cy="6254750"/>
          </a:xfrm>
          <a:prstGeom prst="rect">
            <a:avLst/>
          </a:prstGeom>
          <a:noFill/>
          <a:ln>
            <a:noFill/>
          </a:ln>
          <a:effectLst>
            <a:outerShdw blurRad="40000" dist="20000" dir="5400000" rotWithShape="0">
              <a:srgbClr val="000000">
                <a:alpha val="37999"/>
              </a:srgbClr>
            </a:outerShdw>
          </a:effectLst>
          <a:extLst>
            <a:ext uri="{909E8E84-426E-40DD-AFC4-6F175D3DCCD1}">
              <a14:hiddenFill xmlns:a14="http://schemas.microsoft.com/office/drawing/2010/main">
                <a:gradFill rotWithShape="1">
                  <a:gsLst>
                    <a:gs pos="0">
                      <a:srgbClr val="ACFFBA"/>
                    </a:gs>
                    <a:gs pos="50000">
                      <a:srgbClr val="CBFFD3"/>
                    </a:gs>
                    <a:gs pos="100000">
                      <a:srgbClr val="E5FFE9"/>
                    </a:gs>
                  </a:gsLst>
                  <a:path path="shape">
                    <a:fillToRect l="50000" t="50000" r="50000" b="50000"/>
                  </a:path>
                </a:gradFill>
              </a14:hiddenFill>
            </a:ext>
            <a:ext uri="{91240B29-F687-4F45-9708-019B960494DF}">
              <a14:hiddenLine xmlns:a14="http://schemas.microsoft.com/office/drawing/2010/main" w="12700">
                <a:solidFill>
                  <a:srgbClr val="98B954"/>
                </a:solidFill>
                <a:miter lim="800000"/>
                <a:headEnd/>
                <a:tailEnd/>
              </a14:hiddenLine>
            </a:ext>
          </a:extLst>
        </p:spPr>
        <p:txBody>
          <a:bodyPr>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0" hangingPunct="0">
              <a:lnSpc>
                <a:spcPct val="130000"/>
              </a:lnSpc>
            </a:pPr>
            <a:r>
              <a:rPr lang="en-US" altLang="ja-JP" sz="2800" b="1" dirty="0">
                <a:solidFill>
                  <a:srgbClr val="000000"/>
                </a:solidFill>
                <a:latin typeface="Times New Roman" panose="02020603050405020304" pitchFamily="18" charset="0"/>
                <a:ea typeface="华文中宋" panose="02010600040101010101" pitchFamily="2" charset="-122"/>
                <a:cs typeface="Times New Roman" panose="02020603050405020304" pitchFamily="18" charset="0"/>
              </a:rPr>
              <a:t>The robot show starts from this Saturday, 14 March. We will receive a (6)_________________________ </a:t>
            </a:r>
            <a:r>
              <a:rPr lang="en-US" altLang="zh-CN" sz="2800" b="1" dirty="0">
                <a:solidFill>
                  <a:srgbClr val="000000"/>
                </a:solidFill>
                <a:latin typeface="Times New Roman" panose="02020603050405020304" pitchFamily="18" charset="0"/>
                <a:ea typeface="华文中宋" panose="02010600040101010101" pitchFamily="2" charset="-122"/>
                <a:cs typeface="Times New Roman" panose="02020603050405020304" pitchFamily="18" charset="0"/>
              </a:rPr>
              <a:t>for free if we go there on the first day of the show. Since we are over (7)_____________, we need to pay (8)_______ each for the tickets. The show begins at (9)________. Maybe we need to leave home earlier in order to get there on time.</a:t>
            </a:r>
          </a:p>
          <a:p>
            <a:pPr eaLnBrk="0" hangingPunct="0">
              <a:lnSpc>
                <a:spcPct val="130000"/>
              </a:lnSpc>
            </a:pPr>
            <a:r>
              <a:rPr lang="en-US" altLang="zh-CN" sz="2800" b="1" dirty="0">
                <a:solidFill>
                  <a:srgbClr val="000000"/>
                </a:solidFill>
                <a:latin typeface="Times New Roman" panose="02020603050405020304" pitchFamily="18" charset="0"/>
                <a:ea typeface="华文中宋" panose="02010600040101010101" pitchFamily="2" charset="-122"/>
                <a:cs typeface="Times New Roman" panose="02020603050405020304" pitchFamily="18" charset="0"/>
              </a:rPr>
              <a:t>Would you like to go with me this Saturday morning? Please let me know.</a:t>
            </a:r>
          </a:p>
          <a:p>
            <a:pPr eaLnBrk="0" hangingPunct="0">
              <a:lnSpc>
                <a:spcPct val="130000"/>
              </a:lnSpc>
            </a:pPr>
            <a:r>
              <a:rPr lang="en-US" altLang="zh-CN" sz="2800" b="1" dirty="0">
                <a:solidFill>
                  <a:srgbClr val="000000"/>
                </a:solidFill>
                <a:latin typeface="Times New Roman" panose="02020603050405020304" pitchFamily="18" charset="0"/>
                <a:ea typeface="华文中宋" panose="02010600040101010101" pitchFamily="2" charset="-122"/>
                <a:cs typeface="Times New Roman" panose="02020603050405020304" pitchFamily="18" charset="0"/>
              </a:rPr>
              <a:t>Yours, </a:t>
            </a:r>
          </a:p>
          <a:p>
            <a:pPr eaLnBrk="0" hangingPunct="0">
              <a:lnSpc>
                <a:spcPct val="130000"/>
              </a:lnSpc>
            </a:pPr>
            <a:r>
              <a:rPr lang="en-US" altLang="zh-CN" sz="2800" b="1" dirty="0">
                <a:solidFill>
                  <a:srgbClr val="000000"/>
                </a:solidFill>
                <a:latin typeface="Times New Roman" panose="02020603050405020304" pitchFamily="18" charset="0"/>
                <a:ea typeface="华文中宋" panose="02010600040101010101" pitchFamily="2" charset="-122"/>
                <a:cs typeface="Times New Roman" panose="02020603050405020304" pitchFamily="18" charset="0"/>
              </a:rPr>
              <a:t>Daniel</a:t>
            </a:r>
          </a:p>
        </p:txBody>
      </p:sp>
      <p:sp>
        <p:nvSpPr>
          <p:cNvPr id="115715" name="TextBox 4"/>
          <p:cNvSpPr txBox="1">
            <a:spLocks noChangeArrowheads="1"/>
          </p:cNvSpPr>
          <p:nvPr/>
        </p:nvSpPr>
        <p:spPr bwMode="auto">
          <a:xfrm>
            <a:off x="2555875" y="1196975"/>
            <a:ext cx="4679950"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vl2pPr/>
            <a:lvl3pPr/>
            <a:lvl4pPr/>
            <a:lvl5pPr/>
            <a:lvl6pPr/>
            <a:lvl7pPr/>
            <a:lvl8pPr/>
            <a:lvl9pPr/>
          </a:lstStyle>
          <a:p>
            <a:pPr>
              <a:lnSpc>
                <a:spcPct val="110000"/>
              </a:lnSpc>
            </a:pPr>
            <a:r>
              <a:rPr lang="en-US" altLang="zh-CN" sz="2800" b="1">
                <a:solidFill>
                  <a:srgbClr val="FF0000"/>
                </a:solidFill>
                <a:latin typeface="Times New Roman" panose="02020603050405020304" pitchFamily="18" charset="0"/>
              </a:rPr>
              <a:t>copy of </a:t>
            </a:r>
            <a:r>
              <a:rPr lang="en-US" altLang="zh-CN" sz="2800" b="1" i="1">
                <a:solidFill>
                  <a:srgbClr val="FF0000"/>
                </a:solidFill>
                <a:latin typeface="Times New Roman" panose="02020603050405020304" pitchFamily="18" charset="0"/>
              </a:rPr>
              <a:t>Robot</a:t>
            </a:r>
            <a:r>
              <a:rPr lang="en-US" altLang="zh-CN" sz="2800" b="1">
                <a:solidFill>
                  <a:srgbClr val="FF0000"/>
                </a:solidFill>
                <a:latin typeface="Times New Roman" panose="02020603050405020304" pitchFamily="18" charset="0"/>
              </a:rPr>
              <a:t> magazine</a:t>
            </a:r>
          </a:p>
        </p:txBody>
      </p:sp>
      <p:sp>
        <p:nvSpPr>
          <p:cNvPr id="115716" name="TextBox 5"/>
          <p:cNvSpPr txBox="1">
            <a:spLocks noChangeArrowheads="1"/>
          </p:cNvSpPr>
          <p:nvPr/>
        </p:nvSpPr>
        <p:spPr bwMode="auto">
          <a:xfrm>
            <a:off x="1547813" y="2349500"/>
            <a:ext cx="228600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vl2pPr/>
            <a:lvl3pPr/>
            <a:lvl4pPr/>
            <a:lvl5pPr/>
            <a:lvl6pPr/>
            <a:lvl7pPr/>
            <a:lvl8pPr/>
            <a:lvl9pPr/>
          </a:lstStyle>
          <a:p>
            <a:pPr algn="l">
              <a:lnSpc>
                <a:spcPct val="110000"/>
              </a:lnSpc>
            </a:pPr>
            <a:r>
              <a:rPr lang="en-US" altLang="zh-CN" sz="2800" b="1">
                <a:solidFill>
                  <a:srgbClr val="FF0000"/>
                </a:solidFill>
                <a:latin typeface="Times New Roman" panose="02020603050405020304" pitchFamily="18" charset="0"/>
              </a:rPr>
              <a:t>12 years old</a:t>
            </a:r>
          </a:p>
        </p:txBody>
      </p:sp>
      <p:sp>
        <p:nvSpPr>
          <p:cNvPr id="115717" name="Rectangle 5"/>
          <p:cNvSpPr>
            <a:spLocks noChangeArrowheads="1"/>
          </p:cNvSpPr>
          <p:nvPr/>
        </p:nvSpPr>
        <p:spPr bwMode="auto">
          <a:xfrm>
            <a:off x="7543800" y="2338388"/>
            <a:ext cx="1219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ja-JP" altLang="en-US" sz="2800" b="1">
                <a:solidFill>
                  <a:srgbClr val="FF0000"/>
                </a:solidFill>
                <a:latin typeface="Times New Roman" panose="02020603050405020304" pitchFamily="18" charset="0"/>
                <a:ea typeface="MS PGothic" panose="020B0600070205080204" pitchFamily="34" charset="-128"/>
              </a:rPr>
              <a:t>￥</a:t>
            </a:r>
            <a:r>
              <a:rPr lang="en-US" altLang="zh-CN" sz="2800" b="1">
                <a:solidFill>
                  <a:srgbClr val="FF0000"/>
                </a:solidFill>
                <a:latin typeface="Times New Roman" panose="02020603050405020304" pitchFamily="18" charset="0"/>
                <a:ea typeface="MS PGothic" panose="020B0600070205080204" pitchFamily="34" charset="-128"/>
              </a:rPr>
              <a:t>20</a:t>
            </a:r>
          </a:p>
        </p:txBody>
      </p:sp>
      <p:sp>
        <p:nvSpPr>
          <p:cNvPr id="115718" name="Rectangle 5"/>
          <p:cNvSpPr>
            <a:spLocks noChangeArrowheads="1"/>
          </p:cNvSpPr>
          <p:nvPr/>
        </p:nvSpPr>
        <p:spPr bwMode="auto">
          <a:xfrm>
            <a:off x="6934200" y="2884488"/>
            <a:ext cx="12192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altLang="ja-JP" sz="2800" b="1">
                <a:solidFill>
                  <a:srgbClr val="FF0000"/>
                </a:solidFill>
                <a:latin typeface="Times New Roman" panose="02020603050405020304" pitchFamily="18" charset="0"/>
                <a:ea typeface="MS PGothic" panose="020B0600070205080204" pitchFamily="34" charset="-128"/>
              </a:rPr>
              <a:t>9 a.m</a:t>
            </a:r>
            <a:r>
              <a:rPr lang="en-US" altLang="ja-JP" sz="3200" b="1">
                <a:solidFill>
                  <a:srgbClr val="FF0000"/>
                </a:solidFill>
                <a:latin typeface="Times New Roman" panose="02020603050405020304" pitchFamily="18" charset="0"/>
                <a:ea typeface="MS PGothic" panose="020B0600070205080204" pitchFamily="34" charset="-128"/>
              </a:rPr>
              <a:t>.</a:t>
            </a:r>
            <a:endParaRPr lang="en-US" altLang="zh-CN" sz="3200" b="1">
              <a:solidFill>
                <a:srgbClr val="FF0000"/>
              </a:solidFill>
              <a:latin typeface="Times New Roman" panose="02020603050405020304" pitchFamily="18" charset="0"/>
              <a:ea typeface="MS PGothic" panose="020B0600070205080204" pitchFamily="34" charset="-128"/>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5715"/>
                                        </p:tgtEl>
                                        <p:attrNameLst>
                                          <p:attrName>style.visibility</p:attrName>
                                        </p:attrNameLst>
                                      </p:cBhvr>
                                      <p:to>
                                        <p:strVal val="visible"/>
                                      </p:to>
                                    </p:set>
                                    <p:animEffect transition="in" filter="blinds(horizontal)">
                                      <p:cBhvr>
                                        <p:cTn id="7" dur="500"/>
                                        <p:tgtEl>
                                          <p:spTgt spid="11571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5716"/>
                                        </p:tgtEl>
                                        <p:attrNameLst>
                                          <p:attrName>style.visibility</p:attrName>
                                        </p:attrNameLst>
                                      </p:cBhvr>
                                      <p:to>
                                        <p:strVal val="visible"/>
                                      </p:to>
                                    </p:set>
                                    <p:animEffect transition="in" filter="blinds(horizontal)">
                                      <p:cBhvr>
                                        <p:cTn id="12" dur="500"/>
                                        <p:tgtEl>
                                          <p:spTgt spid="11571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5717"/>
                                        </p:tgtEl>
                                        <p:attrNameLst>
                                          <p:attrName>style.visibility</p:attrName>
                                        </p:attrNameLst>
                                      </p:cBhvr>
                                      <p:to>
                                        <p:strVal val="visible"/>
                                      </p:to>
                                    </p:set>
                                    <p:animEffect transition="in" filter="blinds(horizontal)">
                                      <p:cBhvr>
                                        <p:cTn id="17" dur="500"/>
                                        <p:tgtEl>
                                          <p:spTgt spid="11571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15718"/>
                                        </p:tgtEl>
                                        <p:attrNameLst>
                                          <p:attrName>style.visibility</p:attrName>
                                        </p:attrNameLst>
                                      </p:cBhvr>
                                      <p:to>
                                        <p:strVal val="visible"/>
                                      </p:to>
                                    </p:set>
                                    <p:animEffect transition="in" filter="blinds(horizontal)">
                                      <p:cBhvr>
                                        <p:cTn id="22" dur="500"/>
                                        <p:tgtEl>
                                          <p:spTgt spid="1157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5" grpId="0"/>
      <p:bldP spid="115716" grpId="0"/>
      <p:bldP spid="115717" grpId="0"/>
      <p:bldP spid="115718" grpId="0"/>
    </p:bldLst>
  </p:timing>
</p:sld>
</file>

<file path=ppt/theme/theme1.xml><?xml version="1.0" encoding="utf-8"?>
<a:theme xmlns:a="http://schemas.openxmlformats.org/drawingml/2006/main" name="WWW.2PPT.COM&#10;">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1061</Words>
  <Application>Microsoft Office PowerPoint</Application>
  <PresentationFormat>全屏显示(4:3)</PresentationFormat>
  <Paragraphs>150</Paragraphs>
  <Slides>15</Slides>
  <Notes>7</Notes>
  <HiddenSlides>0</HiddenSlides>
  <MMClips>1</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15</vt:i4>
      </vt:variant>
    </vt:vector>
  </HeadingPairs>
  <TitlesOfParts>
    <vt:vector size="28" baseType="lpstr">
      <vt:lpstr>Arial Unicode MS</vt:lpstr>
      <vt:lpstr>MS PGothic</vt:lpstr>
      <vt:lpstr>华文新魏</vt:lpstr>
      <vt:lpstr>华文中宋</vt:lpstr>
      <vt:lpstr>宋体</vt:lpstr>
      <vt:lpstr>微软雅黑</vt:lpstr>
      <vt:lpstr>Arial</vt:lpstr>
      <vt:lpstr>Britannic Bold</vt:lpstr>
      <vt:lpstr>Calibri</vt:lpstr>
      <vt:lpstr>Comic Sans MS</vt:lpstr>
      <vt:lpstr>Times New Roman</vt:lpstr>
      <vt:lpstr>Wingdings</vt:lpstr>
      <vt:lpstr>WWW.2PPT.COM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cp:lastPrinted>2113-01-01T00:00:00Z</cp:lastPrinted>
  <dcterms:created xsi:type="dcterms:W3CDTF">2113-01-01T00:00:00Z</dcterms:created>
  <dcterms:modified xsi:type="dcterms:W3CDTF">2023-01-16T15:10:51Z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y fmtid="{D5CDD505-2E9C-101B-9397-08002B2CF9AE}" pid="3" name="ICV">
    <vt:lpwstr>05423369C01E4734869960ABAFC5E390</vt:lpwstr>
  </property>
  <property fmtid="{D5CDD505-2E9C-101B-9397-08002B2CF9AE}" pid="4" name="KSOProductBuildVer">
    <vt:lpwstr>2052-11.1.0.11294</vt:lpwstr>
  </property>
  <property fmtid="{A09F084E-AD41-489F-8076-AA5BE3082BCA}" pid="100">
    <vt:ui4>5</vt:ui4>
  </property>
  <property fmtid="{64440492-4C8B-11D1-8B70-080036B11A03}" pid="11">
    <vt:lpwstr>www.2ppt.com-爱PPT提供资源下载</vt:lpwstr>
  </property>
</Properties>
</file>