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881" r:id="rId2"/>
    <p:sldId id="869" r:id="rId3"/>
    <p:sldId id="870" r:id="rId4"/>
    <p:sldId id="875" r:id="rId5"/>
    <p:sldId id="876" r:id="rId6"/>
    <p:sldId id="877" r:id="rId7"/>
    <p:sldId id="878" r:id="rId8"/>
    <p:sldId id="871" r:id="rId9"/>
    <p:sldId id="872" r:id="rId10"/>
    <p:sldId id="873" r:id="rId11"/>
    <p:sldId id="874" r:id="rId12"/>
    <p:sldId id="879" r:id="rId13"/>
    <p:sldId id="880" r:id="rId14"/>
    <p:sldId id="772" r:id="rId15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7917" autoAdjust="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97D0607-66DB-4B38-A736-8EB392037A6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44F91CE-A417-491B-AE44-42A22668DC5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3E091DC-A056-4DBC-B340-A32F0A2EC04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EDD886A-D538-40C6-AEB4-123A3D0F4D5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对象 2"/>
          <p:cNvGraphicFramePr>
            <a:graphicFrameLocks noChangeAspect="1"/>
          </p:cNvGraphicFramePr>
          <p:nvPr userDrawn="1"/>
        </p:nvGraphicFramePr>
        <p:xfrm>
          <a:off x="582613" y="1393825"/>
          <a:ext cx="8275637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938260" imgH="1705610" progId="Word.Document.8">
                  <p:embed/>
                </p:oleObj>
              </mc:Choice>
              <mc:Fallback>
                <p:oleObj name="Document" r:id="rId5" imgW="8938260" imgH="1705610" progId="Word.Document.8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393825"/>
                        <a:ext cx="8275637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2748" y="4005064"/>
            <a:ext cx="3940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Administrator\Desktop\生物\unit3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12776"/>
            <a:ext cx="9136062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938174" y="550368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539750" y="561975"/>
          <a:ext cx="80772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Document" r:id="rId3" imgW="8305800" imgH="6666230" progId="Word.Document.8">
                  <p:embed/>
                </p:oleObj>
              </mc:Choice>
              <mc:Fallback>
                <p:oleObj name="Document" r:id="rId3" imgW="8305800" imgH="666623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61975"/>
                        <a:ext cx="80772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37225" y="1022350"/>
            <a:ext cx="35147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around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corner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43213" y="1527175"/>
            <a:ext cx="39052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get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touch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86313" y="2535238"/>
            <a:ext cx="1082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die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out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3975" y="3606800"/>
            <a:ext cx="14541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broke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out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650" y="4695825"/>
            <a:ext cx="11763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in</a:t>
            </a:r>
            <a:r>
              <a:rPr lang="en-US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turn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89675" y="5272088"/>
            <a:ext cx="17462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break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/>
        </p:nvGraphicFramePr>
        <p:xfrm>
          <a:off x="539750" y="1052513"/>
          <a:ext cx="8077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Document" r:id="rId3" imgW="8305800" imgH="5175250" progId="Word.Document.8">
                  <p:embed/>
                </p:oleObj>
              </mc:Choice>
              <mc:Fallback>
                <p:oleObj name="Document" r:id="rId3" imgW="8305800" imgH="517525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052513"/>
                        <a:ext cx="8077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56325" y="2103438"/>
            <a:ext cx="46751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saw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many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0338" y="4292600"/>
            <a:ext cx="34131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collect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stamps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750" y="2606675"/>
            <a:ext cx="34305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people</a:t>
            </a:r>
            <a:r>
              <a:rPr lang="en-US" altLang="zh-CN" b="1" kern="100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waiting</a:t>
            </a:r>
            <a:r>
              <a:rPr lang="en-US" altLang="zh-CN" b="1" kern="100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line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684213" y="865188"/>
          <a:ext cx="79375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Document" r:id="rId3" imgW="8162290" imgH="4704715" progId="Word.Document.8">
                  <p:embed/>
                </p:oleObj>
              </mc:Choice>
              <mc:Fallback>
                <p:oleObj name="Document" r:id="rId3" imgW="8162290" imgH="470471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865188"/>
                        <a:ext cx="79375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76825" y="1916113"/>
            <a:ext cx="12461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reach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41838" y="2954338"/>
            <a:ext cx="12001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come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47763" y="3581400"/>
            <a:ext cx="11842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leave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27525" y="4178300"/>
            <a:ext cx="8445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41913" y="4743450"/>
            <a:ext cx="10556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to</a:t>
            </a:r>
            <a:r>
              <a:rPr lang="en-US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live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对象 1"/>
          <p:cNvGraphicFramePr>
            <a:graphicFrameLocks noChangeAspect="1"/>
          </p:cNvGraphicFramePr>
          <p:nvPr/>
        </p:nvGraphicFramePr>
        <p:xfrm>
          <a:off x="395288" y="752475"/>
          <a:ext cx="8128000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Document" r:id="rId3" imgW="8543290" imgH="5927090" progId="Word.Document.8">
                  <p:embed/>
                </p:oleObj>
              </mc:Choice>
              <mc:Fallback>
                <p:oleObj name="Document" r:id="rId3" imgW="8543290" imgH="592709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752475"/>
                        <a:ext cx="8128000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48038" y="692150"/>
            <a:ext cx="8429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95600" y="1700213"/>
            <a:ext cx="12350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make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32400" y="2247900"/>
            <a:ext cx="14160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told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2138" y="3327400"/>
            <a:ext cx="12001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learn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6038" y="3924300"/>
            <a:ext cx="11525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open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72225" y="4508500"/>
            <a:ext cx="12017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write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36988"/>
            <a:ext cx="3810000" cy="528637"/>
          </a:xfrm>
          <a:prstGeom prst="rect">
            <a:avLst/>
          </a:prstGeom>
          <a:gradFill rotWithShape="1">
            <a:gsLst>
              <a:gs pos="0">
                <a:srgbClr val="2D2D8A">
                  <a:tint val="50000"/>
                  <a:satMod val="300000"/>
                </a:srgbClr>
              </a:gs>
              <a:gs pos="35000">
                <a:srgbClr val="2D2D8A">
                  <a:tint val="37000"/>
                  <a:satMod val="300000"/>
                </a:srgbClr>
              </a:gs>
              <a:gs pos="100000">
                <a:srgbClr val="2D2D8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8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按</a:t>
            </a:r>
            <a:r>
              <a:rPr lang="en-US" altLang="zh-CN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ESC</a:t>
            </a:r>
            <a:r>
              <a:rPr lang="zh-CN" altLang="en-US" sz="2800" b="1" kern="1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键退出全屏播放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对象 1"/>
          <p:cNvGraphicFramePr>
            <a:graphicFrameLocks noChangeAspect="1"/>
          </p:cNvGraphicFramePr>
          <p:nvPr/>
        </p:nvGraphicFramePr>
        <p:xfrm>
          <a:off x="558800" y="1052513"/>
          <a:ext cx="8077200" cy="605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8305800" imgH="6226810" progId="Word.Document.8">
                  <p:embed/>
                </p:oleObj>
              </mc:Choice>
              <mc:Fallback>
                <p:oleObj name="Document" r:id="rId3" imgW="8305800" imgH="622681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052513"/>
                        <a:ext cx="8077200" cy="605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404813"/>
            <a:ext cx="3940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燕尾形 7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78075" y="2133600"/>
            <a:ext cx="13398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on/upon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05025" y="2606675"/>
            <a:ext cx="9715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Based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63713" y="3717925"/>
            <a:ext cx="10747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Basing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7463" y="4767263"/>
            <a:ext cx="8366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basis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00550" y="5372100"/>
            <a:ext cx="8509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basic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708025" y="1079500"/>
          <a:ext cx="80772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3" imgW="8305800" imgH="4758055" progId="Word.Document.8">
                  <p:embed/>
                </p:oleObj>
              </mc:Choice>
              <mc:Fallback>
                <p:oleObj name="Document" r:id="rId3" imgW="8305800" imgH="475805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1079500"/>
                        <a:ext cx="8077200" cy="462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27538" y="1341438"/>
            <a:ext cx="8445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0425" y="2451100"/>
            <a:ext cx="8445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08400" y="3500438"/>
            <a:ext cx="1279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contents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611188" y="573088"/>
          <a:ext cx="80772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8305800" imgH="6659880" progId="Word.Document.8">
                  <p:embed/>
                </p:oleObj>
              </mc:Choice>
              <mc:Fallback>
                <p:oleObj name="Document" r:id="rId3" imgW="8305800" imgH="665988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73088"/>
                        <a:ext cx="80772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92275" y="1027113"/>
            <a:ext cx="19558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being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washed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7313" y="2141538"/>
            <a:ext cx="11255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against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89788" y="2614613"/>
            <a:ext cx="4397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3350" y="4221163"/>
            <a:ext cx="1203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against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41425" y="5343525"/>
            <a:ext cx="13652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balanced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539750" y="520700"/>
          <a:ext cx="807720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ocument" r:id="rId3" imgW="8305800" imgH="6523990" progId="Word.Document.8">
                  <p:embed/>
                </p:oleObj>
              </mc:Choice>
              <mc:Fallback>
                <p:oleObj name="Document" r:id="rId3" imgW="8305800" imgH="652399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20700"/>
                        <a:ext cx="807720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45338" y="476250"/>
            <a:ext cx="1330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touching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9475" y="2032000"/>
            <a:ext cx="18700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involved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90800" y="3111500"/>
            <a:ext cx="1295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involved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7813" y="4076700"/>
            <a:ext cx="1330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Involved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43038" y="5127625"/>
            <a:ext cx="14319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Involving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609600" y="546100"/>
          <a:ext cx="8077200" cy="622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Document" r:id="rId3" imgW="8305800" imgH="6403975" progId="Word.Document.8">
                  <p:embed/>
                </p:oleObj>
              </mc:Choice>
              <mc:Fallback>
                <p:oleObj name="Document" r:id="rId3" imgW="8305800" imgH="640397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6100"/>
                        <a:ext cx="8077200" cy="622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59563" y="447675"/>
            <a:ext cx="12414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respond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42038" y="1412875"/>
            <a:ext cx="5175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27513" y="2413000"/>
            <a:ext cx="12477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reach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07050" y="3759200"/>
            <a:ext cx="12573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inspired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1675" y="4292600"/>
            <a:ext cx="13652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inspiring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14988" y="5232400"/>
            <a:ext cx="16224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inspiration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685800" y="1130300"/>
          <a:ext cx="80772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cument" r:id="rId3" imgW="8305800" imgH="4758055" progId="Word.Document.8">
                  <p:embed/>
                </p:oleObj>
              </mc:Choice>
              <mc:Fallback>
                <p:oleObj name="Document" r:id="rId3" imgW="8305800" imgH="475805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30300"/>
                        <a:ext cx="8077200" cy="462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03738" y="1958975"/>
            <a:ext cx="1422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believe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16688" y="3040063"/>
            <a:ext cx="7747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b="1" kern="100" dirty="0">
                <a:ea typeface="Times New Roman" panose="02020603050405020304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ea typeface="Times New Roman" panose="02020603050405020304"/>
              </a:rPr>
              <a:t>into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539750" y="688975"/>
          <a:ext cx="8077200" cy="574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Document" r:id="rId3" imgW="8305800" imgH="5908675" progId="Word.Document.8">
                  <p:embed/>
                </p:oleObj>
              </mc:Choice>
              <mc:Fallback>
                <p:oleObj name="Document" r:id="rId3" imgW="8305800" imgH="590867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88975"/>
                        <a:ext cx="8077200" cy="574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1550" y="1814513"/>
            <a:ext cx="49085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one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’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heart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’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content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550" y="2852738"/>
            <a:ext cx="1203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back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550" y="3429000"/>
            <a:ext cx="18224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break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down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4888" y="3975100"/>
            <a:ext cx="14525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break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out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8350" y="4551363"/>
            <a:ext cx="48831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take...for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example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0113" y="5157788"/>
            <a:ext cx="142716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put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539750" y="1131888"/>
          <a:ext cx="80772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ocument" r:id="rId3" imgW="8305800" imgH="5356860" progId="Word.Document.8">
                  <p:embed/>
                </p:oleObj>
              </mc:Choice>
              <mc:Fallback>
                <p:oleObj name="Document" r:id="rId3" imgW="8305800" imgH="535686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31888"/>
                        <a:ext cx="80772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燕尾形 6"/>
          <p:cNvSpPr/>
          <p:nvPr/>
        </p:nvSpPr>
        <p:spPr>
          <a:xfrm>
            <a:off x="8818563" y="23813"/>
            <a:ext cx="287337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70C0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40425" y="25400"/>
            <a:ext cx="2938463" cy="30797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On the move</a:t>
            </a:r>
            <a:endParaRPr lang="zh-CN" altLang="en-US" sz="1600" b="1" dirty="0">
              <a:solidFill>
                <a:srgbClr val="0033CC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27088" y="1663700"/>
            <a:ext cx="19891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keep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track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of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088" y="2768600"/>
            <a:ext cx="35671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get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touch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(with)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0113" y="3357563"/>
            <a:ext cx="17224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take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part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0113" y="3903663"/>
            <a:ext cx="42608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around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corner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6313" y="4479925"/>
            <a:ext cx="1100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turn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6950" y="5056188"/>
            <a:ext cx="1082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die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out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全屏显示(4:3)</PresentationFormat>
  <Paragraphs>73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2022-02-13T02:13:43Z</dcterms:created>
  <dcterms:modified xsi:type="dcterms:W3CDTF">2023-01-16T15:10:58Z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41B73A7BB54944AD9DE8AF4678B3A58C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